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sldIdLst>
    <p:sldId id="335" r:id="rId2"/>
    <p:sldId id="320" r:id="rId3"/>
    <p:sldId id="307" r:id="rId4"/>
    <p:sldId id="323" r:id="rId5"/>
    <p:sldId id="328" r:id="rId6"/>
    <p:sldId id="337" r:id="rId7"/>
    <p:sldId id="324" r:id="rId8"/>
    <p:sldId id="310" r:id="rId9"/>
    <p:sldId id="340" r:id="rId10"/>
    <p:sldId id="344" r:id="rId11"/>
    <p:sldId id="265" r:id="rId12"/>
    <p:sldId id="327" r:id="rId13"/>
    <p:sldId id="311" r:id="rId14"/>
    <p:sldId id="339" r:id="rId15"/>
    <p:sldId id="325" r:id="rId16"/>
    <p:sldId id="329" r:id="rId17"/>
    <p:sldId id="330" r:id="rId18"/>
    <p:sldId id="300" r:id="rId19"/>
    <p:sldId id="267" r:id="rId20"/>
    <p:sldId id="296" r:id="rId21"/>
    <p:sldId id="271" r:id="rId22"/>
    <p:sldId id="301" r:id="rId23"/>
    <p:sldId id="341" r:id="rId24"/>
    <p:sldId id="312" r:id="rId25"/>
    <p:sldId id="342" r:id="rId26"/>
    <p:sldId id="302" r:id="rId27"/>
    <p:sldId id="268" r:id="rId28"/>
    <p:sldId id="297" r:id="rId29"/>
    <p:sldId id="277" r:id="rId30"/>
    <p:sldId id="313" r:id="rId31"/>
    <p:sldId id="279" r:id="rId32"/>
    <p:sldId id="298" r:id="rId33"/>
    <p:sldId id="303" r:id="rId34"/>
    <p:sldId id="332" r:id="rId35"/>
    <p:sldId id="326" r:id="rId36"/>
    <p:sldId id="338" r:id="rId37"/>
    <p:sldId id="345" r:id="rId38"/>
    <p:sldId id="346" r:id="rId39"/>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884" y="-600"/>
      </p:cViewPr>
      <p:guideLst>
        <p:guide orient="horz" pos="912"/>
        <p:guide pos="4294"/>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pPr>
              <a:defRPr/>
            </a:pPr>
            <a:fld id="{6685D6A2-2160-42D5-B5AD-DE35222D0A9F}" type="datetime1">
              <a:rPr lang="zh-CN" altLang="en-US"/>
              <a:pPr>
                <a:defRPr/>
              </a:pPr>
              <a:t>2016/9/26 Monday</a:t>
            </a:fld>
            <a:endParaRPr lang="zh-CN" altLang="en-US" sz="1200"/>
          </a:p>
        </p:txBody>
      </p:sp>
      <p:sp>
        <p:nvSpPr>
          <p:cNvPr id="39940"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39941"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anchor="ctr"/>
          <a:lstStyle/>
          <a:p>
            <a:pPr defTabSz="0" eaLnBrk="0" hangingPunct="0">
              <a:spcBef>
                <a:spcPct val="30000"/>
              </a:spcBef>
              <a:buFontTx/>
              <a:buNone/>
            </a:pPr>
            <a:r>
              <a:rPr lang="zh-CN" sz="1200"/>
              <a:t>单击此处编辑母版文本样式</a:t>
            </a:r>
          </a:p>
          <a:p>
            <a:pPr defTabSz="0" eaLnBrk="0" hangingPunct="0">
              <a:spcBef>
                <a:spcPct val="30000"/>
              </a:spcBef>
              <a:buFontTx/>
              <a:buNone/>
            </a:pPr>
            <a:r>
              <a:rPr lang="zh-CN" sz="1200"/>
              <a:t>第二级</a:t>
            </a:r>
          </a:p>
          <a:p>
            <a:pPr defTabSz="0" eaLnBrk="0" hangingPunct="0">
              <a:spcBef>
                <a:spcPct val="30000"/>
              </a:spcBef>
              <a:buFontTx/>
              <a:buNone/>
            </a:pPr>
            <a:r>
              <a:rPr lang="zh-CN" sz="1200"/>
              <a:t>第三级</a:t>
            </a:r>
          </a:p>
          <a:p>
            <a:pPr defTabSz="0" eaLnBrk="0" hangingPunct="0">
              <a:spcBef>
                <a:spcPct val="30000"/>
              </a:spcBef>
              <a:buFontTx/>
              <a:buNone/>
            </a:pPr>
            <a:r>
              <a:rPr lang="zh-CN" sz="1200"/>
              <a:t>第四级</a:t>
            </a:r>
          </a:p>
          <a:p>
            <a:pPr defTabSz="0" eaLnBrk="0" hangingPunct="0">
              <a:spcBef>
                <a:spcPct val="30000"/>
              </a:spcBef>
              <a:buFontTx/>
              <a:buNone/>
            </a:pPr>
            <a:r>
              <a:rPr lang="zh-CN" sz="120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pPr>
              <a:defRPr/>
            </a:pPr>
            <a:fld id="{E36FF16D-1CBE-4DDA-8E61-EDF4D30C7FD6}" type="slidenum">
              <a:rPr lang="zh-CN" altLang="en-US"/>
              <a:pPr>
                <a:defRPr/>
              </a:pPr>
              <a:t>‹#›</a:t>
            </a:fld>
            <a:endParaRPr lang="zh-CN" altLang="en-US" sz="1200"/>
          </a:p>
        </p:txBody>
      </p:sp>
    </p:spTree>
    <p:extLst>
      <p:ext uri="{BB962C8B-B14F-4D97-AF65-F5344CB8AC3E}">
        <p14:creationId xmlns:p14="http://schemas.microsoft.com/office/powerpoint/2010/main" val="720133440"/>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CD7DD2B-DB44-4AB2-9848-E9474D1561AE}" type="datetime1">
              <a:rPr lang="zh-CN" altLang="en-US"/>
              <a:pPr>
                <a:defRPr/>
              </a:pPr>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AFFBDBF1-00AF-4185-A2D1-8E49349C484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374158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D0C5BF7-1D14-44D3-9451-FD6C3BB0034A}" type="datetime1">
              <a:rPr lang="zh-CN" altLang="en-US"/>
              <a:pPr>
                <a:defRPr/>
              </a:pPr>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E184CDD2-A3FC-4419-9C77-D95BC502E0F7}"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003147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486004A1-8447-4C41-ADD7-2FDD7865A291}" type="datetime1">
              <a:rPr lang="zh-CN" altLang="en-US"/>
              <a:pPr>
                <a:defRPr/>
              </a:pPr>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46F3D3CA-159C-4351-9431-971397711E4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221681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87AF98E0-6C6D-4AFD-A736-A7BF101C7CA6}" type="datetime1">
              <a:rPr lang="zh-CN" altLang="en-US"/>
              <a:pPr>
                <a:defRPr/>
              </a:pPr>
              <a:t>2016/9/26 Monday</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1A7F38DC-E704-4474-BBE4-62B1DF5AA6E1}"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373718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ADFA806B-421C-4B73-AA22-135BADC543A7}" type="datetime1">
              <a:rPr lang="zh-CN" altLang="en-US"/>
              <a:pPr>
                <a:defRPr/>
              </a:pPr>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1C77BEB1-FB91-4DA8-9124-6B9F19517C7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680526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B82F8AF6-8084-4D7F-87D7-B1BD3BF47CD0}" type="datetime1">
              <a:rPr lang="zh-CN" altLang="en-US"/>
              <a:pPr>
                <a:defRPr/>
              </a:pPr>
              <a:t>2016/9/26 Monday</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21EB579E-DCD3-484F-BCBC-8EBA5C6CB1F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244513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40D18118-860A-43D2-86BE-B0B0B5E4F21C}" type="datetime1">
              <a:rPr lang="zh-CN" altLang="en-US"/>
              <a:pPr>
                <a:defRPr/>
              </a:pPr>
              <a:t>2016/9/26 Monday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5787BEFC-5461-43CA-8DE5-1606A6D7635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593945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A8826F91-A2CC-4799-BDD2-22CA31CDA0F0}" type="datetime1">
              <a:rPr lang="zh-CN" altLang="en-US"/>
              <a:pPr>
                <a:defRPr/>
              </a:pPr>
              <a:t>2016/9/26 Monday</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52E311B6-581F-49F2-9E2C-0D0C3E27753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996765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45A5FE62-A342-43A7-8574-5015D94E7A7C}" type="datetime1">
              <a:rPr lang="zh-CN" altLang="en-US"/>
              <a:pPr>
                <a:defRPr/>
              </a:pPr>
              <a:t>2016/9/26 Monday</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CBD75DE5-0C74-430F-8131-6C9ED709BBD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4448068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2EAF91A4-8866-48B3-A0A9-D33EBC65B33B}" type="datetime1">
              <a:rPr lang="zh-CN" altLang="en-US"/>
              <a:pPr>
                <a:defRPr/>
              </a:pPr>
              <a:t>2016/9/26 Monday</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D3E312B5-097A-4FC5-9C08-54CC6251B625}"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941281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6351600A-FA22-4761-BCB1-F800C38991EB}" type="datetime1">
              <a:rPr lang="zh-CN" altLang="en-US"/>
              <a:pPr>
                <a:defRPr/>
              </a:pPr>
              <a:t>2016/9/26 Monday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44CA1DFE-E7DC-40C5-BB70-37D3C9A9285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947330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32A74570-36AA-4F6E-919D-55F9611190B2}" type="datetime1">
              <a:rPr lang="zh-CN" altLang="en-US"/>
              <a:pPr>
                <a:defRPr/>
              </a:pPr>
              <a:t>2016/9/26 Monday</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92FA7E11-C533-4426-942B-5632C87C9E4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799092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sym typeface="Calibri Light"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sym typeface="Calibri" pitchFamily="34" charset="0"/>
              </a:rPr>
              <a:t>单击此处编辑母版文本样式</a:t>
            </a:r>
          </a:p>
          <a:p>
            <a:pPr lvl="1"/>
            <a:r>
              <a:rPr lang="zh-CN" smtClean="0">
                <a:sym typeface="Calibri" pitchFamily="34" charset="0"/>
              </a:rPr>
              <a:t>第二级</a:t>
            </a:r>
          </a:p>
          <a:p>
            <a:pPr lvl="2"/>
            <a:r>
              <a:rPr lang="zh-CN" smtClean="0">
                <a:sym typeface="Calibri" pitchFamily="34" charset="0"/>
              </a:rPr>
              <a:t>第三级</a:t>
            </a:r>
          </a:p>
          <a:p>
            <a:pPr lvl="3"/>
            <a:r>
              <a:rPr lang="zh-CN" smtClean="0">
                <a:sym typeface="Calibri" pitchFamily="34" charset="0"/>
              </a:rPr>
              <a:t>第四级</a:t>
            </a:r>
          </a:p>
          <a:p>
            <a:pPr lvl="4"/>
            <a:r>
              <a:rPr lang="zh-CN" smtClean="0">
                <a:sym typeface="Calibri"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0AA05DF3-96C9-40F5-9456-9EA26F8BF270}" type="datetime1">
              <a:rPr lang="zh-CN" altLang="en-US"/>
              <a:pPr>
                <a:defRPr/>
              </a:pPr>
              <a:t>2016/9/26 Monday</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DF73F98B-AE5D-45E4-ABE0-323C60EA6837}"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1.png"/><Relationship Id="rId7" Type="http://schemas.openxmlformats.org/officeDocument/2006/relationships/image" Target="../media/image19.pn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18.png"/><Relationship Id="rId11" Type="http://schemas.openxmlformats.org/officeDocument/2006/relationships/image" Target="../media/image3.png"/><Relationship Id="rId5" Type="http://schemas.openxmlformats.org/officeDocument/2006/relationships/image" Target="../media/image17.png"/><Relationship Id="rId10" Type="http://schemas.openxmlformats.org/officeDocument/2006/relationships/image" Target="../media/image8.png"/><Relationship Id="rId4" Type="http://schemas.openxmlformats.org/officeDocument/2006/relationships/image" Target="../media/image13.png"/><Relationship Id="rId9" Type="http://schemas.openxmlformats.org/officeDocument/2006/relationships/image" Target="../media/image21.png"/></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矩形 2"/>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2051" name="图片 3"/>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8258" y="0"/>
            <a:ext cx="11503742"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圆角矩形 9"/>
          <p:cNvSpPr>
            <a:spLocks noChangeArrowheads="1"/>
          </p:cNvSpPr>
          <p:nvPr/>
        </p:nvSpPr>
        <p:spPr bwMode="auto">
          <a:xfrm>
            <a:off x="2676525" y="5595938"/>
            <a:ext cx="6500813" cy="519112"/>
          </a:xfrm>
          <a:prstGeom prst="roundRect">
            <a:avLst>
              <a:gd name="adj" fmla="val 50000"/>
            </a:avLst>
          </a:prstGeom>
          <a:solidFill>
            <a:srgbClr val="3B3B3B"/>
          </a:solidFill>
          <a:ln w="9525">
            <a:solidFill>
              <a:srgbClr val="3B3B3B"/>
            </a:solidFill>
            <a:bevel/>
            <a:headEnd/>
            <a:tailEnd/>
          </a:ln>
        </p:spPr>
        <p:txBody>
          <a:bodyPr>
            <a:spAutoFit/>
          </a:bodyPr>
          <a:lstStyle/>
          <a:p>
            <a:pPr algn="ctr"/>
            <a:r>
              <a:rPr lang="zh-CN" altLang="en-US" dirty="0">
                <a:solidFill>
                  <a:schemeClr val="bg1"/>
                </a:solidFill>
                <a:latin typeface="微软雅黑" pitchFamily="34" charset="-122"/>
                <a:ea typeface="微软雅黑" pitchFamily="34" charset="-122"/>
                <a:sym typeface="微软雅黑" pitchFamily="34" charset="-122"/>
              </a:rPr>
              <a:t>汇报人</a:t>
            </a:r>
            <a:r>
              <a:rPr lang="zh-CN" altLang="en-US" dirty="0" smtClean="0">
                <a:solidFill>
                  <a:schemeClr val="bg1"/>
                </a:solidFill>
                <a:latin typeface="微软雅黑" pitchFamily="34" charset="-122"/>
                <a:ea typeface="微软雅黑" pitchFamily="34" charset="-122"/>
                <a:sym typeface="微软雅黑" pitchFamily="34" charset="-122"/>
              </a:rPr>
              <a:t>：小小草</a:t>
            </a:r>
            <a:r>
              <a:rPr lang="en-US" altLang="zh-CN" dirty="0" smtClean="0">
                <a:solidFill>
                  <a:schemeClr val="bg1"/>
                </a:solidFill>
                <a:latin typeface="微软雅黑" pitchFamily="34" charset="-122"/>
                <a:ea typeface="微软雅黑" pitchFamily="34" charset="-122"/>
                <a:sym typeface="微软雅黑" pitchFamily="34" charset="-122"/>
              </a:rPr>
              <a:t>            </a:t>
            </a:r>
            <a:r>
              <a:rPr lang="zh-CN" altLang="en-US" dirty="0">
                <a:solidFill>
                  <a:schemeClr val="bg1"/>
                </a:solidFill>
                <a:latin typeface="微软雅黑" pitchFamily="34" charset="-122"/>
                <a:ea typeface="微软雅黑" pitchFamily="34" charset="-122"/>
                <a:sym typeface="微软雅黑" pitchFamily="34" charset="-122"/>
              </a:rPr>
              <a:t>汇报时间：</a:t>
            </a:r>
            <a:r>
              <a:rPr lang="en-US" altLang="zh-CN" dirty="0" smtClean="0">
                <a:solidFill>
                  <a:schemeClr val="bg1"/>
                </a:solidFill>
                <a:latin typeface="微软雅黑" pitchFamily="34" charset="-122"/>
                <a:ea typeface="微软雅黑" pitchFamily="34" charset="-122"/>
                <a:sym typeface="微软雅黑" pitchFamily="34" charset="-122"/>
              </a:rPr>
              <a:t>2016.12.25</a:t>
            </a:r>
            <a:endParaRPr lang="en-US" altLang="zh-CN" dirty="0">
              <a:solidFill>
                <a:schemeClr val="bg1"/>
              </a:solidFill>
              <a:latin typeface="微软雅黑" pitchFamily="34" charset="-122"/>
              <a:ea typeface="微软雅黑" pitchFamily="34" charset="-122"/>
              <a:sym typeface="微软雅黑" pitchFamily="34" charset="-122"/>
            </a:endParaRPr>
          </a:p>
        </p:txBody>
      </p:sp>
      <p:sp>
        <p:nvSpPr>
          <p:cNvPr id="2053" name="矩形 1"/>
          <p:cNvSpPr>
            <a:spLocks noChangeArrowheads="1"/>
          </p:cNvSpPr>
          <p:nvPr/>
        </p:nvSpPr>
        <p:spPr bwMode="auto">
          <a:xfrm>
            <a:off x="2160588" y="4581525"/>
            <a:ext cx="7532687"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800" b="1">
                <a:solidFill>
                  <a:srgbClr val="3B3B3B"/>
                </a:solidFill>
                <a:latin typeface="微软雅黑" pitchFamily="34" charset="-122"/>
                <a:ea typeface="微软雅黑" pitchFamily="34" charset="-122"/>
                <a:sym typeface="微软雅黑" pitchFamily="34" charset="-122"/>
              </a:rPr>
              <a:t>年度计划汇报展示</a:t>
            </a:r>
            <a:r>
              <a:rPr lang="en-US" altLang="zh-CN" sz="4800" b="1">
                <a:solidFill>
                  <a:srgbClr val="3B3B3B"/>
                </a:solidFill>
                <a:latin typeface="微软雅黑" pitchFamily="34" charset="-122"/>
                <a:ea typeface="微软雅黑" pitchFamily="34" charset="-122"/>
                <a:sym typeface="微软雅黑" pitchFamily="34" charset="-122"/>
              </a:rPr>
              <a:t>PPT</a:t>
            </a:r>
            <a:r>
              <a:rPr lang="zh-CN" altLang="en-US" sz="4800" b="1">
                <a:solidFill>
                  <a:srgbClr val="3B3B3B"/>
                </a:solidFill>
                <a:latin typeface="微软雅黑" pitchFamily="34" charset="-122"/>
                <a:ea typeface="微软雅黑" pitchFamily="34" charset="-122"/>
                <a:sym typeface="微软雅黑" pitchFamily="34" charset="-122"/>
              </a:rPr>
              <a:t>模版</a:t>
            </a:r>
            <a:endParaRPr lang="en-US" sz="4800" b="1">
              <a:solidFill>
                <a:srgbClr val="3B3B3B"/>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67" name="矩形 2"/>
          <p:cNvSpPr>
            <a:spLocks noChangeArrowheads="1"/>
          </p:cNvSpPr>
          <p:nvPr/>
        </p:nvSpPr>
        <p:spPr bwMode="auto">
          <a:xfrm>
            <a:off x="0" y="787400"/>
            <a:ext cx="12192000" cy="3175000"/>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1268" name="图片 4"/>
          <p:cNvPicPr>
            <a:picLocks noChangeAspect="1" noChangeArrowheads="1"/>
          </p:cNvPicPr>
          <p:nvPr/>
        </p:nvPicPr>
        <p:blipFill>
          <a:blip r:embed="rId2">
            <a:extLst>
              <a:ext uri="{28A0092B-C50C-407E-A947-70E740481C1C}">
                <a14:useLocalDpi xmlns:a14="http://schemas.microsoft.com/office/drawing/2010/main" val="0"/>
              </a:ext>
            </a:extLst>
          </a:blip>
          <a:srcRect t="22772" b="41611"/>
          <a:stretch>
            <a:fillRect/>
          </a:stretch>
        </p:blipFill>
        <p:spPr bwMode="auto">
          <a:xfrm>
            <a:off x="0" y="928688"/>
            <a:ext cx="12192000"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图片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5225" y="2181225"/>
            <a:ext cx="4676775"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0" name="TextBox 14"/>
          <p:cNvSpPr>
            <a:spLocks noChangeArrowheads="1"/>
          </p:cNvSpPr>
          <p:nvPr/>
        </p:nvSpPr>
        <p:spPr bwMode="auto">
          <a:xfrm>
            <a:off x="603250" y="4357688"/>
            <a:ext cx="30670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b="1">
                <a:solidFill>
                  <a:srgbClr val="000000"/>
                </a:solidFill>
                <a:latin typeface="微软雅黑" pitchFamily="34" charset="-122"/>
                <a:ea typeface="微软雅黑" pitchFamily="34" charset="-122"/>
                <a:sym typeface="微软雅黑" pitchFamily="34" charset="-122"/>
              </a:rPr>
              <a:t>2015</a:t>
            </a:r>
            <a:r>
              <a:rPr lang="zh-CN" altLang="en-US" sz="2800" b="1">
                <a:solidFill>
                  <a:srgbClr val="000000"/>
                </a:solidFill>
                <a:latin typeface="微软雅黑" pitchFamily="34" charset="-122"/>
                <a:ea typeface="微软雅黑" pitchFamily="34" charset="-122"/>
                <a:sym typeface="微软雅黑" pitchFamily="34" charset="-122"/>
              </a:rPr>
              <a:t>年工作情况</a:t>
            </a:r>
          </a:p>
        </p:txBody>
      </p:sp>
      <p:sp>
        <p:nvSpPr>
          <p:cNvPr id="11271" name="TextBox 15"/>
          <p:cNvSpPr>
            <a:spLocks noChangeArrowheads="1"/>
          </p:cNvSpPr>
          <p:nvPr/>
        </p:nvSpPr>
        <p:spPr bwMode="auto">
          <a:xfrm>
            <a:off x="627063" y="4921250"/>
            <a:ext cx="6189662"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zh-CN" altLang="en-US" sz="1200">
                <a:solidFill>
                  <a:srgbClr val="000000"/>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291" name="任意多边形 26"/>
          <p:cNvSpPr>
            <a:spLocks noChangeArrowheads="1"/>
          </p:cNvSpPr>
          <p:nvPr/>
        </p:nvSpPr>
        <p:spPr bwMode="auto">
          <a:xfrm>
            <a:off x="1797050" y="773113"/>
            <a:ext cx="9750425" cy="2339975"/>
          </a:xfrm>
          <a:custGeom>
            <a:avLst/>
            <a:gdLst>
              <a:gd name="T0" fmla="*/ 0 w 9751861"/>
              <a:gd name="T1" fmla="*/ 0 h 2340000"/>
              <a:gd name="T2" fmla="*/ 8574281 w 9751861"/>
              <a:gd name="T3" fmla="*/ 0 h 2340000"/>
              <a:gd name="T4" fmla="*/ 9743248 w 9751861"/>
              <a:gd name="T5" fmla="*/ 1169928 h 2340000"/>
              <a:gd name="T6" fmla="*/ 8574281 w 9751861"/>
              <a:gd name="T7" fmla="*/ 2339850 h 2340000"/>
              <a:gd name="T8" fmla="*/ 40 w 9751861"/>
              <a:gd name="T9" fmla="*/ 2339850 h 2340000"/>
              <a:gd name="T10" fmla="*/ 106586 w 9751861"/>
              <a:gd name="T11" fmla="*/ 2334465 h 2340000"/>
              <a:gd name="T12" fmla="*/ 1156627 w 9751861"/>
              <a:gd name="T13" fmla="*/ 1169928 h 2340000"/>
              <a:gd name="T14" fmla="*/ 106586 w 9751861"/>
              <a:gd name="T15" fmla="*/ 5387 h 2340000"/>
              <a:gd name="T16" fmla="*/ 0 60000 65536"/>
              <a:gd name="T17" fmla="*/ 0 60000 65536"/>
              <a:gd name="T18" fmla="*/ 0 60000 65536"/>
              <a:gd name="T19" fmla="*/ 0 60000 65536"/>
              <a:gd name="T20" fmla="*/ 0 60000 65536"/>
              <a:gd name="T21" fmla="*/ 0 60000 65536"/>
              <a:gd name="T22" fmla="*/ 0 60000 65536"/>
              <a:gd name="T23" fmla="*/ 0 60000 65536"/>
              <a:gd name="T24" fmla="*/ 0 w 9751861"/>
              <a:gd name="T25" fmla="*/ 0 h 2340000"/>
              <a:gd name="T26" fmla="*/ 9751861 w 9751861"/>
              <a:gd name="T27" fmla="*/ 2340000 h 2340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lnTo>
                  <a:pt x="0" y="0"/>
                </a:lnTo>
                <a:close/>
              </a:path>
            </a:pathLst>
          </a:custGeom>
          <a:solidFill>
            <a:srgbClr val="F4F4F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2292" name="流程图: 联系 10"/>
          <p:cNvSpPr>
            <a:spLocks noChangeArrowheads="1"/>
          </p:cNvSpPr>
          <p:nvPr/>
        </p:nvSpPr>
        <p:spPr bwMode="auto">
          <a:xfrm>
            <a:off x="625475" y="773113"/>
            <a:ext cx="2341563" cy="2341562"/>
          </a:xfrm>
          <a:prstGeom prst="flowChartConnector">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12293" name="KSO_Shape"/>
          <p:cNvSpPr>
            <a:spLocks noChangeArrowheads="1"/>
          </p:cNvSpPr>
          <p:nvPr/>
        </p:nvSpPr>
        <p:spPr bwMode="auto">
          <a:xfrm>
            <a:off x="1304925" y="990600"/>
            <a:ext cx="984250" cy="1905000"/>
          </a:xfrm>
          <a:custGeom>
            <a:avLst/>
            <a:gdLst>
              <a:gd name="T0" fmla="*/ 282871 w 987290"/>
              <a:gd name="T1" fmla="*/ 350600 h 1912712"/>
              <a:gd name="T2" fmla="*/ 685387 w 987290"/>
              <a:gd name="T3" fmla="*/ 350600 h 1912712"/>
              <a:gd name="T4" fmla="*/ 808741 w 987290"/>
              <a:gd name="T5" fmla="*/ 428313 h 1912712"/>
              <a:gd name="T6" fmla="*/ 824308 w 987290"/>
              <a:gd name="T7" fmla="*/ 455074 h 1912712"/>
              <a:gd name="T8" fmla="*/ 969747 w 987290"/>
              <a:gd name="T9" fmla="*/ 980627 h 1912712"/>
              <a:gd name="T10" fmla="*/ 922647 w 987290"/>
              <a:gd name="T11" fmla="*/ 1063136 h 1912712"/>
              <a:gd name="T12" fmla="*/ 922649 w 987290"/>
              <a:gd name="T13" fmla="*/ 1063137 h 1912712"/>
              <a:gd name="T14" fmla="*/ 841748 w 987290"/>
              <a:gd name="T15" fmla="*/ 1020206 h 1912712"/>
              <a:gd name="T16" fmla="*/ 714955 w 987290"/>
              <a:gd name="T17" fmla="*/ 562029 h 1912712"/>
              <a:gd name="T18" fmla="*/ 673789 w 987290"/>
              <a:gd name="T19" fmla="*/ 538751 h 1912712"/>
              <a:gd name="T20" fmla="*/ 650401 w 987290"/>
              <a:gd name="T21" fmla="*/ 579722 h 1912712"/>
              <a:gd name="T22" fmla="*/ 839345 w 987290"/>
              <a:gd name="T23" fmla="*/ 1262485 h 1912712"/>
              <a:gd name="T24" fmla="*/ 849920 w 987290"/>
              <a:gd name="T25" fmla="*/ 1309720 h 1912712"/>
              <a:gd name="T26" fmla="*/ 669371 w 987290"/>
              <a:gd name="T27" fmla="*/ 1309720 h 1912712"/>
              <a:gd name="T28" fmla="*/ 669371 w 987290"/>
              <a:gd name="T29" fmla="*/ 1797451 h 1912712"/>
              <a:gd name="T30" fmla="*/ 591993 w 987290"/>
              <a:gd name="T31" fmla="*/ 1874461 h 1912712"/>
              <a:gd name="T32" fmla="*/ 514615 w 987290"/>
              <a:gd name="T33" fmla="*/ 1797451 h 1912712"/>
              <a:gd name="T34" fmla="*/ 514615 w 987290"/>
              <a:gd name="T35" fmla="*/ 1309720 h 1912712"/>
              <a:gd name="T36" fmla="*/ 460682 w 987290"/>
              <a:gd name="T37" fmla="*/ 1309720 h 1912712"/>
              <a:gd name="T38" fmla="*/ 460681 w 987290"/>
              <a:gd name="T39" fmla="*/ 1798619 h 1912712"/>
              <a:gd name="T40" fmla="*/ 384474 w 987290"/>
              <a:gd name="T41" fmla="*/ 1874462 h 1912712"/>
              <a:gd name="T42" fmla="*/ 384475 w 987290"/>
              <a:gd name="T43" fmla="*/ 1874461 h 1912712"/>
              <a:gd name="T44" fmla="*/ 308269 w 987290"/>
              <a:gd name="T45" fmla="*/ 1798618 h 1912712"/>
              <a:gd name="T46" fmla="*/ 308269 w 987290"/>
              <a:gd name="T47" fmla="*/ 1309720 h 1912712"/>
              <a:gd name="T48" fmla="*/ 120815 w 987290"/>
              <a:gd name="T49" fmla="*/ 1309720 h 1912712"/>
              <a:gd name="T50" fmla="*/ 322831 w 987290"/>
              <a:gd name="T51" fmla="*/ 579722 h 1912712"/>
              <a:gd name="T52" fmla="*/ 299442 w 987290"/>
              <a:gd name="T53" fmla="*/ 538751 h 1912712"/>
              <a:gd name="T54" fmla="*/ 258275 w 987290"/>
              <a:gd name="T55" fmla="*/ 562029 h 1912712"/>
              <a:gd name="T56" fmla="*/ 173723 w 987290"/>
              <a:gd name="T57" fmla="*/ 867567 h 1912712"/>
              <a:gd name="T58" fmla="*/ 173622 w 987290"/>
              <a:gd name="T59" fmla="*/ 867443 h 1912712"/>
              <a:gd name="T60" fmla="*/ 132438 w 987290"/>
              <a:gd name="T61" fmla="*/ 1016263 h 1912712"/>
              <a:gd name="T62" fmla="*/ 49535 w 987290"/>
              <a:gd name="T63" fmla="*/ 1063138 h 1912712"/>
              <a:gd name="T64" fmla="*/ 49537 w 987290"/>
              <a:gd name="T65" fmla="*/ 1063137 h 1912712"/>
              <a:gd name="T66" fmla="*/ 2435 w 987290"/>
              <a:gd name="T67" fmla="*/ 980628 h 1912712"/>
              <a:gd name="T68" fmla="*/ 147875 w 987290"/>
              <a:gd name="T69" fmla="*/ 455075 h 1912712"/>
              <a:gd name="T70" fmla="*/ 152993 w 987290"/>
              <a:gd name="T71" fmla="*/ 444998 h 1912712"/>
              <a:gd name="T72" fmla="*/ 282871 w 987290"/>
              <a:gd name="T73" fmla="*/ 350600 h 1912712"/>
              <a:gd name="T74" fmla="*/ 486757 w 987290"/>
              <a:gd name="T75" fmla="*/ 0 h 1912712"/>
              <a:gd name="T76" fmla="*/ 641794 w 987290"/>
              <a:gd name="T77" fmla="*/ 154298 h 1912712"/>
              <a:gd name="T78" fmla="*/ 486757 w 987290"/>
              <a:gd name="T79" fmla="*/ 308597 h 1912712"/>
              <a:gd name="T80" fmla="*/ 331718 w 987290"/>
              <a:gd name="T81" fmla="*/ 154298 h 1912712"/>
              <a:gd name="T82" fmla="*/ 486757 w 987290"/>
              <a:gd name="T83" fmla="*/ 0 h 191271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87290"/>
              <a:gd name="T127" fmla="*/ 0 h 1912712"/>
              <a:gd name="T128" fmla="*/ 987290 w 987290"/>
              <a:gd name="T129" fmla="*/ 1912712 h 191271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2294" name="任意多边形 15"/>
          <p:cNvSpPr>
            <a:spLocks noChangeArrowheads="1"/>
          </p:cNvSpPr>
          <p:nvPr/>
        </p:nvSpPr>
        <p:spPr bwMode="auto">
          <a:xfrm>
            <a:off x="1936750" y="4002088"/>
            <a:ext cx="9752013" cy="2339975"/>
          </a:xfrm>
          <a:custGeom>
            <a:avLst/>
            <a:gdLst>
              <a:gd name="T0" fmla="*/ 0 w 9751861"/>
              <a:gd name="T1" fmla="*/ 0 h 2340000"/>
              <a:gd name="T2" fmla="*/ 8582665 w 9751861"/>
              <a:gd name="T3" fmla="*/ 0 h 2340000"/>
              <a:gd name="T4" fmla="*/ 9752773 w 9751861"/>
              <a:gd name="T5" fmla="*/ 1169928 h 2340000"/>
              <a:gd name="T6" fmla="*/ 8582665 w 9751861"/>
              <a:gd name="T7" fmla="*/ 2339850 h 2340000"/>
              <a:gd name="T8" fmla="*/ 40 w 9751861"/>
              <a:gd name="T9" fmla="*/ 2339850 h 2340000"/>
              <a:gd name="T10" fmla="*/ 106694 w 9751861"/>
              <a:gd name="T11" fmla="*/ 2334465 h 2340000"/>
              <a:gd name="T12" fmla="*/ 1157755 w 9751861"/>
              <a:gd name="T13" fmla="*/ 1169928 h 2340000"/>
              <a:gd name="T14" fmla="*/ 106694 w 9751861"/>
              <a:gd name="T15" fmla="*/ 5387 h 2340000"/>
              <a:gd name="T16" fmla="*/ 0 60000 65536"/>
              <a:gd name="T17" fmla="*/ 0 60000 65536"/>
              <a:gd name="T18" fmla="*/ 0 60000 65536"/>
              <a:gd name="T19" fmla="*/ 0 60000 65536"/>
              <a:gd name="T20" fmla="*/ 0 60000 65536"/>
              <a:gd name="T21" fmla="*/ 0 60000 65536"/>
              <a:gd name="T22" fmla="*/ 0 60000 65536"/>
              <a:gd name="T23" fmla="*/ 0 60000 65536"/>
              <a:gd name="T24" fmla="*/ 0 w 9751861"/>
              <a:gd name="T25" fmla="*/ 0 h 2340000"/>
              <a:gd name="T26" fmla="*/ 9751861 w 9751861"/>
              <a:gd name="T27" fmla="*/ 2340000 h 23400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751861" h="2340000">
                <a:moveTo>
                  <a:pt x="0" y="0"/>
                </a:moveTo>
                <a:lnTo>
                  <a:pt x="8581861" y="0"/>
                </a:lnTo>
                <a:cubicBezTo>
                  <a:pt x="9228034" y="0"/>
                  <a:pt x="9751861" y="523827"/>
                  <a:pt x="9751861" y="1170000"/>
                </a:cubicBezTo>
                <a:cubicBezTo>
                  <a:pt x="9751861" y="1816173"/>
                  <a:pt x="9228034" y="2340000"/>
                  <a:pt x="8581861" y="2340000"/>
                </a:cubicBezTo>
                <a:lnTo>
                  <a:pt x="40" y="2340000"/>
                </a:lnTo>
                <a:lnTo>
                  <a:pt x="106682" y="2334615"/>
                </a:lnTo>
                <a:cubicBezTo>
                  <a:pt x="696994" y="2274666"/>
                  <a:pt x="1157647" y="1776130"/>
                  <a:pt x="1157647" y="1170001"/>
                </a:cubicBezTo>
                <a:cubicBezTo>
                  <a:pt x="1157647" y="563873"/>
                  <a:pt x="696994" y="65336"/>
                  <a:pt x="106682" y="5387"/>
                </a:cubicBezTo>
                <a:lnTo>
                  <a:pt x="0" y="0"/>
                </a:lnTo>
                <a:close/>
              </a:path>
            </a:pathLst>
          </a:custGeom>
          <a:solidFill>
            <a:srgbClr val="3B3B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2295" name="流程图: 联系 13"/>
          <p:cNvSpPr>
            <a:spLocks noChangeArrowheads="1"/>
          </p:cNvSpPr>
          <p:nvPr/>
        </p:nvSpPr>
        <p:spPr bwMode="auto">
          <a:xfrm>
            <a:off x="766763" y="4002088"/>
            <a:ext cx="2341562" cy="2341562"/>
          </a:xfrm>
          <a:prstGeom prst="flowChartConnector">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12296" name="KSO_Shape"/>
          <p:cNvSpPr>
            <a:spLocks noChangeArrowheads="1"/>
          </p:cNvSpPr>
          <p:nvPr/>
        </p:nvSpPr>
        <p:spPr bwMode="auto">
          <a:xfrm>
            <a:off x="1552575" y="4219575"/>
            <a:ext cx="768350" cy="1905000"/>
          </a:xfrm>
          <a:custGeom>
            <a:avLst/>
            <a:gdLst>
              <a:gd name="T0" fmla="*/ 140348 w 771525"/>
              <a:gd name="T1" fmla="*/ 350599 h 1912713"/>
              <a:gd name="T2" fmla="*/ 615432 w 771525"/>
              <a:gd name="T3" fmla="*/ 350599 h 1912713"/>
              <a:gd name="T4" fmla="*/ 755780 w 771525"/>
              <a:gd name="T5" fmla="*/ 491007 h 1912713"/>
              <a:gd name="T6" fmla="*/ 755780 w 771525"/>
              <a:gd name="T7" fmla="*/ 646508 h 1912713"/>
              <a:gd name="T8" fmla="*/ 755780 w 771525"/>
              <a:gd name="T9" fmla="*/ 786597 h 1912713"/>
              <a:gd name="T10" fmla="*/ 755780 w 771525"/>
              <a:gd name="T11" fmla="*/ 997013 h 1912713"/>
              <a:gd name="T12" fmla="*/ 683468 w 771525"/>
              <a:gd name="T13" fmla="*/ 1069356 h 1912713"/>
              <a:gd name="T14" fmla="*/ 611156 w 771525"/>
              <a:gd name="T15" fmla="*/ 997013 h 1912713"/>
              <a:gd name="T16" fmla="*/ 611156 w 771525"/>
              <a:gd name="T17" fmla="*/ 646508 h 1912713"/>
              <a:gd name="T18" fmla="*/ 611157 w 771525"/>
              <a:gd name="T19" fmla="*/ 646503 h 1912713"/>
              <a:gd name="T20" fmla="*/ 611157 w 771525"/>
              <a:gd name="T21" fmla="*/ 560120 h 1912713"/>
              <a:gd name="T22" fmla="*/ 584329 w 771525"/>
              <a:gd name="T23" fmla="*/ 533283 h 1912713"/>
              <a:gd name="T24" fmla="*/ 557506 w 771525"/>
              <a:gd name="T25" fmla="*/ 560120 h 1912713"/>
              <a:gd name="T26" fmla="*/ 557506 w 771525"/>
              <a:gd name="T27" fmla="*/ 927006 h 1912713"/>
              <a:gd name="T28" fmla="*/ 557505 w 771525"/>
              <a:gd name="T29" fmla="*/ 927006 h 1912713"/>
              <a:gd name="T30" fmla="*/ 557505 w 771525"/>
              <a:gd name="T31" fmla="*/ 1145150 h 1912713"/>
              <a:gd name="T32" fmla="*/ 557505 w 771525"/>
              <a:gd name="T33" fmla="*/ 1149380 h 1912713"/>
              <a:gd name="T34" fmla="*/ 557505 w 771525"/>
              <a:gd name="T35" fmla="*/ 1797447 h 1912713"/>
              <a:gd name="T36" fmla="*/ 480527 w 771525"/>
              <a:gd name="T37" fmla="*/ 1874457 h 1912713"/>
              <a:gd name="T38" fmla="*/ 403551 w 771525"/>
              <a:gd name="T39" fmla="*/ 1797447 h 1912713"/>
              <a:gd name="T40" fmla="*/ 403551 w 771525"/>
              <a:gd name="T41" fmla="*/ 1209276 h 1912713"/>
              <a:gd name="T42" fmla="*/ 403551 w 771525"/>
              <a:gd name="T43" fmla="*/ 1151547 h 1912713"/>
              <a:gd name="T44" fmla="*/ 376723 w 771525"/>
              <a:gd name="T45" fmla="*/ 1124708 h 1912713"/>
              <a:gd name="T46" fmla="*/ 349898 w 771525"/>
              <a:gd name="T47" fmla="*/ 1151545 h 1912713"/>
              <a:gd name="T48" fmla="*/ 349897 w 771525"/>
              <a:gd name="T49" fmla="*/ 1798615 h 1912713"/>
              <a:gd name="T50" fmla="*/ 274086 w 771525"/>
              <a:gd name="T51" fmla="*/ 1874458 h 1912713"/>
              <a:gd name="T52" fmla="*/ 274087 w 771525"/>
              <a:gd name="T53" fmla="*/ 1874457 h 1912713"/>
              <a:gd name="T54" fmla="*/ 198275 w 771525"/>
              <a:gd name="T55" fmla="*/ 1798614 h 1912713"/>
              <a:gd name="T56" fmla="*/ 198275 w 771525"/>
              <a:gd name="T57" fmla="*/ 1143984 h 1912713"/>
              <a:gd name="T58" fmla="*/ 198276 w 771525"/>
              <a:gd name="T59" fmla="*/ 1143979 h 1912713"/>
              <a:gd name="T60" fmla="*/ 198276 w 771525"/>
              <a:gd name="T61" fmla="*/ 927006 h 1912713"/>
              <a:gd name="T62" fmla="*/ 198275 w 771525"/>
              <a:gd name="T63" fmla="*/ 927006 h 1912713"/>
              <a:gd name="T64" fmla="*/ 198275 w 771525"/>
              <a:gd name="T65" fmla="*/ 560120 h 1912713"/>
              <a:gd name="T66" fmla="*/ 171452 w 771525"/>
              <a:gd name="T67" fmla="*/ 533283 h 1912713"/>
              <a:gd name="T68" fmla="*/ 144624 w 771525"/>
              <a:gd name="T69" fmla="*/ 560120 h 1912713"/>
              <a:gd name="T70" fmla="*/ 144624 w 771525"/>
              <a:gd name="T71" fmla="*/ 646508 h 1912713"/>
              <a:gd name="T72" fmla="*/ 144624 w 771525"/>
              <a:gd name="T73" fmla="*/ 927006 h 1912713"/>
              <a:gd name="T74" fmla="*/ 144624 w 771525"/>
              <a:gd name="T75" fmla="*/ 997013 h 1912713"/>
              <a:gd name="T76" fmla="*/ 72312 w 771525"/>
              <a:gd name="T77" fmla="*/ 1069356 h 1912713"/>
              <a:gd name="T78" fmla="*/ 0 w 771525"/>
              <a:gd name="T79" fmla="*/ 997013 h 1912713"/>
              <a:gd name="T80" fmla="*/ 0 w 771525"/>
              <a:gd name="T81" fmla="*/ 786597 h 1912713"/>
              <a:gd name="T82" fmla="*/ 0 w 771525"/>
              <a:gd name="T83" fmla="*/ 646508 h 1912713"/>
              <a:gd name="T84" fmla="*/ 0 w 771525"/>
              <a:gd name="T85" fmla="*/ 491007 h 1912713"/>
              <a:gd name="T86" fmla="*/ 140348 w 771525"/>
              <a:gd name="T87" fmla="*/ 350599 h 1912713"/>
              <a:gd name="T88" fmla="*/ 375838 w 771525"/>
              <a:gd name="T89" fmla="*/ 0 h 1912713"/>
              <a:gd name="T90" fmla="*/ 530071 w 771525"/>
              <a:gd name="T91" fmla="*/ 154298 h 1912713"/>
              <a:gd name="T92" fmla="*/ 375838 w 771525"/>
              <a:gd name="T93" fmla="*/ 308595 h 1912713"/>
              <a:gd name="T94" fmla="*/ 221603 w 771525"/>
              <a:gd name="T95" fmla="*/ 154298 h 1912713"/>
              <a:gd name="T96" fmla="*/ 375838 w 771525"/>
              <a:gd name="T97" fmla="*/ 0 h 191271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71525"/>
              <a:gd name="T148" fmla="*/ 0 h 1912713"/>
              <a:gd name="T149" fmla="*/ 771525 w 771525"/>
              <a:gd name="T150" fmla="*/ 1912713 h 191271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rgbClr val="3B3B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2297" name="直接连接符 2"/>
          <p:cNvSpPr>
            <a:spLocks noChangeShapeType="1"/>
          </p:cNvSpPr>
          <p:nvPr/>
        </p:nvSpPr>
        <p:spPr bwMode="auto">
          <a:xfrm>
            <a:off x="9418638" y="1284288"/>
            <a:ext cx="1587" cy="1343025"/>
          </a:xfrm>
          <a:prstGeom prst="line">
            <a:avLst/>
          </a:prstGeom>
          <a:noFill/>
          <a:ln w="6350">
            <a:solidFill>
              <a:srgbClr val="3B3B3B"/>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8" name="直接连接符 16"/>
          <p:cNvSpPr>
            <a:spLocks noChangeShapeType="1"/>
          </p:cNvSpPr>
          <p:nvPr/>
        </p:nvSpPr>
        <p:spPr bwMode="auto">
          <a:xfrm>
            <a:off x="9418638" y="4678363"/>
            <a:ext cx="1587" cy="1343025"/>
          </a:xfrm>
          <a:prstGeom prst="line">
            <a:avLst/>
          </a:prstGeom>
          <a:noFill/>
          <a:ln w="6350">
            <a:solidFill>
              <a:srgbClr val="FFB01C"/>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9" name="文本框 17"/>
          <p:cNvSpPr>
            <a:spLocks noChangeArrowheads="1"/>
          </p:cNvSpPr>
          <p:nvPr/>
        </p:nvSpPr>
        <p:spPr bwMode="auto">
          <a:xfrm>
            <a:off x="3805238" y="4627563"/>
            <a:ext cx="1389062"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4400" b="1">
                <a:solidFill>
                  <a:srgbClr val="FFC000"/>
                </a:solidFill>
                <a:latin typeface="微软雅黑" pitchFamily="34" charset="-122"/>
                <a:ea typeface="微软雅黑" pitchFamily="34" charset="-122"/>
                <a:sym typeface="微软雅黑" pitchFamily="34" charset="-122"/>
              </a:rPr>
              <a:t>添加标题</a:t>
            </a:r>
          </a:p>
        </p:txBody>
      </p:sp>
      <p:sp>
        <p:nvSpPr>
          <p:cNvPr id="12300" name="TextBox 4"/>
          <p:cNvSpPr>
            <a:spLocks noChangeArrowheads="1"/>
          </p:cNvSpPr>
          <p:nvPr/>
        </p:nvSpPr>
        <p:spPr bwMode="auto">
          <a:xfrm>
            <a:off x="5511800" y="4749800"/>
            <a:ext cx="3689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pPr>
            <a:r>
              <a:rPr lang="zh-CN" altLang="en-US" sz="1600">
                <a:solidFill>
                  <a:srgbClr val="FFC000"/>
                </a:solidFill>
                <a:latin typeface="Franklin Gothic Book" pitchFamily="34" charset="0"/>
                <a:ea typeface="微软雅黑" pitchFamily="34" charset="-122"/>
                <a:sym typeface="Franklin Gothic Book" pitchFamily="34" charset="0"/>
              </a:rPr>
              <a:t>击点添加文字说明点击添加文字说明</a:t>
            </a:r>
          </a:p>
          <a:p>
            <a:pPr>
              <a:lnSpc>
                <a:spcPct val="150000"/>
              </a:lnSpc>
            </a:pPr>
            <a:r>
              <a:rPr lang="zh-CN" altLang="en-US" sz="1600">
                <a:solidFill>
                  <a:srgbClr val="FFC000"/>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FFC000"/>
              </a:solidFill>
              <a:latin typeface="Franklin Gothic Book" pitchFamily="34" charset="0"/>
              <a:ea typeface="微软雅黑" pitchFamily="34" charset="-122"/>
              <a:sym typeface="Franklin Gothic Book" pitchFamily="34" charset="0"/>
            </a:endParaRPr>
          </a:p>
          <a:p>
            <a:pPr>
              <a:lnSpc>
                <a:spcPct val="150000"/>
              </a:lnSpc>
            </a:pPr>
            <a:r>
              <a:rPr lang="zh-CN" altLang="en-US" sz="1600">
                <a:solidFill>
                  <a:srgbClr val="FFC000"/>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FFC000"/>
              </a:solidFill>
              <a:latin typeface="Franklin Gothic Book" pitchFamily="34" charset="0"/>
              <a:ea typeface="微软雅黑" pitchFamily="34" charset="-122"/>
              <a:sym typeface="Franklin Gothic Book" pitchFamily="34" charset="0"/>
            </a:endParaRPr>
          </a:p>
        </p:txBody>
      </p:sp>
      <p:sp>
        <p:nvSpPr>
          <p:cNvPr id="12301" name="文本框 20"/>
          <p:cNvSpPr>
            <a:spLocks noChangeArrowheads="1"/>
          </p:cNvSpPr>
          <p:nvPr/>
        </p:nvSpPr>
        <p:spPr bwMode="auto">
          <a:xfrm>
            <a:off x="3770313" y="1262063"/>
            <a:ext cx="1389062"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4400" b="1">
                <a:solidFill>
                  <a:srgbClr val="3B3B3B"/>
                </a:solidFill>
                <a:latin typeface="微软雅黑" pitchFamily="34" charset="-122"/>
                <a:ea typeface="微软雅黑" pitchFamily="34" charset="-122"/>
                <a:sym typeface="微软雅黑" pitchFamily="34" charset="-122"/>
              </a:rPr>
              <a:t>添加标题</a:t>
            </a:r>
          </a:p>
        </p:txBody>
      </p:sp>
      <p:sp>
        <p:nvSpPr>
          <p:cNvPr id="12302" name="TextBox 4"/>
          <p:cNvSpPr>
            <a:spLocks noChangeArrowheads="1"/>
          </p:cNvSpPr>
          <p:nvPr/>
        </p:nvSpPr>
        <p:spPr bwMode="auto">
          <a:xfrm>
            <a:off x="5476875" y="1384300"/>
            <a:ext cx="36893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pPr>
            <a:r>
              <a:rPr lang="zh-CN" altLang="en-US" sz="1600">
                <a:solidFill>
                  <a:srgbClr val="3B3B3B"/>
                </a:solidFill>
                <a:latin typeface="Franklin Gothic Book" pitchFamily="34" charset="0"/>
                <a:ea typeface="微软雅黑" pitchFamily="34" charset="-122"/>
                <a:sym typeface="Franklin Gothic Book" pitchFamily="34" charset="0"/>
              </a:rPr>
              <a:t>击点添加文字说明点击添加文字说明</a:t>
            </a:r>
          </a:p>
          <a:p>
            <a:pPr>
              <a:lnSpc>
                <a:spcPct val="150000"/>
              </a:lnSpc>
            </a:pPr>
            <a:r>
              <a:rPr lang="zh-CN" altLang="en-US" sz="1600">
                <a:solidFill>
                  <a:srgbClr val="3B3B3B"/>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3B3B3B"/>
              </a:solidFill>
              <a:latin typeface="Franklin Gothic Book" pitchFamily="34" charset="0"/>
              <a:ea typeface="微软雅黑" pitchFamily="34" charset="-122"/>
              <a:sym typeface="Franklin Gothic Book" pitchFamily="34" charset="0"/>
            </a:endParaRPr>
          </a:p>
          <a:p>
            <a:pPr>
              <a:lnSpc>
                <a:spcPct val="150000"/>
              </a:lnSpc>
            </a:pPr>
            <a:r>
              <a:rPr lang="zh-CN" altLang="en-US" sz="1600">
                <a:solidFill>
                  <a:srgbClr val="3B3B3B"/>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3B3B3B"/>
              </a:solidFill>
              <a:latin typeface="Franklin Gothic Book" pitchFamily="34" charset="0"/>
              <a:ea typeface="微软雅黑" pitchFamily="34" charset="-122"/>
              <a:sym typeface="Franklin Gothic Book" pitchFamily="34" charset="0"/>
            </a:endParaRPr>
          </a:p>
        </p:txBody>
      </p:sp>
      <p:sp>
        <p:nvSpPr>
          <p:cNvPr id="12303" name="文本框 22"/>
          <p:cNvSpPr>
            <a:spLocks noChangeArrowheads="1"/>
          </p:cNvSpPr>
          <p:nvPr/>
        </p:nvSpPr>
        <p:spPr bwMode="auto">
          <a:xfrm>
            <a:off x="9483725" y="1571625"/>
            <a:ext cx="18494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a:solidFill>
                  <a:srgbClr val="3B3B3B"/>
                </a:solidFill>
                <a:latin typeface="微软雅黑" pitchFamily="34" charset="-122"/>
                <a:ea typeface="微软雅黑" pitchFamily="34" charset="-122"/>
                <a:sym typeface="微软雅黑" pitchFamily="34" charset="-122"/>
              </a:rPr>
              <a:t>95%</a:t>
            </a:r>
            <a:endParaRPr lang="zh-CN" altLang="en-US" sz="4400" b="1">
              <a:solidFill>
                <a:srgbClr val="3B3B3B"/>
              </a:solidFill>
              <a:latin typeface="微软雅黑" pitchFamily="34" charset="-122"/>
              <a:ea typeface="微软雅黑" pitchFamily="34" charset="-122"/>
              <a:sym typeface="微软雅黑" pitchFamily="34" charset="-122"/>
            </a:endParaRPr>
          </a:p>
        </p:txBody>
      </p:sp>
      <p:sp>
        <p:nvSpPr>
          <p:cNvPr id="12304" name="文本框 23"/>
          <p:cNvSpPr>
            <a:spLocks noChangeArrowheads="1"/>
          </p:cNvSpPr>
          <p:nvPr/>
        </p:nvSpPr>
        <p:spPr bwMode="auto">
          <a:xfrm>
            <a:off x="9483725" y="4965700"/>
            <a:ext cx="1849438"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b="1">
                <a:solidFill>
                  <a:srgbClr val="FFB01C"/>
                </a:solidFill>
                <a:latin typeface="微软雅黑" pitchFamily="34" charset="-122"/>
                <a:ea typeface="微软雅黑" pitchFamily="34" charset="-122"/>
                <a:sym typeface="微软雅黑" pitchFamily="34" charset="-122"/>
              </a:rPr>
              <a:t>75%</a:t>
            </a:r>
            <a:endParaRPr lang="zh-CN" altLang="en-US" sz="4400" b="1">
              <a:solidFill>
                <a:srgbClr val="FFB01C"/>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15" name="Rectangle 23"/>
          <p:cNvSpPr>
            <a:spLocks noChangeArrowheads="1"/>
          </p:cNvSpPr>
          <p:nvPr/>
        </p:nvSpPr>
        <p:spPr bwMode="auto">
          <a:xfrm>
            <a:off x="5487988" y="2933700"/>
            <a:ext cx="1474787" cy="150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sz="2600" b="1">
                <a:solidFill>
                  <a:srgbClr val="7D7D7D"/>
                </a:solidFill>
                <a:latin typeface="微软雅黑" pitchFamily="34" charset="-122"/>
                <a:ea typeface="微软雅黑" pitchFamily="34" charset="-122"/>
                <a:sym typeface="微软雅黑" pitchFamily="34" charset="-122"/>
              </a:rPr>
              <a:t>单击此处添加标题</a:t>
            </a:r>
            <a:endParaRPr lang="en-US" sz="2600" b="1">
              <a:solidFill>
                <a:srgbClr val="7D7D7D"/>
              </a:solidFill>
              <a:latin typeface="微软雅黑" pitchFamily="34" charset="-122"/>
              <a:ea typeface="微软雅黑" pitchFamily="34" charset="-122"/>
              <a:sym typeface="微软雅黑" pitchFamily="34" charset="-122"/>
            </a:endParaRPr>
          </a:p>
        </p:txBody>
      </p:sp>
      <p:grpSp>
        <p:nvGrpSpPr>
          <p:cNvPr id="13316" name="组合 2"/>
          <p:cNvGrpSpPr>
            <a:grpSpLocks/>
          </p:cNvGrpSpPr>
          <p:nvPr/>
        </p:nvGrpSpPr>
        <p:grpSpPr bwMode="auto">
          <a:xfrm>
            <a:off x="3948113" y="1720850"/>
            <a:ext cx="4306887" cy="4038600"/>
            <a:chOff x="0" y="0"/>
            <a:chExt cx="3763541" cy="3478292"/>
          </a:xfrm>
        </p:grpSpPr>
        <p:sp>
          <p:nvSpPr>
            <p:cNvPr id="13335" name="AutoShape 4"/>
            <p:cNvSpPr>
              <a:spLocks noChangeArrowheads="1"/>
            </p:cNvSpPr>
            <p:nvPr/>
          </p:nvSpPr>
          <p:spPr bwMode="auto">
            <a:xfrm rot="-2232521">
              <a:off x="0" y="0"/>
              <a:ext cx="3763541" cy="347829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A3A3B"/>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lIns="0" rIns="0" anchor="ctr"/>
            <a:lstStyle/>
            <a:p>
              <a:endParaRPr lang="zh-CN" altLang="en-US"/>
            </a:p>
          </p:txBody>
        </p:sp>
        <p:sp>
          <p:nvSpPr>
            <p:cNvPr id="14342" name="WordArt 7"/>
            <p:cNvSpPr>
              <a:spLocks noChangeArrowheads="1" noChangeShapeType="1" noTextEdit="1"/>
            </p:cNvSpPr>
            <p:nvPr/>
          </p:nvSpPr>
          <p:spPr bwMode="auto">
            <a:xfrm rot="3394332">
              <a:off x="1373568" y="482430"/>
              <a:ext cx="2105025" cy="1771650"/>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Up">
                <a:avLst>
                  <a:gd name="adj" fmla="val 12546007"/>
                </a:avLst>
              </a:prstTxWarp>
            </a:bodyPr>
            <a:lstStyle/>
            <a:p>
              <a:pPr algn="ctr">
                <a:defRPr/>
              </a:pPr>
              <a:r>
                <a:rPr lang="zh-CN" altLang="en-US" sz="2000" strike="sngStrike" kern="10">
                  <a:solidFill>
                    <a:srgbClr val="FFFFFF"/>
                  </a:solidFill>
                  <a:latin typeface="微软雅黑"/>
                  <a:ea typeface="微软雅黑"/>
                </a:rPr>
                <a:t>单击此处添加文字</a:t>
              </a:r>
            </a:p>
          </p:txBody>
        </p:sp>
      </p:grpSp>
      <p:grpSp>
        <p:nvGrpSpPr>
          <p:cNvPr id="13317" name="组合 5"/>
          <p:cNvGrpSpPr>
            <a:grpSpLocks/>
          </p:cNvGrpSpPr>
          <p:nvPr/>
        </p:nvGrpSpPr>
        <p:grpSpPr bwMode="auto">
          <a:xfrm>
            <a:off x="7766050" y="1903413"/>
            <a:ext cx="2749550" cy="1274762"/>
            <a:chOff x="0" y="0"/>
            <a:chExt cx="2403475" cy="1098167"/>
          </a:xfrm>
        </p:grpSpPr>
        <p:sp>
          <p:nvSpPr>
            <p:cNvPr id="13332" name="Line 19"/>
            <p:cNvSpPr>
              <a:spLocks noChangeShapeType="1"/>
            </p:cNvSpPr>
            <p:nvPr/>
          </p:nvSpPr>
          <p:spPr bwMode="auto">
            <a:xfrm flipH="1">
              <a:off x="0" y="369248"/>
              <a:ext cx="2403475" cy="1"/>
            </a:xfrm>
            <a:prstGeom prst="line">
              <a:avLst/>
            </a:prstGeom>
            <a:noFill/>
            <a:ln w="19050">
              <a:solidFill>
                <a:srgbClr val="3A3A3B"/>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3333" name="TextBox 19"/>
            <p:cNvSpPr>
              <a:spLocks noChangeArrowheads="1"/>
            </p:cNvSpPr>
            <p:nvPr/>
          </p:nvSpPr>
          <p:spPr bwMode="auto">
            <a:xfrm>
              <a:off x="638688"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b="1" i="1">
                  <a:solidFill>
                    <a:srgbClr val="4D4D4D"/>
                  </a:solidFill>
                  <a:latin typeface="微软雅黑" pitchFamily="34" charset="-122"/>
                  <a:ea typeface="微软雅黑" pitchFamily="34" charset="-122"/>
                  <a:sym typeface="宋体" pitchFamily="2" charset="-122"/>
                </a:rPr>
                <a:t>点击添加文本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3334" name="TextBox 20"/>
            <p:cNvSpPr>
              <a:spLocks noChangeArrowheads="1"/>
            </p:cNvSpPr>
            <p:nvPr/>
          </p:nvSpPr>
          <p:spPr bwMode="auto">
            <a:xfrm>
              <a:off x="524524" y="392363"/>
              <a:ext cx="1869436" cy="7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a:p>
          </p:txBody>
        </p:sp>
      </p:grpSp>
      <p:grpSp>
        <p:nvGrpSpPr>
          <p:cNvPr id="13318" name="组合 1"/>
          <p:cNvGrpSpPr>
            <a:grpSpLocks/>
          </p:cNvGrpSpPr>
          <p:nvPr/>
        </p:nvGrpSpPr>
        <p:grpSpPr bwMode="auto">
          <a:xfrm>
            <a:off x="4252913" y="1679575"/>
            <a:ext cx="4306887" cy="4037013"/>
            <a:chOff x="0" y="0"/>
            <a:chExt cx="3764584" cy="3477329"/>
          </a:xfrm>
        </p:grpSpPr>
        <p:sp>
          <p:nvSpPr>
            <p:cNvPr id="13330" name="AutoShape 6"/>
            <p:cNvSpPr>
              <a:spLocks noChangeArrowheads="1"/>
            </p:cNvSpPr>
            <p:nvPr/>
          </p:nvSpPr>
          <p:spPr bwMode="auto">
            <a:xfrm rot="-9453040">
              <a:off x="0" y="0"/>
              <a:ext cx="3764584" cy="347732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3A3A3B"/>
            </a:solidFill>
            <a:ln w="3175" cap="flat" cmpd="sng">
              <a:solidFill>
                <a:srgbClr val="EAEAEA"/>
              </a:solidFill>
              <a:bevel/>
              <a:headEnd/>
              <a:tailEnd/>
            </a:ln>
          </p:spPr>
          <p:txBody>
            <a:bodyPr anchor="ctr"/>
            <a:lstStyle/>
            <a:p>
              <a:endParaRPr lang="zh-CN" altLang="en-US"/>
            </a:p>
          </p:txBody>
        </p:sp>
        <p:sp>
          <p:nvSpPr>
            <p:cNvPr id="14349" name="WordArt 9"/>
            <p:cNvSpPr>
              <a:spLocks noChangeArrowheads="1" noChangeShapeType="1" noTextEdit="1"/>
            </p:cNvSpPr>
            <p:nvPr/>
          </p:nvSpPr>
          <p:spPr bwMode="auto">
            <a:xfrm rot="17984564">
              <a:off x="219731" y="577468"/>
              <a:ext cx="2105025" cy="1770063"/>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Up">
                <a:avLst>
                  <a:gd name="adj" fmla="val 12543391"/>
                </a:avLst>
              </a:prstTxWarp>
            </a:bodyPr>
            <a:lstStyle/>
            <a:p>
              <a:pPr algn="ctr">
                <a:defRPr/>
              </a:pPr>
              <a:r>
                <a:rPr lang="zh-CN" altLang="en-US" sz="2000" strike="sngStrike" kern="10">
                  <a:solidFill>
                    <a:schemeClr val="bg1"/>
                  </a:solidFill>
                  <a:latin typeface="微软雅黑"/>
                  <a:ea typeface="微软雅黑"/>
                </a:rPr>
                <a:t>单击此处添加文字</a:t>
              </a:r>
            </a:p>
          </p:txBody>
        </p:sp>
      </p:grpSp>
      <p:grpSp>
        <p:nvGrpSpPr>
          <p:cNvPr id="13319" name="组合 12"/>
          <p:cNvGrpSpPr>
            <a:grpSpLocks/>
          </p:cNvGrpSpPr>
          <p:nvPr/>
        </p:nvGrpSpPr>
        <p:grpSpPr bwMode="auto">
          <a:xfrm>
            <a:off x="2019300" y="1909763"/>
            <a:ext cx="2770188" cy="1293812"/>
            <a:chOff x="0" y="0"/>
            <a:chExt cx="2420667" cy="1114711"/>
          </a:xfrm>
        </p:grpSpPr>
        <p:sp>
          <p:nvSpPr>
            <p:cNvPr id="13327" name="Line 17"/>
            <p:cNvSpPr>
              <a:spLocks noChangeShapeType="1"/>
            </p:cNvSpPr>
            <p:nvPr/>
          </p:nvSpPr>
          <p:spPr bwMode="auto">
            <a:xfrm>
              <a:off x="15605" y="363805"/>
              <a:ext cx="2405062" cy="1"/>
            </a:xfrm>
            <a:prstGeom prst="line">
              <a:avLst/>
            </a:prstGeom>
            <a:noFill/>
            <a:ln w="19050">
              <a:solidFill>
                <a:srgbClr val="3A3A3B"/>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3328" name="TextBox 42"/>
            <p:cNvSpPr>
              <a:spLocks noChangeArrowheads="1"/>
            </p:cNvSpPr>
            <p:nvPr/>
          </p:nvSpPr>
          <p:spPr bwMode="auto">
            <a:xfrm>
              <a:off x="1"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b="1">
                  <a:solidFill>
                    <a:srgbClr val="4D4D4D"/>
                  </a:solidFill>
                  <a:latin typeface="微软雅黑" pitchFamily="34" charset="-122"/>
                  <a:ea typeface="微软雅黑" pitchFamily="34" charset="-122"/>
                  <a:sym typeface="宋体" pitchFamily="2" charset="-122"/>
                </a:rPr>
                <a:t>点击添加</a:t>
              </a:r>
              <a:r>
                <a:rPr lang="zh-CN" altLang="en-US" b="1" i="1">
                  <a:solidFill>
                    <a:srgbClr val="4D4D4D"/>
                  </a:solidFill>
                  <a:latin typeface="微软雅黑" pitchFamily="34" charset="-122"/>
                  <a:ea typeface="微软雅黑" pitchFamily="34" charset="-122"/>
                  <a:sym typeface="宋体" pitchFamily="2" charset="-122"/>
                </a:rPr>
                <a:t>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3329" name="TextBox 43"/>
            <p:cNvSpPr>
              <a:spLocks noChangeArrowheads="1"/>
            </p:cNvSpPr>
            <p:nvPr/>
          </p:nvSpPr>
          <p:spPr bwMode="auto">
            <a:xfrm>
              <a:off x="0" y="408907"/>
              <a:ext cx="1888314" cy="7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单击此处添加段落文本单击此处添加段落文本单击此处添加段落文本单击此处添加段落文本</a:t>
              </a:r>
              <a:endParaRPr lang="zh-CN" altLang="en-US"/>
            </a:p>
          </p:txBody>
        </p:sp>
      </p:grpSp>
      <p:grpSp>
        <p:nvGrpSpPr>
          <p:cNvPr id="13320" name="组合 3"/>
          <p:cNvGrpSpPr>
            <a:grpSpLocks/>
          </p:cNvGrpSpPr>
          <p:nvPr/>
        </p:nvGrpSpPr>
        <p:grpSpPr bwMode="auto">
          <a:xfrm>
            <a:off x="4232275" y="1274763"/>
            <a:ext cx="3978275" cy="4370387"/>
            <a:chOff x="0" y="0"/>
            <a:chExt cx="3477329" cy="3764584"/>
          </a:xfrm>
        </p:grpSpPr>
        <p:sp>
          <p:nvSpPr>
            <p:cNvPr id="13325" name="AutoShape 5"/>
            <p:cNvSpPr>
              <a:spLocks noChangeArrowheads="1"/>
            </p:cNvSpPr>
            <p:nvPr/>
          </p:nvSpPr>
          <p:spPr bwMode="auto">
            <a:xfrm rot="5078397">
              <a:off x="-143627" y="143626"/>
              <a:ext cx="3764584" cy="3477329"/>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chemeClr val="bg1"/>
            </a:solidFill>
            <a:ln w="3175" cap="flat" cmpd="sng">
              <a:solidFill>
                <a:srgbClr val="D3E2FF"/>
              </a:solidFill>
              <a:bevel/>
              <a:headEnd/>
              <a:tailEnd/>
            </a:ln>
          </p:spPr>
          <p:txBody>
            <a:bodyPr lIns="0" rIns="0" anchor="ctr"/>
            <a:lstStyle/>
            <a:p>
              <a:endParaRPr lang="zh-CN" altLang="en-US"/>
            </a:p>
          </p:txBody>
        </p:sp>
        <p:sp>
          <p:nvSpPr>
            <p:cNvPr id="14356" name="WordArt 8"/>
            <p:cNvSpPr>
              <a:spLocks noChangeArrowheads="1" noChangeShapeType="1" noTextEdit="1"/>
            </p:cNvSpPr>
            <p:nvPr/>
          </p:nvSpPr>
          <p:spPr bwMode="auto">
            <a:xfrm rot="79672">
              <a:off x="498799" y="1639250"/>
              <a:ext cx="2474912" cy="1771650"/>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Down">
                <a:avLst>
                  <a:gd name="adj" fmla="val 1788643"/>
                </a:avLst>
              </a:prstTxWarp>
            </a:bodyPr>
            <a:lstStyle/>
            <a:p>
              <a:pPr algn="ctr">
                <a:defRPr/>
              </a:pPr>
              <a:r>
                <a:rPr lang="zh-CN" altLang="en-US" sz="2000" strike="sngStrike" kern="10">
                  <a:solidFill>
                    <a:srgbClr val="3B3B3B"/>
                  </a:solidFill>
                  <a:latin typeface="微软雅黑"/>
                  <a:ea typeface="微软雅黑"/>
                </a:rPr>
                <a:t>单击此处添加文字</a:t>
              </a:r>
            </a:p>
          </p:txBody>
        </p:sp>
      </p:grpSp>
      <p:grpSp>
        <p:nvGrpSpPr>
          <p:cNvPr id="13321" name="组合 19"/>
          <p:cNvGrpSpPr>
            <a:grpSpLocks/>
          </p:cNvGrpSpPr>
          <p:nvPr/>
        </p:nvGrpSpPr>
        <p:grpSpPr bwMode="auto">
          <a:xfrm>
            <a:off x="7635875" y="4665663"/>
            <a:ext cx="2832100" cy="1169987"/>
            <a:chOff x="0" y="0"/>
            <a:chExt cx="2474298" cy="1007275"/>
          </a:xfrm>
        </p:grpSpPr>
        <p:sp>
          <p:nvSpPr>
            <p:cNvPr id="13322" name="Line 18"/>
            <p:cNvSpPr>
              <a:spLocks noChangeShapeType="1"/>
            </p:cNvSpPr>
            <p:nvPr/>
          </p:nvSpPr>
          <p:spPr bwMode="auto">
            <a:xfrm flipH="1">
              <a:off x="0" y="359042"/>
              <a:ext cx="2405062" cy="1"/>
            </a:xfrm>
            <a:prstGeom prst="line">
              <a:avLst/>
            </a:prstGeom>
            <a:noFill/>
            <a:ln w="19050">
              <a:solidFill>
                <a:srgbClr val="3B3B3B"/>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13323" name="TextBox 19"/>
            <p:cNvSpPr>
              <a:spLocks noChangeArrowheads="1"/>
            </p:cNvSpPr>
            <p:nvPr/>
          </p:nvSpPr>
          <p:spPr bwMode="auto">
            <a:xfrm>
              <a:off x="691075" y="0"/>
              <a:ext cx="1728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r>
                <a:rPr lang="zh-CN" altLang="en-US" b="1" i="1">
                  <a:solidFill>
                    <a:srgbClr val="4D4D4D"/>
                  </a:solidFill>
                  <a:latin typeface="微软雅黑" pitchFamily="34" charset="-122"/>
                  <a:ea typeface="微软雅黑" pitchFamily="34" charset="-122"/>
                  <a:sym typeface="宋体" pitchFamily="2" charset="-122"/>
                </a:rPr>
                <a:t>点击添加文本</a:t>
              </a:r>
              <a:endParaRPr lang="zh-CN" altLang="en-US" sz="2800" b="1" i="1">
                <a:solidFill>
                  <a:srgbClr val="000000"/>
                </a:solidFill>
                <a:latin typeface="微软雅黑" pitchFamily="34" charset="-122"/>
                <a:ea typeface="微软雅黑" pitchFamily="34" charset="-122"/>
                <a:sym typeface="宋体" pitchFamily="2" charset="-122"/>
              </a:endParaRPr>
            </a:p>
          </p:txBody>
        </p:sp>
        <p:sp>
          <p:nvSpPr>
            <p:cNvPr id="13324" name="TextBox 20"/>
            <p:cNvSpPr>
              <a:spLocks noChangeArrowheads="1"/>
            </p:cNvSpPr>
            <p:nvPr/>
          </p:nvSpPr>
          <p:spPr bwMode="auto">
            <a:xfrm>
              <a:off x="745511" y="458727"/>
              <a:ext cx="1728787" cy="54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000" b="1" i="1">
                  <a:solidFill>
                    <a:srgbClr val="3B3B3B"/>
                  </a:solidFill>
                  <a:latin typeface="微软雅黑" pitchFamily="34" charset="-122"/>
                  <a:ea typeface="微软雅黑" pitchFamily="34" charset="-122"/>
                  <a:sym typeface="微软雅黑" pitchFamily="34" charset="-122"/>
                </a:rPr>
                <a:t>单击此处添加段落文本单击此处添加段落文本单击</a:t>
              </a:r>
            </a:p>
          </p:txBody>
        </p:sp>
      </p:gr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1433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39" name="直接连接符 11"/>
          <p:cNvSpPr>
            <a:spLocks noChangeShapeType="1"/>
          </p:cNvSpPr>
          <p:nvPr/>
        </p:nvSpPr>
        <p:spPr bwMode="auto">
          <a:xfrm>
            <a:off x="762000" y="3025775"/>
            <a:ext cx="5327650" cy="0"/>
          </a:xfrm>
          <a:prstGeom prst="line">
            <a:avLst/>
          </a:prstGeom>
          <a:noFill/>
          <a:ln w="6350">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0" name="Text Box 3"/>
          <p:cNvSpPr>
            <a:spLocks noChangeArrowheads="1"/>
          </p:cNvSpPr>
          <p:nvPr/>
        </p:nvSpPr>
        <p:spPr bwMode="auto">
          <a:xfrm>
            <a:off x="2211388" y="3132138"/>
            <a:ext cx="3878262"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p>
            <a:pPr algn="r"/>
            <a:r>
              <a:rPr lang="en-US" altLang="zh-CN" sz="3200">
                <a:solidFill>
                  <a:srgbClr val="3B3B3B"/>
                </a:solidFill>
                <a:latin typeface="微软雅黑" pitchFamily="34" charset="-122"/>
                <a:ea typeface="微软雅黑" pitchFamily="34" charset="-122"/>
                <a:sym typeface="微软雅黑" pitchFamily="34" charset="-122"/>
              </a:rPr>
              <a:t>2015</a:t>
            </a:r>
            <a:r>
              <a:rPr lang="zh-CN" altLang="en-US" sz="3200">
                <a:solidFill>
                  <a:srgbClr val="3B3B3B"/>
                </a:solidFill>
                <a:latin typeface="微软雅黑" pitchFamily="34" charset="-122"/>
                <a:ea typeface="微软雅黑" pitchFamily="34" charset="-122"/>
                <a:sym typeface="微软雅黑" pitchFamily="34" charset="-122"/>
              </a:rPr>
              <a:t>年</a:t>
            </a:r>
          </a:p>
          <a:p>
            <a:pPr algn="r"/>
            <a:r>
              <a:rPr lang="zh-CN" altLang="en-US" sz="7200" b="1">
                <a:solidFill>
                  <a:srgbClr val="3B3B3B"/>
                </a:solidFill>
                <a:latin typeface="微软雅黑" pitchFamily="34" charset="-122"/>
                <a:ea typeface="微软雅黑" pitchFamily="34" charset="-122"/>
                <a:sym typeface="微软雅黑" pitchFamily="34" charset="-122"/>
              </a:rPr>
              <a:t>工作计划</a:t>
            </a:r>
            <a:endParaRPr lang="zh-CN" altLang="en-US"/>
          </a:p>
        </p:txBody>
      </p:sp>
      <p:sp>
        <p:nvSpPr>
          <p:cNvPr id="14341" name="矩形 13"/>
          <p:cNvSpPr>
            <a:spLocks noChangeArrowheads="1"/>
          </p:cNvSpPr>
          <p:nvPr/>
        </p:nvSpPr>
        <p:spPr bwMode="auto">
          <a:xfrm>
            <a:off x="3730625" y="2609850"/>
            <a:ext cx="235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a:solidFill>
                  <a:srgbClr val="3B3B3B"/>
                </a:solidFill>
                <a:latin typeface="微软雅黑" pitchFamily="34" charset="-122"/>
                <a:ea typeface="微软雅黑" pitchFamily="34" charset="-122"/>
                <a:sym typeface="微软雅黑" pitchFamily="34" charset="-122"/>
              </a:rPr>
              <a:t>The 2015 work plan</a:t>
            </a:r>
            <a:endParaRPr lang="zh-CN" altLang="en-US"/>
          </a:p>
        </p:txBody>
      </p:sp>
      <p:pic>
        <p:nvPicPr>
          <p:cNvPr id="1434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8588" y="1144588"/>
            <a:ext cx="5713412"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63" name="椭圆 1"/>
          <p:cNvSpPr>
            <a:spLocks noChangeArrowheads="1"/>
          </p:cNvSpPr>
          <p:nvPr/>
        </p:nvSpPr>
        <p:spPr bwMode="auto">
          <a:xfrm>
            <a:off x="1065213" y="2374900"/>
            <a:ext cx="2479675" cy="2651125"/>
          </a:xfrm>
          <a:custGeom>
            <a:avLst/>
            <a:gdLst>
              <a:gd name="T0" fmla="*/ 5327687 w 1751265"/>
              <a:gd name="T1" fmla="*/ 0 h 1872208"/>
              <a:gd name="T2" fmla="*/ 9967043 w 1751265"/>
              <a:gd name="T3" fmla="*/ 2714654 h 1872208"/>
              <a:gd name="T4" fmla="*/ 9225820 w 1751265"/>
              <a:gd name="T5" fmla="*/ 5416819 h 1872208"/>
              <a:gd name="T6" fmla="*/ 9914155 w 1751265"/>
              <a:gd name="T7" fmla="*/ 8031887 h 1872208"/>
              <a:gd name="T8" fmla="*/ 5327687 w 1751265"/>
              <a:gd name="T9" fmla="*/ 10659447 h 1872208"/>
              <a:gd name="T10" fmla="*/ 0 w 1751265"/>
              <a:gd name="T11" fmla="*/ 5329727 h 1872208"/>
              <a:gd name="T12" fmla="*/ 5327687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5364" name="椭圆 2"/>
          <p:cNvSpPr>
            <a:spLocks noChangeArrowheads="1"/>
          </p:cNvSpPr>
          <p:nvPr/>
        </p:nvSpPr>
        <p:spPr bwMode="auto">
          <a:xfrm>
            <a:off x="8509000" y="2397125"/>
            <a:ext cx="2651125" cy="2651125"/>
          </a:xfrm>
          <a:prstGeom prst="ellipse">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lnSpc>
                <a:spcPct val="150000"/>
              </a:lnSpc>
            </a:pPr>
            <a:endParaRPr lang="zh-CN" altLang="zh-CN">
              <a:solidFill>
                <a:srgbClr val="FFFFFF"/>
              </a:solidFill>
              <a:latin typeface="宋体" pitchFamily="2" charset="-122"/>
              <a:sym typeface="宋体" pitchFamily="2" charset="-122"/>
            </a:endParaRPr>
          </a:p>
        </p:txBody>
      </p:sp>
      <p:sp>
        <p:nvSpPr>
          <p:cNvPr id="15365" name="椭圆 1"/>
          <p:cNvSpPr>
            <a:spLocks noChangeArrowheads="1"/>
          </p:cNvSpPr>
          <p:nvPr/>
        </p:nvSpPr>
        <p:spPr bwMode="auto">
          <a:xfrm>
            <a:off x="3544888" y="2397125"/>
            <a:ext cx="2479675" cy="2651125"/>
          </a:xfrm>
          <a:custGeom>
            <a:avLst/>
            <a:gdLst>
              <a:gd name="T0" fmla="*/ 5327687 w 1751265"/>
              <a:gd name="T1" fmla="*/ 0 h 1872208"/>
              <a:gd name="T2" fmla="*/ 9967043 w 1751265"/>
              <a:gd name="T3" fmla="*/ 2714654 h 1872208"/>
              <a:gd name="T4" fmla="*/ 9225820 w 1751265"/>
              <a:gd name="T5" fmla="*/ 5416819 h 1872208"/>
              <a:gd name="T6" fmla="*/ 9914155 w 1751265"/>
              <a:gd name="T7" fmla="*/ 8031887 h 1872208"/>
              <a:gd name="T8" fmla="*/ 5327687 w 1751265"/>
              <a:gd name="T9" fmla="*/ 10659447 h 1872208"/>
              <a:gd name="T10" fmla="*/ 0 w 1751265"/>
              <a:gd name="T11" fmla="*/ 5329727 h 1872208"/>
              <a:gd name="T12" fmla="*/ 5327687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3B3B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5366" name="椭圆 1"/>
          <p:cNvSpPr>
            <a:spLocks noChangeArrowheads="1"/>
          </p:cNvSpPr>
          <p:nvPr/>
        </p:nvSpPr>
        <p:spPr bwMode="auto">
          <a:xfrm>
            <a:off x="6024563" y="2397125"/>
            <a:ext cx="2479675" cy="2651125"/>
          </a:xfrm>
          <a:custGeom>
            <a:avLst/>
            <a:gdLst>
              <a:gd name="T0" fmla="*/ 5327687 w 1751265"/>
              <a:gd name="T1" fmla="*/ 0 h 1872208"/>
              <a:gd name="T2" fmla="*/ 9967043 w 1751265"/>
              <a:gd name="T3" fmla="*/ 2714654 h 1872208"/>
              <a:gd name="T4" fmla="*/ 9225820 w 1751265"/>
              <a:gd name="T5" fmla="*/ 5416819 h 1872208"/>
              <a:gd name="T6" fmla="*/ 9914155 w 1751265"/>
              <a:gd name="T7" fmla="*/ 8031887 h 1872208"/>
              <a:gd name="T8" fmla="*/ 5327687 w 1751265"/>
              <a:gd name="T9" fmla="*/ 10659447 h 1872208"/>
              <a:gd name="T10" fmla="*/ 0 w 1751265"/>
              <a:gd name="T11" fmla="*/ 5329727 h 1872208"/>
              <a:gd name="T12" fmla="*/ 5327687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5367" name="TextBox 14"/>
          <p:cNvSpPr>
            <a:spLocks noChangeArrowheads="1"/>
          </p:cNvSpPr>
          <p:nvPr/>
        </p:nvSpPr>
        <p:spPr bwMode="auto">
          <a:xfrm>
            <a:off x="2055813" y="2390775"/>
            <a:ext cx="601662"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zh-CN" sz="3200" b="1">
                <a:solidFill>
                  <a:srgbClr val="3B3B3B"/>
                </a:solidFill>
                <a:latin typeface="Calibri" pitchFamily="34" charset="0"/>
                <a:sym typeface="Calibri" pitchFamily="34" charset="0"/>
              </a:rPr>
              <a:t>01</a:t>
            </a:r>
            <a:endParaRPr lang="zh-CN" altLang="en-US" sz="3200" b="1">
              <a:solidFill>
                <a:srgbClr val="3B3B3B"/>
              </a:solidFill>
              <a:latin typeface="Calibri" pitchFamily="34" charset="0"/>
              <a:sym typeface="宋体" pitchFamily="2" charset="-122"/>
            </a:endParaRPr>
          </a:p>
        </p:txBody>
      </p:sp>
      <p:sp>
        <p:nvSpPr>
          <p:cNvPr id="15368" name="TextBox 15"/>
          <p:cNvSpPr>
            <a:spLocks noChangeArrowheads="1"/>
          </p:cNvSpPr>
          <p:nvPr/>
        </p:nvSpPr>
        <p:spPr bwMode="auto">
          <a:xfrm>
            <a:off x="4576763" y="2390775"/>
            <a:ext cx="60166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zh-CN" sz="3200" b="1">
                <a:solidFill>
                  <a:schemeClr val="bg1"/>
                </a:solidFill>
                <a:latin typeface="Calibri" pitchFamily="34" charset="0"/>
                <a:sym typeface="Calibri" pitchFamily="34" charset="0"/>
              </a:rPr>
              <a:t>02</a:t>
            </a:r>
            <a:endParaRPr lang="zh-CN" altLang="en-US" sz="3200" b="1">
              <a:solidFill>
                <a:schemeClr val="bg1"/>
              </a:solidFill>
              <a:latin typeface="Calibri" pitchFamily="34" charset="0"/>
              <a:sym typeface="宋体" pitchFamily="2" charset="-122"/>
            </a:endParaRPr>
          </a:p>
        </p:txBody>
      </p:sp>
      <p:sp>
        <p:nvSpPr>
          <p:cNvPr id="15369" name="TextBox 16"/>
          <p:cNvSpPr>
            <a:spLocks noChangeArrowheads="1"/>
          </p:cNvSpPr>
          <p:nvPr/>
        </p:nvSpPr>
        <p:spPr bwMode="auto">
          <a:xfrm>
            <a:off x="7000875" y="2390775"/>
            <a:ext cx="60007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zh-CN" sz="3200" b="1">
                <a:solidFill>
                  <a:srgbClr val="3B3B3B"/>
                </a:solidFill>
                <a:latin typeface="Calibri" pitchFamily="34" charset="0"/>
                <a:sym typeface="Calibri" pitchFamily="34" charset="0"/>
              </a:rPr>
              <a:t>03</a:t>
            </a:r>
            <a:endParaRPr lang="zh-CN" altLang="en-US" sz="3200" b="1">
              <a:solidFill>
                <a:srgbClr val="3B3B3B"/>
              </a:solidFill>
              <a:latin typeface="Calibri" pitchFamily="34" charset="0"/>
              <a:sym typeface="宋体" pitchFamily="2" charset="-122"/>
            </a:endParaRPr>
          </a:p>
        </p:txBody>
      </p:sp>
      <p:sp>
        <p:nvSpPr>
          <p:cNvPr id="15370" name="TextBox 17"/>
          <p:cNvSpPr>
            <a:spLocks noChangeArrowheads="1"/>
          </p:cNvSpPr>
          <p:nvPr/>
        </p:nvSpPr>
        <p:spPr bwMode="auto">
          <a:xfrm>
            <a:off x="9569450" y="2390775"/>
            <a:ext cx="6016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en-US" altLang="zh-CN" sz="3200" b="1">
                <a:solidFill>
                  <a:schemeClr val="bg1"/>
                </a:solidFill>
                <a:latin typeface="Calibri" pitchFamily="34" charset="0"/>
                <a:sym typeface="Calibri" pitchFamily="34" charset="0"/>
              </a:rPr>
              <a:t>04</a:t>
            </a:r>
            <a:endParaRPr lang="zh-CN" altLang="en-US" sz="3200" b="1">
              <a:solidFill>
                <a:schemeClr val="bg1"/>
              </a:solidFill>
              <a:latin typeface="Calibri" pitchFamily="34" charset="0"/>
              <a:sym typeface="宋体" pitchFamily="2" charset="-122"/>
            </a:endParaRPr>
          </a:p>
        </p:txBody>
      </p:sp>
      <p:sp>
        <p:nvSpPr>
          <p:cNvPr id="15371" name="直接连接符 9"/>
          <p:cNvSpPr>
            <a:spLocks noChangeShapeType="1"/>
          </p:cNvSpPr>
          <p:nvPr/>
        </p:nvSpPr>
        <p:spPr bwMode="auto">
          <a:xfrm>
            <a:off x="1371600" y="3217863"/>
            <a:ext cx="1819275" cy="1587"/>
          </a:xfrm>
          <a:prstGeom prst="line">
            <a:avLst/>
          </a:prstGeom>
          <a:noFill/>
          <a:ln w="6350">
            <a:solidFill>
              <a:srgbClr val="3B3B3B"/>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2" name="直接连接符 10"/>
          <p:cNvSpPr>
            <a:spLocks noChangeShapeType="1"/>
          </p:cNvSpPr>
          <p:nvPr/>
        </p:nvSpPr>
        <p:spPr bwMode="auto">
          <a:xfrm>
            <a:off x="3875088" y="3217863"/>
            <a:ext cx="1819275" cy="1587"/>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3" name="直接连接符 11"/>
          <p:cNvSpPr>
            <a:spLocks noChangeShapeType="1"/>
          </p:cNvSpPr>
          <p:nvPr/>
        </p:nvSpPr>
        <p:spPr bwMode="auto">
          <a:xfrm>
            <a:off x="6354763" y="3217863"/>
            <a:ext cx="1819275" cy="1587"/>
          </a:xfrm>
          <a:prstGeom prst="line">
            <a:avLst/>
          </a:prstGeom>
          <a:noFill/>
          <a:ln w="6350">
            <a:solidFill>
              <a:srgbClr val="3B3B3B"/>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4" name="直接连接符 12"/>
          <p:cNvSpPr>
            <a:spLocks noChangeShapeType="1"/>
          </p:cNvSpPr>
          <p:nvPr/>
        </p:nvSpPr>
        <p:spPr bwMode="auto">
          <a:xfrm>
            <a:off x="8847138" y="3217863"/>
            <a:ext cx="2032000" cy="1587"/>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5375" name="TextBox 22"/>
          <p:cNvSpPr>
            <a:spLocks noChangeArrowheads="1"/>
          </p:cNvSpPr>
          <p:nvPr/>
        </p:nvSpPr>
        <p:spPr bwMode="auto">
          <a:xfrm>
            <a:off x="1109663" y="3384550"/>
            <a:ext cx="2474912"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rgbClr val="3B3B3B"/>
                </a:solidFill>
                <a:latin typeface="微软雅黑" pitchFamily="34" charset="-122"/>
                <a:ea typeface="微软雅黑" pitchFamily="34" charset="-122"/>
                <a:sym typeface="微软雅黑" pitchFamily="34" charset="-122"/>
              </a:rPr>
              <a:t>点此输入标题</a:t>
            </a:r>
          </a:p>
        </p:txBody>
      </p:sp>
      <p:sp>
        <p:nvSpPr>
          <p:cNvPr id="15376" name="TextBox 23"/>
          <p:cNvSpPr>
            <a:spLocks noChangeArrowheads="1"/>
          </p:cNvSpPr>
          <p:nvPr/>
        </p:nvSpPr>
        <p:spPr bwMode="auto">
          <a:xfrm>
            <a:off x="1109663" y="3875088"/>
            <a:ext cx="2474912"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点此输入文字</a:t>
            </a:r>
          </a:p>
        </p:txBody>
      </p:sp>
      <p:sp>
        <p:nvSpPr>
          <p:cNvPr id="15377" name="TextBox 24"/>
          <p:cNvSpPr>
            <a:spLocks noChangeArrowheads="1"/>
          </p:cNvSpPr>
          <p:nvPr/>
        </p:nvSpPr>
        <p:spPr bwMode="auto">
          <a:xfrm>
            <a:off x="3670300" y="3384550"/>
            <a:ext cx="2473325"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15378" name="TextBox 25"/>
          <p:cNvSpPr>
            <a:spLocks noChangeArrowheads="1"/>
          </p:cNvSpPr>
          <p:nvPr/>
        </p:nvSpPr>
        <p:spPr bwMode="auto">
          <a:xfrm>
            <a:off x="3700463" y="3875088"/>
            <a:ext cx="2474912"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15379" name="TextBox 26"/>
          <p:cNvSpPr>
            <a:spLocks noChangeArrowheads="1"/>
          </p:cNvSpPr>
          <p:nvPr/>
        </p:nvSpPr>
        <p:spPr bwMode="auto">
          <a:xfrm>
            <a:off x="6070600" y="3384550"/>
            <a:ext cx="2474913"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rgbClr val="3B3B3B"/>
                </a:solidFill>
                <a:latin typeface="微软雅黑" pitchFamily="34" charset="-122"/>
                <a:ea typeface="微软雅黑" pitchFamily="34" charset="-122"/>
                <a:sym typeface="微软雅黑" pitchFamily="34" charset="-122"/>
              </a:rPr>
              <a:t>点此输入标题</a:t>
            </a:r>
          </a:p>
        </p:txBody>
      </p:sp>
      <p:sp>
        <p:nvSpPr>
          <p:cNvPr id="15380" name="TextBox 27"/>
          <p:cNvSpPr>
            <a:spLocks noChangeArrowheads="1"/>
          </p:cNvSpPr>
          <p:nvPr/>
        </p:nvSpPr>
        <p:spPr bwMode="auto">
          <a:xfrm>
            <a:off x="6070600" y="3875088"/>
            <a:ext cx="2474913"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点此输入文字</a:t>
            </a:r>
          </a:p>
        </p:txBody>
      </p:sp>
      <p:sp>
        <p:nvSpPr>
          <p:cNvPr id="15381" name="TextBox 28"/>
          <p:cNvSpPr>
            <a:spLocks noChangeArrowheads="1"/>
          </p:cNvSpPr>
          <p:nvPr/>
        </p:nvSpPr>
        <p:spPr bwMode="auto">
          <a:xfrm>
            <a:off x="8709025" y="3425825"/>
            <a:ext cx="2474913"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15382" name="TextBox 29"/>
          <p:cNvSpPr>
            <a:spLocks noChangeArrowheads="1"/>
          </p:cNvSpPr>
          <p:nvPr/>
        </p:nvSpPr>
        <p:spPr bwMode="auto">
          <a:xfrm>
            <a:off x="8740775" y="3914775"/>
            <a:ext cx="24733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387" name="矩形 19"/>
          <p:cNvSpPr>
            <a:spLocks noChangeArrowheads="1"/>
          </p:cNvSpPr>
          <p:nvPr/>
        </p:nvSpPr>
        <p:spPr bwMode="auto">
          <a:xfrm>
            <a:off x="6096000" y="0"/>
            <a:ext cx="6096000" cy="6858000"/>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388" name="TextBox 12"/>
          <p:cNvSpPr>
            <a:spLocks noChangeArrowheads="1"/>
          </p:cNvSpPr>
          <p:nvPr/>
        </p:nvSpPr>
        <p:spPr bwMode="auto">
          <a:xfrm>
            <a:off x="1616075" y="2327275"/>
            <a:ext cx="360045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这里输入简单的文字概述这里输入简单文字概</a:t>
            </a:r>
            <a:endParaRPr lang="en-US" sz="1200">
              <a:solidFill>
                <a:srgbClr val="595959"/>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述这里输入简单的文字概述这里入简单的文字</a:t>
            </a:r>
            <a:endParaRPr lang="en-US" sz="1200">
              <a:solidFill>
                <a:srgbClr val="595959"/>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概述这里输入述简单的文字概述这里输入简单</a:t>
            </a:r>
            <a:endParaRPr lang="en-US" sz="1200">
              <a:solidFill>
                <a:srgbClr val="595959"/>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的文字概述这里输入简单的文字概述这里输入</a:t>
            </a:r>
            <a:endParaRPr lang="en-US" sz="1200">
              <a:solidFill>
                <a:srgbClr val="595959"/>
              </a:solidFill>
              <a:latin typeface="微软雅黑" pitchFamily="34" charset="-122"/>
              <a:ea typeface="微软雅黑" pitchFamily="34" charset="-122"/>
              <a:sym typeface="微软雅黑" pitchFamily="34" charset="-122"/>
            </a:endParaRPr>
          </a:p>
          <a:p>
            <a:pPr>
              <a:lnSpc>
                <a:spcPct val="150000"/>
              </a:lnSpc>
            </a:pPr>
            <a:r>
              <a:rPr lang="zh-CN" altLang="en-US" sz="1200">
                <a:solidFill>
                  <a:srgbClr val="595959"/>
                </a:solidFill>
                <a:latin typeface="微软雅黑" pitchFamily="34" charset="-122"/>
                <a:ea typeface="微软雅黑" pitchFamily="34" charset="-122"/>
                <a:sym typeface="微软雅黑" pitchFamily="34" charset="-122"/>
              </a:rPr>
              <a:t>简单的文字概述这里输入</a:t>
            </a:r>
            <a:endParaRPr lang="zh-CN" altLang="en-US"/>
          </a:p>
        </p:txBody>
      </p:sp>
      <p:sp>
        <p:nvSpPr>
          <p:cNvPr id="16389" name="TextBox 13"/>
          <p:cNvSpPr>
            <a:spLocks noChangeArrowheads="1"/>
          </p:cNvSpPr>
          <p:nvPr/>
        </p:nvSpPr>
        <p:spPr bwMode="auto">
          <a:xfrm>
            <a:off x="2416175" y="1866900"/>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2000" b="1">
                <a:solidFill>
                  <a:srgbClr val="3A3A3B"/>
                </a:solidFill>
                <a:latin typeface="微软雅黑" pitchFamily="34" charset="-122"/>
                <a:ea typeface="微软雅黑" pitchFamily="34" charset="-122"/>
                <a:sym typeface="微软雅黑" pitchFamily="34" charset="-122"/>
              </a:rPr>
              <a:t>2014</a:t>
            </a:r>
            <a:r>
              <a:rPr lang="zh-CN" altLang="en-US" sz="2000" b="1">
                <a:solidFill>
                  <a:srgbClr val="3A3A3B"/>
                </a:solidFill>
                <a:latin typeface="微软雅黑" pitchFamily="34" charset="-122"/>
                <a:ea typeface="微软雅黑" pitchFamily="34" charset="-122"/>
                <a:sym typeface="微软雅黑" pitchFamily="34" charset="-122"/>
              </a:rPr>
              <a:t>年工作情况</a:t>
            </a:r>
          </a:p>
        </p:txBody>
      </p:sp>
      <p:sp>
        <p:nvSpPr>
          <p:cNvPr id="16390" name="TextBox 14"/>
          <p:cNvSpPr>
            <a:spLocks noChangeArrowheads="1"/>
          </p:cNvSpPr>
          <p:nvPr/>
        </p:nvSpPr>
        <p:spPr bwMode="auto">
          <a:xfrm>
            <a:off x="6896100" y="1876425"/>
            <a:ext cx="27193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FFB01C"/>
                </a:solidFill>
                <a:latin typeface="微软雅黑" pitchFamily="34" charset="-122"/>
                <a:ea typeface="微软雅黑" pitchFamily="34" charset="-122"/>
                <a:sym typeface="微软雅黑" pitchFamily="34" charset="-122"/>
              </a:rPr>
              <a:t>2015</a:t>
            </a:r>
            <a:r>
              <a:rPr lang="zh-CN" altLang="en-US" sz="2000" b="1">
                <a:solidFill>
                  <a:srgbClr val="FFB01C"/>
                </a:solidFill>
                <a:latin typeface="微软雅黑" pitchFamily="34" charset="-122"/>
                <a:ea typeface="微软雅黑" pitchFamily="34" charset="-122"/>
                <a:sym typeface="微软雅黑" pitchFamily="34" charset="-122"/>
              </a:rPr>
              <a:t>年工作情况</a:t>
            </a:r>
          </a:p>
        </p:txBody>
      </p:sp>
      <p:sp>
        <p:nvSpPr>
          <p:cNvPr id="16391" name="TextBox 15"/>
          <p:cNvSpPr>
            <a:spLocks noChangeArrowheads="1"/>
          </p:cNvSpPr>
          <p:nvPr/>
        </p:nvSpPr>
        <p:spPr bwMode="auto">
          <a:xfrm>
            <a:off x="6919913" y="2355850"/>
            <a:ext cx="365601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FFB01C"/>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lang="zh-CN" altLang="en-US"/>
          </a:p>
        </p:txBody>
      </p:sp>
      <p:sp>
        <p:nvSpPr>
          <p:cNvPr id="16392" name="矩形 7"/>
          <p:cNvSpPr>
            <a:spLocks noChangeArrowheads="1"/>
          </p:cNvSpPr>
          <p:nvPr/>
        </p:nvSpPr>
        <p:spPr bwMode="auto">
          <a:xfrm>
            <a:off x="3095625" y="4392613"/>
            <a:ext cx="1879600" cy="252412"/>
          </a:xfrm>
          <a:prstGeom prst="rect">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6393" name="矩形 8"/>
          <p:cNvSpPr>
            <a:spLocks noChangeArrowheads="1"/>
          </p:cNvSpPr>
          <p:nvPr/>
        </p:nvSpPr>
        <p:spPr bwMode="auto">
          <a:xfrm>
            <a:off x="2016125" y="4792663"/>
            <a:ext cx="2946400" cy="252412"/>
          </a:xfrm>
          <a:prstGeom prst="rect">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6394" name="矩形 9"/>
          <p:cNvSpPr>
            <a:spLocks noChangeArrowheads="1"/>
          </p:cNvSpPr>
          <p:nvPr/>
        </p:nvSpPr>
        <p:spPr bwMode="auto">
          <a:xfrm>
            <a:off x="2576513" y="5260975"/>
            <a:ext cx="2398712" cy="250825"/>
          </a:xfrm>
          <a:prstGeom prst="rect">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6395" name="TextBox 19"/>
          <p:cNvSpPr>
            <a:spLocks noChangeArrowheads="1"/>
          </p:cNvSpPr>
          <p:nvPr/>
        </p:nvSpPr>
        <p:spPr bwMode="auto">
          <a:xfrm>
            <a:off x="3327400" y="4392613"/>
            <a:ext cx="11985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微软雅黑" pitchFamily="34" charset="-122"/>
                <a:ea typeface="微软雅黑" pitchFamily="34" charset="-122"/>
                <a:sym typeface="微软雅黑" pitchFamily="34" charset="-122"/>
              </a:rPr>
              <a:t>计划完成：</a:t>
            </a:r>
            <a:r>
              <a:rPr lang="en-US" altLang="zh-CN" sz="1100">
                <a:solidFill>
                  <a:schemeClr val="bg1"/>
                </a:solidFill>
                <a:latin typeface="微软雅黑" pitchFamily="34" charset="-122"/>
                <a:ea typeface="微软雅黑" pitchFamily="34" charset="-122"/>
                <a:sym typeface="微软雅黑" pitchFamily="34" charset="-122"/>
              </a:rPr>
              <a:t>30</a:t>
            </a:r>
            <a:r>
              <a:rPr lang="zh-CN" altLang="en-US" sz="1100">
                <a:solidFill>
                  <a:schemeClr val="bg1"/>
                </a:solidFill>
                <a:latin typeface="微软雅黑" pitchFamily="34" charset="-122"/>
                <a:ea typeface="微软雅黑" pitchFamily="34" charset="-122"/>
                <a:sym typeface="微软雅黑" pitchFamily="34" charset="-122"/>
              </a:rPr>
              <a:t>％</a:t>
            </a:r>
          </a:p>
        </p:txBody>
      </p:sp>
      <p:sp>
        <p:nvSpPr>
          <p:cNvPr id="16396" name="TextBox 20"/>
          <p:cNvSpPr>
            <a:spLocks noChangeArrowheads="1"/>
          </p:cNvSpPr>
          <p:nvPr/>
        </p:nvSpPr>
        <p:spPr bwMode="auto">
          <a:xfrm>
            <a:off x="2895600" y="4792663"/>
            <a:ext cx="15636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微软雅黑" pitchFamily="34" charset="-122"/>
                <a:ea typeface="微软雅黑" pitchFamily="34" charset="-122"/>
                <a:sym typeface="微软雅黑" pitchFamily="34" charset="-122"/>
              </a:rPr>
              <a:t>实际完成数目：</a:t>
            </a:r>
            <a:r>
              <a:rPr lang="en-US" altLang="zh-CN" sz="1100">
                <a:solidFill>
                  <a:schemeClr val="bg1"/>
                </a:solidFill>
                <a:latin typeface="微软雅黑" pitchFamily="34" charset="-122"/>
                <a:ea typeface="微软雅黑" pitchFamily="34" charset="-122"/>
                <a:sym typeface="微软雅黑" pitchFamily="34" charset="-122"/>
              </a:rPr>
              <a:t>300</a:t>
            </a:r>
            <a:r>
              <a:rPr lang="zh-CN" altLang="en-US" sz="1100">
                <a:solidFill>
                  <a:schemeClr val="bg1"/>
                </a:solidFill>
                <a:latin typeface="微软雅黑" pitchFamily="34" charset="-122"/>
                <a:ea typeface="微软雅黑" pitchFamily="34" charset="-122"/>
                <a:sym typeface="微软雅黑" pitchFamily="34" charset="-122"/>
              </a:rPr>
              <a:t>万</a:t>
            </a:r>
          </a:p>
        </p:txBody>
      </p:sp>
      <p:sp>
        <p:nvSpPr>
          <p:cNvPr id="16397" name="TextBox 21"/>
          <p:cNvSpPr>
            <a:spLocks noChangeArrowheads="1"/>
          </p:cNvSpPr>
          <p:nvPr/>
        </p:nvSpPr>
        <p:spPr bwMode="auto">
          <a:xfrm>
            <a:off x="3376613" y="5265738"/>
            <a:ext cx="11398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chemeClr val="bg1"/>
                </a:solidFill>
                <a:latin typeface="微软雅黑" pitchFamily="34" charset="-122"/>
                <a:ea typeface="微软雅黑" pitchFamily="34" charset="-122"/>
                <a:sym typeface="微软雅黑" pitchFamily="34" charset="-122"/>
              </a:rPr>
              <a:t>回款数：</a:t>
            </a:r>
            <a:r>
              <a:rPr lang="en-US" altLang="zh-CN" sz="1100">
                <a:solidFill>
                  <a:schemeClr val="bg1"/>
                </a:solidFill>
                <a:latin typeface="微软雅黑" pitchFamily="34" charset="-122"/>
                <a:ea typeface="微软雅黑" pitchFamily="34" charset="-122"/>
                <a:sym typeface="微软雅黑" pitchFamily="34" charset="-122"/>
              </a:rPr>
              <a:t>100</a:t>
            </a:r>
            <a:r>
              <a:rPr lang="zh-CN" altLang="en-US" sz="1100">
                <a:solidFill>
                  <a:schemeClr val="bg1"/>
                </a:solidFill>
                <a:latin typeface="微软雅黑" pitchFamily="34" charset="-122"/>
                <a:ea typeface="微软雅黑" pitchFamily="34" charset="-122"/>
                <a:sym typeface="微软雅黑" pitchFamily="34" charset="-122"/>
              </a:rPr>
              <a:t>万</a:t>
            </a:r>
          </a:p>
        </p:txBody>
      </p:sp>
      <p:sp>
        <p:nvSpPr>
          <p:cNvPr id="16398" name="矩形 13"/>
          <p:cNvSpPr>
            <a:spLocks noChangeArrowheads="1"/>
          </p:cNvSpPr>
          <p:nvPr/>
        </p:nvSpPr>
        <p:spPr bwMode="auto">
          <a:xfrm>
            <a:off x="7056438" y="4392613"/>
            <a:ext cx="1879600" cy="252412"/>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6399" name="矩形 14"/>
          <p:cNvSpPr>
            <a:spLocks noChangeArrowheads="1"/>
          </p:cNvSpPr>
          <p:nvPr/>
        </p:nvSpPr>
        <p:spPr bwMode="auto">
          <a:xfrm>
            <a:off x="7069138" y="4792663"/>
            <a:ext cx="2946400" cy="252412"/>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6400" name="矩形 15"/>
          <p:cNvSpPr>
            <a:spLocks noChangeArrowheads="1"/>
          </p:cNvSpPr>
          <p:nvPr/>
        </p:nvSpPr>
        <p:spPr bwMode="auto">
          <a:xfrm>
            <a:off x="7056438" y="5260975"/>
            <a:ext cx="2398712" cy="250825"/>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微软雅黑" pitchFamily="34" charset="-122"/>
              <a:ea typeface="微软雅黑" pitchFamily="34" charset="-122"/>
              <a:sym typeface="微软雅黑" pitchFamily="34" charset="-122"/>
            </a:endParaRPr>
          </a:p>
        </p:txBody>
      </p:sp>
      <p:sp>
        <p:nvSpPr>
          <p:cNvPr id="16401" name="TextBox 25"/>
          <p:cNvSpPr>
            <a:spLocks noChangeArrowheads="1"/>
          </p:cNvSpPr>
          <p:nvPr/>
        </p:nvSpPr>
        <p:spPr bwMode="auto">
          <a:xfrm>
            <a:off x="7288213" y="4392613"/>
            <a:ext cx="119697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计划完成：</a:t>
            </a:r>
            <a:r>
              <a:rPr lang="en-US" altLang="zh-CN" sz="1100">
                <a:solidFill>
                  <a:srgbClr val="000000"/>
                </a:solidFill>
                <a:latin typeface="微软雅黑" pitchFamily="34" charset="-122"/>
                <a:ea typeface="微软雅黑" pitchFamily="34" charset="-122"/>
                <a:sym typeface="微软雅黑" pitchFamily="34" charset="-122"/>
              </a:rPr>
              <a:t>20</a:t>
            </a:r>
            <a:r>
              <a:rPr lang="zh-CN" altLang="en-US" sz="1100">
                <a:solidFill>
                  <a:srgbClr val="000000"/>
                </a:solidFill>
                <a:latin typeface="微软雅黑" pitchFamily="34" charset="-122"/>
                <a:ea typeface="微软雅黑" pitchFamily="34" charset="-122"/>
                <a:sym typeface="微软雅黑" pitchFamily="34" charset="-122"/>
              </a:rPr>
              <a:t>％</a:t>
            </a:r>
          </a:p>
        </p:txBody>
      </p:sp>
      <p:sp>
        <p:nvSpPr>
          <p:cNvPr id="16402" name="TextBox 26"/>
          <p:cNvSpPr>
            <a:spLocks noChangeArrowheads="1"/>
          </p:cNvSpPr>
          <p:nvPr/>
        </p:nvSpPr>
        <p:spPr bwMode="auto">
          <a:xfrm>
            <a:off x="7296150" y="4792663"/>
            <a:ext cx="15636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实际完成数目：</a:t>
            </a:r>
            <a:r>
              <a:rPr lang="en-US" altLang="zh-CN" sz="1100">
                <a:solidFill>
                  <a:srgbClr val="000000"/>
                </a:solidFill>
                <a:latin typeface="微软雅黑" pitchFamily="34" charset="-122"/>
                <a:ea typeface="微软雅黑" pitchFamily="34" charset="-122"/>
                <a:sym typeface="微软雅黑" pitchFamily="34" charset="-122"/>
              </a:rPr>
              <a:t>200</a:t>
            </a:r>
            <a:r>
              <a:rPr lang="zh-CN" altLang="en-US" sz="1100">
                <a:solidFill>
                  <a:srgbClr val="000000"/>
                </a:solidFill>
                <a:latin typeface="微软雅黑" pitchFamily="34" charset="-122"/>
                <a:ea typeface="微软雅黑" pitchFamily="34" charset="-122"/>
                <a:sym typeface="微软雅黑" pitchFamily="34" charset="-122"/>
              </a:rPr>
              <a:t>万</a:t>
            </a:r>
          </a:p>
        </p:txBody>
      </p:sp>
      <p:sp>
        <p:nvSpPr>
          <p:cNvPr id="16403" name="TextBox 27"/>
          <p:cNvSpPr>
            <a:spLocks noChangeArrowheads="1"/>
          </p:cNvSpPr>
          <p:nvPr/>
        </p:nvSpPr>
        <p:spPr bwMode="auto">
          <a:xfrm>
            <a:off x="7308850" y="5265738"/>
            <a:ext cx="11398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100">
                <a:solidFill>
                  <a:srgbClr val="000000"/>
                </a:solidFill>
                <a:latin typeface="微软雅黑" pitchFamily="34" charset="-122"/>
                <a:ea typeface="微软雅黑" pitchFamily="34" charset="-122"/>
                <a:sym typeface="微软雅黑" pitchFamily="34" charset="-122"/>
              </a:rPr>
              <a:t>回款数：</a:t>
            </a:r>
            <a:r>
              <a:rPr lang="en-US" altLang="zh-CN" sz="1100">
                <a:solidFill>
                  <a:srgbClr val="000000"/>
                </a:solidFill>
                <a:latin typeface="微软雅黑" pitchFamily="34" charset="-122"/>
                <a:ea typeface="微软雅黑" pitchFamily="34" charset="-122"/>
                <a:sym typeface="微软雅黑" pitchFamily="34" charset="-122"/>
              </a:rPr>
              <a:t>100</a:t>
            </a:r>
            <a:r>
              <a:rPr lang="zh-CN" altLang="en-US" sz="1100">
                <a:solidFill>
                  <a:srgbClr val="000000"/>
                </a:solidFill>
                <a:latin typeface="微软雅黑" pitchFamily="34" charset="-122"/>
                <a:ea typeface="微软雅黑" pitchFamily="34" charset="-122"/>
                <a:sym typeface="微软雅黑" pitchFamily="34" charset="-122"/>
              </a:rPr>
              <a:t>万</a:t>
            </a:r>
          </a:p>
        </p:txBody>
      </p:sp>
      <p:sp>
        <p:nvSpPr>
          <p:cNvPr id="16404" name="椭圆 2"/>
          <p:cNvSpPr>
            <a:spLocks noChangeArrowheads="1"/>
          </p:cNvSpPr>
          <p:nvPr/>
        </p:nvSpPr>
        <p:spPr bwMode="auto">
          <a:xfrm>
            <a:off x="5626100" y="3006725"/>
            <a:ext cx="941388" cy="941388"/>
          </a:xfrm>
          <a:prstGeom prst="ellipse">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en-US" altLang="zh-CN" sz="2800" b="1">
                <a:solidFill>
                  <a:schemeClr val="bg1"/>
                </a:solidFill>
                <a:latin typeface="微软雅黑" pitchFamily="34" charset="-122"/>
                <a:ea typeface="微软雅黑" pitchFamily="34" charset="-122"/>
                <a:sym typeface="微软雅黑" pitchFamily="34" charset="-122"/>
              </a:rPr>
              <a:t>VS</a:t>
            </a:r>
            <a:endParaRPr lang="zh-CN" altLang="en-US" sz="2800" b="1">
              <a:solidFill>
                <a:schemeClr val="bg1"/>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11" name="Freeform 4"/>
          <p:cNvSpPr>
            <a:spLocks noChangeArrowheads="1"/>
          </p:cNvSpPr>
          <p:nvPr/>
        </p:nvSpPr>
        <p:spPr bwMode="auto">
          <a:xfrm>
            <a:off x="4216400" y="2562225"/>
            <a:ext cx="1447800" cy="1954213"/>
          </a:xfrm>
          <a:custGeom>
            <a:avLst/>
            <a:gdLst>
              <a:gd name="T0" fmla="*/ 2147483647 w 1233"/>
              <a:gd name="T1" fmla="*/ 2147483647 h 1764"/>
              <a:gd name="T2" fmla="*/ 2147483647 w 1233"/>
              <a:gd name="T3" fmla="*/ 2147483647 h 1764"/>
              <a:gd name="T4" fmla="*/ 0 w 1233"/>
              <a:gd name="T5" fmla="*/ 2147483647 h 1764"/>
              <a:gd name="T6" fmla="*/ 2147483647 w 1233"/>
              <a:gd name="T7" fmla="*/ 2147483647 h 1764"/>
              <a:gd name="T8" fmla="*/ 2147483647 w 1233"/>
              <a:gd name="T9" fmla="*/ 0 h 1764"/>
              <a:gd name="T10" fmla="*/ 2147483647 w 1233"/>
              <a:gd name="T11" fmla="*/ 2147483647 h 1764"/>
              <a:gd name="T12" fmla="*/ 2147483647 w 1233"/>
              <a:gd name="T13" fmla="*/ 2147483647 h 1764"/>
              <a:gd name="T14" fmla="*/ 0 60000 65536"/>
              <a:gd name="T15" fmla="*/ 0 60000 65536"/>
              <a:gd name="T16" fmla="*/ 0 60000 65536"/>
              <a:gd name="T17" fmla="*/ 0 60000 65536"/>
              <a:gd name="T18" fmla="*/ 0 60000 65536"/>
              <a:gd name="T19" fmla="*/ 0 60000 65536"/>
              <a:gd name="T20" fmla="*/ 0 60000 65536"/>
              <a:gd name="T21" fmla="*/ 0 w 1233"/>
              <a:gd name="T22" fmla="*/ 0 h 1764"/>
              <a:gd name="T23" fmla="*/ 1233 w 1233"/>
              <a:gd name="T24" fmla="*/ 1764 h 17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33" h="1764">
                <a:moveTo>
                  <a:pt x="1233" y="343"/>
                </a:moveTo>
                <a:lnTo>
                  <a:pt x="413" y="1764"/>
                </a:lnTo>
                <a:lnTo>
                  <a:pt x="0" y="1226"/>
                </a:lnTo>
                <a:lnTo>
                  <a:pt x="6" y="1098"/>
                </a:lnTo>
                <a:lnTo>
                  <a:pt x="638" y="0"/>
                </a:lnTo>
                <a:lnTo>
                  <a:pt x="1233" y="343"/>
                </a:lnTo>
                <a:close/>
              </a:path>
            </a:pathLst>
          </a:custGeom>
          <a:solidFill>
            <a:srgbClr val="0C0C0C"/>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17412" name="Freeform 5"/>
          <p:cNvSpPr>
            <a:spLocks noChangeArrowheads="1"/>
          </p:cNvSpPr>
          <p:nvPr/>
        </p:nvSpPr>
        <p:spPr bwMode="auto">
          <a:xfrm rot="7200000">
            <a:off x="5909469" y="1481931"/>
            <a:ext cx="1365250" cy="2071688"/>
          </a:xfrm>
          <a:custGeom>
            <a:avLst/>
            <a:gdLst>
              <a:gd name="T0" fmla="*/ 2147483647 w 1233"/>
              <a:gd name="T1" fmla="*/ 2147483647 h 1764"/>
              <a:gd name="T2" fmla="*/ 2147483647 w 1233"/>
              <a:gd name="T3" fmla="*/ 2147483647 h 1764"/>
              <a:gd name="T4" fmla="*/ 0 w 1233"/>
              <a:gd name="T5" fmla="*/ 2147483647 h 1764"/>
              <a:gd name="T6" fmla="*/ 2147483647 w 1233"/>
              <a:gd name="T7" fmla="*/ 2147483647 h 1764"/>
              <a:gd name="T8" fmla="*/ 2147483647 w 1233"/>
              <a:gd name="T9" fmla="*/ 0 h 1764"/>
              <a:gd name="T10" fmla="*/ 2147483647 w 1233"/>
              <a:gd name="T11" fmla="*/ 2147483647 h 1764"/>
              <a:gd name="T12" fmla="*/ 2147483647 w 1233"/>
              <a:gd name="T13" fmla="*/ 2147483647 h 1764"/>
              <a:gd name="T14" fmla="*/ 0 60000 65536"/>
              <a:gd name="T15" fmla="*/ 0 60000 65536"/>
              <a:gd name="T16" fmla="*/ 0 60000 65536"/>
              <a:gd name="T17" fmla="*/ 0 60000 65536"/>
              <a:gd name="T18" fmla="*/ 0 60000 65536"/>
              <a:gd name="T19" fmla="*/ 0 60000 65536"/>
              <a:gd name="T20" fmla="*/ 0 60000 65536"/>
              <a:gd name="T21" fmla="*/ 0 w 1233"/>
              <a:gd name="T22" fmla="*/ 0 h 1764"/>
              <a:gd name="T23" fmla="*/ 1233 w 1233"/>
              <a:gd name="T24" fmla="*/ 1764 h 17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33" h="1764">
                <a:moveTo>
                  <a:pt x="1233" y="343"/>
                </a:moveTo>
                <a:lnTo>
                  <a:pt x="413" y="1764"/>
                </a:lnTo>
                <a:lnTo>
                  <a:pt x="0" y="1226"/>
                </a:lnTo>
                <a:lnTo>
                  <a:pt x="6" y="1098"/>
                </a:lnTo>
                <a:lnTo>
                  <a:pt x="638" y="0"/>
                </a:lnTo>
                <a:lnTo>
                  <a:pt x="1233" y="343"/>
                </a:lnTo>
                <a:close/>
              </a:path>
            </a:pathLst>
          </a:custGeom>
          <a:solidFill>
            <a:srgbClr val="0C0C0C"/>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grpSp>
        <p:nvGrpSpPr>
          <p:cNvPr id="17413" name="Group 6"/>
          <p:cNvGrpSpPr>
            <a:grpSpLocks/>
          </p:cNvGrpSpPr>
          <p:nvPr/>
        </p:nvGrpSpPr>
        <p:grpSpPr bwMode="auto">
          <a:xfrm>
            <a:off x="4298950" y="1466850"/>
            <a:ext cx="2349500" cy="2066925"/>
            <a:chOff x="0" y="0"/>
            <a:chExt cx="1480" cy="1302"/>
          </a:xfrm>
        </p:grpSpPr>
        <p:sp>
          <p:nvSpPr>
            <p:cNvPr id="17431" name="AutoShape 7"/>
            <p:cNvSpPr>
              <a:spLocks noChangeArrowheads="1"/>
            </p:cNvSpPr>
            <p:nvPr/>
          </p:nvSpPr>
          <p:spPr bwMode="auto">
            <a:xfrm rot="-9000000">
              <a:off x="0" y="922"/>
              <a:ext cx="908" cy="380"/>
            </a:xfrm>
            <a:prstGeom prst="triangle">
              <a:avLst>
                <a:gd name="adj" fmla="val 50000"/>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rgbClr val="000000"/>
                </a:solidFill>
                <a:latin typeface="Calibri" pitchFamily="34" charset="0"/>
                <a:sym typeface="宋体" pitchFamily="2" charset="-122"/>
              </a:endParaRPr>
            </a:p>
          </p:txBody>
        </p:sp>
        <p:sp>
          <p:nvSpPr>
            <p:cNvPr id="17432" name="Freeform 8"/>
            <p:cNvSpPr>
              <a:spLocks noChangeArrowheads="1"/>
            </p:cNvSpPr>
            <p:nvPr/>
          </p:nvSpPr>
          <p:spPr bwMode="auto">
            <a:xfrm rot="7200000">
              <a:off x="249" y="421"/>
              <a:ext cx="948" cy="508"/>
            </a:xfrm>
            <a:custGeom>
              <a:avLst/>
              <a:gdLst>
                <a:gd name="T0" fmla="*/ 40237 w 750"/>
                <a:gd name="T1" fmla="*/ 0 h 378"/>
                <a:gd name="T2" fmla="*/ 0 w 750"/>
                <a:gd name="T3" fmla="*/ 0 h 378"/>
                <a:gd name="T4" fmla="*/ 129 w 750"/>
                <a:gd name="T5" fmla="*/ 29573 h 378"/>
                <a:gd name="T6" fmla="*/ 1500 w 750"/>
                <a:gd name="T7" fmla="*/ 57548 h 378"/>
                <a:gd name="T8" fmla="*/ 40237 w 750"/>
                <a:gd name="T9" fmla="*/ 57548 h 378"/>
                <a:gd name="T10" fmla="*/ 40237 w 750"/>
                <a:gd name="T11" fmla="*/ 0 h 378"/>
                <a:gd name="T12" fmla="*/ 40237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rgbClr val="3B3B3B"/>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17433" name="Freeform 9"/>
            <p:cNvSpPr>
              <a:spLocks noChangeArrowheads="1"/>
            </p:cNvSpPr>
            <p:nvPr/>
          </p:nvSpPr>
          <p:spPr bwMode="auto">
            <a:xfrm rot="7200000">
              <a:off x="925" y="-163"/>
              <a:ext cx="392" cy="718"/>
            </a:xfrm>
            <a:custGeom>
              <a:avLst/>
              <a:gdLst>
                <a:gd name="T0" fmla="*/ 10 w 495"/>
                <a:gd name="T1" fmla="*/ 1 h 971"/>
                <a:gd name="T2" fmla="*/ 10 w 495"/>
                <a:gd name="T3" fmla="*/ 5 h 971"/>
                <a:gd name="T4" fmla="*/ 8 w 495"/>
                <a:gd name="T5" fmla="*/ 5 h 971"/>
                <a:gd name="T6" fmla="*/ 8 w 495"/>
                <a:gd name="T7" fmla="*/ 5 h 971"/>
                <a:gd name="T8" fmla="*/ 8 w 495"/>
                <a:gd name="T9" fmla="*/ 5 h 971"/>
                <a:gd name="T10" fmla="*/ 7 w 495"/>
                <a:gd name="T11" fmla="*/ 5 h 971"/>
                <a:gd name="T12" fmla="*/ 6 w 495"/>
                <a:gd name="T13" fmla="*/ 5 h 971"/>
                <a:gd name="T14" fmla="*/ 6 w 495"/>
                <a:gd name="T15" fmla="*/ 5 h 971"/>
                <a:gd name="T16" fmla="*/ 5 w 495"/>
                <a:gd name="T17" fmla="*/ 4 h 971"/>
                <a:gd name="T18" fmla="*/ 4 w 495"/>
                <a:gd name="T19" fmla="*/ 4 h 971"/>
                <a:gd name="T20" fmla="*/ 4 w 495"/>
                <a:gd name="T21" fmla="*/ 3 h 971"/>
                <a:gd name="T22" fmla="*/ 2 w 495"/>
                <a:gd name="T23" fmla="*/ 3 h 971"/>
                <a:gd name="T24" fmla="*/ 2 w 495"/>
                <a:gd name="T25" fmla="*/ 2 h 971"/>
                <a:gd name="T26" fmla="*/ 2 w 495"/>
                <a:gd name="T27" fmla="*/ 1 h 971"/>
                <a:gd name="T28" fmla="*/ 2 w 495"/>
                <a:gd name="T29" fmla="*/ 1 h 971"/>
                <a:gd name="T30" fmla="*/ 0 w 495"/>
                <a:gd name="T31" fmla="*/ 1 h 971"/>
                <a:gd name="T32" fmla="*/ 2 w 495"/>
                <a:gd name="T33" fmla="*/ 0 h 971"/>
                <a:gd name="T34" fmla="*/ 2 w 495"/>
                <a:gd name="T35" fmla="*/ 1 h 971"/>
                <a:gd name="T36" fmla="*/ 2 w 495"/>
                <a:gd name="T37" fmla="*/ 1 h 971"/>
                <a:gd name="T38" fmla="*/ 2 w 495"/>
                <a:gd name="T39" fmla="*/ 1 h 971"/>
                <a:gd name="T40" fmla="*/ 2 w 495"/>
                <a:gd name="T41" fmla="*/ 1 h 971"/>
                <a:gd name="T42" fmla="*/ 2 w 495"/>
                <a:gd name="T43" fmla="*/ 1 h 971"/>
                <a:gd name="T44" fmla="*/ 2 w 495"/>
                <a:gd name="T45" fmla="*/ 1 h 971"/>
                <a:gd name="T46" fmla="*/ 2 w 495"/>
                <a:gd name="T47" fmla="*/ 1 h 971"/>
                <a:gd name="T48" fmla="*/ 2 w 495"/>
                <a:gd name="T49" fmla="*/ 1 h 971"/>
                <a:gd name="T50" fmla="*/ 3 w 495"/>
                <a:gd name="T51" fmla="*/ 1 h 971"/>
                <a:gd name="T52" fmla="*/ 5 w 495"/>
                <a:gd name="T53" fmla="*/ 1 h 971"/>
                <a:gd name="T54" fmla="*/ 10 w 495"/>
                <a:gd name="T55" fmla="*/ 1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3B3B3B"/>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grpSp>
      <p:sp>
        <p:nvSpPr>
          <p:cNvPr id="17414" name="Freeform 10"/>
          <p:cNvSpPr>
            <a:spLocks noChangeArrowheads="1"/>
          </p:cNvSpPr>
          <p:nvPr/>
        </p:nvSpPr>
        <p:spPr bwMode="auto">
          <a:xfrm rot="-7200000">
            <a:off x="6023769" y="3334544"/>
            <a:ext cx="1365250" cy="2071688"/>
          </a:xfrm>
          <a:custGeom>
            <a:avLst/>
            <a:gdLst>
              <a:gd name="T0" fmla="*/ 2147483647 w 1233"/>
              <a:gd name="T1" fmla="*/ 2147483647 h 1764"/>
              <a:gd name="T2" fmla="*/ 2147483647 w 1233"/>
              <a:gd name="T3" fmla="*/ 2147483647 h 1764"/>
              <a:gd name="T4" fmla="*/ 0 w 1233"/>
              <a:gd name="T5" fmla="*/ 2147483647 h 1764"/>
              <a:gd name="T6" fmla="*/ 2147483647 w 1233"/>
              <a:gd name="T7" fmla="*/ 2147483647 h 1764"/>
              <a:gd name="T8" fmla="*/ 2147483647 w 1233"/>
              <a:gd name="T9" fmla="*/ 0 h 1764"/>
              <a:gd name="T10" fmla="*/ 2147483647 w 1233"/>
              <a:gd name="T11" fmla="*/ 2147483647 h 1764"/>
              <a:gd name="T12" fmla="*/ 2147483647 w 1233"/>
              <a:gd name="T13" fmla="*/ 2147483647 h 1764"/>
              <a:gd name="T14" fmla="*/ 0 60000 65536"/>
              <a:gd name="T15" fmla="*/ 0 60000 65536"/>
              <a:gd name="T16" fmla="*/ 0 60000 65536"/>
              <a:gd name="T17" fmla="*/ 0 60000 65536"/>
              <a:gd name="T18" fmla="*/ 0 60000 65536"/>
              <a:gd name="T19" fmla="*/ 0 60000 65536"/>
              <a:gd name="T20" fmla="*/ 0 60000 65536"/>
              <a:gd name="T21" fmla="*/ 0 w 1233"/>
              <a:gd name="T22" fmla="*/ 0 h 1764"/>
              <a:gd name="T23" fmla="*/ 1233 w 1233"/>
              <a:gd name="T24" fmla="*/ 1764 h 17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33" h="1764">
                <a:moveTo>
                  <a:pt x="1233" y="343"/>
                </a:moveTo>
                <a:lnTo>
                  <a:pt x="413" y="1764"/>
                </a:lnTo>
                <a:lnTo>
                  <a:pt x="0" y="1226"/>
                </a:lnTo>
                <a:lnTo>
                  <a:pt x="6" y="1098"/>
                </a:lnTo>
                <a:lnTo>
                  <a:pt x="638" y="0"/>
                </a:lnTo>
                <a:lnTo>
                  <a:pt x="1233" y="343"/>
                </a:lnTo>
                <a:close/>
              </a:path>
            </a:pathLst>
          </a:custGeom>
          <a:solidFill>
            <a:srgbClr val="0C0C0C"/>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grpSp>
        <p:nvGrpSpPr>
          <p:cNvPr id="17415" name="Group 11"/>
          <p:cNvGrpSpPr>
            <a:grpSpLocks/>
          </p:cNvGrpSpPr>
          <p:nvPr/>
        </p:nvGrpSpPr>
        <p:grpSpPr bwMode="auto">
          <a:xfrm>
            <a:off x="6105525" y="2422525"/>
            <a:ext cx="2057400" cy="2193925"/>
            <a:chOff x="0" y="0"/>
            <a:chExt cx="1296" cy="1381"/>
          </a:xfrm>
        </p:grpSpPr>
        <p:sp>
          <p:nvSpPr>
            <p:cNvPr id="17428" name="AutoShape 12"/>
            <p:cNvSpPr>
              <a:spLocks noChangeArrowheads="1"/>
            </p:cNvSpPr>
            <p:nvPr/>
          </p:nvSpPr>
          <p:spPr bwMode="auto">
            <a:xfrm rot="-1800000">
              <a:off x="0" y="0"/>
              <a:ext cx="906" cy="380"/>
            </a:xfrm>
            <a:prstGeom prst="triangle">
              <a:avLst>
                <a:gd name="adj" fmla="val 50000"/>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rgbClr val="000000"/>
                </a:solidFill>
                <a:latin typeface="Calibri" pitchFamily="34" charset="0"/>
                <a:sym typeface="宋体" pitchFamily="2" charset="-122"/>
              </a:endParaRPr>
            </a:p>
          </p:txBody>
        </p:sp>
        <p:sp>
          <p:nvSpPr>
            <p:cNvPr id="17429" name="Freeform 13"/>
            <p:cNvSpPr>
              <a:spLocks noChangeArrowheads="1"/>
            </p:cNvSpPr>
            <p:nvPr/>
          </p:nvSpPr>
          <p:spPr bwMode="auto">
            <a:xfrm rot="-7200000">
              <a:off x="248" y="374"/>
              <a:ext cx="948" cy="507"/>
            </a:xfrm>
            <a:custGeom>
              <a:avLst/>
              <a:gdLst>
                <a:gd name="T0" fmla="*/ 40237 w 750"/>
                <a:gd name="T1" fmla="*/ 0 h 378"/>
                <a:gd name="T2" fmla="*/ 0 w 750"/>
                <a:gd name="T3" fmla="*/ 0 h 378"/>
                <a:gd name="T4" fmla="*/ 129 w 750"/>
                <a:gd name="T5" fmla="*/ 28538 h 378"/>
                <a:gd name="T6" fmla="*/ 1500 w 750"/>
                <a:gd name="T7" fmla="*/ 55609 h 378"/>
                <a:gd name="T8" fmla="*/ 40237 w 750"/>
                <a:gd name="T9" fmla="*/ 55609 h 378"/>
                <a:gd name="T10" fmla="*/ 40237 w 750"/>
                <a:gd name="T11" fmla="*/ 0 h 378"/>
                <a:gd name="T12" fmla="*/ 40237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rgbClr val="3B3B3B"/>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17430" name="Freeform 14"/>
            <p:cNvSpPr>
              <a:spLocks noChangeArrowheads="1"/>
            </p:cNvSpPr>
            <p:nvPr/>
          </p:nvSpPr>
          <p:spPr bwMode="auto">
            <a:xfrm rot="-7200000">
              <a:off x="764" y="849"/>
              <a:ext cx="346" cy="718"/>
            </a:xfrm>
            <a:custGeom>
              <a:avLst/>
              <a:gdLst>
                <a:gd name="T0" fmla="*/ 1 w 495"/>
                <a:gd name="T1" fmla="*/ 1 h 971"/>
                <a:gd name="T2" fmla="*/ 1 w 495"/>
                <a:gd name="T3" fmla="*/ 5 h 971"/>
                <a:gd name="T4" fmla="*/ 1 w 495"/>
                <a:gd name="T5" fmla="*/ 5 h 971"/>
                <a:gd name="T6" fmla="*/ 1 w 495"/>
                <a:gd name="T7" fmla="*/ 5 h 971"/>
                <a:gd name="T8" fmla="*/ 1 w 495"/>
                <a:gd name="T9" fmla="*/ 5 h 971"/>
                <a:gd name="T10" fmla="*/ 1 w 495"/>
                <a:gd name="T11" fmla="*/ 5 h 971"/>
                <a:gd name="T12" fmla="*/ 1 w 495"/>
                <a:gd name="T13" fmla="*/ 5 h 971"/>
                <a:gd name="T14" fmla="*/ 1 w 495"/>
                <a:gd name="T15" fmla="*/ 5 h 971"/>
                <a:gd name="T16" fmla="*/ 1 w 495"/>
                <a:gd name="T17" fmla="*/ 4 h 971"/>
                <a:gd name="T18" fmla="*/ 1 w 495"/>
                <a:gd name="T19" fmla="*/ 4 h 971"/>
                <a:gd name="T20" fmla="*/ 1 w 495"/>
                <a:gd name="T21" fmla="*/ 3 h 971"/>
                <a:gd name="T22" fmla="*/ 1 w 495"/>
                <a:gd name="T23" fmla="*/ 3 h 971"/>
                <a:gd name="T24" fmla="*/ 1 w 495"/>
                <a:gd name="T25" fmla="*/ 2 h 971"/>
                <a:gd name="T26" fmla="*/ 1 w 495"/>
                <a:gd name="T27" fmla="*/ 1 h 971"/>
                <a:gd name="T28" fmla="*/ 1 w 495"/>
                <a:gd name="T29" fmla="*/ 1 h 971"/>
                <a:gd name="T30" fmla="*/ 0 w 495"/>
                <a:gd name="T31" fmla="*/ 1 h 971"/>
                <a:gd name="T32" fmla="*/ 1 w 495"/>
                <a:gd name="T33" fmla="*/ 0 h 971"/>
                <a:gd name="T34" fmla="*/ 1 w 495"/>
                <a:gd name="T35" fmla="*/ 1 h 971"/>
                <a:gd name="T36" fmla="*/ 1 w 495"/>
                <a:gd name="T37" fmla="*/ 1 h 971"/>
                <a:gd name="T38" fmla="*/ 1 w 495"/>
                <a:gd name="T39" fmla="*/ 1 h 971"/>
                <a:gd name="T40" fmla="*/ 1 w 495"/>
                <a:gd name="T41" fmla="*/ 1 h 971"/>
                <a:gd name="T42" fmla="*/ 1 w 495"/>
                <a:gd name="T43" fmla="*/ 1 h 971"/>
                <a:gd name="T44" fmla="*/ 1 w 495"/>
                <a:gd name="T45" fmla="*/ 1 h 971"/>
                <a:gd name="T46" fmla="*/ 1 w 495"/>
                <a:gd name="T47" fmla="*/ 1 h 971"/>
                <a:gd name="T48" fmla="*/ 1 w 495"/>
                <a:gd name="T49" fmla="*/ 1 h 971"/>
                <a:gd name="T50" fmla="*/ 1 w 495"/>
                <a:gd name="T51" fmla="*/ 1 h 971"/>
                <a:gd name="T52" fmla="*/ 1 w 495"/>
                <a:gd name="T53" fmla="*/ 1 h 971"/>
                <a:gd name="T54" fmla="*/ 1 w 495"/>
                <a:gd name="T55" fmla="*/ 1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3B3B3B"/>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grpSp>
      <p:grpSp>
        <p:nvGrpSpPr>
          <p:cNvPr id="17416" name="Group 15"/>
          <p:cNvGrpSpPr>
            <a:grpSpLocks/>
          </p:cNvGrpSpPr>
          <p:nvPr/>
        </p:nvGrpSpPr>
        <p:grpSpPr bwMode="auto">
          <a:xfrm>
            <a:off x="4210050" y="3765550"/>
            <a:ext cx="2493963" cy="1397000"/>
            <a:chOff x="0" y="0"/>
            <a:chExt cx="1571" cy="879"/>
          </a:xfrm>
        </p:grpSpPr>
        <p:sp>
          <p:nvSpPr>
            <p:cNvPr id="17425" name="Freeform 16"/>
            <p:cNvSpPr>
              <a:spLocks noChangeArrowheads="1"/>
            </p:cNvSpPr>
            <p:nvPr/>
          </p:nvSpPr>
          <p:spPr bwMode="auto">
            <a:xfrm>
              <a:off x="0" y="0"/>
              <a:ext cx="366" cy="692"/>
            </a:xfrm>
            <a:custGeom>
              <a:avLst/>
              <a:gdLst>
                <a:gd name="T0" fmla="*/ 3 w 495"/>
                <a:gd name="T1" fmla="*/ 1 h 971"/>
                <a:gd name="T2" fmla="*/ 3 w 495"/>
                <a:gd name="T3" fmla="*/ 3 h 971"/>
                <a:gd name="T4" fmla="*/ 3 w 495"/>
                <a:gd name="T5" fmla="*/ 3 h 971"/>
                <a:gd name="T6" fmla="*/ 3 w 495"/>
                <a:gd name="T7" fmla="*/ 3 h 971"/>
                <a:gd name="T8" fmla="*/ 2 w 495"/>
                <a:gd name="T9" fmla="*/ 3 h 971"/>
                <a:gd name="T10" fmla="*/ 2 w 495"/>
                <a:gd name="T11" fmla="*/ 3 h 971"/>
                <a:gd name="T12" fmla="*/ 2 w 495"/>
                <a:gd name="T13" fmla="*/ 3 h 971"/>
                <a:gd name="T14" fmla="*/ 1 w 495"/>
                <a:gd name="T15" fmla="*/ 3 h 971"/>
                <a:gd name="T16" fmla="*/ 1 w 495"/>
                <a:gd name="T17" fmla="*/ 2 h 971"/>
                <a:gd name="T18" fmla="*/ 1 w 495"/>
                <a:gd name="T19" fmla="*/ 2 h 971"/>
                <a:gd name="T20" fmla="*/ 1 w 495"/>
                <a:gd name="T21" fmla="*/ 2 h 971"/>
                <a:gd name="T22" fmla="*/ 1 w 495"/>
                <a:gd name="T23" fmla="*/ 1 h 971"/>
                <a:gd name="T24" fmla="*/ 1 w 495"/>
                <a:gd name="T25" fmla="*/ 1 h 971"/>
                <a:gd name="T26" fmla="*/ 1 w 495"/>
                <a:gd name="T27" fmla="*/ 1 h 971"/>
                <a:gd name="T28" fmla="*/ 1 w 495"/>
                <a:gd name="T29" fmla="*/ 1 h 971"/>
                <a:gd name="T30" fmla="*/ 0 w 495"/>
                <a:gd name="T31" fmla="*/ 1 h 971"/>
                <a:gd name="T32" fmla="*/ 1 w 495"/>
                <a:gd name="T33" fmla="*/ 0 h 971"/>
                <a:gd name="T34" fmla="*/ 1 w 495"/>
                <a:gd name="T35" fmla="*/ 1 h 971"/>
                <a:gd name="T36" fmla="*/ 1 w 495"/>
                <a:gd name="T37" fmla="*/ 1 h 971"/>
                <a:gd name="T38" fmla="*/ 1 w 495"/>
                <a:gd name="T39" fmla="*/ 1 h 971"/>
                <a:gd name="T40" fmla="*/ 1 w 495"/>
                <a:gd name="T41" fmla="*/ 1 h 971"/>
                <a:gd name="T42" fmla="*/ 1 w 495"/>
                <a:gd name="T43" fmla="*/ 1 h 971"/>
                <a:gd name="T44" fmla="*/ 1 w 495"/>
                <a:gd name="T45" fmla="*/ 1 h 971"/>
                <a:gd name="T46" fmla="*/ 1 w 495"/>
                <a:gd name="T47" fmla="*/ 1 h 971"/>
                <a:gd name="T48" fmla="*/ 1 w 495"/>
                <a:gd name="T49" fmla="*/ 1 h 971"/>
                <a:gd name="T50" fmla="*/ 1 w 495"/>
                <a:gd name="T51" fmla="*/ 1 h 971"/>
                <a:gd name="T52" fmla="*/ 1 w 495"/>
                <a:gd name="T53" fmla="*/ 1 h 971"/>
                <a:gd name="T54" fmla="*/ 3 w 495"/>
                <a:gd name="T55" fmla="*/ 1 h 97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5"/>
                <a:gd name="T85" fmla="*/ 0 h 971"/>
                <a:gd name="T86" fmla="*/ 495 w 495"/>
                <a:gd name="T87" fmla="*/ 971 h 97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5" h="971">
                  <a:moveTo>
                    <a:pt x="495" y="285"/>
                  </a:moveTo>
                  <a:lnTo>
                    <a:pt x="495" y="971"/>
                  </a:lnTo>
                  <a:lnTo>
                    <a:pt x="462" y="964"/>
                  </a:lnTo>
                  <a:lnTo>
                    <a:pt x="430" y="953"/>
                  </a:lnTo>
                  <a:lnTo>
                    <a:pt x="401" y="931"/>
                  </a:lnTo>
                  <a:lnTo>
                    <a:pt x="372" y="898"/>
                  </a:lnTo>
                  <a:lnTo>
                    <a:pt x="339" y="855"/>
                  </a:lnTo>
                  <a:lnTo>
                    <a:pt x="306" y="801"/>
                  </a:lnTo>
                  <a:lnTo>
                    <a:pt x="270" y="732"/>
                  </a:lnTo>
                  <a:lnTo>
                    <a:pt x="227" y="648"/>
                  </a:lnTo>
                  <a:lnTo>
                    <a:pt x="183" y="554"/>
                  </a:lnTo>
                  <a:lnTo>
                    <a:pt x="129" y="438"/>
                  </a:lnTo>
                  <a:lnTo>
                    <a:pt x="96" y="369"/>
                  </a:lnTo>
                  <a:lnTo>
                    <a:pt x="29" y="211"/>
                  </a:lnTo>
                  <a:lnTo>
                    <a:pt x="2" y="127"/>
                  </a:lnTo>
                  <a:lnTo>
                    <a:pt x="0" y="60"/>
                  </a:lnTo>
                  <a:lnTo>
                    <a:pt x="15" y="0"/>
                  </a:lnTo>
                  <a:lnTo>
                    <a:pt x="15" y="43"/>
                  </a:lnTo>
                  <a:lnTo>
                    <a:pt x="15" y="72"/>
                  </a:lnTo>
                  <a:lnTo>
                    <a:pt x="15" y="99"/>
                  </a:lnTo>
                  <a:lnTo>
                    <a:pt x="18" y="126"/>
                  </a:lnTo>
                  <a:lnTo>
                    <a:pt x="29" y="162"/>
                  </a:lnTo>
                  <a:lnTo>
                    <a:pt x="53" y="198"/>
                  </a:lnTo>
                  <a:lnTo>
                    <a:pt x="85" y="231"/>
                  </a:lnTo>
                  <a:lnTo>
                    <a:pt x="125" y="260"/>
                  </a:lnTo>
                  <a:lnTo>
                    <a:pt x="180" y="278"/>
                  </a:lnTo>
                  <a:lnTo>
                    <a:pt x="245" y="282"/>
                  </a:lnTo>
                  <a:lnTo>
                    <a:pt x="495" y="285"/>
                  </a:lnTo>
                  <a:close/>
                </a:path>
              </a:pathLst>
            </a:custGeom>
            <a:solidFill>
              <a:srgbClr val="3B3B3B"/>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17426" name="AutoShape 17"/>
            <p:cNvSpPr>
              <a:spLocks noChangeArrowheads="1"/>
            </p:cNvSpPr>
            <p:nvPr/>
          </p:nvSpPr>
          <p:spPr bwMode="auto">
            <a:xfrm rot="5400000">
              <a:off x="934" y="240"/>
              <a:ext cx="872" cy="403"/>
            </a:xfrm>
            <a:prstGeom prst="triangle">
              <a:avLst>
                <a:gd name="adj" fmla="val 50000"/>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rgbClr val="000000"/>
                </a:solidFill>
                <a:latin typeface="Calibri" pitchFamily="34" charset="0"/>
                <a:sym typeface="宋体" pitchFamily="2" charset="-122"/>
              </a:endParaRPr>
            </a:p>
          </p:txBody>
        </p:sp>
        <p:sp>
          <p:nvSpPr>
            <p:cNvPr id="17427" name="Freeform 18"/>
            <p:cNvSpPr>
              <a:spLocks noChangeArrowheads="1"/>
            </p:cNvSpPr>
            <p:nvPr/>
          </p:nvSpPr>
          <p:spPr bwMode="auto">
            <a:xfrm>
              <a:off x="330" y="203"/>
              <a:ext cx="1005" cy="489"/>
            </a:xfrm>
            <a:custGeom>
              <a:avLst/>
              <a:gdLst>
                <a:gd name="T0" fmla="*/ 108635 w 750"/>
                <a:gd name="T1" fmla="*/ 0 h 378"/>
                <a:gd name="T2" fmla="*/ 0 w 750"/>
                <a:gd name="T3" fmla="*/ 0 h 378"/>
                <a:gd name="T4" fmla="*/ 292 w 750"/>
                <a:gd name="T5" fmla="*/ 15422 h 378"/>
                <a:gd name="T6" fmla="*/ 4067 w 750"/>
                <a:gd name="T7" fmla="*/ 30085 h 378"/>
                <a:gd name="T8" fmla="*/ 108635 w 750"/>
                <a:gd name="T9" fmla="*/ 30085 h 378"/>
                <a:gd name="T10" fmla="*/ 108635 w 750"/>
                <a:gd name="T11" fmla="*/ 0 h 378"/>
                <a:gd name="T12" fmla="*/ 108635 w 750"/>
                <a:gd name="T13" fmla="*/ 0 h 378"/>
                <a:gd name="T14" fmla="*/ 0 60000 65536"/>
                <a:gd name="T15" fmla="*/ 0 60000 65536"/>
                <a:gd name="T16" fmla="*/ 0 60000 65536"/>
                <a:gd name="T17" fmla="*/ 0 60000 65536"/>
                <a:gd name="T18" fmla="*/ 0 60000 65536"/>
                <a:gd name="T19" fmla="*/ 0 60000 65536"/>
                <a:gd name="T20" fmla="*/ 0 60000 65536"/>
                <a:gd name="T21" fmla="*/ 0 w 750"/>
                <a:gd name="T22" fmla="*/ 0 h 378"/>
                <a:gd name="T23" fmla="*/ 750 w 750"/>
                <a:gd name="T24" fmla="*/ 378 h 3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50" h="378">
                  <a:moveTo>
                    <a:pt x="750" y="0"/>
                  </a:moveTo>
                  <a:lnTo>
                    <a:pt x="0" y="0"/>
                  </a:lnTo>
                  <a:lnTo>
                    <a:pt x="2" y="194"/>
                  </a:lnTo>
                  <a:lnTo>
                    <a:pt x="28" y="378"/>
                  </a:lnTo>
                  <a:lnTo>
                    <a:pt x="750" y="378"/>
                  </a:lnTo>
                  <a:lnTo>
                    <a:pt x="750" y="0"/>
                  </a:lnTo>
                  <a:close/>
                </a:path>
              </a:pathLst>
            </a:custGeom>
            <a:solidFill>
              <a:srgbClr val="3B3B3B"/>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grpSp>
      <p:sp>
        <p:nvSpPr>
          <p:cNvPr id="17417" name="矩形 16"/>
          <p:cNvSpPr>
            <a:spLocks noChangeArrowheads="1"/>
          </p:cNvSpPr>
          <p:nvPr/>
        </p:nvSpPr>
        <p:spPr bwMode="auto">
          <a:xfrm>
            <a:off x="2314575" y="5395913"/>
            <a:ext cx="8555038"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a:solidFill>
                  <a:srgbClr val="262626"/>
                </a:solidFill>
                <a:latin typeface="微软雅黑" pitchFamily="34" charset="-122"/>
                <a:ea typeface="微软雅黑" pitchFamily="34" charset="-122"/>
                <a:sym typeface="微软雅黑" pitchFamily="34" charset="-122"/>
              </a:rPr>
              <a:t>项目部实现总产值6100多万元， 3、4、5月份连续三月实现产值过千万。</a:t>
            </a:r>
            <a:endParaRPr lang="en-US">
              <a:solidFill>
                <a:srgbClr val="262626"/>
              </a:solidFill>
              <a:latin typeface="微软雅黑" pitchFamily="34" charset="-122"/>
              <a:ea typeface="微软雅黑" pitchFamily="34" charset="-122"/>
              <a:sym typeface="微软雅黑" pitchFamily="34" charset="-122"/>
            </a:endParaRPr>
          </a:p>
          <a:p>
            <a:pPr>
              <a:lnSpc>
                <a:spcPct val="150000"/>
              </a:lnSpc>
            </a:pPr>
            <a:r>
              <a:rPr lang="zh-CN" altLang="en-US">
                <a:solidFill>
                  <a:srgbClr val="262626"/>
                </a:solidFill>
                <a:latin typeface="微软雅黑" pitchFamily="34" charset="-122"/>
                <a:ea typeface="微软雅黑" pitchFamily="34" charset="-122"/>
                <a:sym typeface="微软雅黑" pitchFamily="34" charset="-122"/>
              </a:rPr>
              <a:t>其中3月辅运顺槽进尺达520m，4月份产值达1050万元。</a:t>
            </a:r>
          </a:p>
        </p:txBody>
      </p:sp>
      <p:sp>
        <p:nvSpPr>
          <p:cNvPr id="17418" name="文本框 17"/>
          <p:cNvSpPr>
            <a:spLocks noChangeArrowheads="1"/>
          </p:cNvSpPr>
          <p:nvPr/>
        </p:nvSpPr>
        <p:spPr bwMode="auto">
          <a:xfrm>
            <a:off x="1506538" y="4514850"/>
            <a:ext cx="25574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a:solidFill>
                  <a:srgbClr val="3B3B3B"/>
                </a:solidFill>
                <a:latin typeface="微软雅黑" pitchFamily="34" charset="-122"/>
                <a:ea typeface="微软雅黑" pitchFamily="34" charset="-122"/>
                <a:sym typeface="宋体" pitchFamily="2" charset="-122"/>
              </a:rPr>
              <a:t>点击此处添加文字说明</a:t>
            </a:r>
          </a:p>
        </p:txBody>
      </p:sp>
      <p:sp>
        <p:nvSpPr>
          <p:cNvPr id="17419" name="文本框 18"/>
          <p:cNvSpPr>
            <a:spLocks noChangeArrowheads="1"/>
          </p:cNvSpPr>
          <p:nvPr/>
        </p:nvSpPr>
        <p:spPr bwMode="auto">
          <a:xfrm>
            <a:off x="1506538" y="3992563"/>
            <a:ext cx="2557462"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zh-CN" altLang="en-US" sz="3200" b="1">
                <a:solidFill>
                  <a:srgbClr val="3B3B3B"/>
                </a:solidFill>
                <a:latin typeface="微软雅黑" pitchFamily="34" charset="-122"/>
                <a:ea typeface="微软雅黑" pitchFamily="34" charset="-122"/>
                <a:sym typeface="宋体" pitchFamily="2" charset="-122"/>
              </a:rPr>
              <a:t>添加标题</a:t>
            </a:r>
          </a:p>
        </p:txBody>
      </p:sp>
      <p:sp>
        <p:nvSpPr>
          <p:cNvPr id="17420" name="文本框 19"/>
          <p:cNvSpPr>
            <a:spLocks noChangeArrowheads="1"/>
          </p:cNvSpPr>
          <p:nvPr/>
        </p:nvSpPr>
        <p:spPr bwMode="auto">
          <a:xfrm>
            <a:off x="7937500" y="4473575"/>
            <a:ext cx="25574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F3F3F"/>
                </a:solidFill>
                <a:latin typeface="微软雅黑" pitchFamily="34" charset="-122"/>
                <a:ea typeface="微软雅黑" pitchFamily="34" charset="-122"/>
                <a:sym typeface="宋体" pitchFamily="2" charset="-122"/>
              </a:rPr>
              <a:t>点击此处添加文字说明</a:t>
            </a:r>
          </a:p>
        </p:txBody>
      </p:sp>
      <p:sp>
        <p:nvSpPr>
          <p:cNvPr id="17421" name="文本框 20"/>
          <p:cNvSpPr>
            <a:spLocks noChangeArrowheads="1"/>
          </p:cNvSpPr>
          <p:nvPr/>
        </p:nvSpPr>
        <p:spPr bwMode="auto">
          <a:xfrm>
            <a:off x="7937500" y="3951288"/>
            <a:ext cx="2557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3F3F3F"/>
                </a:solidFill>
                <a:latin typeface="微软雅黑" pitchFamily="34" charset="-122"/>
                <a:ea typeface="微软雅黑" pitchFamily="34" charset="-122"/>
                <a:sym typeface="宋体" pitchFamily="2" charset="-122"/>
              </a:rPr>
              <a:t>添加标题</a:t>
            </a:r>
          </a:p>
        </p:txBody>
      </p:sp>
      <p:sp>
        <p:nvSpPr>
          <p:cNvPr id="17422" name="文本框 21"/>
          <p:cNvSpPr>
            <a:spLocks noChangeArrowheads="1"/>
          </p:cNvSpPr>
          <p:nvPr/>
        </p:nvSpPr>
        <p:spPr bwMode="auto">
          <a:xfrm>
            <a:off x="4721225" y="1117600"/>
            <a:ext cx="2557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3B3B3B"/>
                </a:solidFill>
                <a:latin typeface="微软雅黑" pitchFamily="34" charset="-122"/>
                <a:ea typeface="微软雅黑" pitchFamily="34" charset="-122"/>
                <a:sym typeface="宋体" pitchFamily="2" charset="-122"/>
              </a:rPr>
              <a:t>点击此处添加文字说明</a:t>
            </a:r>
          </a:p>
        </p:txBody>
      </p:sp>
      <p:sp>
        <p:nvSpPr>
          <p:cNvPr id="17423" name="文本框 22"/>
          <p:cNvSpPr>
            <a:spLocks noChangeArrowheads="1"/>
          </p:cNvSpPr>
          <p:nvPr/>
        </p:nvSpPr>
        <p:spPr bwMode="auto">
          <a:xfrm>
            <a:off x="4721225" y="595313"/>
            <a:ext cx="25574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b="1">
                <a:solidFill>
                  <a:srgbClr val="3B3B3B"/>
                </a:solidFill>
                <a:latin typeface="微软雅黑" pitchFamily="34" charset="-122"/>
                <a:ea typeface="微软雅黑" pitchFamily="34" charset="-122"/>
                <a:sym typeface="宋体" pitchFamily="2" charset="-122"/>
              </a:rPr>
              <a:t>添加标题</a:t>
            </a:r>
          </a:p>
        </p:txBody>
      </p:sp>
      <p:sp>
        <p:nvSpPr>
          <p:cNvPr id="17424" name="Freeform 5"/>
          <p:cNvSpPr>
            <a:spLocks noEditPoints="1" noChangeArrowheads="1"/>
          </p:cNvSpPr>
          <p:nvPr/>
        </p:nvSpPr>
        <p:spPr bwMode="auto">
          <a:xfrm>
            <a:off x="1209675" y="5502275"/>
            <a:ext cx="765175" cy="768350"/>
          </a:xfrm>
          <a:custGeom>
            <a:avLst/>
            <a:gdLst>
              <a:gd name="T0" fmla="*/ 2147483647 w 201"/>
              <a:gd name="T1" fmla="*/ 2147483647 h 202"/>
              <a:gd name="T2" fmla="*/ 2147483647 w 201"/>
              <a:gd name="T3" fmla="*/ 2147483647 h 202"/>
              <a:gd name="T4" fmla="*/ 2147483647 w 201"/>
              <a:gd name="T5" fmla="*/ 2147483647 h 202"/>
              <a:gd name="T6" fmla="*/ 2147483647 w 201"/>
              <a:gd name="T7" fmla="*/ 2147483647 h 202"/>
              <a:gd name="T8" fmla="*/ 2147483647 w 201"/>
              <a:gd name="T9" fmla="*/ 2147483647 h 202"/>
              <a:gd name="T10" fmla="*/ 2147483647 w 201"/>
              <a:gd name="T11" fmla="*/ 2147483647 h 202"/>
              <a:gd name="T12" fmla="*/ 2147483647 w 201"/>
              <a:gd name="T13" fmla="*/ 2147483647 h 202"/>
              <a:gd name="T14" fmla="*/ 2147483647 w 201"/>
              <a:gd name="T15" fmla="*/ 2147483647 h 202"/>
              <a:gd name="T16" fmla="*/ 2147483647 w 201"/>
              <a:gd name="T17" fmla="*/ 2147483647 h 202"/>
              <a:gd name="T18" fmla="*/ 2147483647 w 201"/>
              <a:gd name="T19" fmla="*/ 2147483647 h 202"/>
              <a:gd name="T20" fmla="*/ 2147483647 w 201"/>
              <a:gd name="T21" fmla="*/ 2147483647 h 202"/>
              <a:gd name="T22" fmla="*/ 2147483647 w 201"/>
              <a:gd name="T23" fmla="*/ 2147483647 h 202"/>
              <a:gd name="T24" fmla="*/ 2147483647 w 201"/>
              <a:gd name="T25" fmla="*/ 2147483647 h 202"/>
              <a:gd name="T26" fmla="*/ 2147483647 w 201"/>
              <a:gd name="T27" fmla="*/ 2147483647 h 202"/>
              <a:gd name="T28" fmla="*/ 2147483647 w 201"/>
              <a:gd name="T29" fmla="*/ 2147483647 h 202"/>
              <a:gd name="T30" fmla="*/ 2147483647 w 201"/>
              <a:gd name="T31" fmla="*/ 2147483647 h 202"/>
              <a:gd name="T32" fmla="*/ 2147483647 w 201"/>
              <a:gd name="T33" fmla="*/ 2147483647 h 202"/>
              <a:gd name="T34" fmla="*/ 2147483647 w 201"/>
              <a:gd name="T35" fmla="*/ 2147483647 h 202"/>
              <a:gd name="T36" fmla="*/ 2147483647 w 201"/>
              <a:gd name="T37" fmla="*/ 2147483647 h 202"/>
              <a:gd name="T38" fmla="*/ 2147483647 w 201"/>
              <a:gd name="T39" fmla="*/ 2147483647 h 202"/>
              <a:gd name="T40" fmla="*/ 2147483647 w 201"/>
              <a:gd name="T41" fmla="*/ 2147483647 h 202"/>
              <a:gd name="T42" fmla="*/ 2147483647 w 201"/>
              <a:gd name="T43" fmla="*/ 2147483647 h 202"/>
              <a:gd name="T44" fmla="*/ 2147483647 w 201"/>
              <a:gd name="T45" fmla="*/ 2147483647 h 202"/>
              <a:gd name="T46" fmla="*/ 2147483647 w 201"/>
              <a:gd name="T47" fmla="*/ 2147483647 h 202"/>
              <a:gd name="T48" fmla="*/ 2147483647 w 201"/>
              <a:gd name="T49" fmla="*/ 2147483647 h 202"/>
              <a:gd name="T50" fmla="*/ 2147483647 w 201"/>
              <a:gd name="T51" fmla="*/ 2147483647 h 202"/>
              <a:gd name="T52" fmla="*/ 2147483647 w 201"/>
              <a:gd name="T53" fmla="*/ 2147483647 h 202"/>
              <a:gd name="T54" fmla="*/ 0 w 201"/>
              <a:gd name="T55" fmla="*/ 2147483647 h 202"/>
              <a:gd name="T56" fmla="*/ 0 w 201"/>
              <a:gd name="T57" fmla="*/ 2147483647 h 202"/>
              <a:gd name="T58" fmla="*/ 2147483647 w 201"/>
              <a:gd name="T59" fmla="*/ 2147483647 h 202"/>
              <a:gd name="T60" fmla="*/ 2147483647 w 201"/>
              <a:gd name="T61" fmla="*/ 2147483647 h 202"/>
              <a:gd name="T62" fmla="*/ 2147483647 w 201"/>
              <a:gd name="T63" fmla="*/ 2147483647 h 202"/>
              <a:gd name="T64" fmla="*/ 2147483647 w 201"/>
              <a:gd name="T65" fmla="*/ 2147483647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35" name="矩形 36"/>
          <p:cNvSpPr>
            <a:spLocks noChangeArrowheads="1"/>
          </p:cNvSpPr>
          <p:nvPr/>
        </p:nvSpPr>
        <p:spPr bwMode="auto">
          <a:xfrm>
            <a:off x="0" y="3340100"/>
            <a:ext cx="12192000" cy="3517900"/>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8436" name="组合 1"/>
          <p:cNvGrpSpPr>
            <a:grpSpLocks/>
          </p:cNvGrpSpPr>
          <p:nvPr/>
        </p:nvGrpSpPr>
        <p:grpSpPr bwMode="auto">
          <a:xfrm rot="5400000">
            <a:off x="2505075" y="3613150"/>
            <a:ext cx="2055813" cy="2049463"/>
            <a:chOff x="0" y="0"/>
            <a:chExt cx="2702660" cy="2692842"/>
          </a:xfrm>
        </p:grpSpPr>
        <p:sp>
          <p:nvSpPr>
            <p:cNvPr id="18468" name="空心弧 2"/>
            <p:cNvSpPr>
              <a:spLocks noChangeArrowheads="1"/>
            </p:cNvSpPr>
            <p:nvPr/>
          </p:nvSpPr>
          <p:spPr bwMode="auto">
            <a:xfrm rot="5460000">
              <a:off x="10778" y="960"/>
              <a:ext cx="2691881" cy="2691881"/>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chemeClr val="bg1"/>
            </a:solidFill>
            <a:ln>
              <a:noFill/>
            </a:ln>
            <a:extLst>
              <a:ext uri="{91240B29-F687-4F45-9708-019B960494DF}">
                <a14:hiddenLine xmlns:a14="http://schemas.microsoft.com/office/drawing/2010/main" w="3175" cap="flat" cmpd="sng">
                  <a:solidFill>
                    <a:srgbClr val="42719B"/>
                  </a:solidFill>
                  <a:bevel/>
                  <a:headEnd/>
                  <a:tailEnd/>
                </a14:hiddenLine>
              </a:ext>
            </a:extLst>
          </p:spPr>
          <p:txBody>
            <a:bodyPr anchor="ctr"/>
            <a:lstStyle/>
            <a:p>
              <a:endParaRPr lang="zh-CN" altLang="en-US"/>
            </a:p>
          </p:txBody>
        </p:sp>
        <p:sp>
          <p:nvSpPr>
            <p:cNvPr id="18469" name="矩形 3"/>
            <p:cNvSpPr>
              <a:spLocks noChangeArrowheads="1"/>
            </p:cNvSpPr>
            <p:nvPr/>
          </p:nvSpPr>
          <p:spPr bwMode="auto">
            <a:xfrm>
              <a:off x="0" y="1900038"/>
              <a:ext cx="1368152" cy="792361"/>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70" name="矩形 4"/>
            <p:cNvSpPr>
              <a:spLocks noChangeArrowheads="1"/>
            </p:cNvSpPr>
            <p:nvPr/>
          </p:nvSpPr>
          <p:spPr bwMode="auto">
            <a:xfrm>
              <a:off x="0" y="0"/>
              <a:ext cx="1368152" cy="798339"/>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8437" name="组合 5"/>
          <p:cNvGrpSpPr>
            <a:grpSpLocks/>
          </p:cNvGrpSpPr>
          <p:nvPr/>
        </p:nvGrpSpPr>
        <p:grpSpPr bwMode="auto">
          <a:xfrm rot="-5400000">
            <a:off x="3946525" y="1073150"/>
            <a:ext cx="2055813" cy="2049463"/>
            <a:chOff x="0" y="0"/>
            <a:chExt cx="2702660" cy="2692842"/>
          </a:xfrm>
        </p:grpSpPr>
        <p:sp>
          <p:nvSpPr>
            <p:cNvPr id="18465" name="空心弧 6"/>
            <p:cNvSpPr>
              <a:spLocks noChangeArrowheads="1"/>
            </p:cNvSpPr>
            <p:nvPr/>
          </p:nvSpPr>
          <p:spPr bwMode="auto">
            <a:xfrm rot="5460000">
              <a:off x="10778" y="960"/>
              <a:ext cx="2691881" cy="2691881"/>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595959"/>
            </a:solidFill>
            <a:ln>
              <a:noFill/>
            </a:ln>
            <a:extLst>
              <a:ext uri="{91240B29-F687-4F45-9708-019B960494DF}">
                <a14:hiddenLine xmlns:a14="http://schemas.microsoft.com/office/drawing/2010/main" w="3175" cap="flat" cmpd="sng">
                  <a:solidFill>
                    <a:srgbClr val="42719B"/>
                  </a:solidFill>
                  <a:bevel/>
                  <a:headEnd/>
                  <a:tailEnd/>
                </a14:hiddenLine>
              </a:ext>
            </a:extLst>
          </p:spPr>
          <p:txBody>
            <a:bodyPr anchor="ctr"/>
            <a:lstStyle/>
            <a:p>
              <a:endParaRPr lang="zh-CN" altLang="en-US"/>
            </a:p>
          </p:txBody>
        </p:sp>
        <p:sp>
          <p:nvSpPr>
            <p:cNvPr id="18466" name="矩形 7"/>
            <p:cNvSpPr>
              <a:spLocks noChangeArrowheads="1"/>
            </p:cNvSpPr>
            <p:nvPr/>
          </p:nvSpPr>
          <p:spPr bwMode="auto">
            <a:xfrm>
              <a:off x="0" y="1900038"/>
              <a:ext cx="1368152" cy="792361"/>
            </a:xfrm>
            <a:prstGeom prst="rect">
              <a:avLst/>
            </a:prstGeom>
            <a:solidFill>
              <a:srgbClr val="59595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sp>
          <p:nvSpPr>
            <p:cNvPr id="18467" name="矩形 8"/>
            <p:cNvSpPr>
              <a:spLocks noChangeArrowheads="1"/>
            </p:cNvSpPr>
            <p:nvPr/>
          </p:nvSpPr>
          <p:spPr bwMode="auto">
            <a:xfrm>
              <a:off x="0" y="0"/>
              <a:ext cx="1368152" cy="798339"/>
            </a:xfrm>
            <a:prstGeom prst="rect">
              <a:avLst/>
            </a:prstGeom>
            <a:solidFill>
              <a:srgbClr val="59595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grpSp>
      <p:grpSp>
        <p:nvGrpSpPr>
          <p:cNvPr id="18438" name="组合 9"/>
          <p:cNvGrpSpPr>
            <a:grpSpLocks/>
          </p:cNvGrpSpPr>
          <p:nvPr/>
        </p:nvGrpSpPr>
        <p:grpSpPr bwMode="auto">
          <a:xfrm rot="5400000">
            <a:off x="5391150" y="3613150"/>
            <a:ext cx="2055813" cy="2049463"/>
            <a:chOff x="0" y="0"/>
            <a:chExt cx="2702660" cy="2692842"/>
          </a:xfrm>
        </p:grpSpPr>
        <p:sp>
          <p:nvSpPr>
            <p:cNvPr id="18462" name="空心弧 10"/>
            <p:cNvSpPr>
              <a:spLocks noChangeArrowheads="1"/>
            </p:cNvSpPr>
            <p:nvPr/>
          </p:nvSpPr>
          <p:spPr bwMode="auto">
            <a:xfrm rot="5460000">
              <a:off x="10778" y="960"/>
              <a:ext cx="2691881" cy="2691881"/>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chemeClr val="bg1"/>
            </a:solidFill>
            <a:ln>
              <a:noFill/>
            </a:ln>
            <a:extLst>
              <a:ext uri="{91240B29-F687-4F45-9708-019B960494DF}">
                <a14:hiddenLine xmlns:a14="http://schemas.microsoft.com/office/drawing/2010/main" w="3175" cap="flat" cmpd="sng">
                  <a:solidFill>
                    <a:srgbClr val="42719B"/>
                  </a:solidFill>
                  <a:bevel/>
                  <a:headEnd/>
                  <a:tailEnd/>
                </a14:hiddenLine>
              </a:ext>
            </a:extLst>
          </p:spPr>
          <p:txBody>
            <a:bodyPr anchor="ctr"/>
            <a:lstStyle/>
            <a:p>
              <a:endParaRPr lang="zh-CN" altLang="en-US"/>
            </a:p>
          </p:txBody>
        </p:sp>
        <p:sp>
          <p:nvSpPr>
            <p:cNvPr id="18463" name="矩形 11"/>
            <p:cNvSpPr>
              <a:spLocks noChangeArrowheads="1"/>
            </p:cNvSpPr>
            <p:nvPr/>
          </p:nvSpPr>
          <p:spPr bwMode="auto">
            <a:xfrm>
              <a:off x="0" y="1900038"/>
              <a:ext cx="1368152" cy="792361"/>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64" name="矩形 12"/>
            <p:cNvSpPr>
              <a:spLocks noChangeArrowheads="1"/>
            </p:cNvSpPr>
            <p:nvPr/>
          </p:nvSpPr>
          <p:spPr bwMode="auto">
            <a:xfrm>
              <a:off x="0" y="0"/>
              <a:ext cx="1368152" cy="798339"/>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8439" name="组合 13"/>
          <p:cNvGrpSpPr>
            <a:grpSpLocks/>
          </p:cNvGrpSpPr>
          <p:nvPr/>
        </p:nvGrpSpPr>
        <p:grpSpPr bwMode="auto">
          <a:xfrm rot="-5400000">
            <a:off x="6832600" y="1073150"/>
            <a:ext cx="2055813" cy="2049463"/>
            <a:chOff x="0" y="0"/>
            <a:chExt cx="2702660" cy="2692842"/>
          </a:xfrm>
        </p:grpSpPr>
        <p:sp>
          <p:nvSpPr>
            <p:cNvPr id="18459" name="空心弧 14"/>
            <p:cNvSpPr>
              <a:spLocks noChangeArrowheads="1"/>
            </p:cNvSpPr>
            <p:nvPr/>
          </p:nvSpPr>
          <p:spPr bwMode="auto">
            <a:xfrm rot="5460000">
              <a:off x="10778" y="960"/>
              <a:ext cx="2691881" cy="2691881"/>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894 h 21600"/>
              </a:gdLst>
              <a:ahLst/>
              <a:cxnLst>
                <a:cxn ang="T8">
                  <a:pos x="T0" y="T1"/>
                </a:cxn>
                <a:cxn ang="T9">
                  <a:pos x="T2" y="T3"/>
                </a:cxn>
                <a:cxn ang="T10">
                  <a:pos x="T4" y="T5"/>
                </a:cxn>
                <a:cxn ang="T11">
                  <a:pos x="T6" y="T7"/>
                </a:cxn>
              </a:cxnLst>
              <a:rect l="T12" t="T13" r="T14" b="T15"/>
              <a:pathLst>
                <a:path w="21600" h="21600">
                  <a:moveTo>
                    <a:pt x="6384" y="10870"/>
                  </a:moveTo>
                  <a:cubicBezTo>
                    <a:pt x="6384" y="10846"/>
                    <a:pt x="6384" y="10823"/>
                    <a:pt x="6384" y="10800"/>
                  </a:cubicBezTo>
                  <a:cubicBezTo>
                    <a:pt x="6384" y="8361"/>
                    <a:pt x="8361" y="6384"/>
                    <a:pt x="10800" y="6384"/>
                  </a:cubicBezTo>
                  <a:cubicBezTo>
                    <a:pt x="13238" y="6384"/>
                    <a:pt x="15216" y="8361"/>
                    <a:pt x="15216" y="10800"/>
                  </a:cubicBezTo>
                  <a:cubicBezTo>
                    <a:pt x="15216" y="10823"/>
                    <a:pt x="15215" y="10846"/>
                    <a:pt x="15215" y="10870"/>
                  </a:cubicBezTo>
                  <a:lnTo>
                    <a:pt x="21598" y="10972"/>
                  </a:lnTo>
                  <a:cubicBezTo>
                    <a:pt x="21599" y="10914"/>
                    <a:pt x="21600" y="10857"/>
                    <a:pt x="21600" y="10800"/>
                  </a:cubicBezTo>
                  <a:cubicBezTo>
                    <a:pt x="21600" y="4835"/>
                    <a:pt x="16764" y="0"/>
                    <a:pt x="10800" y="0"/>
                  </a:cubicBezTo>
                  <a:cubicBezTo>
                    <a:pt x="4835" y="0"/>
                    <a:pt x="0" y="4835"/>
                    <a:pt x="0" y="10800"/>
                  </a:cubicBezTo>
                  <a:cubicBezTo>
                    <a:pt x="-1" y="10857"/>
                    <a:pt x="0" y="10914"/>
                    <a:pt x="1" y="10972"/>
                  </a:cubicBezTo>
                  <a:lnTo>
                    <a:pt x="6384" y="10870"/>
                  </a:lnTo>
                  <a:close/>
                </a:path>
              </a:pathLst>
            </a:custGeom>
            <a:solidFill>
              <a:srgbClr val="595959"/>
            </a:solidFill>
            <a:ln>
              <a:noFill/>
            </a:ln>
            <a:extLst>
              <a:ext uri="{91240B29-F687-4F45-9708-019B960494DF}">
                <a14:hiddenLine xmlns:a14="http://schemas.microsoft.com/office/drawing/2010/main" w="3175" cap="flat" cmpd="sng">
                  <a:solidFill>
                    <a:srgbClr val="42719B"/>
                  </a:solidFill>
                  <a:bevel/>
                  <a:headEnd/>
                  <a:tailEnd/>
                </a14:hiddenLine>
              </a:ext>
            </a:extLst>
          </p:spPr>
          <p:txBody>
            <a:bodyPr anchor="ctr"/>
            <a:lstStyle/>
            <a:p>
              <a:endParaRPr lang="zh-CN" altLang="en-US"/>
            </a:p>
          </p:txBody>
        </p:sp>
        <p:sp>
          <p:nvSpPr>
            <p:cNvPr id="18460" name="矩形 15"/>
            <p:cNvSpPr>
              <a:spLocks noChangeArrowheads="1"/>
            </p:cNvSpPr>
            <p:nvPr/>
          </p:nvSpPr>
          <p:spPr bwMode="auto">
            <a:xfrm>
              <a:off x="0" y="1900038"/>
              <a:ext cx="1368152" cy="792361"/>
            </a:xfrm>
            <a:prstGeom prst="rect">
              <a:avLst/>
            </a:prstGeom>
            <a:solidFill>
              <a:srgbClr val="59595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sp>
          <p:nvSpPr>
            <p:cNvPr id="18461" name="矩形 16"/>
            <p:cNvSpPr>
              <a:spLocks noChangeArrowheads="1"/>
            </p:cNvSpPr>
            <p:nvPr/>
          </p:nvSpPr>
          <p:spPr bwMode="auto">
            <a:xfrm>
              <a:off x="0" y="0"/>
              <a:ext cx="1368152" cy="798339"/>
            </a:xfrm>
            <a:prstGeom prst="rect">
              <a:avLst/>
            </a:prstGeom>
            <a:solidFill>
              <a:srgbClr val="59595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100">
                <a:solidFill>
                  <a:srgbClr val="FFFFFF"/>
                </a:solidFill>
                <a:latin typeface="宋体" pitchFamily="2" charset="-122"/>
                <a:sym typeface="宋体" pitchFamily="2" charset="-122"/>
              </a:endParaRPr>
            </a:p>
          </p:txBody>
        </p:sp>
      </p:grpSp>
      <p:sp>
        <p:nvSpPr>
          <p:cNvPr id="18440" name="矩形 17"/>
          <p:cNvSpPr>
            <a:spLocks noChangeArrowheads="1"/>
          </p:cNvSpPr>
          <p:nvPr/>
        </p:nvSpPr>
        <p:spPr bwMode="auto">
          <a:xfrm>
            <a:off x="1217613" y="3125788"/>
            <a:ext cx="9144000" cy="484187"/>
          </a:xfrm>
          <a:prstGeom prst="rect">
            <a:avLst/>
          </a:prstGeom>
          <a:solidFill>
            <a:srgbClr val="F2F2F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41" name="TextBox 24"/>
          <p:cNvSpPr>
            <a:spLocks noChangeArrowheads="1"/>
          </p:cNvSpPr>
          <p:nvPr/>
        </p:nvSpPr>
        <p:spPr bwMode="auto">
          <a:xfrm>
            <a:off x="3184525" y="3033713"/>
            <a:ext cx="6969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FB01C"/>
                </a:solidFill>
                <a:latin typeface="Arial Unicode MS" pitchFamily="34" charset="-122"/>
                <a:ea typeface="Arial Unicode MS" pitchFamily="34" charset="-122"/>
                <a:cs typeface="Arial Unicode MS" pitchFamily="34" charset="-122"/>
                <a:sym typeface="Arial Unicode MS" pitchFamily="34" charset="-122"/>
              </a:rPr>
              <a:t>01</a:t>
            </a:r>
            <a:endParaRPr lang="zh-CN" altLang="en-US" sz="900" b="1">
              <a:solidFill>
                <a:srgbClr val="FFB01C"/>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8442" name="TextBox 25"/>
          <p:cNvSpPr>
            <a:spLocks noChangeArrowheads="1"/>
          </p:cNvSpPr>
          <p:nvPr/>
        </p:nvSpPr>
        <p:spPr bwMode="auto">
          <a:xfrm>
            <a:off x="3314700" y="3613150"/>
            <a:ext cx="471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latin typeface="Calibri" pitchFamily="34" charset="0"/>
                <a:sym typeface="Calibri" pitchFamily="34" charset="0"/>
              </a:rPr>
              <a:t>text</a:t>
            </a:r>
            <a:endParaRPr lang="zh-CN" altLang="en-US" sz="1400">
              <a:solidFill>
                <a:schemeClr val="bg1"/>
              </a:solidFill>
              <a:latin typeface="Calibri" pitchFamily="34" charset="0"/>
              <a:sym typeface="宋体" pitchFamily="2" charset="-122"/>
            </a:endParaRPr>
          </a:p>
        </p:txBody>
      </p:sp>
      <p:sp>
        <p:nvSpPr>
          <p:cNvPr id="18443" name="TextBox 26"/>
          <p:cNvSpPr>
            <a:spLocks noChangeArrowheads="1"/>
          </p:cNvSpPr>
          <p:nvPr/>
        </p:nvSpPr>
        <p:spPr bwMode="auto">
          <a:xfrm>
            <a:off x="4625975" y="3033713"/>
            <a:ext cx="698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3F3F3F"/>
                </a:solidFill>
                <a:latin typeface="Arial Unicode MS" pitchFamily="34" charset="-122"/>
                <a:ea typeface="Arial Unicode MS" pitchFamily="34" charset="-122"/>
                <a:cs typeface="Arial Unicode MS" pitchFamily="34" charset="-122"/>
                <a:sym typeface="Arial Unicode MS" pitchFamily="34" charset="-122"/>
              </a:rPr>
              <a:t>02</a:t>
            </a:r>
            <a:endParaRPr lang="zh-CN" altLang="en-US" sz="900" b="1">
              <a:solidFill>
                <a:srgbClr val="3F3F3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8444" name="TextBox 27"/>
          <p:cNvSpPr>
            <a:spLocks noChangeArrowheads="1"/>
          </p:cNvSpPr>
          <p:nvPr/>
        </p:nvSpPr>
        <p:spPr bwMode="auto">
          <a:xfrm>
            <a:off x="4737100" y="2798763"/>
            <a:ext cx="4699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rgbClr val="3F3F3F"/>
                </a:solidFill>
                <a:latin typeface="Calibri" pitchFamily="34" charset="0"/>
                <a:sym typeface="Calibri" pitchFamily="34" charset="0"/>
              </a:rPr>
              <a:t>text</a:t>
            </a:r>
            <a:endParaRPr lang="zh-CN" altLang="en-US" sz="1400">
              <a:solidFill>
                <a:srgbClr val="3F3F3F"/>
              </a:solidFill>
              <a:latin typeface="Calibri" pitchFamily="34" charset="0"/>
              <a:sym typeface="宋体" pitchFamily="2" charset="-122"/>
            </a:endParaRPr>
          </a:p>
        </p:txBody>
      </p:sp>
      <p:sp>
        <p:nvSpPr>
          <p:cNvPr id="18445" name="TextBox 28"/>
          <p:cNvSpPr>
            <a:spLocks noChangeArrowheads="1"/>
          </p:cNvSpPr>
          <p:nvPr/>
        </p:nvSpPr>
        <p:spPr bwMode="auto">
          <a:xfrm>
            <a:off x="7513638" y="3033713"/>
            <a:ext cx="6969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3F3F3F"/>
                </a:solidFill>
                <a:latin typeface="Arial Unicode MS" pitchFamily="34" charset="-122"/>
                <a:ea typeface="Arial Unicode MS" pitchFamily="34" charset="-122"/>
                <a:cs typeface="Arial Unicode MS" pitchFamily="34" charset="-122"/>
                <a:sym typeface="Arial Unicode MS" pitchFamily="34" charset="-122"/>
              </a:rPr>
              <a:t>04</a:t>
            </a:r>
            <a:endParaRPr lang="zh-CN" altLang="en-US" sz="900" b="1">
              <a:solidFill>
                <a:srgbClr val="3F3F3F"/>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8446" name="TextBox 29"/>
          <p:cNvSpPr>
            <a:spLocks noChangeArrowheads="1"/>
          </p:cNvSpPr>
          <p:nvPr/>
        </p:nvSpPr>
        <p:spPr bwMode="auto">
          <a:xfrm>
            <a:off x="7623175" y="2798763"/>
            <a:ext cx="471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rgbClr val="3F3F3F"/>
                </a:solidFill>
                <a:latin typeface="Calibri" pitchFamily="34" charset="0"/>
                <a:sym typeface="Calibri" pitchFamily="34" charset="0"/>
              </a:rPr>
              <a:t>text</a:t>
            </a:r>
            <a:endParaRPr lang="zh-CN" altLang="en-US" sz="1400">
              <a:solidFill>
                <a:srgbClr val="3F3F3F"/>
              </a:solidFill>
              <a:latin typeface="Calibri" pitchFamily="34" charset="0"/>
              <a:sym typeface="宋体" pitchFamily="2" charset="-122"/>
            </a:endParaRPr>
          </a:p>
        </p:txBody>
      </p:sp>
      <p:sp>
        <p:nvSpPr>
          <p:cNvPr id="18447" name="TextBox 30"/>
          <p:cNvSpPr>
            <a:spLocks noChangeArrowheads="1"/>
          </p:cNvSpPr>
          <p:nvPr/>
        </p:nvSpPr>
        <p:spPr bwMode="auto">
          <a:xfrm>
            <a:off x="6042025" y="3033713"/>
            <a:ext cx="6985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FB01C"/>
                </a:solidFill>
                <a:latin typeface="Arial Unicode MS" pitchFamily="34" charset="-122"/>
                <a:ea typeface="Arial Unicode MS" pitchFamily="34" charset="-122"/>
                <a:cs typeface="Arial Unicode MS" pitchFamily="34" charset="-122"/>
                <a:sym typeface="Arial Unicode MS" pitchFamily="34" charset="-122"/>
              </a:rPr>
              <a:t>03</a:t>
            </a:r>
            <a:endParaRPr lang="zh-CN" altLang="en-US" sz="900" b="1">
              <a:solidFill>
                <a:srgbClr val="FFB01C"/>
              </a:solidFill>
              <a:latin typeface="Arial Unicode MS" pitchFamily="34" charset="-122"/>
              <a:ea typeface="Arial Unicode MS" pitchFamily="34" charset="-122"/>
              <a:cs typeface="Arial Unicode MS" pitchFamily="34" charset="-122"/>
              <a:sym typeface="Arial Unicode MS" pitchFamily="34" charset="-122"/>
            </a:endParaRPr>
          </a:p>
        </p:txBody>
      </p:sp>
      <p:sp>
        <p:nvSpPr>
          <p:cNvPr id="18448" name="TextBox 31"/>
          <p:cNvSpPr>
            <a:spLocks noChangeArrowheads="1"/>
          </p:cNvSpPr>
          <p:nvPr/>
        </p:nvSpPr>
        <p:spPr bwMode="auto">
          <a:xfrm>
            <a:off x="6173788" y="3613150"/>
            <a:ext cx="4699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latin typeface="Calibri" pitchFamily="34" charset="0"/>
                <a:sym typeface="Calibri" pitchFamily="34" charset="0"/>
              </a:rPr>
              <a:t>text</a:t>
            </a:r>
            <a:endParaRPr lang="zh-CN" altLang="en-US" sz="1400">
              <a:solidFill>
                <a:schemeClr val="bg1"/>
              </a:solidFill>
              <a:latin typeface="Calibri" pitchFamily="34" charset="0"/>
              <a:sym typeface="宋体" pitchFamily="2" charset="-122"/>
            </a:endParaRPr>
          </a:p>
        </p:txBody>
      </p:sp>
      <p:sp>
        <p:nvSpPr>
          <p:cNvPr id="18449" name="矩形 26"/>
          <p:cNvSpPr>
            <a:spLocks noChangeArrowheads="1"/>
          </p:cNvSpPr>
          <p:nvPr/>
        </p:nvSpPr>
        <p:spPr bwMode="auto">
          <a:xfrm>
            <a:off x="3249613" y="519271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18450" name="矩形 27"/>
          <p:cNvSpPr>
            <a:spLocks noChangeArrowheads="1"/>
          </p:cNvSpPr>
          <p:nvPr/>
        </p:nvSpPr>
        <p:spPr bwMode="auto">
          <a:xfrm>
            <a:off x="4703763" y="116046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18451" name="矩形 28"/>
          <p:cNvSpPr>
            <a:spLocks noChangeArrowheads="1"/>
          </p:cNvSpPr>
          <p:nvPr/>
        </p:nvSpPr>
        <p:spPr bwMode="auto">
          <a:xfrm>
            <a:off x="6137275" y="519271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18452" name="矩形 29"/>
          <p:cNvSpPr>
            <a:spLocks noChangeArrowheads="1"/>
          </p:cNvSpPr>
          <p:nvPr/>
        </p:nvSpPr>
        <p:spPr bwMode="auto">
          <a:xfrm>
            <a:off x="7578725" y="1160463"/>
            <a:ext cx="565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chemeClr val="bg1"/>
                </a:solidFill>
                <a:latin typeface="Calibri" pitchFamily="34" charset="0"/>
                <a:sym typeface="Calibri" pitchFamily="34" charset="0"/>
              </a:rPr>
              <a:t>Text</a:t>
            </a:r>
          </a:p>
        </p:txBody>
      </p:sp>
      <p:sp>
        <p:nvSpPr>
          <p:cNvPr id="18453" name="文本框 30"/>
          <p:cNvSpPr>
            <a:spLocks noChangeArrowheads="1"/>
          </p:cNvSpPr>
          <p:nvPr/>
        </p:nvSpPr>
        <p:spPr bwMode="auto">
          <a:xfrm>
            <a:off x="7889875" y="4465638"/>
            <a:ext cx="2557463"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a:solidFill>
                  <a:srgbClr val="FFB01C"/>
                </a:solidFill>
                <a:latin typeface="微软雅黑" pitchFamily="34" charset="-122"/>
                <a:ea typeface="微软雅黑" pitchFamily="34" charset="-122"/>
                <a:sym typeface="宋体" pitchFamily="2" charset="-122"/>
              </a:rPr>
              <a:t>点击此处添加文字说明点击此处添加文字说明</a:t>
            </a:r>
          </a:p>
          <a:p>
            <a:pPr>
              <a:lnSpc>
                <a:spcPct val="150000"/>
              </a:lnSpc>
            </a:pPr>
            <a:r>
              <a:rPr lang="zh-CN" altLang="en-US">
                <a:solidFill>
                  <a:srgbClr val="FFB01C"/>
                </a:solidFill>
                <a:latin typeface="微软雅黑" pitchFamily="34" charset="-122"/>
                <a:ea typeface="微软雅黑" pitchFamily="34" charset="-122"/>
                <a:sym typeface="宋体" pitchFamily="2" charset="-122"/>
              </a:rPr>
              <a:t>点击此处添加文字说明</a:t>
            </a:r>
          </a:p>
        </p:txBody>
      </p:sp>
      <p:sp>
        <p:nvSpPr>
          <p:cNvPr id="18454" name="文本框 31"/>
          <p:cNvSpPr>
            <a:spLocks noChangeArrowheads="1"/>
          </p:cNvSpPr>
          <p:nvPr/>
        </p:nvSpPr>
        <p:spPr bwMode="auto">
          <a:xfrm>
            <a:off x="7889875" y="3943350"/>
            <a:ext cx="25574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b="1">
                <a:solidFill>
                  <a:srgbClr val="FFB01C"/>
                </a:solidFill>
                <a:latin typeface="微软雅黑" pitchFamily="34" charset="-122"/>
                <a:ea typeface="微软雅黑" pitchFamily="34" charset="-122"/>
                <a:sym typeface="宋体" pitchFamily="2" charset="-122"/>
              </a:rPr>
              <a:t>添加标题</a:t>
            </a:r>
          </a:p>
        </p:txBody>
      </p:sp>
      <p:sp>
        <p:nvSpPr>
          <p:cNvPr id="18455" name="Freeform 5"/>
          <p:cNvSpPr>
            <a:spLocks noEditPoints="1" noChangeArrowheads="1"/>
          </p:cNvSpPr>
          <p:nvPr/>
        </p:nvSpPr>
        <p:spPr bwMode="auto">
          <a:xfrm>
            <a:off x="4757738" y="1944688"/>
            <a:ext cx="457200" cy="439737"/>
          </a:xfrm>
          <a:custGeom>
            <a:avLst/>
            <a:gdLst>
              <a:gd name="T0" fmla="*/ 2147483647 w 200"/>
              <a:gd name="T1" fmla="*/ 0 h 192"/>
              <a:gd name="T2" fmla="*/ 2147483647 w 200"/>
              <a:gd name="T3" fmla="*/ 0 h 192"/>
              <a:gd name="T4" fmla="*/ 2147483647 w 200"/>
              <a:gd name="T5" fmla="*/ 0 h 192"/>
              <a:gd name="T6" fmla="*/ 2147483647 w 200"/>
              <a:gd name="T7" fmla="*/ 0 h 192"/>
              <a:gd name="T8" fmla="*/ 2147483647 w 200"/>
              <a:gd name="T9" fmla="*/ 2147483647 h 192"/>
              <a:gd name="T10" fmla="*/ 0 w 200"/>
              <a:gd name="T11" fmla="*/ 2147483647 h 192"/>
              <a:gd name="T12" fmla="*/ 0 w 200"/>
              <a:gd name="T13" fmla="*/ 2147483647 h 192"/>
              <a:gd name="T14" fmla="*/ 0 w 200"/>
              <a:gd name="T15" fmla="*/ 2147483647 h 192"/>
              <a:gd name="T16" fmla="*/ 2147483647 w 200"/>
              <a:gd name="T17" fmla="*/ 2147483647 h 192"/>
              <a:gd name="T18" fmla="*/ 2147483647 w 200"/>
              <a:gd name="T19" fmla="*/ 2147483647 h 192"/>
              <a:gd name="T20" fmla="*/ 2147483647 w 200"/>
              <a:gd name="T21" fmla="*/ 2147483647 h 192"/>
              <a:gd name="T22" fmla="*/ 2147483647 w 200"/>
              <a:gd name="T23" fmla="*/ 2147483647 h 192"/>
              <a:gd name="T24" fmla="*/ 2147483647 w 200"/>
              <a:gd name="T25" fmla="*/ 2147483647 h 192"/>
              <a:gd name="T26" fmla="*/ 2147483647 w 200"/>
              <a:gd name="T27" fmla="*/ 2147483647 h 192"/>
              <a:gd name="T28" fmla="*/ 2147483647 w 200"/>
              <a:gd name="T29" fmla="*/ 0 h 192"/>
              <a:gd name="T30" fmla="*/ 2147483647 w 200"/>
              <a:gd name="T31" fmla="*/ 0 h 192"/>
              <a:gd name="T32" fmla="*/ 2147483647 w 200"/>
              <a:gd name="T33" fmla="*/ 2147483647 h 192"/>
              <a:gd name="T34" fmla="*/ 2147483647 w 200"/>
              <a:gd name="T35" fmla="*/ 2147483647 h 192"/>
              <a:gd name="T36" fmla="*/ 2147483647 w 200"/>
              <a:gd name="T37" fmla="*/ 2147483647 h 192"/>
              <a:gd name="T38" fmla="*/ 2147483647 w 200"/>
              <a:gd name="T39" fmla="*/ 2147483647 h 192"/>
              <a:gd name="T40" fmla="*/ 2147483647 w 200"/>
              <a:gd name="T41" fmla="*/ 2147483647 h 192"/>
              <a:gd name="T42" fmla="*/ 2147483647 w 200"/>
              <a:gd name="T43" fmla="*/ 2147483647 h 192"/>
              <a:gd name="T44" fmla="*/ 2147483647 w 200"/>
              <a:gd name="T45" fmla="*/ 2147483647 h 192"/>
              <a:gd name="T46" fmla="*/ 2147483647 w 200"/>
              <a:gd name="T47" fmla="*/ 2147483647 h 192"/>
              <a:gd name="T48" fmla="*/ 2147483647 w 200"/>
              <a:gd name="T49" fmla="*/ 2147483647 h 192"/>
              <a:gd name="T50" fmla="*/ 2147483647 w 200"/>
              <a:gd name="T51" fmla="*/ 2147483647 h 192"/>
              <a:gd name="T52" fmla="*/ 2147483647 w 200"/>
              <a:gd name="T53" fmla="*/ 2147483647 h 192"/>
              <a:gd name="T54" fmla="*/ 2147483647 w 200"/>
              <a:gd name="T55" fmla="*/ 2147483647 h 192"/>
              <a:gd name="T56" fmla="*/ 2147483647 w 200"/>
              <a:gd name="T57" fmla="*/ 2147483647 h 192"/>
              <a:gd name="T58" fmla="*/ 2147483647 w 200"/>
              <a:gd name="T59" fmla="*/ 2147483647 h 192"/>
              <a:gd name="T60" fmla="*/ 2147483647 w 200"/>
              <a:gd name="T61" fmla="*/ 2147483647 h 192"/>
              <a:gd name="T62" fmla="*/ 2147483647 w 200"/>
              <a:gd name="T63" fmla="*/ 2147483647 h 192"/>
              <a:gd name="T64" fmla="*/ 2147483647 w 200"/>
              <a:gd name="T65" fmla="*/ 2147483647 h 192"/>
              <a:gd name="T66" fmla="*/ 2147483647 w 200"/>
              <a:gd name="T67" fmla="*/ 2147483647 h 192"/>
              <a:gd name="T68" fmla="*/ 2147483647 w 200"/>
              <a:gd name="T69" fmla="*/ 2147483647 h 192"/>
              <a:gd name="T70" fmla="*/ 2147483647 w 200"/>
              <a:gd name="T71" fmla="*/ 2147483647 h 192"/>
              <a:gd name="T72" fmla="*/ 2147483647 w 200"/>
              <a:gd name="T73" fmla="*/ 2147483647 h 192"/>
              <a:gd name="T74" fmla="*/ 2147483647 w 200"/>
              <a:gd name="T75" fmla="*/ 2147483647 h 192"/>
              <a:gd name="T76" fmla="*/ 2147483647 w 200"/>
              <a:gd name="T77" fmla="*/ 2147483647 h 192"/>
              <a:gd name="T78" fmla="*/ 2147483647 w 200"/>
              <a:gd name="T79" fmla="*/ 2147483647 h 192"/>
              <a:gd name="T80" fmla="*/ 2147483647 w 200"/>
              <a:gd name="T81" fmla="*/ 2147483647 h 192"/>
              <a:gd name="T82" fmla="*/ 2147483647 w 200"/>
              <a:gd name="T83" fmla="*/ 2147483647 h 192"/>
              <a:gd name="T84" fmla="*/ 2147483647 w 200"/>
              <a:gd name="T85" fmla="*/ 2147483647 h 192"/>
              <a:gd name="T86" fmla="*/ 2147483647 w 200"/>
              <a:gd name="T87" fmla="*/ 2147483647 h 192"/>
              <a:gd name="T88" fmla="*/ 2147483647 w 200"/>
              <a:gd name="T89" fmla="*/ 2147483647 h 192"/>
              <a:gd name="T90" fmla="*/ 2147483647 w 200"/>
              <a:gd name="T91" fmla="*/ 2147483647 h 192"/>
              <a:gd name="T92" fmla="*/ 2147483647 w 200"/>
              <a:gd name="T93" fmla="*/ 2147483647 h 192"/>
              <a:gd name="T94" fmla="*/ 2147483647 w 200"/>
              <a:gd name="T95" fmla="*/ 2147483647 h 192"/>
              <a:gd name="T96" fmla="*/ 2147483647 w 200"/>
              <a:gd name="T97" fmla="*/ 2147483647 h 192"/>
              <a:gd name="T98" fmla="*/ 2147483647 w 200"/>
              <a:gd name="T99" fmla="*/ 2147483647 h 192"/>
              <a:gd name="T100" fmla="*/ 2147483647 w 200"/>
              <a:gd name="T101" fmla="*/ 2147483647 h 192"/>
              <a:gd name="T102" fmla="*/ 2147483647 w 200"/>
              <a:gd name="T103" fmla="*/ 2147483647 h 192"/>
              <a:gd name="T104" fmla="*/ 2147483647 w 200"/>
              <a:gd name="T105" fmla="*/ 2147483647 h 192"/>
              <a:gd name="T106" fmla="*/ 2147483647 w 200"/>
              <a:gd name="T107" fmla="*/ 2147483647 h 192"/>
              <a:gd name="T108" fmla="*/ 2147483647 w 200"/>
              <a:gd name="T109" fmla="*/ 2147483647 h 192"/>
              <a:gd name="T110" fmla="*/ 2147483647 w 200"/>
              <a:gd name="T111" fmla="*/ 2147483647 h 192"/>
              <a:gd name="T112" fmla="*/ 2147483647 w 200"/>
              <a:gd name="T113" fmla="*/ 2147483647 h 192"/>
              <a:gd name="T114" fmla="*/ 2147483647 w 200"/>
              <a:gd name="T115" fmla="*/ 2147483647 h 192"/>
              <a:gd name="T116" fmla="*/ 2147483647 w 200"/>
              <a:gd name="T117" fmla="*/ 2147483647 h 192"/>
              <a:gd name="T118" fmla="*/ 2147483647 w 200"/>
              <a:gd name="T119" fmla="*/ 2147483647 h 192"/>
              <a:gd name="T120" fmla="*/ 2147483647 w 200"/>
              <a:gd name="T121" fmla="*/ 2147483647 h 192"/>
              <a:gd name="T122" fmla="*/ 2147483647 w 200"/>
              <a:gd name="T123" fmla="*/ 2147483647 h 19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00"/>
              <a:gd name="T187" fmla="*/ 0 h 192"/>
              <a:gd name="T188" fmla="*/ 200 w 200"/>
              <a:gd name="T189" fmla="*/ 192 h 19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00" h="192">
                <a:moveTo>
                  <a:pt x="188" y="0"/>
                </a:moveTo>
                <a:cubicBezTo>
                  <a:pt x="44" y="0"/>
                  <a:pt x="44" y="0"/>
                  <a:pt x="44" y="0"/>
                </a:cubicBezTo>
                <a:cubicBezTo>
                  <a:pt x="40" y="0"/>
                  <a:pt x="40" y="0"/>
                  <a:pt x="40" y="0"/>
                </a:cubicBezTo>
                <a:cubicBezTo>
                  <a:pt x="32" y="0"/>
                  <a:pt x="32" y="0"/>
                  <a:pt x="32" y="0"/>
                </a:cubicBezTo>
                <a:cubicBezTo>
                  <a:pt x="32" y="36"/>
                  <a:pt x="32" y="36"/>
                  <a:pt x="32" y="36"/>
                </a:cubicBezTo>
                <a:cubicBezTo>
                  <a:pt x="0" y="36"/>
                  <a:pt x="0" y="36"/>
                  <a:pt x="0" y="36"/>
                </a:cubicBezTo>
                <a:cubicBezTo>
                  <a:pt x="0" y="48"/>
                  <a:pt x="0" y="48"/>
                  <a:pt x="0" y="48"/>
                </a:cubicBezTo>
                <a:cubicBezTo>
                  <a:pt x="0" y="152"/>
                  <a:pt x="0" y="152"/>
                  <a:pt x="0" y="152"/>
                </a:cubicBezTo>
                <a:cubicBezTo>
                  <a:pt x="0" y="174"/>
                  <a:pt x="17" y="192"/>
                  <a:pt x="40" y="192"/>
                </a:cubicBezTo>
                <a:cubicBezTo>
                  <a:pt x="64" y="192"/>
                  <a:pt x="64" y="192"/>
                  <a:pt x="64" y="192"/>
                </a:cubicBezTo>
                <a:cubicBezTo>
                  <a:pt x="136" y="192"/>
                  <a:pt x="136" y="192"/>
                  <a:pt x="136" y="192"/>
                </a:cubicBezTo>
                <a:cubicBezTo>
                  <a:pt x="160" y="192"/>
                  <a:pt x="160" y="192"/>
                  <a:pt x="160" y="192"/>
                </a:cubicBezTo>
                <a:cubicBezTo>
                  <a:pt x="182" y="192"/>
                  <a:pt x="200" y="174"/>
                  <a:pt x="200" y="152"/>
                </a:cubicBezTo>
                <a:cubicBezTo>
                  <a:pt x="200" y="12"/>
                  <a:pt x="200" y="12"/>
                  <a:pt x="200" y="12"/>
                </a:cubicBezTo>
                <a:cubicBezTo>
                  <a:pt x="200" y="0"/>
                  <a:pt x="200" y="0"/>
                  <a:pt x="200" y="0"/>
                </a:cubicBezTo>
                <a:lnTo>
                  <a:pt x="188" y="0"/>
                </a:lnTo>
                <a:close/>
                <a:moveTo>
                  <a:pt x="32" y="140"/>
                </a:moveTo>
                <a:cubicBezTo>
                  <a:pt x="32" y="150"/>
                  <a:pt x="28" y="159"/>
                  <a:pt x="22" y="166"/>
                </a:cubicBezTo>
                <a:cubicBezTo>
                  <a:pt x="15" y="159"/>
                  <a:pt x="12" y="150"/>
                  <a:pt x="12" y="140"/>
                </a:cubicBezTo>
                <a:cubicBezTo>
                  <a:pt x="12" y="48"/>
                  <a:pt x="12" y="48"/>
                  <a:pt x="12" y="48"/>
                </a:cubicBezTo>
                <a:cubicBezTo>
                  <a:pt x="32" y="48"/>
                  <a:pt x="32" y="48"/>
                  <a:pt x="32" y="48"/>
                </a:cubicBezTo>
                <a:lnTo>
                  <a:pt x="32" y="140"/>
                </a:lnTo>
                <a:close/>
                <a:moveTo>
                  <a:pt x="188" y="140"/>
                </a:moveTo>
                <a:cubicBezTo>
                  <a:pt x="188" y="162"/>
                  <a:pt x="170" y="180"/>
                  <a:pt x="148" y="180"/>
                </a:cubicBezTo>
                <a:cubicBezTo>
                  <a:pt x="136" y="180"/>
                  <a:pt x="136" y="180"/>
                  <a:pt x="136" y="180"/>
                </a:cubicBezTo>
                <a:cubicBezTo>
                  <a:pt x="64" y="180"/>
                  <a:pt x="64" y="180"/>
                  <a:pt x="64" y="180"/>
                </a:cubicBezTo>
                <a:cubicBezTo>
                  <a:pt x="52" y="180"/>
                  <a:pt x="52" y="180"/>
                  <a:pt x="52" y="180"/>
                </a:cubicBezTo>
                <a:cubicBezTo>
                  <a:pt x="46" y="180"/>
                  <a:pt x="40" y="178"/>
                  <a:pt x="35" y="176"/>
                </a:cubicBezTo>
                <a:cubicBezTo>
                  <a:pt x="40" y="169"/>
                  <a:pt x="44" y="161"/>
                  <a:pt x="44" y="152"/>
                </a:cubicBezTo>
                <a:cubicBezTo>
                  <a:pt x="44" y="12"/>
                  <a:pt x="44" y="12"/>
                  <a:pt x="44" y="12"/>
                </a:cubicBezTo>
                <a:cubicBezTo>
                  <a:pt x="188" y="12"/>
                  <a:pt x="188" y="12"/>
                  <a:pt x="188" y="12"/>
                </a:cubicBezTo>
                <a:lnTo>
                  <a:pt x="188" y="140"/>
                </a:lnTo>
                <a:close/>
                <a:moveTo>
                  <a:pt x="100" y="128"/>
                </a:moveTo>
                <a:cubicBezTo>
                  <a:pt x="60" y="128"/>
                  <a:pt x="60" y="128"/>
                  <a:pt x="60" y="128"/>
                </a:cubicBezTo>
                <a:cubicBezTo>
                  <a:pt x="60" y="140"/>
                  <a:pt x="60" y="140"/>
                  <a:pt x="60" y="140"/>
                </a:cubicBezTo>
                <a:cubicBezTo>
                  <a:pt x="100" y="140"/>
                  <a:pt x="100" y="140"/>
                  <a:pt x="100" y="140"/>
                </a:cubicBezTo>
                <a:lnTo>
                  <a:pt x="100" y="128"/>
                </a:lnTo>
                <a:close/>
                <a:moveTo>
                  <a:pt x="100" y="108"/>
                </a:moveTo>
                <a:cubicBezTo>
                  <a:pt x="60" y="108"/>
                  <a:pt x="60" y="108"/>
                  <a:pt x="60" y="108"/>
                </a:cubicBezTo>
                <a:cubicBezTo>
                  <a:pt x="60" y="120"/>
                  <a:pt x="60" y="120"/>
                  <a:pt x="60" y="120"/>
                </a:cubicBezTo>
                <a:cubicBezTo>
                  <a:pt x="100" y="120"/>
                  <a:pt x="100" y="120"/>
                  <a:pt x="100" y="120"/>
                </a:cubicBezTo>
                <a:lnTo>
                  <a:pt x="100" y="108"/>
                </a:lnTo>
                <a:close/>
                <a:moveTo>
                  <a:pt x="100" y="88"/>
                </a:moveTo>
                <a:cubicBezTo>
                  <a:pt x="60" y="88"/>
                  <a:pt x="60" y="88"/>
                  <a:pt x="60" y="88"/>
                </a:cubicBezTo>
                <a:cubicBezTo>
                  <a:pt x="60" y="100"/>
                  <a:pt x="60" y="100"/>
                  <a:pt x="60" y="100"/>
                </a:cubicBezTo>
                <a:cubicBezTo>
                  <a:pt x="100" y="100"/>
                  <a:pt x="100" y="100"/>
                  <a:pt x="100" y="100"/>
                </a:cubicBezTo>
                <a:lnTo>
                  <a:pt x="100" y="88"/>
                </a:lnTo>
                <a:close/>
                <a:moveTo>
                  <a:pt x="168" y="36"/>
                </a:moveTo>
                <a:cubicBezTo>
                  <a:pt x="60" y="36"/>
                  <a:pt x="60" y="36"/>
                  <a:pt x="60" y="36"/>
                </a:cubicBezTo>
                <a:cubicBezTo>
                  <a:pt x="60" y="52"/>
                  <a:pt x="60" y="52"/>
                  <a:pt x="60" y="52"/>
                </a:cubicBezTo>
                <a:cubicBezTo>
                  <a:pt x="168" y="52"/>
                  <a:pt x="168" y="52"/>
                  <a:pt x="168" y="52"/>
                </a:cubicBezTo>
                <a:lnTo>
                  <a:pt x="168" y="36"/>
                </a:lnTo>
                <a:close/>
                <a:moveTo>
                  <a:pt x="100" y="68"/>
                </a:moveTo>
                <a:cubicBezTo>
                  <a:pt x="60" y="68"/>
                  <a:pt x="60" y="68"/>
                  <a:pt x="60" y="68"/>
                </a:cubicBezTo>
                <a:cubicBezTo>
                  <a:pt x="60" y="80"/>
                  <a:pt x="60" y="80"/>
                  <a:pt x="60" y="80"/>
                </a:cubicBezTo>
                <a:cubicBezTo>
                  <a:pt x="100" y="80"/>
                  <a:pt x="100" y="80"/>
                  <a:pt x="100" y="80"/>
                </a:cubicBezTo>
                <a:lnTo>
                  <a:pt x="100" y="68"/>
                </a:lnTo>
                <a:close/>
                <a:moveTo>
                  <a:pt x="112" y="140"/>
                </a:moveTo>
                <a:cubicBezTo>
                  <a:pt x="168" y="140"/>
                  <a:pt x="168" y="140"/>
                  <a:pt x="168" y="140"/>
                </a:cubicBezTo>
                <a:cubicBezTo>
                  <a:pt x="168" y="68"/>
                  <a:pt x="168" y="68"/>
                  <a:pt x="168" y="68"/>
                </a:cubicBezTo>
                <a:cubicBezTo>
                  <a:pt x="112" y="68"/>
                  <a:pt x="112" y="68"/>
                  <a:pt x="112" y="68"/>
                </a:cubicBezTo>
                <a:lnTo>
                  <a:pt x="112" y="140"/>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8456" name="Freeform 9"/>
          <p:cNvSpPr>
            <a:spLocks noEditPoints="1" noChangeArrowheads="1"/>
          </p:cNvSpPr>
          <p:nvPr/>
        </p:nvSpPr>
        <p:spPr bwMode="auto">
          <a:xfrm>
            <a:off x="3333750" y="4289425"/>
            <a:ext cx="481013" cy="476250"/>
          </a:xfrm>
          <a:custGeom>
            <a:avLst/>
            <a:gdLst>
              <a:gd name="T0" fmla="*/ 2147483647 w 196"/>
              <a:gd name="T1" fmla="*/ 2147483647 h 194"/>
              <a:gd name="T2" fmla="*/ 2147483647 w 196"/>
              <a:gd name="T3" fmla="*/ 2147483647 h 194"/>
              <a:gd name="T4" fmla="*/ 2147483647 w 196"/>
              <a:gd name="T5" fmla="*/ 2147483647 h 194"/>
              <a:gd name="T6" fmla="*/ 2147483647 w 196"/>
              <a:gd name="T7" fmla="*/ 2147483647 h 194"/>
              <a:gd name="T8" fmla="*/ 2147483647 w 196"/>
              <a:gd name="T9" fmla="*/ 0 h 194"/>
              <a:gd name="T10" fmla="*/ 0 w 196"/>
              <a:gd name="T11" fmla="*/ 2147483647 h 194"/>
              <a:gd name="T12" fmla="*/ 2147483647 w 196"/>
              <a:gd name="T13" fmla="*/ 2147483647 h 194"/>
              <a:gd name="T14" fmla="*/ 2147483647 w 196"/>
              <a:gd name="T15" fmla="*/ 2147483647 h 194"/>
              <a:gd name="T16" fmla="*/ 2147483647 w 196"/>
              <a:gd name="T17" fmla="*/ 2147483647 h 194"/>
              <a:gd name="T18" fmla="*/ 2147483647 w 196"/>
              <a:gd name="T19" fmla="*/ 2147483647 h 194"/>
              <a:gd name="T20" fmla="*/ 2147483647 w 196"/>
              <a:gd name="T21" fmla="*/ 2147483647 h 194"/>
              <a:gd name="T22" fmla="*/ 2147483647 w 196"/>
              <a:gd name="T23" fmla="*/ 2147483647 h 194"/>
              <a:gd name="T24" fmla="*/ 2147483647 w 196"/>
              <a:gd name="T25" fmla="*/ 2147483647 h 194"/>
              <a:gd name="T26" fmla="*/ 2147483647 w 196"/>
              <a:gd name="T27" fmla="*/ 2147483647 h 194"/>
              <a:gd name="T28" fmla="*/ 2147483647 w 196"/>
              <a:gd name="T29" fmla="*/ 2147483647 h 194"/>
              <a:gd name="T30" fmla="*/ 2147483647 w 196"/>
              <a:gd name="T31" fmla="*/ 2147483647 h 194"/>
              <a:gd name="T32" fmla="*/ 2147483647 w 196"/>
              <a:gd name="T33" fmla="*/ 2147483647 h 194"/>
              <a:gd name="T34" fmla="*/ 2147483647 w 196"/>
              <a:gd name="T35" fmla="*/ 2147483647 h 19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6"/>
              <a:gd name="T55" fmla="*/ 0 h 194"/>
              <a:gd name="T56" fmla="*/ 196 w 196"/>
              <a:gd name="T57" fmla="*/ 194 h 19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6" h="194">
                <a:moveTo>
                  <a:pt x="190" y="166"/>
                </a:moveTo>
                <a:cubicBezTo>
                  <a:pt x="143" y="120"/>
                  <a:pt x="143" y="120"/>
                  <a:pt x="143" y="120"/>
                </a:cubicBezTo>
                <a:cubicBezTo>
                  <a:pt x="143" y="119"/>
                  <a:pt x="142" y="119"/>
                  <a:pt x="142" y="118"/>
                </a:cubicBezTo>
                <a:cubicBezTo>
                  <a:pt x="149" y="106"/>
                  <a:pt x="154" y="92"/>
                  <a:pt x="154" y="76"/>
                </a:cubicBezTo>
                <a:cubicBezTo>
                  <a:pt x="154" y="34"/>
                  <a:pt x="120" y="0"/>
                  <a:pt x="77" y="0"/>
                </a:cubicBezTo>
                <a:cubicBezTo>
                  <a:pt x="35" y="0"/>
                  <a:pt x="0" y="34"/>
                  <a:pt x="0" y="76"/>
                </a:cubicBezTo>
                <a:cubicBezTo>
                  <a:pt x="0" y="119"/>
                  <a:pt x="35" y="153"/>
                  <a:pt x="77" y="153"/>
                </a:cubicBezTo>
                <a:cubicBezTo>
                  <a:pt x="93" y="153"/>
                  <a:pt x="107" y="149"/>
                  <a:pt x="119" y="141"/>
                </a:cubicBezTo>
                <a:cubicBezTo>
                  <a:pt x="119" y="141"/>
                  <a:pt x="120" y="142"/>
                  <a:pt x="120" y="143"/>
                </a:cubicBezTo>
                <a:cubicBezTo>
                  <a:pt x="167" y="189"/>
                  <a:pt x="167" y="189"/>
                  <a:pt x="167" y="189"/>
                </a:cubicBezTo>
                <a:cubicBezTo>
                  <a:pt x="170" y="192"/>
                  <a:pt x="174" y="194"/>
                  <a:pt x="178" y="194"/>
                </a:cubicBezTo>
                <a:cubicBezTo>
                  <a:pt x="182" y="194"/>
                  <a:pt x="187" y="192"/>
                  <a:pt x="190" y="189"/>
                </a:cubicBezTo>
                <a:cubicBezTo>
                  <a:pt x="196" y="183"/>
                  <a:pt x="196" y="172"/>
                  <a:pt x="190" y="166"/>
                </a:cubicBezTo>
                <a:moveTo>
                  <a:pt x="77" y="129"/>
                </a:moveTo>
                <a:cubicBezTo>
                  <a:pt x="48" y="129"/>
                  <a:pt x="25" y="105"/>
                  <a:pt x="25" y="76"/>
                </a:cubicBezTo>
                <a:cubicBezTo>
                  <a:pt x="25" y="48"/>
                  <a:pt x="48" y="24"/>
                  <a:pt x="77" y="24"/>
                </a:cubicBezTo>
                <a:cubicBezTo>
                  <a:pt x="106" y="24"/>
                  <a:pt x="130" y="48"/>
                  <a:pt x="130" y="76"/>
                </a:cubicBezTo>
                <a:cubicBezTo>
                  <a:pt x="130" y="105"/>
                  <a:pt x="106" y="129"/>
                  <a:pt x="77" y="129"/>
                </a:cubicBezTo>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8457" name="Freeform 13"/>
          <p:cNvSpPr>
            <a:spLocks noEditPoints="1" noChangeArrowheads="1"/>
          </p:cNvSpPr>
          <p:nvPr/>
        </p:nvSpPr>
        <p:spPr bwMode="auto">
          <a:xfrm>
            <a:off x="6242050" y="4394200"/>
            <a:ext cx="401638" cy="403225"/>
          </a:xfrm>
          <a:custGeom>
            <a:avLst/>
            <a:gdLst>
              <a:gd name="T0" fmla="*/ 0 w 200"/>
              <a:gd name="T1" fmla="*/ 2147483647 h 200"/>
              <a:gd name="T2" fmla="*/ 2147483647 w 200"/>
              <a:gd name="T3" fmla="*/ 2147483647 h 200"/>
              <a:gd name="T4" fmla="*/ 2147483647 w 200"/>
              <a:gd name="T5" fmla="*/ 2147483647 h 200"/>
              <a:gd name="T6" fmla="*/ 2147483647 w 200"/>
              <a:gd name="T7" fmla="*/ 2147483647 h 200"/>
              <a:gd name="T8" fmla="*/ 2147483647 w 200"/>
              <a:gd name="T9" fmla="*/ 2147483647 h 200"/>
              <a:gd name="T10" fmla="*/ 2147483647 w 200"/>
              <a:gd name="T11" fmla="*/ 2147483647 h 200"/>
              <a:gd name="T12" fmla="*/ 2147483647 w 200"/>
              <a:gd name="T13" fmla="*/ 2147483647 h 200"/>
              <a:gd name="T14" fmla="*/ 2147483647 w 200"/>
              <a:gd name="T15" fmla="*/ 2147483647 h 200"/>
              <a:gd name="T16" fmla="*/ 2147483647 w 200"/>
              <a:gd name="T17" fmla="*/ 2147483647 h 200"/>
              <a:gd name="T18" fmla="*/ 2147483647 w 200"/>
              <a:gd name="T19" fmla="*/ 2147483647 h 200"/>
              <a:gd name="T20" fmla="*/ 2147483647 w 200"/>
              <a:gd name="T21" fmla="*/ 2147483647 h 200"/>
              <a:gd name="T22" fmla="*/ 2147483647 w 200"/>
              <a:gd name="T23" fmla="*/ 2147483647 h 200"/>
              <a:gd name="T24" fmla="*/ 2147483647 w 200"/>
              <a:gd name="T25" fmla="*/ 2147483647 h 200"/>
              <a:gd name="T26" fmla="*/ 2147483647 w 200"/>
              <a:gd name="T27" fmla="*/ 2147483647 h 200"/>
              <a:gd name="T28" fmla="*/ 2147483647 w 200"/>
              <a:gd name="T29" fmla="*/ 2147483647 h 200"/>
              <a:gd name="T30" fmla="*/ 2147483647 w 200"/>
              <a:gd name="T31" fmla="*/ 2147483647 h 200"/>
              <a:gd name="T32" fmla="*/ 2147483647 w 200"/>
              <a:gd name="T33" fmla="*/ 2147483647 h 200"/>
              <a:gd name="T34" fmla="*/ 2147483647 w 200"/>
              <a:gd name="T35" fmla="*/ 2147483647 h 200"/>
              <a:gd name="T36" fmla="*/ 2147483647 w 200"/>
              <a:gd name="T37" fmla="*/ 2147483647 h 200"/>
              <a:gd name="T38" fmla="*/ 2147483647 w 200"/>
              <a:gd name="T39" fmla="*/ 2147483647 h 200"/>
              <a:gd name="T40" fmla="*/ 2147483647 w 200"/>
              <a:gd name="T41" fmla="*/ 2147483647 h 200"/>
              <a:gd name="T42" fmla="*/ 2147483647 w 200"/>
              <a:gd name="T43" fmla="*/ 2147483647 h 200"/>
              <a:gd name="T44" fmla="*/ 2147483647 w 200"/>
              <a:gd name="T45" fmla="*/ 2147483647 h 200"/>
              <a:gd name="T46" fmla="*/ 2147483647 w 200"/>
              <a:gd name="T47" fmla="*/ 2147483647 h 200"/>
              <a:gd name="T48" fmla="*/ 2147483647 w 200"/>
              <a:gd name="T49" fmla="*/ 2147483647 h 200"/>
              <a:gd name="T50" fmla="*/ 2147483647 w 200"/>
              <a:gd name="T51" fmla="*/ 2147483647 h 200"/>
              <a:gd name="T52" fmla="*/ 2147483647 w 200"/>
              <a:gd name="T53" fmla="*/ 2147483647 h 200"/>
              <a:gd name="T54" fmla="*/ 2147483647 w 200"/>
              <a:gd name="T55" fmla="*/ 2147483647 h 200"/>
              <a:gd name="T56" fmla="*/ 2147483647 w 200"/>
              <a:gd name="T57" fmla="*/ 2147483647 h 200"/>
              <a:gd name="T58" fmla="*/ 2147483647 w 200"/>
              <a:gd name="T59" fmla="*/ 2147483647 h 200"/>
              <a:gd name="T60" fmla="*/ 2147483647 w 200"/>
              <a:gd name="T61" fmla="*/ 2147483647 h 200"/>
              <a:gd name="T62" fmla="*/ 2147483647 w 200"/>
              <a:gd name="T63" fmla="*/ 2147483647 h 200"/>
              <a:gd name="T64" fmla="*/ 2147483647 w 200"/>
              <a:gd name="T65" fmla="*/ 2147483647 h 200"/>
              <a:gd name="T66" fmla="*/ 2147483647 w 200"/>
              <a:gd name="T67" fmla="*/ 2147483647 h 200"/>
              <a:gd name="T68" fmla="*/ 2147483647 w 200"/>
              <a:gd name="T69" fmla="*/ 2147483647 h 200"/>
              <a:gd name="T70" fmla="*/ 2147483647 w 200"/>
              <a:gd name="T71" fmla="*/ 2147483647 h 200"/>
              <a:gd name="T72" fmla="*/ 2147483647 w 200"/>
              <a:gd name="T73" fmla="*/ 2147483647 h 200"/>
              <a:gd name="T74" fmla="*/ 0 w 200"/>
              <a:gd name="T75" fmla="*/ 2147483647 h 200"/>
              <a:gd name="T76" fmla="*/ 2147483647 w 200"/>
              <a:gd name="T77" fmla="*/ 2147483647 h 200"/>
              <a:gd name="T78" fmla="*/ 2147483647 w 200"/>
              <a:gd name="T79" fmla="*/ 2147483647 h 200"/>
              <a:gd name="T80" fmla="*/ 2147483647 w 200"/>
              <a:gd name="T81" fmla="*/ 2147483647 h 200"/>
              <a:gd name="T82" fmla="*/ 2147483647 w 200"/>
              <a:gd name="T83" fmla="*/ 2147483647 h 200"/>
              <a:gd name="T84" fmla="*/ 2147483647 w 200"/>
              <a:gd name="T85" fmla="*/ 2147483647 h 200"/>
              <a:gd name="T86" fmla="*/ 2147483647 w 200"/>
              <a:gd name="T87" fmla="*/ 2147483647 h 200"/>
              <a:gd name="T88" fmla="*/ 2147483647 w 200"/>
              <a:gd name="T89" fmla="*/ 2147483647 h 200"/>
              <a:gd name="T90" fmla="*/ 2147483647 w 200"/>
              <a:gd name="T91" fmla="*/ 2147483647 h 20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00"/>
              <a:gd name="T139" fmla="*/ 0 h 200"/>
              <a:gd name="T140" fmla="*/ 200 w 200"/>
              <a:gd name="T141" fmla="*/ 200 h 20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00" h="200">
                <a:moveTo>
                  <a:pt x="180" y="200"/>
                </a:moveTo>
                <a:cubicBezTo>
                  <a:pt x="20" y="200"/>
                  <a:pt x="20" y="200"/>
                  <a:pt x="20" y="200"/>
                </a:cubicBezTo>
                <a:cubicBezTo>
                  <a:pt x="9" y="200"/>
                  <a:pt x="0" y="191"/>
                  <a:pt x="0" y="180"/>
                </a:cubicBezTo>
                <a:cubicBezTo>
                  <a:pt x="0" y="88"/>
                  <a:pt x="0" y="88"/>
                  <a:pt x="0" y="88"/>
                </a:cubicBezTo>
                <a:cubicBezTo>
                  <a:pt x="13" y="88"/>
                  <a:pt x="13" y="88"/>
                  <a:pt x="13" y="88"/>
                </a:cubicBezTo>
                <a:cubicBezTo>
                  <a:pt x="12" y="123"/>
                  <a:pt x="12" y="168"/>
                  <a:pt x="12" y="168"/>
                </a:cubicBezTo>
                <a:cubicBezTo>
                  <a:pt x="12" y="179"/>
                  <a:pt x="25" y="188"/>
                  <a:pt x="36" y="188"/>
                </a:cubicBezTo>
                <a:cubicBezTo>
                  <a:pt x="164" y="188"/>
                  <a:pt x="164" y="188"/>
                  <a:pt x="164" y="188"/>
                </a:cubicBezTo>
                <a:cubicBezTo>
                  <a:pt x="175" y="188"/>
                  <a:pt x="188" y="179"/>
                  <a:pt x="188" y="168"/>
                </a:cubicBezTo>
                <a:cubicBezTo>
                  <a:pt x="188" y="168"/>
                  <a:pt x="188" y="122"/>
                  <a:pt x="188" y="88"/>
                </a:cubicBezTo>
                <a:cubicBezTo>
                  <a:pt x="200" y="88"/>
                  <a:pt x="200" y="88"/>
                  <a:pt x="200" y="88"/>
                </a:cubicBezTo>
                <a:cubicBezTo>
                  <a:pt x="200" y="180"/>
                  <a:pt x="200" y="180"/>
                  <a:pt x="200" y="180"/>
                </a:cubicBezTo>
                <a:cubicBezTo>
                  <a:pt x="200" y="191"/>
                  <a:pt x="191" y="200"/>
                  <a:pt x="180" y="200"/>
                </a:cubicBezTo>
                <a:close/>
                <a:moveTo>
                  <a:pt x="60" y="88"/>
                </a:moveTo>
                <a:cubicBezTo>
                  <a:pt x="84" y="88"/>
                  <a:pt x="84" y="88"/>
                  <a:pt x="84" y="88"/>
                </a:cubicBezTo>
                <a:cubicBezTo>
                  <a:pt x="88" y="88"/>
                  <a:pt x="88" y="88"/>
                  <a:pt x="88" y="88"/>
                </a:cubicBezTo>
                <a:cubicBezTo>
                  <a:pt x="112" y="88"/>
                  <a:pt x="112" y="88"/>
                  <a:pt x="112" y="88"/>
                </a:cubicBezTo>
                <a:cubicBezTo>
                  <a:pt x="116" y="88"/>
                  <a:pt x="116" y="88"/>
                  <a:pt x="116" y="88"/>
                </a:cubicBezTo>
                <a:cubicBezTo>
                  <a:pt x="140" y="88"/>
                  <a:pt x="140" y="88"/>
                  <a:pt x="140" y="88"/>
                </a:cubicBezTo>
                <a:cubicBezTo>
                  <a:pt x="144" y="88"/>
                  <a:pt x="144" y="88"/>
                  <a:pt x="144" y="88"/>
                </a:cubicBezTo>
                <a:cubicBezTo>
                  <a:pt x="168" y="88"/>
                  <a:pt x="168" y="88"/>
                  <a:pt x="168" y="88"/>
                </a:cubicBezTo>
                <a:cubicBezTo>
                  <a:pt x="172" y="88"/>
                  <a:pt x="172" y="88"/>
                  <a:pt x="172" y="88"/>
                </a:cubicBezTo>
                <a:cubicBezTo>
                  <a:pt x="172" y="176"/>
                  <a:pt x="172" y="176"/>
                  <a:pt x="172" y="176"/>
                </a:cubicBezTo>
                <a:cubicBezTo>
                  <a:pt x="168" y="176"/>
                  <a:pt x="168" y="176"/>
                  <a:pt x="168" y="176"/>
                </a:cubicBezTo>
                <a:cubicBezTo>
                  <a:pt x="144" y="176"/>
                  <a:pt x="144" y="176"/>
                  <a:pt x="144" y="176"/>
                </a:cubicBezTo>
                <a:cubicBezTo>
                  <a:pt x="140" y="176"/>
                  <a:pt x="140" y="176"/>
                  <a:pt x="140" y="176"/>
                </a:cubicBezTo>
                <a:cubicBezTo>
                  <a:pt x="116" y="176"/>
                  <a:pt x="116" y="176"/>
                  <a:pt x="116" y="176"/>
                </a:cubicBezTo>
                <a:cubicBezTo>
                  <a:pt x="112" y="176"/>
                  <a:pt x="112" y="176"/>
                  <a:pt x="112" y="176"/>
                </a:cubicBezTo>
                <a:cubicBezTo>
                  <a:pt x="88" y="176"/>
                  <a:pt x="88" y="176"/>
                  <a:pt x="88" y="176"/>
                </a:cubicBezTo>
                <a:cubicBezTo>
                  <a:pt x="84" y="176"/>
                  <a:pt x="84" y="176"/>
                  <a:pt x="84" y="176"/>
                </a:cubicBezTo>
                <a:cubicBezTo>
                  <a:pt x="60" y="176"/>
                  <a:pt x="60" y="176"/>
                  <a:pt x="60" y="176"/>
                </a:cubicBezTo>
                <a:cubicBezTo>
                  <a:pt x="56" y="176"/>
                  <a:pt x="56" y="176"/>
                  <a:pt x="56" y="176"/>
                </a:cubicBezTo>
                <a:cubicBezTo>
                  <a:pt x="32" y="176"/>
                  <a:pt x="32" y="176"/>
                  <a:pt x="32" y="176"/>
                </a:cubicBezTo>
                <a:cubicBezTo>
                  <a:pt x="28" y="176"/>
                  <a:pt x="28" y="176"/>
                  <a:pt x="28" y="176"/>
                </a:cubicBezTo>
                <a:cubicBezTo>
                  <a:pt x="28" y="88"/>
                  <a:pt x="28" y="88"/>
                  <a:pt x="28" y="88"/>
                </a:cubicBezTo>
                <a:cubicBezTo>
                  <a:pt x="32" y="88"/>
                  <a:pt x="32" y="88"/>
                  <a:pt x="32" y="88"/>
                </a:cubicBezTo>
                <a:cubicBezTo>
                  <a:pt x="56" y="88"/>
                  <a:pt x="56" y="88"/>
                  <a:pt x="56" y="88"/>
                </a:cubicBezTo>
                <a:lnTo>
                  <a:pt x="60" y="88"/>
                </a:lnTo>
                <a:close/>
                <a:moveTo>
                  <a:pt x="144" y="172"/>
                </a:moveTo>
                <a:cubicBezTo>
                  <a:pt x="168" y="172"/>
                  <a:pt x="168" y="172"/>
                  <a:pt x="168" y="172"/>
                </a:cubicBezTo>
                <a:cubicBezTo>
                  <a:pt x="168" y="148"/>
                  <a:pt x="168" y="148"/>
                  <a:pt x="168" y="148"/>
                </a:cubicBezTo>
                <a:cubicBezTo>
                  <a:pt x="144" y="148"/>
                  <a:pt x="144" y="148"/>
                  <a:pt x="144" y="148"/>
                </a:cubicBezTo>
                <a:lnTo>
                  <a:pt x="144" y="172"/>
                </a:lnTo>
                <a:close/>
                <a:moveTo>
                  <a:pt x="144" y="144"/>
                </a:moveTo>
                <a:cubicBezTo>
                  <a:pt x="168" y="144"/>
                  <a:pt x="168" y="144"/>
                  <a:pt x="168" y="144"/>
                </a:cubicBezTo>
                <a:cubicBezTo>
                  <a:pt x="168" y="120"/>
                  <a:pt x="168" y="120"/>
                  <a:pt x="168" y="120"/>
                </a:cubicBezTo>
                <a:cubicBezTo>
                  <a:pt x="144" y="120"/>
                  <a:pt x="144" y="120"/>
                  <a:pt x="144" y="120"/>
                </a:cubicBezTo>
                <a:lnTo>
                  <a:pt x="144" y="144"/>
                </a:lnTo>
                <a:close/>
                <a:moveTo>
                  <a:pt x="144" y="116"/>
                </a:moveTo>
                <a:cubicBezTo>
                  <a:pt x="168" y="116"/>
                  <a:pt x="168" y="116"/>
                  <a:pt x="168" y="116"/>
                </a:cubicBezTo>
                <a:cubicBezTo>
                  <a:pt x="168" y="92"/>
                  <a:pt x="168" y="92"/>
                  <a:pt x="168" y="92"/>
                </a:cubicBezTo>
                <a:cubicBezTo>
                  <a:pt x="144" y="92"/>
                  <a:pt x="144" y="92"/>
                  <a:pt x="144" y="92"/>
                </a:cubicBezTo>
                <a:lnTo>
                  <a:pt x="144" y="116"/>
                </a:lnTo>
                <a:close/>
                <a:moveTo>
                  <a:pt x="116" y="172"/>
                </a:moveTo>
                <a:cubicBezTo>
                  <a:pt x="140" y="172"/>
                  <a:pt x="140" y="172"/>
                  <a:pt x="140" y="172"/>
                </a:cubicBezTo>
                <a:cubicBezTo>
                  <a:pt x="140" y="148"/>
                  <a:pt x="140" y="148"/>
                  <a:pt x="140" y="148"/>
                </a:cubicBezTo>
                <a:cubicBezTo>
                  <a:pt x="116" y="148"/>
                  <a:pt x="116" y="148"/>
                  <a:pt x="116" y="148"/>
                </a:cubicBezTo>
                <a:lnTo>
                  <a:pt x="116" y="172"/>
                </a:lnTo>
                <a:close/>
                <a:moveTo>
                  <a:pt x="116" y="144"/>
                </a:moveTo>
                <a:cubicBezTo>
                  <a:pt x="140" y="144"/>
                  <a:pt x="140" y="144"/>
                  <a:pt x="140" y="144"/>
                </a:cubicBezTo>
                <a:cubicBezTo>
                  <a:pt x="140" y="120"/>
                  <a:pt x="140" y="120"/>
                  <a:pt x="140" y="120"/>
                </a:cubicBezTo>
                <a:cubicBezTo>
                  <a:pt x="116" y="120"/>
                  <a:pt x="116" y="120"/>
                  <a:pt x="116" y="120"/>
                </a:cubicBezTo>
                <a:lnTo>
                  <a:pt x="116" y="144"/>
                </a:lnTo>
                <a:close/>
                <a:moveTo>
                  <a:pt x="116" y="116"/>
                </a:moveTo>
                <a:cubicBezTo>
                  <a:pt x="140" y="116"/>
                  <a:pt x="140" y="116"/>
                  <a:pt x="140" y="116"/>
                </a:cubicBezTo>
                <a:cubicBezTo>
                  <a:pt x="140" y="92"/>
                  <a:pt x="140" y="92"/>
                  <a:pt x="140" y="92"/>
                </a:cubicBezTo>
                <a:cubicBezTo>
                  <a:pt x="116" y="92"/>
                  <a:pt x="116" y="92"/>
                  <a:pt x="116" y="92"/>
                </a:cubicBezTo>
                <a:lnTo>
                  <a:pt x="116" y="116"/>
                </a:lnTo>
                <a:close/>
                <a:moveTo>
                  <a:pt x="88" y="172"/>
                </a:moveTo>
                <a:cubicBezTo>
                  <a:pt x="112" y="172"/>
                  <a:pt x="112" y="172"/>
                  <a:pt x="112" y="172"/>
                </a:cubicBezTo>
                <a:cubicBezTo>
                  <a:pt x="112" y="148"/>
                  <a:pt x="112" y="148"/>
                  <a:pt x="112" y="148"/>
                </a:cubicBezTo>
                <a:cubicBezTo>
                  <a:pt x="88" y="148"/>
                  <a:pt x="88" y="148"/>
                  <a:pt x="88" y="148"/>
                </a:cubicBezTo>
                <a:lnTo>
                  <a:pt x="88" y="172"/>
                </a:lnTo>
                <a:close/>
                <a:moveTo>
                  <a:pt x="88" y="144"/>
                </a:moveTo>
                <a:cubicBezTo>
                  <a:pt x="112" y="144"/>
                  <a:pt x="112" y="144"/>
                  <a:pt x="112" y="144"/>
                </a:cubicBezTo>
                <a:cubicBezTo>
                  <a:pt x="112" y="120"/>
                  <a:pt x="112" y="120"/>
                  <a:pt x="112" y="120"/>
                </a:cubicBezTo>
                <a:cubicBezTo>
                  <a:pt x="88" y="120"/>
                  <a:pt x="88" y="120"/>
                  <a:pt x="88" y="120"/>
                </a:cubicBezTo>
                <a:lnTo>
                  <a:pt x="88" y="144"/>
                </a:lnTo>
                <a:close/>
                <a:moveTo>
                  <a:pt x="88" y="116"/>
                </a:moveTo>
                <a:cubicBezTo>
                  <a:pt x="112" y="116"/>
                  <a:pt x="112" y="116"/>
                  <a:pt x="112" y="116"/>
                </a:cubicBezTo>
                <a:cubicBezTo>
                  <a:pt x="112" y="92"/>
                  <a:pt x="112" y="92"/>
                  <a:pt x="112" y="92"/>
                </a:cubicBezTo>
                <a:cubicBezTo>
                  <a:pt x="88" y="92"/>
                  <a:pt x="88" y="92"/>
                  <a:pt x="88" y="92"/>
                </a:cubicBezTo>
                <a:lnTo>
                  <a:pt x="88" y="116"/>
                </a:lnTo>
                <a:close/>
                <a:moveTo>
                  <a:pt x="60" y="172"/>
                </a:moveTo>
                <a:cubicBezTo>
                  <a:pt x="84" y="172"/>
                  <a:pt x="84" y="172"/>
                  <a:pt x="84" y="172"/>
                </a:cubicBezTo>
                <a:cubicBezTo>
                  <a:pt x="84" y="148"/>
                  <a:pt x="84" y="148"/>
                  <a:pt x="84" y="148"/>
                </a:cubicBezTo>
                <a:cubicBezTo>
                  <a:pt x="60" y="148"/>
                  <a:pt x="60" y="148"/>
                  <a:pt x="60" y="148"/>
                </a:cubicBezTo>
                <a:lnTo>
                  <a:pt x="60" y="172"/>
                </a:lnTo>
                <a:close/>
                <a:moveTo>
                  <a:pt x="60" y="144"/>
                </a:moveTo>
                <a:cubicBezTo>
                  <a:pt x="84" y="144"/>
                  <a:pt x="84" y="144"/>
                  <a:pt x="84" y="144"/>
                </a:cubicBezTo>
                <a:cubicBezTo>
                  <a:pt x="84" y="120"/>
                  <a:pt x="84" y="120"/>
                  <a:pt x="84" y="120"/>
                </a:cubicBezTo>
                <a:cubicBezTo>
                  <a:pt x="60" y="120"/>
                  <a:pt x="60" y="120"/>
                  <a:pt x="60" y="120"/>
                </a:cubicBezTo>
                <a:lnTo>
                  <a:pt x="60" y="144"/>
                </a:lnTo>
                <a:close/>
                <a:moveTo>
                  <a:pt x="60" y="116"/>
                </a:moveTo>
                <a:cubicBezTo>
                  <a:pt x="84" y="116"/>
                  <a:pt x="84" y="116"/>
                  <a:pt x="84" y="116"/>
                </a:cubicBezTo>
                <a:cubicBezTo>
                  <a:pt x="84" y="92"/>
                  <a:pt x="84" y="92"/>
                  <a:pt x="84" y="92"/>
                </a:cubicBezTo>
                <a:cubicBezTo>
                  <a:pt x="60" y="92"/>
                  <a:pt x="60" y="92"/>
                  <a:pt x="60" y="92"/>
                </a:cubicBezTo>
                <a:lnTo>
                  <a:pt x="60" y="116"/>
                </a:lnTo>
                <a:close/>
                <a:moveTo>
                  <a:pt x="32" y="172"/>
                </a:moveTo>
                <a:cubicBezTo>
                  <a:pt x="56" y="172"/>
                  <a:pt x="56" y="172"/>
                  <a:pt x="56" y="172"/>
                </a:cubicBezTo>
                <a:cubicBezTo>
                  <a:pt x="56" y="148"/>
                  <a:pt x="56" y="148"/>
                  <a:pt x="56" y="148"/>
                </a:cubicBezTo>
                <a:cubicBezTo>
                  <a:pt x="32" y="148"/>
                  <a:pt x="32" y="148"/>
                  <a:pt x="32" y="148"/>
                </a:cubicBezTo>
                <a:lnTo>
                  <a:pt x="32" y="172"/>
                </a:lnTo>
                <a:close/>
                <a:moveTo>
                  <a:pt x="32" y="144"/>
                </a:moveTo>
                <a:cubicBezTo>
                  <a:pt x="56" y="144"/>
                  <a:pt x="56" y="144"/>
                  <a:pt x="56" y="144"/>
                </a:cubicBezTo>
                <a:cubicBezTo>
                  <a:pt x="56" y="120"/>
                  <a:pt x="56" y="120"/>
                  <a:pt x="56" y="120"/>
                </a:cubicBezTo>
                <a:cubicBezTo>
                  <a:pt x="32" y="120"/>
                  <a:pt x="32" y="120"/>
                  <a:pt x="32" y="120"/>
                </a:cubicBezTo>
                <a:lnTo>
                  <a:pt x="32" y="144"/>
                </a:lnTo>
                <a:close/>
                <a:moveTo>
                  <a:pt x="32" y="116"/>
                </a:moveTo>
                <a:cubicBezTo>
                  <a:pt x="56" y="116"/>
                  <a:pt x="56" y="116"/>
                  <a:pt x="56" y="116"/>
                </a:cubicBezTo>
                <a:cubicBezTo>
                  <a:pt x="56" y="92"/>
                  <a:pt x="56" y="92"/>
                  <a:pt x="56" y="92"/>
                </a:cubicBezTo>
                <a:cubicBezTo>
                  <a:pt x="32" y="92"/>
                  <a:pt x="32" y="92"/>
                  <a:pt x="32" y="92"/>
                </a:cubicBezTo>
                <a:lnTo>
                  <a:pt x="32" y="116"/>
                </a:lnTo>
                <a:close/>
                <a:moveTo>
                  <a:pt x="0" y="36"/>
                </a:moveTo>
                <a:cubicBezTo>
                  <a:pt x="0" y="25"/>
                  <a:pt x="9" y="16"/>
                  <a:pt x="20" y="16"/>
                </a:cubicBezTo>
                <a:cubicBezTo>
                  <a:pt x="28" y="16"/>
                  <a:pt x="28" y="16"/>
                  <a:pt x="28" y="16"/>
                </a:cubicBezTo>
                <a:cubicBezTo>
                  <a:pt x="28" y="56"/>
                  <a:pt x="28" y="56"/>
                  <a:pt x="28" y="56"/>
                </a:cubicBezTo>
                <a:cubicBezTo>
                  <a:pt x="44" y="56"/>
                  <a:pt x="44" y="56"/>
                  <a:pt x="60" y="56"/>
                </a:cubicBezTo>
                <a:cubicBezTo>
                  <a:pt x="60" y="16"/>
                  <a:pt x="60" y="16"/>
                  <a:pt x="60" y="16"/>
                </a:cubicBezTo>
                <a:cubicBezTo>
                  <a:pt x="140" y="16"/>
                  <a:pt x="140" y="16"/>
                  <a:pt x="140" y="16"/>
                </a:cubicBezTo>
                <a:cubicBezTo>
                  <a:pt x="140" y="56"/>
                  <a:pt x="140" y="56"/>
                  <a:pt x="140" y="56"/>
                </a:cubicBezTo>
                <a:cubicBezTo>
                  <a:pt x="156" y="56"/>
                  <a:pt x="156" y="56"/>
                  <a:pt x="172" y="56"/>
                </a:cubicBezTo>
                <a:cubicBezTo>
                  <a:pt x="172" y="16"/>
                  <a:pt x="172" y="16"/>
                  <a:pt x="172" y="16"/>
                </a:cubicBezTo>
                <a:cubicBezTo>
                  <a:pt x="180" y="16"/>
                  <a:pt x="180" y="16"/>
                  <a:pt x="180" y="16"/>
                </a:cubicBezTo>
                <a:cubicBezTo>
                  <a:pt x="191" y="16"/>
                  <a:pt x="200" y="25"/>
                  <a:pt x="200" y="36"/>
                </a:cubicBezTo>
                <a:cubicBezTo>
                  <a:pt x="200" y="80"/>
                  <a:pt x="200" y="80"/>
                  <a:pt x="200" y="80"/>
                </a:cubicBezTo>
                <a:cubicBezTo>
                  <a:pt x="115" y="80"/>
                  <a:pt x="96" y="80"/>
                  <a:pt x="0" y="80"/>
                </a:cubicBezTo>
                <a:lnTo>
                  <a:pt x="0" y="36"/>
                </a:lnTo>
                <a:close/>
                <a:moveTo>
                  <a:pt x="144" y="12"/>
                </a:moveTo>
                <a:cubicBezTo>
                  <a:pt x="144" y="5"/>
                  <a:pt x="150" y="0"/>
                  <a:pt x="156" y="0"/>
                </a:cubicBezTo>
                <a:cubicBezTo>
                  <a:pt x="163" y="0"/>
                  <a:pt x="168" y="5"/>
                  <a:pt x="168" y="12"/>
                </a:cubicBezTo>
                <a:cubicBezTo>
                  <a:pt x="168" y="52"/>
                  <a:pt x="168" y="52"/>
                  <a:pt x="168" y="52"/>
                </a:cubicBezTo>
                <a:cubicBezTo>
                  <a:pt x="168" y="52"/>
                  <a:pt x="159" y="52"/>
                  <a:pt x="144" y="52"/>
                </a:cubicBezTo>
                <a:cubicBezTo>
                  <a:pt x="144" y="45"/>
                  <a:pt x="144" y="12"/>
                  <a:pt x="144" y="12"/>
                </a:cubicBezTo>
                <a:close/>
                <a:moveTo>
                  <a:pt x="32" y="12"/>
                </a:moveTo>
                <a:cubicBezTo>
                  <a:pt x="32" y="5"/>
                  <a:pt x="38" y="0"/>
                  <a:pt x="44" y="0"/>
                </a:cubicBezTo>
                <a:cubicBezTo>
                  <a:pt x="51" y="0"/>
                  <a:pt x="56" y="5"/>
                  <a:pt x="56" y="12"/>
                </a:cubicBezTo>
                <a:cubicBezTo>
                  <a:pt x="56" y="52"/>
                  <a:pt x="56" y="52"/>
                  <a:pt x="56" y="52"/>
                </a:cubicBezTo>
                <a:cubicBezTo>
                  <a:pt x="56" y="52"/>
                  <a:pt x="43" y="52"/>
                  <a:pt x="32" y="52"/>
                </a:cubicBezTo>
                <a:cubicBezTo>
                  <a:pt x="32" y="54"/>
                  <a:pt x="32" y="12"/>
                  <a:pt x="32" y="1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8458" name="Freeform 17"/>
          <p:cNvSpPr>
            <a:spLocks noEditPoints="1" noChangeArrowheads="1"/>
          </p:cNvSpPr>
          <p:nvPr/>
        </p:nvSpPr>
        <p:spPr bwMode="auto">
          <a:xfrm>
            <a:off x="7666038" y="2022475"/>
            <a:ext cx="449262" cy="327025"/>
          </a:xfrm>
          <a:custGeom>
            <a:avLst/>
            <a:gdLst>
              <a:gd name="T0" fmla="*/ 2147483647 w 200"/>
              <a:gd name="T1" fmla="*/ 2147483647 h 184"/>
              <a:gd name="T2" fmla="*/ 2147483647 w 200"/>
              <a:gd name="T3" fmla="*/ 0 h 184"/>
              <a:gd name="T4" fmla="*/ 2147483647 w 200"/>
              <a:gd name="T5" fmla="*/ 0 h 184"/>
              <a:gd name="T6" fmla="*/ 0 w 200"/>
              <a:gd name="T7" fmla="*/ 2147483647 h 184"/>
              <a:gd name="T8" fmla="*/ 0 w 200"/>
              <a:gd name="T9" fmla="*/ 2147483647 h 184"/>
              <a:gd name="T10" fmla="*/ 0 w 200"/>
              <a:gd name="T11" fmla="*/ 2147483647 h 184"/>
              <a:gd name="T12" fmla="*/ 2147483647 w 200"/>
              <a:gd name="T13" fmla="*/ 2147483647 h 184"/>
              <a:gd name="T14" fmla="*/ 2147483647 w 200"/>
              <a:gd name="T15" fmla="*/ 2147483647 h 184"/>
              <a:gd name="T16" fmla="*/ 2147483647 w 200"/>
              <a:gd name="T17" fmla="*/ 2147483647 h 184"/>
              <a:gd name="T18" fmla="*/ 2147483647 w 200"/>
              <a:gd name="T19" fmla="*/ 2147483647 h 184"/>
              <a:gd name="T20" fmla="*/ 2147483647 w 200"/>
              <a:gd name="T21" fmla="*/ 2147483647 h 184"/>
              <a:gd name="T22" fmla="*/ 2147483647 w 200"/>
              <a:gd name="T23" fmla="*/ 2147483647 h 184"/>
              <a:gd name="T24" fmla="*/ 2147483647 w 200"/>
              <a:gd name="T25" fmla="*/ 2147483647 h 184"/>
              <a:gd name="T26" fmla="*/ 2147483647 w 200"/>
              <a:gd name="T27" fmla="*/ 2147483647 h 184"/>
              <a:gd name="T28" fmla="*/ 2147483647 w 200"/>
              <a:gd name="T29" fmla="*/ 2147483647 h 184"/>
              <a:gd name="T30" fmla="*/ 2147483647 w 200"/>
              <a:gd name="T31" fmla="*/ 2147483647 h 184"/>
              <a:gd name="T32" fmla="*/ 2147483647 w 200"/>
              <a:gd name="T33" fmla="*/ 2147483647 h 184"/>
              <a:gd name="T34" fmla="*/ 2147483647 w 200"/>
              <a:gd name="T35" fmla="*/ 2147483647 h 184"/>
              <a:gd name="T36" fmla="*/ 2147483647 w 200"/>
              <a:gd name="T37" fmla="*/ 2147483647 h 184"/>
              <a:gd name="T38" fmla="*/ 2147483647 w 200"/>
              <a:gd name="T39" fmla="*/ 2147483647 h 184"/>
              <a:gd name="T40" fmla="*/ 2147483647 w 200"/>
              <a:gd name="T41" fmla="*/ 2147483647 h 184"/>
              <a:gd name="T42" fmla="*/ 2147483647 w 200"/>
              <a:gd name="T43" fmla="*/ 2147483647 h 184"/>
              <a:gd name="T44" fmla="*/ 2147483647 w 200"/>
              <a:gd name="T45" fmla="*/ 2147483647 h 184"/>
              <a:gd name="T46" fmla="*/ 2147483647 w 200"/>
              <a:gd name="T47" fmla="*/ 2147483647 h 184"/>
              <a:gd name="T48" fmla="*/ 2147483647 w 200"/>
              <a:gd name="T49" fmla="*/ 2147483647 h 184"/>
              <a:gd name="T50" fmla="*/ 2147483647 w 200"/>
              <a:gd name="T51" fmla="*/ 2147483647 h 184"/>
              <a:gd name="T52" fmla="*/ 2147483647 w 200"/>
              <a:gd name="T53" fmla="*/ 2147483647 h 184"/>
              <a:gd name="T54" fmla="*/ 2147483647 w 200"/>
              <a:gd name="T55" fmla="*/ 2147483647 h 184"/>
              <a:gd name="T56" fmla="*/ 2147483647 w 200"/>
              <a:gd name="T57" fmla="*/ 2147483647 h 184"/>
              <a:gd name="T58" fmla="*/ 2147483647 w 200"/>
              <a:gd name="T59" fmla="*/ 2147483647 h 184"/>
              <a:gd name="T60" fmla="*/ 2147483647 w 200"/>
              <a:gd name="T61" fmla="*/ 2147483647 h 184"/>
              <a:gd name="T62" fmla="*/ 2147483647 w 200"/>
              <a:gd name="T63" fmla="*/ 2147483647 h 184"/>
              <a:gd name="T64" fmla="*/ 2147483647 w 200"/>
              <a:gd name="T65" fmla="*/ 2147483647 h 184"/>
              <a:gd name="T66" fmla="*/ 2147483647 w 200"/>
              <a:gd name="T67" fmla="*/ 2147483647 h 184"/>
              <a:gd name="T68" fmla="*/ 2147483647 w 200"/>
              <a:gd name="T69" fmla="*/ 2147483647 h 184"/>
              <a:gd name="T70" fmla="*/ 2147483647 w 200"/>
              <a:gd name="T71" fmla="*/ 2147483647 h 184"/>
              <a:gd name="T72" fmla="*/ 2147483647 w 200"/>
              <a:gd name="T73" fmla="*/ 2147483647 h 184"/>
              <a:gd name="T74" fmla="*/ 2147483647 w 200"/>
              <a:gd name="T75" fmla="*/ 2147483647 h 184"/>
              <a:gd name="T76" fmla="*/ 2147483647 w 200"/>
              <a:gd name="T77" fmla="*/ 2147483647 h 184"/>
              <a:gd name="T78" fmla="*/ 2147483647 w 200"/>
              <a:gd name="T79" fmla="*/ 2147483647 h 18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0"/>
              <a:gd name="T121" fmla="*/ 0 h 184"/>
              <a:gd name="T122" fmla="*/ 200 w 200"/>
              <a:gd name="T123" fmla="*/ 184 h 18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0" h="184">
                <a:moveTo>
                  <a:pt x="199" y="115"/>
                </a:moveTo>
                <a:cubicBezTo>
                  <a:pt x="164" y="0"/>
                  <a:pt x="164" y="0"/>
                  <a:pt x="164" y="0"/>
                </a:cubicBezTo>
                <a:cubicBezTo>
                  <a:pt x="35" y="0"/>
                  <a:pt x="35" y="0"/>
                  <a:pt x="35" y="0"/>
                </a:cubicBezTo>
                <a:cubicBezTo>
                  <a:pt x="0" y="115"/>
                  <a:pt x="0" y="115"/>
                  <a:pt x="0" y="115"/>
                </a:cubicBezTo>
                <a:cubicBezTo>
                  <a:pt x="0" y="115"/>
                  <a:pt x="0" y="115"/>
                  <a:pt x="0" y="115"/>
                </a:cubicBezTo>
                <a:cubicBezTo>
                  <a:pt x="0" y="172"/>
                  <a:pt x="0" y="172"/>
                  <a:pt x="0" y="172"/>
                </a:cubicBezTo>
                <a:cubicBezTo>
                  <a:pt x="0" y="178"/>
                  <a:pt x="5" y="184"/>
                  <a:pt x="12" y="184"/>
                </a:cubicBezTo>
                <a:cubicBezTo>
                  <a:pt x="188" y="184"/>
                  <a:pt x="188" y="184"/>
                  <a:pt x="188" y="184"/>
                </a:cubicBezTo>
                <a:cubicBezTo>
                  <a:pt x="194" y="184"/>
                  <a:pt x="200" y="178"/>
                  <a:pt x="200" y="172"/>
                </a:cubicBezTo>
                <a:cubicBezTo>
                  <a:pt x="200" y="115"/>
                  <a:pt x="200" y="115"/>
                  <a:pt x="200" y="115"/>
                </a:cubicBezTo>
                <a:cubicBezTo>
                  <a:pt x="199" y="115"/>
                  <a:pt x="199" y="115"/>
                  <a:pt x="199" y="115"/>
                </a:cubicBezTo>
                <a:close/>
                <a:moveTo>
                  <a:pt x="143" y="112"/>
                </a:moveTo>
                <a:cubicBezTo>
                  <a:pt x="125" y="148"/>
                  <a:pt x="125" y="148"/>
                  <a:pt x="125" y="148"/>
                </a:cubicBezTo>
                <a:cubicBezTo>
                  <a:pt x="73" y="148"/>
                  <a:pt x="73" y="148"/>
                  <a:pt x="73" y="148"/>
                </a:cubicBezTo>
                <a:cubicBezTo>
                  <a:pt x="54" y="112"/>
                  <a:pt x="54" y="112"/>
                  <a:pt x="54" y="112"/>
                </a:cubicBezTo>
                <a:cubicBezTo>
                  <a:pt x="20" y="112"/>
                  <a:pt x="20" y="112"/>
                  <a:pt x="20" y="112"/>
                </a:cubicBezTo>
                <a:cubicBezTo>
                  <a:pt x="50" y="12"/>
                  <a:pt x="50" y="12"/>
                  <a:pt x="50" y="12"/>
                </a:cubicBezTo>
                <a:cubicBezTo>
                  <a:pt x="149" y="12"/>
                  <a:pt x="149" y="12"/>
                  <a:pt x="149" y="12"/>
                </a:cubicBezTo>
                <a:cubicBezTo>
                  <a:pt x="180" y="112"/>
                  <a:pt x="180" y="112"/>
                  <a:pt x="180" y="112"/>
                </a:cubicBezTo>
                <a:lnTo>
                  <a:pt x="143" y="112"/>
                </a:lnTo>
                <a:close/>
                <a:moveTo>
                  <a:pt x="138" y="48"/>
                </a:moveTo>
                <a:cubicBezTo>
                  <a:pt x="61" y="48"/>
                  <a:pt x="61" y="48"/>
                  <a:pt x="61" y="48"/>
                </a:cubicBezTo>
                <a:cubicBezTo>
                  <a:pt x="59" y="56"/>
                  <a:pt x="59" y="56"/>
                  <a:pt x="59" y="56"/>
                </a:cubicBezTo>
                <a:cubicBezTo>
                  <a:pt x="140" y="56"/>
                  <a:pt x="140" y="56"/>
                  <a:pt x="140" y="56"/>
                </a:cubicBezTo>
                <a:lnTo>
                  <a:pt x="138" y="48"/>
                </a:lnTo>
                <a:close/>
                <a:moveTo>
                  <a:pt x="132" y="28"/>
                </a:moveTo>
                <a:cubicBezTo>
                  <a:pt x="67" y="28"/>
                  <a:pt x="67" y="28"/>
                  <a:pt x="67" y="28"/>
                </a:cubicBezTo>
                <a:cubicBezTo>
                  <a:pt x="65" y="36"/>
                  <a:pt x="65" y="36"/>
                  <a:pt x="65" y="36"/>
                </a:cubicBezTo>
                <a:cubicBezTo>
                  <a:pt x="134" y="36"/>
                  <a:pt x="134" y="36"/>
                  <a:pt x="134" y="36"/>
                </a:cubicBezTo>
                <a:lnTo>
                  <a:pt x="132" y="28"/>
                </a:lnTo>
                <a:close/>
                <a:moveTo>
                  <a:pt x="47" y="96"/>
                </a:moveTo>
                <a:cubicBezTo>
                  <a:pt x="152" y="96"/>
                  <a:pt x="152" y="96"/>
                  <a:pt x="152" y="96"/>
                </a:cubicBezTo>
                <a:cubicBezTo>
                  <a:pt x="149" y="88"/>
                  <a:pt x="149" y="88"/>
                  <a:pt x="149" y="88"/>
                </a:cubicBezTo>
                <a:cubicBezTo>
                  <a:pt x="50" y="88"/>
                  <a:pt x="50" y="88"/>
                  <a:pt x="50" y="88"/>
                </a:cubicBezTo>
                <a:lnTo>
                  <a:pt x="47" y="96"/>
                </a:lnTo>
                <a:close/>
                <a:moveTo>
                  <a:pt x="144" y="68"/>
                </a:moveTo>
                <a:cubicBezTo>
                  <a:pt x="55" y="68"/>
                  <a:pt x="55" y="68"/>
                  <a:pt x="55" y="68"/>
                </a:cubicBezTo>
                <a:cubicBezTo>
                  <a:pt x="53" y="76"/>
                  <a:pt x="53" y="76"/>
                  <a:pt x="53" y="76"/>
                </a:cubicBezTo>
                <a:cubicBezTo>
                  <a:pt x="146" y="76"/>
                  <a:pt x="146" y="76"/>
                  <a:pt x="146" y="76"/>
                </a:cubicBezTo>
                <a:lnTo>
                  <a:pt x="144" y="68"/>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9459" name="Group 6"/>
          <p:cNvGrpSpPr>
            <a:grpSpLocks/>
          </p:cNvGrpSpPr>
          <p:nvPr/>
        </p:nvGrpSpPr>
        <p:grpSpPr bwMode="auto">
          <a:xfrm>
            <a:off x="903288" y="1808163"/>
            <a:ext cx="10385425" cy="3673475"/>
            <a:chOff x="0" y="0"/>
            <a:chExt cx="5683" cy="2010"/>
          </a:xfrm>
        </p:grpSpPr>
        <p:sp>
          <p:nvSpPr>
            <p:cNvPr id="19488" name="Freeform 7"/>
            <p:cNvSpPr>
              <a:spLocks noChangeArrowheads="1"/>
            </p:cNvSpPr>
            <p:nvPr/>
          </p:nvSpPr>
          <p:spPr bwMode="auto">
            <a:xfrm>
              <a:off x="0" y="0"/>
              <a:ext cx="4191" cy="2010"/>
            </a:xfrm>
            <a:custGeom>
              <a:avLst/>
              <a:gdLst>
                <a:gd name="T0" fmla="*/ 2147483647 w 573"/>
                <a:gd name="T1" fmla="*/ 0 h 273"/>
                <a:gd name="T2" fmla="*/ 2147483647 w 573"/>
                <a:gd name="T3" fmla="*/ 2147483647 h 273"/>
                <a:gd name="T4" fmla="*/ 2147483647 w 573"/>
                <a:gd name="T5" fmla="*/ 2147483647 h 273"/>
                <a:gd name="T6" fmla="*/ 2147483647 w 573"/>
                <a:gd name="T7" fmla="*/ 2147483647 h 273"/>
                <a:gd name="T8" fmla="*/ 2147483647 w 573"/>
                <a:gd name="T9" fmla="*/ 2147483647 h 273"/>
                <a:gd name="T10" fmla="*/ 2147483647 w 573"/>
                <a:gd name="T11" fmla="*/ 2147483647 h 273"/>
                <a:gd name="T12" fmla="*/ 2147483647 w 573"/>
                <a:gd name="T13" fmla="*/ 2147483647 h 273"/>
                <a:gd name="T14" fmla="*/ 2147483647 w 573"/>
                <a:gd name="T15" fmla="*/ 2147483647 h 273"/>
                <a:gd name="T16" fmla="*/ 2147483647 w 573"/>
                <a:gd name="T17" fmla="*/ 2147483647 h 273"/>
                <a:gd name="T18" fmla="*/ 2147483647 w 573"/>
                <a:gd name="T19" fmla="*/ 2147483647 h 273"/>
                <a:gd name="T20" fmla="*/ 2147483647 w 573"/>
                <a:gd name="T21" fmla="*/ 2147483647 h 273"/>
                <a:gd name="T22" fmla="*/ 2147483647 w 573"/>
                <a:gd name="T23" fmla="*/ 2147483647 h 273"/>
                <a:gd name="T24" fmla="*/ 2147483647 w 573"/>
                <a:gd name="T25" fmla="*/ 2147483647 h 273"/>
                <a:gd name="T26" fmla="*/ 2147483647 w 573"/>
                <a:gd name="T27" fmla="*/ 2147483647 h 273"/>
                <a:gd name="T28" fmla="*/ 2147483647 w 573"/>
                <a:gd name="T29" fmla="*/ 2147483647 h 273"/>
                <a:gd name="T30" fmla="*/ 2147483647 w 573"/>
                <a:gd name="T31" fmla="*/ 2147483647 h 273"/>
                <a:gd name="T32" fmla="*/ 0 w 573"/>
                <a:gd name="T33" fmla="*/ 2147483647 h 273"/>
                <a:gd name="T34" fmla="*/ 2147483647 w 573"/>
                <a:gd name="T35" fmla="*/ 2147483647 h 273"/>
                <a:gd name="T36" fmla="*/ 2147483647 w 573"/>
                <a:gd name="T37" fmla="*/ 0 h 27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73"/>
                <a:gd name="T58" fmla="*/ 0 h 273"/>
                <a:gd name="T59" fmla="*/ 573 w 573"/>
                <a:gd name="T60" fmla="*/ 273 h 27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73" h="273">
                  <a:moveTo>
                    <a:pt x="136" y="0"/>
                  </a:moveTo>
                  <a:cubicBezTo>
                    <a:pt x="169" y="0"/>
                    <a:pt x="198" y="11"/>
                    <a:pt x="222" y="30"/>
                  </a:cubicBezTo>
                  <a:cubicBezTo>
                    <a:pt x="254" y="56"/>
                    <a:pt x="274" y="78"/>
                    <a:pt x="290" y="92"/>
                  </a:cubicBezTo>
                  <a:cubicBezTo>
                    <a:pt x="292" y="94"/>
                    <a:pt x="294" y="96"/>
                    <a:pt x="297" y="97"/>
                  </a:cubicBezTo>
                  <a:cubicBezTo>
                    <a:pt x="313" y="108"/>
                    <a:pt x="333" y="114"/>
                    <a:pt x="358" y="103"/>
                  </a:cubicBezTo>
                  <a:cubicBezTo>
                    <a:pt x="375" y="96"/>
                    <a:pt x="396" y="82"/>
                    <a:pt x="426" y="61"/>
                  </a:cubicBezTo>
                  <a:cubicBezTo>
                    <a:pt x="441" y="50"/>
                    <a:pt x="460" y="44"/>
                    <a:pt x="480" y="44"/>
                  </a:cubicBezTo>
                  <a:cubicBezTo>
                    <a:pt x="531" y="44"/>
                    <a:pt x="573" y="86"/>
                    <a:pt x="573" y="137"/>
                  </a:cubicBezTo>
                  <a:cubicBezTo>
                    <a:pt x="573" y="188"/>
                    <a:pt x="531" y="230"/>
                    <a:pt x="480" y="230"/>
                  </a:cubicBezTo>
                  <a:cubicBezTo>
                    <a:pt x="460" y="230"/>
                    <a:pt x="441" y="224"/>
                    <a:pt x="426" y="213"/>
                  </a:cubicBezTo>
                  <a:cubicBezTo>
                    <a:pt x="396" y="192"/>
                    <a:pt x="375" y="178"/>
                    <a:pt x="358" y="170"/>
                  </a:cubicBezTo>
                  <a:cubicBezTo>
                    <a:pt x="333" y="160"/>
                    <a:pt x="313" y="166"/>
                    <a:pt x="297" y="176"/>
                  </a:cubicBezTo>
                  <a:cubicBezTo>
                    <a:pt x="294" y="178"/>
                    <a:pt x="292" y="179"/>
                    <a:pt x="290" y="181"/>
                  </a:cubicBezTo>
                  <a:cubicBezTo>
                    <a:pt x="274" y="196"/>
                    <a:pt x="254" y="218"/>
                    <a:pt x="222" y="244"/>
                  </a:cubicBezTo>
                  <a:cubicBezTo>
                    <a:pt x="198" y="262"/>
                    <a:pt x="169" y="273"/>
                    <a:pt x="136" y="273"/>
                  </a:cubicBezTo>
                  <a:cubicBezTo>
                    <a:pt x="99" y="273"/>
                    <a:pt x="65" y="258"/>
                    <a:pt x="40" y="233"/>
                  </a:cubicBezTo>
                  <a:cubicBezTo>
                    <a:pt x="15" y="209"/>
                    <a:pt x="0" y="174"/>
                    <a:pt x="0" y="137"/>
                  </a:cubicBezTo>
                  <a:cubicBezTo>
                    <a:pt x="0" y="99"/>
                    <a:pt x="15" y="65"/>
                    <a:pt x="40" y="40"/>
                  </a:cubicBezTo>
                  <a:cubicBezTo>
                    <a:pt x="65" y="16"/>
                    <a:pt x="99" y="0"/>
                    <a:pt x="136" y="0"/>
                  </a:cubicBezTo>
                  <a:close/>
                </a:path>
              </a:pathLst>
            </a:custGeom>
            <a:solidFill>
              <a:srgbClr val="DCDDD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89" name="Oval 8"/>
            <p:cNvSpPr>
              <a:spLocks noChangeArrowheads="1"/>
            </p:cNvSpPr>
            <p:nvPr/>
          </p:nvSpPr>
          <p:spPr bwMode="auto">
            <a:xfrm>
              <a:off x="263" y="251"/>
              <a:ext cx="1507" cy="151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latin typeface="Calibri" pitchFamily="34" charset="0"/>
              </a:endParaRPr>
            </a:p>
          </p:txBody>
        </p:sp>
        <p:sp>
          <p:nvSpPr>
            <p:cNvPr id="19490" name="Oval 9"/>
            <p:cNvSpPr>
              <a:spLocks noChangeArrowheads="1"/>
            </p:cNvSpPr>
            <p:nvPr/>
          </p:nvSpPr>
          <p:spPr bwMode="auto">
            <a:xfrm>
              <a:off x="395" y="383"/>
              <a:ext cx="1243" cy="1252"/>
            </a:xfrm>
            <a:prstGeom prst="ellipse">
              <a:avLst/>
            </a:prstGeom>
            <a:solidFill>
              <a:srgbClr val="3A3838"/>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latin typeface="Calibri" pitchFamily="34" charset="0"/>
              </a:endParaRPr>
            </a:p>
          </p:txBody>
        </p:sp>
        <p:sp>
          <p:nvSpPr>
            <p:cNvPr id="19491" name="Freeform 10"/>
            <p:cNvSpPr>
              <a:spLocks noChangeArrowheads="1"/>
            </p:cNvSpPr>
            <p:nvPr/>
          </p:nvSpPr>
          <p:spPr bwMode="auto">
            <a:xfrm>
              <a:off x="2831" y="324"/>
              <a:ext cx="2852" cy="1370"/>
            </a:xfrm>
            <a:custGeom>
              <a:avLst/>
              <a:gdLst>
                <a:gd name="T0" fmla="*/ 2147483647 w 390"/>
                <a:gd name="T1" fmla="*/ 0 h 186"/>
                <a:gd name="T2" fmla="*/ 2147483647 w 390"/>
                <a:gd name="T3" fmla="*/ 2147483647 h 186"/>
                <a:gd name="T4" fmla="*/ 2147483647 w 390"/>
                <a:gd name="T5" fmla="*/ 2147483647 h 186"/>
                <a:gd name="T6" fmla="*/ 2147483647 w 390"/>
                <a:gd name="T7" fmla="*/ 2147483647 h 186"/>
                <a:gd name="T8" fmla="*/ 2147483647 w 390"/>
                <a:gd name="T9" fmla="*/ 2147483647 h 186"/>
                <a:gd name="T10" fmla="*/ 2147483647 w 390"/>
                <a:gd name="T11" fmla="*/ 2147483647 h 186"/>
                <a:gd name="T12" fmla="*/ 2147483647 w 390"/>
                <a:gd name="T13" fmla="*/ 2147483647 h 186"/>
                <a:gd name="T14" fmla="*/ 2147483647 w 390"/>
                <a:gd name="T15" fmla="*/ 2147483647 h 186"/>
                <a:gd name="T16" fmla="*/ 2147483647 w 390"/>
                <a:gd name="T17" fmla="*/ 2147483647 h 186"/>
                <a:gd name="T18" fmla="*/ 2147483647 w 390"/>
                <a:gd name="T19" fmla="*/ 2147483647 h 186"/>
                <a:gd name="T20" fmla="*/ 2147483647 w 390"/>
                <a:gd name="T21" fmla="*/ 2147483647 h 186"/>
                <a:gd name="T22" fmla="*/ 2147483647 w 390"/>
                <a:gd name="T23" fmla="*/ 2147483647 h 186"/>
                <a:gd name="T24" fmla="*/ 2147483647 w 390"/>
                <a:gd name="T25" fmla="*/ 2147483647 h 186"/>
                <a:gd name="T26" fmla="*/ 2147483647 w 390"/>
                <a:gd name="T27" fmla="*/ 2147483647 h 186"/>
                <a:gd name="T28" fmla="*/ 2147483647 w 390"/>
                <a:gd name="T29" fmla="*/ 2147483647 h 186"/>
                <a:gd name="T30" fmla="*/ 2147483647 w 390"/>
                <a:gd name="T31" fmla="*/ 2147483647 h 186"/>
                <a:gd name="T32" fmla="*/ 0 w 390"/>
                <a:gd name="T33" fmla="*/ 2147483647 h 186"/>
                <a:gd name="T34" fmla="*/ 2147483647 w 390"/>
                <a:gd name="T35" fmla="*/ 2147483647 h 186"/>
                <a:gd name="T36" fmla="*/ 2147483647 w 390"/>
                <a:gd name="T37" fmla="*/ 0 h 18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0"/>
                <a:gd name="T58" fmla="*/ 0 h 186"/>
                <a:gd name="T59" fmla="*/ 390 w 390"/>
                <a:gd name="T60" fmla="*/ 186 h 18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0" h="186">
                  <a:moveTo>
                    <a:pt x="93" y="0"/>
                  </a:moveTo>
                  <a:cubicBezTo>
                    <a:pt x="115" y="0"/>
                    <a:pt x="135" y="7"/>
                    <a:pt x="151" y="20"/>
                  </a:cubicBezTo>
                  <a:cubicBezTo>
                    <a:pt x="173" y="38"/>
                    <a:pt x="186" y="53"/>
                    <a:pt x="197" y="63"/>
                  </a:cubicBezTo>
                  <a:cubicBezTo>
                    <a:pt x="199" y="64"/>
                    <a:pt x="200" y="65"/>
                    <a:pt x="202" y="66"/>
                  </a:cubicBezTo>
                  <a:cubicBezTo>
                    <a:pt x="213" y="73"/>
                    <a:pt x="226" y="77"/>
                    <a:pt x="244" y="70"/>
                  </a:cubicBezTo>
                  <a:cubicBezTo>
                    <a:pt x="255" y="65"/>
                    <a:pt x="270" y="55"/>
                    <a:pt x="290" y="41"/>
                  </a:cubicBezTo>
                  <a:cubicBezTo>
                    <a:pt x="300" y="34"/>
                    <a:pt x="313" y="29"/>
                    <a:pt x="327" y="29"/>
                  </a:cubicBezTo>
                  <a:cubicBezTo>
                    <a:pt x="362" y="29"/>
                    <a:pt x="390" y="58"/>
                    <a:pt x="390" y="93"/>
                  </a:cubicBezTo>
                  <a:cubicBezTo>
                    <a:pt x="390" y="128"/>
                    <a:pt x="362" y="156"/>
                    <a:pt x="327" y="156"/>
                  </a:cubicBezTo>
                  <a:cubicBezTo>
                    <a:pt x="313" y="156"/>
                    <a:pt x="300" y="152"/>
                    <a:pt x="290" y="144"/>
                  </a:cubicBezTo>
                  <a:cubicBezTo>
                    <a:pt x="270" y="130"/>
                    <a:pt x="255" y="121"/>
                    <a:pt x="244" y="116"/>
                  </a:cubicBezTo>
                  <a:cubicBezTo>
                    <a:pt x="226" y="108"/>
                    <a:pt x="213" y="112"/>
                    <a:pt x="202" y="120"/>
                  </a:cubicBezTo>
                  <a:cubicBezTo>
                    <a:pt x="200" y="121"/>
                    <a:pt x="199" y="122"/>
                    <a:pt x="197" y="123"/>
                  </a:cubicBezTo>
                  <a:cubicBezTo>
                    <a:pt x="186" y="133"/>
                    <a:pt x="173" y="148"/>
                    <a:pt x="151" y="166"/>
                  </a:cubicBezTo>
                  <a:cubicBezTo>
                    <a:pt x="135" y="178"/>
                    <a:pt x="115" y="186"/>
                    <a:pt x="93" y="186"/>
                  </a:cubicBezTo>
                  <a:cubicBezTo>
                    <a:pt x="67" y="186"/>
                    <a:pt x="44" y="175"/>
                    <a:pt x="27" y="159"/>
                  </a:cubicBezTo>
                  <a:cubicBezTo>
                    <a:pt x="10" y="142"/>
                    <a:pt x="0" y="118"/>
                    <a:pt x="0" y="93"/>
                  </a:cubicBezTo>
                  <a:cubicBezTo>
                    <a:pt x="0" y="67"/>
                    <a:pt x="10" y="44"/>
                    <a:pt x="27" y="27"/>
                  </a:cubicBezTo>
                  <a:cubicBezTo>
                    <a:pt x="44" y="10"/>
                    <a:pt x="67" y="0"/>
                    <a:pt x="93" y="0"/>
                  </a:cubicBezTo>
                  <a:close/>
                </a:path>
              </a:pathLst>
            </a:custGeom>
            <a:solidFill>
              <a:srgbClr val="DCDDD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2" name="Oval 11"/>
            <p:cNvSpPr>
              <a:spLocks noChangeArrowheads="1"/>
            </p:cNvSpPr>
            <p:nvPr/>
          </p:nvSpPr>
          <p:spPr bwMode="auto">
            <a:xfrm>
              <a:off x="3006" y="486"/>
              <a:ext cx="1031" cy="1038"/>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latin typeface="Calibri" pitchFamily="34" charset="0"/>
              </a:endParaRPr>
            </a:p>
          </p:txBody>
        </p:sp>
        <p:sp>
          <p:nvSpPr>
            <p:cNvPr id="19493" name="Oval 12"/>
            <p:cNvSpPr>
              <a:spLocks noChangeArrowheads="1"/>
            </p:cNvSpPr>
            <p:nvPr/>
          </p:nvSpPr>
          <p:spPr bwMode="auto">
            <a:xfrm>
              <a:off x="3145" y="626"/>
              <a:ext cx="753" cy="766"/>
            </a:xfrm>
            <a:prstGeom prst="ellipse">
              <a:avLst/>
            </a:prstGeom>
            <a:solidFill>
              <a:srgbClr val="FFB01C"/>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latin typeface="Calibri" pitchFamily="34" charset="0"/>
              </a:endParaRPr>
            </a:p>
          </p:txBody>
        </p:sp>
        <p:sp>
          <p:nvSpPr>
            <p:cNvPr id="19494" name="Oval 13"/>
            <p:cNvSpPr>
              <a:spLocks noChangeArrowheads="1"/>
            </p:cNvSpPr>
            <p:nvPr/>
          </p:nvSpPr>
          <p:spPr bwMode="auto">
            <a:xfrm>
              <a:off x="4878" y="655"/>
              <a:ext cx="703" cy="707"/>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latin typeface="Calibri" pitchFamily="34" charset="0"/>
              </a:endParaRPr>
            </a:p>
          </p:txBody>
        </p:sp>
        <p:sp>
          <p:nvSpPr>
            <p:cNvPr id="19495" name="Oval 14"/>
            <p:cNvSpPr>
              <a:spLocks noChangeArrowheads="1"/>
            </p:cNvSpPr>
            <p:nvPr/>
          </p:nvSpPr>
          <p:spPr bwMode="auto">
            <a:xfrm>
              <a:off x="5017" y="788"/>
              <a:ext cx="432" cy="434"/>
            </a:xfrm>
            <a:prstGeom prst="ellipse">
              <a:avLst/>
            </a:prstGeom>
            <a:solidFill>
              <a:srgbClr val="3A3838"/>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latin typeface="Calibri" pitchFamily="34" charset="0"/>
              </a:endParaRPr>
            </a:p>
          </p:txBody>
        </p:sp>
        <p:sp>
          <p:nvSpPr>
            <p:cNvPr id="19496" name="Freeform 15"/>
            <p:cNvSpPr>
              <a:spLocks noChangeArrowheads="1"/>
            </p:cNvSpPr>
            <p:nvPr/>
          </p:nvSpPr>
          <p:spPr bwMode="auto">
            <a:xfrm>
              <a:off x="1997" y="854"/>
              <a:ext cx="263" cy="309"/>
            </a:xfrm>
            <a:custGeom>
              <a:avLst/>
              <a:gdLst>
                <a:gd name="T0" fmla="*/ 0 w 263"/>
                <a:gd name="T1" fmla="*/ 0 h 309"/>
                <a:gd name="T2" fmla="*/ 263 w 263"/>
                <a:gd name="T3" fmla="*/ 155 h 309"/>
                <a:gd name="T4" fmla="*/ 0 w 263"/>
                <a:gd name="T5" fmla="*/ 309 h 309"/>
                <a:gd name="T6" fmla="*/ 0 w 263"/>
                <a:gd name="T7" fmla="*/ 0 h 309"/>
                <a:gd name="T8" fmla="*/ 0 w 263"/>
                <a:gd name="T9" fmla="*/ 0 h 309"/>
                <a:gd name="T10" fmla="*/ 0 60000 65536"/>
                <a:gd name="T11" fmla="*/ 0 60000 65536"/>
                <a:gd name="T12" fmla="*/ 0 60000 65536"/>
                <a:gd name="T13" fmla="*/ 0 60000 65536"/>
                <a:gd name="T14" fmla="*/ 0 60000 65536"/>
                <a:gd name="T15" fmla="*/ 0 w 263"/>
                <a:gd name="T16" fmla="*/ 0 h 309"/>
                <a:gd name="T17" fmla="*/ 263 w 263"/>
                <a:gd name="T18" fmla="*/ 309 h 309"/>
              </a:gdLst>
              <a:ahLst/>
              <a:cxnLst>
                <a:cxn ang="T10">
                  <a:pos x="T0" y="T1"/>
                </a:cxn>
                <a:cxn ang="T11">
                  <a:pos x="T2" y="T3"/>
                </a:cxn>
                <a:cxn ang="T12">
                  <a:pos x="T4" y="T5"/>
                </a:cxn>
                <a:cxn ang="T13">
                  <a:pos x="T6" y="T7"/>
                </a:cxn>
                <a:cxn ang="T14">
                  <a:pos x="T8" y="T9"/>
                </a:cxn>
              </a:cxnLst>
              <a:rect l="T15" t="T16" r="T17" b="T18"/>
              <a:pathLst>
                <a:path w="263" h="309">
                  <a:moveTo>
                    <a:pt x="0" y="0"/>
                  </a:moveTo>
                  <a:lnTo>
                    <a:pt x="263" y="155"/>
                  </a:lnTo>
                  <a:lnTo>
                    <a:pt x="0" y="309"/>
                  </a:lnTo>
                  <a:lnTo>
                    <a:pt x="0" y="0"/>
                  </a:lnTo>
                  <a:close/>
                </a:path>
              </a:pathLst>
            </a:custGeom>
            <a:solidFill>
              <a:srgbClr val="B5B5B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7" name="Freeform 16"/>
            <p:cNvSpPr>
              <a:spLocks noChangeArrowheads="1"/>
            </p:cNvSpPr>
            <p:nvPr/>
          </p:nvSpPr>
          <p:spPr bwMode="auto">
            <a:xfrm>
              <a:off x="4191" y="898"/>
              <a:ext cx="175" cy="214"/>
            </a:xfrm>
            <a:custGeom>
              <a:avLst/>
              <a:gdLst>
                <a:gd name="T0" fmla="*/ 0 w 175"/>
                <a:gd name="T1" fmla="*/ 0 h 214"/>
                <a:gd name="T2" fmla="*/ 175 w 175"/>
                <a:gd name="T3" fmla="*/ 111 h 214"/>
                <a:gd name="T4" fmla="*/ 0 w 175"/>
                <a:gd name="T5" fmla="*/ 214 h 214"/>
                <a:gd name="T6" fmla="*/ 0 w 175"/>
                <a:gd name="T7" fmla="*/ 0 h 214"/>
                <a:gd name="T8" fmla="*/ 0 w 175"/>
                <a:gd name="T9" fmla="*/ 0 h 214"/>
                <a:gd name="T10" fmla="*/ 0 60000 65536"/>
                <a:gd name="T11" fmla="*/ 0 60000 65536"/>
                <a:gd name="T12" fmla="*/ 0 60000 65536"/>
                <a:gd name="T13" fmla="*/ 0 60000 65536"/>
                <a:gd name="T14" fmla="*/ 0 60000 65536"/>
                <a:gd name="T15" fmla="*/ 0 w 175"/>
                <a:gd name="T16" fmla="*/ 0 h 214"/>
                <a:gd name="T17" fmla="*/ 175 w 175"/>
                <a:gd name="T18" fmla="*/ 214 h 214"/>
              </a:gdLst>
              <a:ahLst/>
              <a:cxnLst>
                <a:cxn ang="T10">
                  <a:pos x="T0" y="T1"/>
                </a:cxn>
                <a:cxn ang="T11">
                  <a:pos x="T2" y="T3"/>
                </a:cxn>
                <a:cxn ang="T12">
                  <a:pos x="T4" y="T5"/>
                </a:cxn>
                <a:cxn ang="T13">
                  <a:pos x="T6" y="T7"/>
                </a:cxn>
                <a:cxn ang="T14">
                  <a:pos x="T8" y="T9"/>
                </a:cxn>
              </a:cxnLst>
              <a:rect l="T15" t="T16" r="T17" b="T18"/>
              <a:pathLst>
                <a:path w="175" h="214">
                  <a:moveTo>
                    <a:pt x="0" y="0"/>
                  </a:moveTo>
                  <a:lnTo>
                    <a:pt x="175" y="111"/>
                  </a:lnTo>
                  <a:lnTo>
                    <a:pt x="0" y="214"/>
                  </a:lnTo>
                  <a:lnTo>
                    <a:pt x="0" y="0"/>
                  </a:lnTo>
                  <a:close/>
                </a:path>
              </a:pathLst>
            </a:custGeom>
            <a:solidFill>
              <a:srgbClr val="B5B5B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9460" name="Group 98"/>
          <p:cNvGrpSpPr>
            <a:grpSpLocks/>
          </p:cNvGrpSpPr>
          <p:nvPr/>
        </p:nvGrpSpPr>
        <p:grpSpPr bwMode="auto">
          <a:xfrm>
            <a:off x="1941513" y="2976563"/>
            <a:ext cx="1566862" cy="1449387"/>
            <a:chOff x="0" y="0"/>
            <a:chExt cx="1120" cy="1035"/>
          </a:xfrm>
        </p:grpSpPr>
        <p:sp>
          <p:nvSpPr>
            <p:cNvPr id="19484" name="Freeform 99"/>
            <p:cNvSpPr>
              <a:spLocks noEditPoints="1" noChangeArrowheads="1"/>
            </p:cNvSpPr>
            <p:nvPr/>
          </p:nvSpPr>
          <p:spPr bwMode="auto">
            <a:xfrm>
              <a:off x="449" y="0"/>
              <a:ext cx="671" cy="671"/>
            </a:xfrm>
            <a:custGeom>
              <a:avLst/>
              <a:gdLst>
                <a:gd name="T0" fmla="*/ 46449 w 282"/>
                <a:gd name="T1" fmla="*/ 4485 h 282"/>
                <a:gd name="T2" fmla="*/ 29748 w 282"/>
                <a:gd name="T3" fmla="*/ 4485 h 282"/>
                <a:gd name="T4" fmla="*/ 0 w 282"/>
                <a:gd name="T5" fmla="*/ 34328 h 282"/>
                <a:gd name="T6" fmla="*/ 16701 w 282"/>
                <a:gd name="T7" fmla="*/ 51193 h 282"/>
                <a:gd name="T8" fmla="*/ 46449 w 282"/>
                <a:gd name="T9" fmla="*/ 21446 h 282"/>
                <a:gd name="T10" fmla="*/ 46449 w 282"/>
                <a:gd name="T11" fmla="*/ 4485 h 282"/>
                <a:gd name="T12" fmla="*/ 9998 w 282"/>
                <a:gd name="T13" fmla="*/ 34621 h 282"/>
                <a:gd name="T14" fmla="*/ 8016 w 282"/>
                <a:gd name="T15" fmla="*/ 32629 h 282"/>
                <a:gd name="T16" fmla="*/ 33184 w 282"/>
                <a:gd name="T17" fmla="*/ 7626 h 282"/>
                <a:gd name="T18" fmla="*/ 35228 w 282"/>
                <a:gd name="T19" fmla="*/ 7626 h 282"/>
                <a:gd name="T20" fmla="*/ 35228 w 282"/>
                <a:gd name="T21" fmla="*/ 9620 h 282"/>
                <a:gd name="T22" fmla="*/ 9998 w 282"/>
                <a:gd name="T23" fmla="*/ 34621 h 282"/>
                <a:gd name="T24" fmla="*/ 14200 w 282"/>
                <a:gd name="T25" fmla="*/ 38811 h 282"/>
                <a:gd name="T26" fmla="*/ 12111 w 282"/>
                <a:gd name="T27" fmla="*/ 36829 h 282"/>
                <a:gd name="T28" fmla="*/ 39365 w 282"/>
                <a:gd name="T29" fmla="*/ 9620 h 282"/>
                <a:gd name="T30" fmla="*/ 41409 w 282"/>
                <a:gd name="T31" fmla="*/ 9620 h 282"/>
                <a:gd name="T32" fmla="*/ 41409 w 282"/>
                <a:gd name="T33" fmla="*/ 11600 h 282"/>
                <a:gd name="T34" fmla="*/ 14200 w 282"/>
                <a:gd name="T35" fmla="*/ 38811 h 282"/>
                <a:gd name="T36" fmla="*/ 18310 w 282"/>
                <a:gd name="T37" fmla="*/ 43018 h 282"/>
                <a:gd name="T38" fmla="*/ 16311 w 282"/>
                <a:gd name="T39" fmla="*/ 41036 h 282"/>
                <a:gd name="T40" fmla="*/ 41573 w 282"/>
                <a:gd name="T41" fmla="*/ 15937 h 282"/>
                <a:gd name="T42" fmla="*/ 43567 w 282"/>
                <a:gd name="T43" fmla="*/ 15937 h 282"/>
                <a:gd name="T44" fmla="*/ 43567 w 282"/>
                <a:gd name="T45" fmla="*/ 18010 h 282"/>
                <a:gd name="T46" fmla="*/ 18310 w 282"/>
                <a:gd name="T47" fmla="*/ 43018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2"/>
                <a:gd name="T73" fmla="*/ 0 h 282"/>
                <a:gd name="T74" fmla="*/ 282 w 282"/>
                <a:gd name="T75" fmla="*/ 282 h 2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85" name="Freeform 100"/>
            <p:cNvSpPr>
              <a:spLocks noChangeArrowheads="1"/>
            </p:cNvSpPr>
            <p:nvPr/>
          </p:nvSpPr>
          <p:spPr bwMode="auto">
            <a:xfrm>
              <a:off x="78" y="571"/>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4"/>
                <a:gd name="T34" fmla="*/ 0 h 464"/>
                <a:gd name="T35" fmla="*/ 464 w 464"/>
                <a:gd name="T36" fmla="*/ 464 h 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86" name="Freeform 101"/>
            <p:cNvSpPr>
              <a:spLocks noChangeArrowheads="1"/>
            </p:cNvSpPr>
            <p:nvPr/>
          </p:nvSpPr>
          <p:spPr bwMode="auto">
            <a:xfrm>
              <a:off x="0" y="7"/>
              <a:ext cx="490" cy="493"/>
            </a:xfrm>
            <a:custGeom>
              <a:avLst/>
              <a:gdLst>
                <a:gd name="T0" fmla="*/ 18665 w 206"/>
                <a:gd name="T1" fmla="*/ 0 h 207"/>
                <a:gd name="T2" fmla="*/ 13929 w 206"/>
                <a:gd name="T3" fmla="*/ 772 h 207"/>
                <a:gd name="T4" fmla="*/ 14467 w 206"/>
                <a:gd name="T5" fmla="*/ 1067 h 207"/>
                <a:gd name="T6" fmla="*/ 21156 w 206"/>
                <a:gd name="T7" fmla="*/ 7821 h 207"/>
                <a:gd name="T8" fmla="*/ 21156 w 206"/>
                <a:gd name="T9" fmla="*/ 20465 h 207"/>
                <a:gd name="T10" fmla="*/ 8680 w 206"/>
                <a:gd name="T11" fmla="*/ 20465 h 207"/>
                <a:gd name="T12" fmla="*/ 1981 w 206"/>
                <a:gd name="T13" fmla="*/ 13709 h 207"/>
                <a:gd name="T14" fmla="*/ 1051 w 206"/>
                <a:gd name="T15" fmla="*/ 12416 h 207"/>
                <a:gd name="T16" fmla="*/ 0 w 206"/>
                <a:gd name="T17" fmla="*/ 19020 h 207"/>
                <a:gd name="T18" fmla="*/ 18665 w 206"/>
                <a:gd name="T19" fmla="*/ 37770 h 207"/>
                <a:gd name="T20" fmla="*/ 37321 w 206"/>
                <a:gd name="T21" fmla="*/ 19020 h 207"/>
                <a:gd name="T22" fmla="*/ 18665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6"/>
                <a:gd name="T37" fmla="*/ 0 h 207"/>
                <a:gd name="T38" fmla="*/ 206 w 206"/>
                <a:gd name="T39" fmla="*/ 207 h 20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87" name="Freeform 102"/>
            <p:cNvSpPr>
              <a:spLocks noEditPoints="1" noChangeArrowheads="1"/>
            </p:cNvSpPr>
            <p:nvPr/>
          </p:nvSpPr>
          <p:spPr bwMode="auto">
            <a:xfrm>
              <a:off x="606" y="593"/>
              <a:ext cx="445" cy="442"/>
            </a:xfrm>
            <a:custGeom>
              <a:avLst/>
              <a:gdLst>
                <a:gd name="T0" fmla="*/ 29753 w 187"/>
                <a:gd name="T1" fmla="*/ 29336 h 186"/>
                <a:gd name="T2" fmla="*/ 29753 w 187"/>
                <a:gd name="T3" fmla="*/ 14762 h 186"/>
                <a:gd name="T4" fmla="*/ 14718 w 187"/>
                <a:gd name="T5" fmla="*/ 0 h 186"/>
                <a:gd name="T6" fmla="*/ 0 w 187"/>
                <a:gd name="T7" fmla="*/ 14546 h 186"/>
                <a:gd name="T8" fmla="*/ 15109 w 187"/>
                <a:gd name="T9" fmla="*/ 29336 h 186"/>
                <a:gd name="T10" fmla="*/ 29753 w 187"/>
                <a:gd name="T11" fmla="*/ 29336 h 186"/>
                <a:gd name="T12" fmla="*/ 19758 w 187"/>
                <a:gd name="T13" fmla="*/ 19481 h 186"/>
                <a:gd name="T14" fmla="*/ 25941 w 187"/>
                <a:gd name="T15" fmla="*/ 19481 h 186"/>
                <a:gd name="T16" fmla="*/ 25941 w 187"/>
                <a:gd name="T17" fmla="*/ 25536 h 186"/>
                <a:gd name="T18" fmla="*/ 19758 w 187"/>
                <a:gd name="T19" fmla="*/ 25536 h 186"/>
                <a:gd name="T20" fmla="*/ 19758 w 187"/>
                <a:gd name="T21" fmla="*/ 19481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7"/>
                <a:gd name="T34" fmla="*/ 0 h 186"/>
                <a:gd name="T35" fmla="*/ 187 w 18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9461" name="Group 11"/>
          <p:cNvGrpSpPr>
            <a:grpSpLocks/>
          </p:cNvGrpSpPr>
          <p:nvPr/>
        </p:nvGrpSpPr>
        <p:grpSpPr bwMode="auto">
          <a:xfrm>
            <a:off x="10137775" y="3368675"/>
            <a:ext cx="606425" cy="509588"/>
            <a:chOff x="0" y="0"/>
            <a:chExt cx="1325" cy="1112"/>
          </a:xfrm>
        </p:grpSpPr>
        <p:sp>
          <p:nvSpPr>
            <p:cNvPr id="19472" name="Oval 12"/>
            <p:cNvSpPr>
              <a:spLocks noChangeArrowheads="1"/>
            </p:cNvSpPr>
            <p:nvPr/>
          </p:nvSpPr>
          <p:spPr bwMode="auto">
            <a:xfrm>
              <a:off x="439" y="0"/>
              <a:ext cx="447" cy="444"/>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473" name="Freeform 13"/>
            <p:cNvSpPr>
              <a:spLocks noChangeArrowheads="1"/>
            </p:cNvSpPr>
            <p:nvPr/>
          </p:nvSpPr>
          <p:spPr bwMode="auto">
            <a:xfrm>
              <a:off x="306" y="480"/>
              <a:ext cx="713" cy="632"/>
            </a:xfrm>
            <a:custGeom>
              <a:avLst/>
              <a:gdLst>
                <a:gd name="T0" fmla="*/ 36021 w 300"/>
                <a:gd name="T1" fmla="*/ 0 h 266"/>
                <a:gd name="T2" fmla="*/ 27051 w 300"/>
                <a:gd name="T3" fmla="*/ 12046 h 266"/>
                <a:gd name="T4" fmla="*/ 18058 w 300"/>
                <a:gd name="T5" fmla="*/ 0 h 266"/>
                <a:gd name="T6" fmla="*/ 0 w 300"/>
                <a:gd name="T7" fmla="*/ 25912 h 266"/>
                <a:gd name="T8" fmla="*/ 0 w 300"/>
                <a:gd name="T9" fmla="*/ 42479 h 266"/>
                <a:gd name="T10" fmla="*/ 0 w 300"/>
                <a:gd name="T11" fmla="*/ 42479 h 266"/>
                <a:gd name="T12" fmla="*/ 27051 w 300"/>
                <a:gd name="T13" fmla="*/ 47870 h 266"/>
                <a:gd name="T14" fmla="*/ 54074 w 300"/>
                <a:gd name="T15" fmla="*/ 42479 h 266"/>
                <a:gd name="T16" fmla="*/ 54074 w 300"/>
                <a:gd name="T17" fmla="*/ 42479 h 266"/>
                <a:gd name="T18" fmla="*/ 54074 w 300"/>
                <a:gd name="T19" fmla="*/ 25912 h 266"/>
                <a:gd name="T20" fmla="*/ 36021 w 300"/>
                <a:gd name="T21" fmla="*/ 0 h 2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0"/>
                <a:gd name="T34" fmla="*/ 0 h 266"/>
                <a:gd name="T35" fmla="*/ 300 w 300"/>
                <a:gd name="T36" fmla="*/ 266 h 2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0" h="266">
                  <a:moveTo>
                    <a:pt x="200" y="0"/>
                  </a:moveTo>
                  <a:cubicBezTo>
                    <a:pt x="150" y="67"/>
                    <a:pt x="150" y="67"/>
                    <a:pt x="150" y="67"/>
                  </a:cubicBezTo>
                  <a:cubicBezTo>
                    <a:pt x="100" y="0"/>
                    <a:pt x="100" y="0"/>
                    <a:pt x="100" y="0"/>
                  </a:cubicBezTo>
                  <a:cubicBezTo>
                    <a:pt x="41" y="21"/>
                    <a:pt x="0" y="78"/>
                    <a:pt x="0" y="144"/>
                  </a:cubicBezTo>
                  <a:cubicBezTo>
                    <a:pt x="0" y="236"/>
                    <a:pt x="0" y="236"/>
                    <a:pt x="0" y="236"/>
                  </a:cubicBezTo>
                  <a:cubicBezTo>
                    <a:pt x="0" y="236"/>
                    <a:pt x="0" y="236"/>
                    <a:pt x="0" y="236"/>
                  </a:cubicBezTo>
                  <a:cubicBezTo>
                    <a:pt x="3" y="253"/>
                    <a:pt x="69" y="266"/>
                    <a:pt x="150" y="266"/>
                  </a:cubicBezTo>
                  <a:cubicBezTo>
                    <a:pt x="231" y="266"/>
                    <a:pt x="297" y="253"/>
                    <a:pt x="300" y="236"/>
                  </a:cubicBezTo>
                  <a:cubicBezTo>
                    <a:pt x="300" y="236"/>
                    <a:pt x="300" y="236"/>
                    <a:pt x="300" y="236"/>
                  </a:cubicBezTo>
                  <a:cubicBezTo>
                    <a:pt x="300" y="144"/>
                    <a:pt x="300" y="144"/>
                    <a:pt x="300" y="144"/>
                  </a:cubicBezTo>
                  <a:cubicBezTo>
                    <a:pt x="300" y="78"/>
                    <a:pt x="259" y="21"/>
                    <a:pt x="20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74" name="Freeform 14"/>
            <p:cNvSpPr>
              <a:spLocks noChangeArrowheads="1"/>
            </p:cNvSpPr>
            <p:nvPr/>
          </p:nvSpPr>
          <p:spPr bwMode="auto">
            <a:xfrm>
              <a:off x="629" y="461"/>
              <a:ext cx="69" cy="42"/>
            </a:xfrm>
            <a:custGeom>
              <a:avLst/>
              <a:gdLst>
                <a:gd name="T0" fmla="*/ 5254 w 29"/>
                <a:gd name="T1" fmla="*/ 0 h 18"/>
                <a:gd name="T2" fmla="*/ 2532 w 29"/>
                <a:gd name="T3" fmla="*/ 0 h 18"/>
                <a:gd name="T4" fmla="*/ 0 w 29"/>
                <a:gd name="T5" fmla="*/ 0 h 18"/>
                <a:gd name="T6" fmla="*/ 1064 w 29"/>
                <a:gd name="T7" fmla="*/ 2907 h 18"/>
                <a:gd name="T8" fmla="*/ 4199 w 29"/>
                <a:gd name="T9" fmla="*/ 2756 h 18"/>
                <a:gd name="T10" fmla="*/ 5254 w 29"/>
                <a:gd name="T11" fmla="*/ 0 h 18"/>
                <a:gd name="T12" fmla="*/ 0 60000 65536"/>
                <a:gd name="T13" fmla="*/ 0 60000 65536"/>
                <a:gd name="T14" fmla="*/ 0 60000 65536"/>
                <a:gd name="T15" fmla="*/ 0 60000 65536"/>
                <a:gd name="T16" fmla="*/ 0 60000 65536"/>
                <a:gd name="T17" fmla="*/ 0 60000 65536"/>
                <a:gd name="T18" fmla="*/ 0 w 29"/>
                <a:gd name="T19" fmla="*/ 0 h 18"/>
                <a:gd name="T20" fmla="*/ 29 w 29"/>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9" h="18">
                  <a:moveTo>
                    <a:pt x="29" y="0"/>
                  </a:moveTo>
                  <a:cubicBezTo>
                    <a:pt x="24" y="0"/>
                    <a:pt x="19" y="0"/>
                    <a:pt x="14" y="0"/>
                  </a:cubicBezTo>
                  <a:cubicBezTo>
                    <a:pt x="10" y="0"/>
                    <a:pt x="5" y="0"/>
                    <a:pt x="0" y="0"/>
                  </a:cubicBezTo>
                  <a:cubicBezTo>
                    <a:pt x="0" y="0"/>
                    <a:pt x="0" y="10"/>
                    <a:pt x="6" y="18"/>
                  </a:cubicBezTo>
                  <a:cubicBezTo>
                    <a:pt x="6" y="18"/>
                    <a:pt x="17" y="18"/>
                    <a:pt x="23" y="17"/>
                  </a:cubicBezTo>
                  <a:cubicBezTo>
                    <a:pt x="23" y="17"/>
                    <a:pt x="29" y="11"/>
                    <a:pt x="29"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75" name="Freeform 15"/>
            <p:cNvSpPr>
              <a:spLocks noChangeArrowheads="1"/>
            </p:cNvSpPr>
            <p:nvPr/>
          </p:nvSpPr>
          <p:spPr bwMode="auto">
            <a:xfrm>
              <a:off x="622" y="508"/>
              <a:ext cx="81" cy="107"/>
            </a:xfrm>
            <a:custGeom>
              <a:avLst/>
              <a:gdLst>
                <a:gd name="T0" fmla="*/ 21 w 81"/>
                <a:gd name="T1" fmla="*/ 0 h 107"/>
                <a:gd name="T2" fmla="*/ 62 w 81"/>
                <a:gd name="T3" fmla="*/ 0 h 107"/>
                <a:gd name="T4" fmla="*/ 81 w 81"/>
                <a:gd name="T5" fmla="*/ 62 h 107"/>
                <a:gd name="T6" fmla="*/ 40 w 81"/>
                <a:gd name="T7" fmla="*/ 107 h 107"/>
                <a:gd name="T8" fmla="*/ 0 w 81"/>
                <a:gd name="T9" fmla="*/ 62 h 107"/>
                <a:gd name="T10" fmla="*/ 21 w 81"/>
                <a:gd name="T11" fmla="*/ 0 h 107"/>
                <a:gd name="T12" fmla="*/ 0 60000 65536"/>
                <a:gd name="T13" fmla="*/ 0 60000 65536"/>
                <a:gd name="T14" fmla="*/ 0 60000 65536"/>
                <a:gd name="T15" fmla="*/ 0 60000 65536"/>
                <a:gd name="T16" fmla="*/ 0 60000 65536"/>
                <a:gd name="T17" fmla="*/ 0 60000 65536"/>
                <a:gd name="T18" fmla="*/ 0 w 81"/>
                <a:gd name="T19" fmla="*/ 0 h 107"/>
                <a:gd name="T20" fmla="*/ 81 w 81"/>
                <a:gd name="T21" fmla="*/ 107 h 107"/>
              </a:gdLst>
              <a:ahLst/>
              <a:cxnLst>
                <a:cxn ang="T12">
                  <a:pos x="T0" y="T1"/>
                </a:cxn>
                <a:cxn ang="T13">
                  <a:pos x="T2" y="T3"/>
                </a:cxn>
                <a:cxn ang="T14">
                  <a:pos x="T4" y="T5"/>
                </a:cxn>
                <a:cxn ang="T15">
                  <a:pos x="T6" y="T7"/>
                </a:cxn>
                <a:cxn ang="T16">
                  <a:pos x="T8" y="T9"/>
                </a:cxn>
                <a:cxn ang="T17">
                  <a:pos x="T10" y="T11"/>
                </a:cxn>
              </a:cxnLst>
              <a:rect l="T18" t="T19" r="T20" b="T21"/>
              <a:pathLst>
                <a:path w="81" h="107">
                  <a:moveTo>
                    <a:pt x="21" y="0"/>
                  </a:moveTo>
                  <a:lnTo>
                    <a:pt x="62" y="0"/>
                  </a:lnTo>
                  <a:lnTo>
                    <a:pt x="81" y="62"/>
                  </a:lnTo>
                  <a:lnTo>
                    <a:pt x="40" y="107"/>
                  </a:lnTo>
                  <a:lnTo>
                    <a:pt x="0" y="62"/>
                  </a:lnTo>
                  <a:lnTo>
                    <a:pt x="21"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76" name="Freeform 16"/>
            <p:cNvSpPr>
              <a:spLocks noChangeArrowheads="1"/>
            </p:cNvSpPr>
            <p:nvPr/>
          </p:nvSpPr>
          <p:spPr bwMode="auto">
            <a:xfrm>
              <a:off x="240" y="549"/>
              <a:ext cx="59" cy="80"/>
            </a:xfrm>
            <a:custGeom>
              <a:avLst/>
              <a:gdLst>
                <a:gd name="T0" fmla="*/ 28 w 59"/>
                <a:gd name="T1" fmla="*/ 80 h 80"/>
                <a:gd name="T2" fmla="*/ 59 w 59"/>
                <a:gd name="T3" fmla="*/ 47 h 80"/>
                <a:gd name="T4" fmla="*/ 45 w 59"/>
                <a:gd name="T5" fmla="*/ 0 h 80"/>
                <a:gd name="T6" fmla="*/ 14 w 59"/>
                <a:gd name="T7" fmla="*/ 0 h 80"/>
                <a:gd name="T8" fmla="*/ 0 w 59"/>
                <a:gd name="T9" fmla="*/ 47 h 80"/>
                <a:gd name="T10" fmla="*/ 28 w 59"/>
                <a:gd name="T11" fmla="*/ 80 h 80"/>
                <a:gd name="T12" fmla="*/ 0 60000 65536"/>
                <a:gd name="T13" fmla="*/ 0 60000 65536"/>
                <a:gd name="T14" fmla="*/ 0 60000 65536"/>
                <a:gd name="T15" fmla="*/ 0 60000 65536"/>
                <a:gd name="T16" fmla="*/ 0 60000 65536"/>
                <a:gd name="T17" fmla="*/ 0 60000 65536"/>
                <a:gd name="T18" fmla="*/ 0 w 59"/>
                <a:gd name="T19" fmla="*/ 0 h 80"/>
                <a:gd name="T20" fmla="*/ 59 w 59"/>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59" h="80">
                  <a:moveTo>
                    <a:pt x="28" y="80"/>
                  </a:moveTo>
                  <a:lnTo>
                    <a:pt x="59" y="47"/>
                  </a:lnTo>
                  <a:lnTo>
                    <a:pt x="45" y="0"/>
                  </a:lnTo>
                  <a:lnTo>
                    <a:pt x="14" y="0"/>
                  </a:lnTo>
                  <a:lnTo>
                    <a:pt x="0" y="47"/>
                  </a:lnTo>
                  <a:lnTo>
                    <a:pt x="28" y="8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77" name="Freeform 17"/>
            <p:cNvSpPr>
              <a:spLocks noChangeArrowheads="1"/>
            </p:cNvSpPr>
            <p:nvPr/>
          </p:nvSpPr>
          <p:spPr bwMode="auto">
            <a:xfrm>
              <a:off x="0" y="527"/>
              <a:ext cx="387" cy="475"/>
            </a:xfrm>
            <a:custGeom>
              <a:avLst/>
              <a:gdLst>
                <a:gd name="T0" fmla="*/ 27073 w 163"/>
                <a:gd name="T1" fmla="*/ 0 h 200"/>
                <a:gd name="T2" fmla="*/ 20209 w 163"/>
                <a:gd name="T3" fmla="*/ 9139 h 200"/>
                <a:gd name="T4" fmla="*/ 13438 w 163"/>
                <a:gd name="T5" fmla="*/ 0 h 200"/>
                <a:gd name="T6" fmla="*/ 0 w 163"/>
                <a:gd name="T7" fmla="*/ 19409 h 200"/>
                <a:gd name="T8" fmla="*/ 0 w 163"/>
                <a:gd name="T9" fmla="*/ 31751 h 200"/>
                <a:gd name="T10" fmla="*/ 0 w 163"/>
                <a:gd name="T11" fmla="*/ 31751 h 200"/>
                <a:gd name="T12" fmla="*/ 20209 w 163"/>
                <a:gd name="T13" fmla="*/ 35891 h 200"/>
                <a:gd name="T14" fmla="*/ 20596 w 163"/>
                <a:gd name="T15" fmla="*/ 35891 h 200"/>
                <a:gd name="T16" fmla="*/ 20596 w 163"/>
                <a:gd name="T17" fmla="*/ 22304 h 200"/>
                <a:gd name="T18" fmla="*/ 29205 w 163"/>
                <a:gd name="T19" fmla="*/ 1043 h 200"/>
                <a:gd name="T20" fmla="*/ 27073 w 163"/>
                <a:gd name="T21" fmla="*/ 0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200"/>
                <a:gd name="T35" fmla="*/ 163 w 163"/>
                <a:gd name="T36" fmla="*/ 200 h 2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200">
                  <a:moveTo>
                    <a:pt x="151" y="0"/>
                  </a:moveTo>
                  <a:cubicBezTo>
                    <a:pt x="113" y="51"/>
                    <a:pt x="113" y="51"/>
                    <a:pt x="113" y="51"/>
                  </a:cubicBezTo>
                  <a:cubicBezTo>
                    <a:pt x="75" y="0"/>
                    <a:pt x="75" y="0"/>
                    <a:pt x="75" y="0"/>
                  </a:cubicBezTo>
                  <a:cubicBezTo>
                    <a:pt x="32" y="16"/>
                    <a:pt x="0" y="58"/>
                    <a:pt x="0" y="108"/>
                  </a:cubicBezTo>
                  <a:cubicBezTo>
                    <a:pt x="0" y="177"/>
                    <a:pt x="0" y="177"/>
                    <a:pt x="0" y="177"/>
                  </a:cubicBezTo>
                  <a:cubicBezTo>
                    <a:pt x="0" y="177"/>
                    <a:pt x="0" y="177"/>
                    <a:pt x="0" y="177"/>
                  </a:cubicBezTo>
                  <a:cubicBezTo>
                    <a:pt x="2" y="189"/>
                    <a:pt x="52" y="200"/>
                    <a:pt x="113" y="200"/>
                  </a:cubicBezTo>
                  <a:cubicBezTo>
                    <a:pt x="114" y="200"/>
                    <a:pt x="114" y="200"/>
                    <a:pt x="115" y="200"/>
                  </a:cubicBezTo>
                  <a:cubicBezTo>
                    <a:pt x="115" y="124"/>
                    <a:pt x="115" y="124"/>
                    <a:pt x="115" y="124"/>
                  </a:cubicBezTo>
                  <a:cubicBezTo>
                    <a:pt x="115" y="78"/>
                    <a:pt x="133" y="36"/>
                    <a:pt x="163" y="6"/>
                  </a:cubicBezTo>
                  <a:cubicBezTo>
                    <a:pt x="159" y="4"/>
                    <a:pt x="155" y="2"/>
                    <a:pt x="151"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78" name="Freeform 18"/>
            <p:cNvSpPr>
              <a:spLocks noChangeArrowheads="1"/>
            </p:cNvSpPr>
            <p:nvPr/>
          </p:nvSpPr>
          <p:spPr bwMode="auto">
            <a:xfrm>
              <a:off x="242" y="513"/>
              <a:ext cx="55" cy="31"/>
            </a:xfrm>
            <a:custGeom>
              <a:avLst/>
              <a:gdLst>
                <a:gd name="T0" fmla="*/ 3362 w 23"/>
                <a:gd name="T1" fmla="*/ 2389 h 13"/>
                <a:gd name="T2" fmla="*/ 4156 w 23"/>
                <a:gd name="T3" fmla="*/ 0 h 13"/>
                <a:gd name="T4" fmla="*/ 2025 w 23"/>
                <a:gd name="T5" fmla="*/ 0 h 13"/>
                <a:gd name="T6" fmla="*/ 165 w 23"/>
                <a:gd name="T7" fmla="*/ 0 h 13"/>
                <a:gd name="T8" fmla="*/ 945 w 23"/>
                <a:gd name="T9" fmla="*/ 2389 h 13"/>
                <a:gd name="T10" fmla="*/ 3362 w 23"/>
                <a:gd name="T11" fmla="*/ 2389 h 13"/>
                <a:gd name="T12" fmla="*/ 0 60000 65536"/>
                <a:gd name="T13" fmla="*/ 0 60000 65536"/>
                <a:gd name="T14" fmla="*/ 0 60000 65536"/>
                <a:gd name="T15" fmla="*/ 0 60000 65536"/>
                <a:gd name="T16" fmla="*/ 0 60000 65536"/>
                <a:gd name="T17" fmla="*/ 0 60000 65536"/>
                <a:gd name="T18" fmla="*/ 0 w 23"/>
                <a:gd name="T19" fmla="*/ 0 h 13"/>
                <a:gd name="T20" fmla="*/ 23 w 23"/>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3" h="13">
                  <a:moveTo>
                    <a:pt x="18" y="13"/>
                  </a:moveTo>
                  <a:cubicBezTo>
                    <a:pt x="18" y="13"/>
                    <a:pt x="23" y="8"/>
                    <a:pt x="22" y="0"/>
                  </a:cubicBezTo>
                  <a:cubicBezTo>
                    <a:pt x="19" y="0"/>
                    <a:pt x="15" y="0"/>
                    <a:pt x="11" y="0"/>
                  </a:cubicBezTo>
                  <a:cubicBezTo>
                    <a:pt x="8" y="0"/>
                    <a:pt x="4" y="0"/>
                    <a:pt x="1" y="0"/>
                  </a:cubicBezTo>
                  <a:cubicBezTo>
                    <a:pt x="1" y="0"/>
                    <a:pt x="0" y="8"/>
                    <a:pt x="5" y="13"/>
                  </a:cubicBezTo>
                  <a:cubicBezTo>
                    <a:pt x="5" y="13"/>
                    <a:pt x="14" y="13"/>
                    <a:pt x="18" y="1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79" name="Oval 19"/>
            <p:cNvSpPr>
              <a:spLocks noChangeArrowheads="1"/>
            </p:cNvSpPr>
            <p:nvPr/>
          </p:nvSpPr>
          <p:spPr bwMode="auto">
            <a:xfrm>
              <a:off x="102" y="166"/>
              <a:ext cx="332" cy="33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480" name="Freeform 20"/>
            <p:cNvSpPr>
              <a:spLocks noChangeArrowheads="1"/>
            </p:cNvSpPr>
            <p:nvPr/>
          </p:nvSpPr>
          <p:spPr bwMode="auto">
            <a:xfrm>
              <a:off x="1031" y="513"/>
              <a:ext cx="52" cy="31"/>
            </a:xfrm>
            <a:custGeom>
              <a:avLst/>
              <a:gdLst>
                <a:gd name="T0" fmla="*/ 3184 w 22"/>
                <a:gd name="T1" fmla="*/ 2389 h 13"/>
                <a:gd name="T2" fmla="*/ 3843 w 22"/>
                <a:gd name="T3" fmla="*/ 0 h 13"/>
                <a:gd name="T4" fmla="*/ 1900 w 22"/>
                <a:gd name="T5" fmla="*/ 0 h 13"/>
                <a:gd name="T6" fmla="*/ 156 w 22"/>
                <a:gd name="T7" fmla="*/ 0 h 13"/>
                <a:gd name="T8" fmla="*/ 872 w 22"/>
                <a:gd name="T9" fmla="*/ 2389 h 13"/>
                <a:gd name="T10" fmla="*/ 3184 w 22"/>
                <a:gd name="T11" fmla="*/ 2389 h 13"/>
                <a:gd name="T12" fmla="*/ 0 60000 65536"/>
                <a:gd name="T13" fmla="*/ 0 60000 65536"/>
                <a:gd name="T14" fmla="*/ 0 60000 65536"/>
                <a:gd name="T15" fmla="*/ 0 60000 65536"/>
                <a:gd name="T16" fmla="*/ 0 60000 65536"/>
                <a:gd name="T17" fmla="*/ 0 60000 65536"/>
                <a:gd name="T18" fmla="*/ 0 w 22"/>
                <a:gd name="T19" fmla="*/ 0 h 13"/>
                <a:gd name="T20" fmla="*/ 22 w 22"/>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22" h="13">
                  <a:moveTo>
                    <a:pt x="18" y="13"/>
                  </a:moveTo>
                  <a:cubicBezTo>
                    <a:pt x="18" y="13"/>
                    <a:pt x="22" y="8"/>
                    <a:pt x="22" y="0"/>
                  </a:cubicBezTo>
                  <a:cubicBezTo>
                    <a:pt x="19" y="0"/>
                    <a:pt x="15" y="0"/>
                    <a:pt x="11" y="0"/>
                  </a:cubicBezTo>
                  <a:cubicBezTo>
                    <a:pt x="8" y="0"/>
                    <a:pt x="4" y="0"/>
                    <a:pt x="1" y="0"/>
                  </a:cubicBezTo>
                  <a:cubicBezTo>
                    <a:pt x="1" y="0"/>
                    <a:pt x="0" y="8"/>
                    <a:pt x="5" y="13"/>
                  </a:cubicBezTo>
                  <a:cubicBezTo>
                    <a:pt x="5" y="13"/>
                    <a:pt x="13" y="13"/>
                    <a:pt x="18" y="1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81" name="Freeform 21"/>
            <p:cNvSpPr>
              <a:spLocks noChangeArrowheads="1"/>
            </p:cNvSpPr>
            <p:nvPr/>
          </p:nvSpPr>
          <p:spPr bwMode="auto">
            <a:xfrm>
              <a:off x="1026" y="549"/>
              <a:ext cx="59" cy="80"/>
            </a:xfrm>
            <a:custGeom>
              <a:avLst/>
              <a:gdLst>
                <a:gd name="T0" fmla="*/ 31 w 59"/>
                <a:gd name="T1" fmla="*/ 80 h 80"/>
                <a:gd name="T2" fmla="*/ 59 w 59"/>
                <a:gd name="T3" fmla="*/ 47 h 80"/>
                <a:gd name="T4" fmla="*/ 47 w 59"/>
                <a:gd name="T5" fmla="*/ 0 h 80"/>
                <a:gd name="T6" fmla="*/ 16 w 59"/>
                <a:gd name="T7" fmla="*/ 0 h 80"/>
                <a:gd name="T8" fmla="*/ 0 w 59"/>
                <a:gd name="T9" fmla="*/ 47 h 80"/>
                <a:gd name="T10" fmla="*/ 31 w 59"/>
                <a:gd name="T11" fmla="*/ 80 h 80"/>
                <a:gd name="T12" fmla="*/ 0 60000 65536"/>
                <a:gd name="T13" fmla="*/ 0 60000 65536"/>
                <a:gd name="T14" fmla="*/ 0 60000 65536"/>
                <a:gd name="T15" fmla="*/ 0 60000 65536"/>
                <a:gd name="T16" fmla="*/ 0 60000 65536"/>
                <a:gd name="T17" fmla="*/ 0 60000 65536"/>
                <a:gd name="T18" fmla="*/ 0 w 59"/>
                <a:gd name="T19" fmla="*/ 0 h 80"/>
                <a:gd name="T20" fmla="*/ 59 w 59"/>
                <a:gd name="T21" fmla="*/ 80 h 80"/>
              </a:gdLst>
              <a:ahLst/>
              <a:cxnLst>
                <a:cxn ang="T12">
                  <a:pos x="T0" y="T1"/>
                </a:cxn>
                <a:cxn ang="T13">
                  <a:pos x="T2" y="T3"/>
                </a:cxn>
                <a:cxn ang="T14">
                  <a:pos x="T4" y="T5"/>
                </a:cxn>
                <a:cxn ang="T15">
                  <a:pos x="T6" y="T7"/>
                </a:cxn>
                <a:cxn ang="T16">
                  <a:pos x="T8" y="T9"/>
                </a:cxn>
                <a:cxn ang="T17">
                  <a:pos x="T10" y="T11"/>
                </a:cxn>
              </a:cxnLst>
              <a:rect l="T18" t="T19" r="T20" b="T21"/>
              <a:pathLst>
                <a:path w="59" h="80">
                  <a:moveTo>
                    <a:pt x="31" y="80"/>
                  </a:moveTo>
                  <a:lnTo>
                    <a:pt x="59" y="47"/>
                  </a:lnTo>
                  <a:lnTo>
                    <a:pt x="47" y="0"/>
                  </a:lnTo>
                  <a:lnTo>
                    <a:pt x="16" y="0"/>
                  </a:lnTo>
                  <a:lnTo>
                    <a:pt x="0" y="47"/>
                  </a:lnTo>
                  <a:lnTo>
                    <a:pt x="31" y="8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82" name="Oval 22"/>
            <p:cNvSpPr>
              <a:spLocks noChangeArrowheads="1"/>
            </p:cNvSpPr>
            <p:nvPr/>
          </p:nvSpPr>
          <p:spPr bwMode="auto">
            <a:xfrm>
              <a:off x="890" y="166"/>
              <a:ext cx="333" cy="33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19483" name="Freeform 23"/>
            <p:cNvSpPr>
              <a:spLocks noChangeArrowheads="1"/>
            </p:cNvSpPr>
            <p:nvPr/>
          </p:nvSpPr>
          <p:spPr bwMode="auto">
            <a:xfrm>
              <a:off x="938" y="527"/>
              <a:ext cx="387" cy="475"/>
            </a:xfrm>
            <a:custGeom>
              <a:avLst/>
              <a:gdLst>
                <a:gd name="T0" fmla="*/ 15767 w 163"/>
                <a:gd name="T1" fmla="*/ 0 h 200"/>
                <a:gd name="T2" fmla="*/ 8991 w 163"/>
                <a:gd name="T3" fmla="*/ 9139 h 200"/>
                <a:gd name="T4" fmla="*/ 2104 w 163"/>
                <a:gd name="T5" fmla="*/ 0 h 200"/>
                <a:gd name="T6" fmla="*/ 0 w 163"/>
                <a:gd name="T7" fmla="*/ 1043 h 200"/>
                <a:gd name="T8" fmla="*/ 8607 w 163"/>
                <a:gd name="T9" fmla="*/ 22304 h 200"/>
                <a:gd name="T10" fmla="*/ 8607 w 163"/>
                <a:gd name="T11" fmla="*/ 35891 h 200"/>
                <a:gd name="T12" fmla="*/ 8991 w 163"/>
                <a:gd name="T13" fmla="*/ 35891 h 200"/>
                <a:gd name="T14" fmla="*/ 29205 w 163"/>
                <a:gd name="T15" fmla="*/ 31751 h 200"/>
                <a:gd name="T16" fmla="*/ 29205 w 163"/>
                <a:gd name="T17" fmla="*/ 31751 h 200"/>
                <a:gd name="T18" fmla="*/ 29205 w 163"/>
                <a:gd name="T19" fmla="*/ 19409 h 200"/>
                <a:gd name="T20" fmla="*/ 15767 w 163"/>
                <a:gd name="T21" fmla="*/ 0 h 2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3"/>
                <a:gd name="T34" fmla="*/ 0 h 200"/>
                <a:gd name="T35" fmla="*/ 163 w 163"/>
                <a:gd name="T36" fmla="*/ 200 h 2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3" h="200">
                  <a:moveTo>
                    <a:pt x="88" y="0"/>
                  </a:moveTo>
                  <a:cubicBezTo>
                    <a:pt x="50" y="51"/>
                    <a:pt x="50" y="51"/>
                    <a:pt x="50" y="51"/>
                  </a:cubicBezTo>
                  <a:cubicBezTo>
                    <a:pt x="12" y="0"/>
                    <a:pt x="12" y="0"/>
                    <a:pt x="12" y="0"/>
                  </a:cubicBezTo>
                  <a:cubicBezTo>
                    <a:pt x="8" y="2"/>
                    <a:pt x="4" y="4"/>
                    <a:pt x="0" y="6"/>
                  </a:cubicBezTo>
                  <a:cubicBezTo>
                    <a:pt x="30" y="36"/>
                    <a:pt x="48" y="78"/>
                    <a:pt x="48" y="124"/>
                  </a:cubicBezTo>
                  <a:cubicBezTo>
                    <a:pt x="48" y="200"/>
                    <a:pt x="48" y="200"/>
                    <a:pt x="48" y="200"/>
                  </a:cubicBezTo>
                  <a:cubicBezTo>
                    <a:pt x="49" y="200"/>
                    <a:pt x="49" y="200"/>
                    <a:pt x="50" y="200"/>
                  </a:cubicBezTo>
                  <a:cubicBezTo>
                    <a:pt x="111" y="200"/>
                    <a:pt x="161" y="189"/>
                    <a:pt x="163" y="177"/>
                  </a:cubicBezTo>
                  <a:cubicBezTo>
                    <a:pt x="163" y="177"/>
                    <a:pt x="163" y="177"/>
                    <a:pt x="163" y="177"/>
                  </a:cubicBezTo>
                  <a:cubicBezTo>
                    <a:pt x="163" y="108"/>
                    <a:pt x="163" y="108"/>
                    <a:pt x="163" y="108"/>
                  </a:cubicBezTo>
                  <a:cubicBezTo>
                    <a:pt x="163" y="58"/>
                    <a:pt x="131" y="16"/>
                    <a:pt x="88"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9462" name="Group 78"/>
          <p:cNvGrpSpPr>
            <a:grpSpLocks/>
          </p:cNvGrpSpPr>
          <p:nvPr/>
        </p:nvGrpSpPr>
        <p:grpSpPr bwMode="auto">
          <a:xfrm>
            <a:off x="6816725" y="3168650"/>
            <a:ext cx="1074738" cy="939800"/>
            <a:chOff x="0" y="0"/>
            <a:chExt cx="1284" cy="1124"/>
          </a:xfrm>
        </p:grpSpPr>
        <p:sp>
          <p:nvSpPr>
            <p:cNvPr id="19467" name="Freeform 82"/>
            <p:cNvSpPr>
              <a:spLocks noEditPoints="1" noChangeArrowheads="1"/>
            </p:cNvSpPr>
            <p:nvPr/>
          </p:nvSpPr>
          <p:spPr bwMode="auto">
            <a:xfrm>
              <a:off x="14" y="91"/>
              <a:ext cx="964" cy="957"/>
            </a:xfrm>
            <a:custGeom>
              <a:avLst/>
              <a:gdLst>
                <a:gd name="T0" fmla="*/ 44470 w 406"/>
                <a:gd name="T1" fmla="*/ 3564 h 403"/>
                <a:gd name="T2" fmla="*/ 35687 w 406"/>
                <a:gd name="T3" fmla="*/ 537 h 403"/>
                <a:gd name="T4" fmla="*/ 23335 w 406"/>
                <a:gd name="T5" fmla="*/ 5875 h 403"/>
                <a:gd name="T6" fmla="*/ 19546 w 406"/>
                <a:gd name="T7" fmla="*/ 8076 h 403"/>
                <a:gd name="T8" fmla="*/ 19703 w 406"/>
                <a:gd name="T9" fmla="*/ 8233 h 403"/>
                <a:gd name="T10" fmla="*/ 21514 w 406"/>
                <a:gd name="T11" fmla="*/ 4996 h 403"/>
                <a:gd name="T12" fmla="*/ 15030 w 406"/>
                <a:gd name="T13" fmla="*/ 9000 h 403"/>
                <a:gd name="T14" fmla="*/ 5592 w 406"/>
                <a:gd name="T15" fmla="*/ 46309 h 403"/>
                <a:gd name="T16" fmla="*/ 4996 w 406"/>
                <a:gd name="T17" fmla="*/ 39434 h 403"/>
                <a:gd name="T18" fmla="*/ 10431 w 406"/>
                <a:gd name="T19" fmla="*/ 42678 h 403"/>
                <a:gd name="T20" fmla="*/ 17737 w 406"/>
                <a:gd name="T21" fmla="*/ 40857 h 403"/>
                <a:gd name="T22" fmla="*/ 22782 w 406"/>
                <a:gd name="T23" fmla="*/ 50916 h 403"/>
                <a:gd name="T24" fmla="*/ 25273 w 406"/>
                <a:gd name="T25" fmla="*/ 49455 h 403"/>
                <a:gd name="T26" fmla="*/ 25432 w 406"/>
                <a:gd name="T27" fmla="*/ 41752 h 403"/>
                <a:gd name="T28" fmla="*/ 33346 w 406"/>
                <a:gd name="T29" fmla="*/ 37682 h 403"/>
                <a:gd name="T30" fmla="*/ 34267 w 406"/>
                <a:gd name="T31" fmla="*/ 30655 h 403"/>
                <a:gd name="T32" fmla="*/ 44470 w 406"/>
                <a:gd name="T33" fmla="*/ 22804 h 403"/>
                <a:gd name="T34" fmla="*/ 47103 w 406"/>
                <a:gd name="T35" fmla="*/ 21536 h 403"/>
                <a:gd name="T36" fmla="*/ 51242 w 406"/>
                <a:gd name="T37" fmla="*/ 16150 h 403"/>
                <a:gd name="T38" fmla="*/ 56821 w 406"/>
                <a:gd name="T39" fmla="*/ 18131 h 403"/>
                <a:gd name="T40" fmla="*/ 62715 w 406"/>
                <a:gd name="T41" fmla="*/ 10043 h 403"/>
                <a:gd name="T42" fmla="*/ 62551 w 406"/>
                <a:gd name="T43" fmla="*/ 8233 h 403"/>
                <a:gd name="T44" fmla="*/ 65956 w 406"/>
                <a:gd name="T45" fmla="*/ 12750 h 403"/>
                <a:gd name="T46" fmla="*/ 69726 w 406"/>
                <a:gd name="T47" fmla="*/ 17582 h 403"/>
                <a:gd name="T48" fmla="*/ 70788 w 406"/>
                <a:gd name="T49" fmla="*/ 17368 h 403"/>
                <a:gd name="T50" fmla="*/ 43917 w 406"/>
                <a:gd name="T51" fmla="*/ 31044 h 403"/>
                <a:gd name="T52" fmla="*/ 41348 w 406"/>
                <a:gd name="T53" fmla="*/ 33519 h 403"/>
                <a:gd name="T54" fmla="*/ 45512 w 406"/>
                <a:gd name="T55" fmla="*/ 31579 h 403"/>
                <a:gd name="T56" fmla="*/ 48378 w 406"/>
                <a:gd name="T57" fmla="*/ 27131 h 403"/>
                <a:gd name="T58" fmla="*/ 44978 w 406"/>
                <a:gd name="T59" fmla="*/ 28686 h 403"/>
                <a:gd name="T60" fmla="*/ 33116 w 406"/>
                <a:gd name="T61" fmla="*/ 39648 h 403"/>
                <a:gd name="T62" fmla="*/ 34801 w 406"/>
                <a:gd name="T63" fmla="*/ 42678 h 403"/>
                <a:gd name="T64" fmla="*/ 35084 w 406"/>
                <a:gd name="T65" fmla="*/ 44324 h 403"/>
                <a:gd name="T66" fmla="*/ 34547 w 406"/>
                <a:gd name="T67" fmla="*/ 45919 h 403"/>
                <a:gd name="T68" fmla="*/ 32451 w 406"/>
                <a:gd name="T69" fmla="*/ 50595 h 403"/>
                <a:gd name="T70" fmla="*/ 29969 w 406"/>
                <a:gd name="T71" fmla="*/ 50595 h 403"/>
                <a:gd name="T72" fmla="*/ 33116 w 406"/>
                <a:gd name="T73" fmla="*/ 50916 h 403"/>
                <a:gd name="T74" fmla="*/ 32237 w 406"/>
                <a:gd name="T75" fmla="*/ 55428 h 403"/>
                <a:gd name="T76" fmla="*/ 36905 w 406"/>
                <a:gd name="T77" fmla="*/ 48237 h 403"/>
                <a:gd name="T78" fmla="*/ 36905 w 406"/>
                <a:gd name="T79" fmla="*/ 50595 h 403"/>
                <a:gd name="T80" fmla="*/ 33882 w 406"/>
                <a:gd name="T81" fmla="*/ 53459 h 403"/>
                <a:gd name="T82" fmla="*/ 35473 w 406"/>
                <a:gd name="T83" fmla="*/ 53780 h 403"/>
                <a:gd name="T84" fmla="*/ 37829 w 406"/>
                <a:gd name="T85" fmla="*/ 55428 h 403"/>
                <a:gd name="T86" fmla="*/ 33505 w 406"/>
                <a:gd name="T87" fmla="*/ 55050 h 403"/>
                <a:gd name="T88" fmla="*/ 48756 w 406"/>
                <a:gd name="T89" fmla="*/ 55584 h 403"/>
                <a:gd name="T90" fmla="*/ 42271 w 406"/>
                <a:gd name="T91" fmla="*/ 53229 h 403"/>
                <a:gd name="T92" fmla="*/ 44589 w 406"/>
                <a:gd name="T93" fmla="*/ 55428 h 403"/>
                <a:gd name="T94" fmla="*/ 51242 w 406"/>
                <a:gd name="T95" fmla="*/ 52561 h 403"/>
                <a:gd name="T96" fmla="*/ 51389 w 406"/>
                <a:gd name="T97" fmla="*/ 52951 h 403"/>
                <a:gd name="T98" fmla="*/ 47830 w 406"/>
                <a:gd name="T99" fmla="*/ 62070 h 403"/>
                <a:gd name="T100" fmla="*/ 42784 w 406"/>
                <a:gd name="T101" fmla="*/ 58292 h 403"/>
                <a:gd name="T102" fmla="*/ 35851 w 406"/>
                <a:gd name="T103" fmla="*/ 61692 h 403"/>
                <a:gd name="T104" fmla="*/ 34925 w 406"/>
                <a:gd name="T105" fmla="*/ 67061 h 403"/>
                <a:gd name="T106" fmla="*/ 43157 w 406"/>
                <a:gd name="T107" fmla="*/ 68498 h 403"/>
                <a:gd name="T108" fmla="*/ 48540 w 406"/>
                <a:gd name="T109" fmla="*/ 69768 h 403"/>
                <a:gd name="T110" fmla="*/ 49138 w 406"/>
                <a:gd name="T111" fmla="*/ 70158 h 403"/>
                <a:gd name="T112" fmla="*/ 54252 w 406"/>
                <a:gd name="T113" fmla="*/ 56351 h 403"/>
                <a:gd name="T114" fmla="*/ 55914 w 406"/>
                <a:gd name="T115" fmla="*/ 55962 h 4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06"/>
                <a:gd name="T175" fmla="*/ 0 h 403"/>
                <a:gd name="T176" fmla="*/ 406 w 406"/>
                <a:gd name="T177" fmla="*/ 403 h 40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68" name="Freeform 83"/>
            <p:cNvSpPr>
              <a:spLocks noEditPoints="1" noChangeArrowheads="1"/>
            </p:cNvSpPr>
            <p:nvPr/>
          </p:nvSpPr>
          <p:spPr bwMode="auto">
            <a:xfrm>
              <a:off x="636" y="426"/>
              <a:ext cx="520" cy="520"/>
            </a:xfrm>
            <a:custGeom>
              <a:avLst/>
              <a:gdLst>
                <a:gd name="T0" fmla="*/ 20601 w 219"/>
                <a:gd name="T1" fmla="*/ 537 h 219"/>
                <a:gd name="T2" fmla="*/ 537 w 219"/>
                <a:gd name="T3" fmla="*/ 18499 h 219"/>
                <a:gd name="T4" fmla="*/ 18499 w 219"/>
                <a:gd name="T5" fmla="*/ 38551 h 219"/>
                <a:gd name="T6" fmla="*/ 38551 w 219"/>
                <a:gd name="T7" fmla="*/ 20601 h 219"/>
                <a:gd name="T8" fmla="*/ 20601 w 219"/>
                <a:gd name="T9" fmla="*/ 537 h 219"/>
                <a:gd name="T10" fmla="*/ 18779 w 219"/>
                <a:gd name="T11" fmla="*/ 33669 h 219"/>
                <a:gd name="T12" fmla="*/ 5366 w 219"/>
                <a:gd name="T13" fmla="*/ 18779 h 219"/>
                <a:gd name="T14" fmla="*/ 20444 w 219"/>
                <a:gd name="T15" fmla="*/ 5366 h 219"/>
                <a:gd name="T16" fmla="*/ 33669 w 219"/>
                <a:gd name="T17" fmla="*/ 20444 h 219"/>
                <a:gd name="T18" fmla="*/ 18779 w 219"/>
                <a:gd name="T19" fmla="*/ 33669 h 2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9"/>
                <a:gd name="T31" fmla="*/ 0 h 219"/>
                <a:gd name="T32" fmla="*/ 219 w 219"/>
                <a:gd name="T33" fmla="*/ 219 h 2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69" name="Freeform 84"/>
            <p:cNvSpPr>
              <a:spLocks noChangeArrowheads="1"/>
            </p:cNvSpPr>
            <p:nvPr/>
          </p:nvSpPr>
          <p:spPr bwMode="auto">
            <a:xfrm>
              <a:off x="1047" y="841"/>
              <a:ext cx="52" cy="52"/>
            </a:xfrm>
            <a:custGeom>
              <a:avLst/>
              <a:gdLst>
                <a:gd name="T0" fmla="*/ 3458 w 22"/>
                <a:gd name="T1" fmla="*/ 369 h 22"/>
                <a:gd name="T2" fmla="*/ 3314 w 22"/>
                <a:gd name="T3" fmla="*/ 1900 h 22"/>
                <a:gd name="T4" fmla="*/ 1900 w 22"/>
                <a:gd name="T5" fmla="*/ 3314 h 22"/>
                <a:gd name="T6" fmla="*/ 369 w 22"/>
                <a:gd name="T7" fmla="*/ 3314 h 22"/>
                <a:gd name="T8" fmla="*/ 369 w 22"/>
                <a:gd name="T9" fmla="*/ 3314 h 22"/>
                <a:gd name="T10" fmla="*/ 532 w 22"/>
                <a:gd name="T11" fmla="*/ 1900 h 22"/>
                <a:gd name="T12" fmla="*/ 2061 w 22"/>
                <a:gd name="T13" fmla="*/ 532 h 22"/>
                <a:gd name="T14" fmla="*/ 3458 w 22"/>
                <a:gd name="T15" fmla="*/ 369 h 22"/>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22"/>
                <a:gd name="T26" fmla="*/ 22 w 22"/>
                <a:gd name="T27" fmla="*/ 22 h 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70" name="Freeform 85"/>
            <p:cNvSpPr>
              <a:spLocks noChangeArrowheads="1"/>
            </p:cNvSpPr>
            <p:nvPr/>
          </p:nvSpPr>
          <p:spPr bwMode="auto">
            <a:xfrm>
              <a:off x="1061" y="858"/>
              <a:ext cx="223" cy="225"/>
            </a:xfrm>
            <a:custGeom>
              <a:avLst/>
              <a:gdLst>
                <a:gd name="T0" fmla="*/ 16092 w 94"/>
                <a:gd name="T1" fmla="*/ 11106 h 95"/>
                <a:gd name="T2" fmla="*/ 15876 w 94"/>
                <a:gd name="T3" fmla="*/ 13564 h 95"/>
                <a:gd name="T4" fmla="*/ 13242 w 94"/>
                <a:gd name="T5" fmla="*/ 16115 h 95"/>
                <a:gd name="T6" fmla="*/ 10671 w 94"/>
                <a:gd name="T7" fmla="*/ 16233 h 95"/>
                <a:gd name="T8" fmla="*/ 10671 w 94"/>
                <a:gd name="T9" fmla="*/ 16233 h 95"/>
                <a:gd name="T10" fmla="*/ 883 w 94"/>
                <a:gd name="T11" fmla="*/ 3214 h 95"/>
                <a:gd name="T12" fmla="*/ 3395 w 94"/>
                <a:gd name="T13" fmla="*/ 661 h 95"/>
                <a:gd name="T14" fmla="*/ 16092 w 94"/>
                <a:gd name="T15" fmla="*/ 11106 h 95"/>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95"/>
                <a:gd name="T26" fmla="*/ 94 w 94"/>
                <a:gd name="T27" fmla="*/ 95 h 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71" name="Freeform 86"/>
            <p:cNvSpPr>
              <a:spLocks noEditPoints="1" noChangeArrowheads="1"/>
            </p:cNvSpPr>
            <p:nvPr/>
          </p:nvSpPr>
          <p:spPr bwMode="auto">
            <a:xfrm>
              <a:off x="0" y="0"/>
              <a:ext cx="1120" cy="1124"/>
            </a:xfrm>
            <a:custGeom>
              <a:avLst/>
              <a:gdLst>
                <a:gd name="T0" fmla="*/ 79605 w 472"/>
                <a:gd name="T1" fmla="*/ 52590 h 473"/>
                <a:gd name="T2" fmla="*/ 79605 w 472"/>
                <a:gd name="T3" fmla="*/ 51823 h 473"/>
                <a:gd name="T4" fmla="*/ 79069 w 472"/>
                <a:gd name="T5" fmla="*/ 48054 h 473"/>
                <a:gd name="T6" fmla="*/ 73709 w 472"/>
                <a:gd name="T7" fmla="*/ 62507 h 473"/>
                <a:gd name="T8" fmla="*/ 79605 w 472"/>
                <a:gd name="T9" fmla="*/ 52590 h 473"/>
                <a:gd name="T10" fmla="*/ 66042 w 472"/>
                <a:gd name="T11" fmla="*/ 72732 h 473"/>
                <a:gd name="T12" fmla="*/ 64611 w 472"/>
                <a:gd name="T13" fmla="*/ 72608 h 473"/>
                <a:gd name="T14" fmla="*/ 42285 w 472"/>
                <a:gd name="T15" fmla="*/ 80096 h 473"/>
                <a:gd name="T16" fmla="*/ 15884 w 472"/>
                <a:gd name="T17" fmla="*/ 69203 h 473"/>
                <a:gd name="T18" fmla="*/ 4983 w 472"/>
                <a:gd name="T19" fmla="*/ 42510 h 473"/>
                <a:gd name="T20" fmla="*/ 15884 w 472"/>
                <a:gd name="T21" fmla="*/ 15981 h 473"/>
                <a:gd name="T22" fmla="*/ 42285 w 472"/>
                <a:gd name="T23" fmla="*/ 5071 h 473"/>
                <a:gd name="T24" fmla="*/ 68541 w 472"/>
                <a:gd name="T25" fmla="*/ 15981 h 473"/>
                <a:gd name="T26" fmla="*/ 78535 w 472"/>
                <a:gd name="T27" fmla="*/ 34407 h 473"/>
                <a:gd name="T28" fmla="*/ 84268 w 472"/>
                <a:gd name="T29" fmla="*/ 40015 h 473"/>
                <a:gd name="T30" fmla="*/ 42285 w 472"/>
                <a:gd name="T31" fmla="*/ 0 h 473"/>
                <a:gd name="T32" fmla="*/ 0 w 472"/>
                <a:gd name="T33" fmla="*/ 42510 h 473"/>
                <a:gd name="T34" fmla="*/ 42285 w 472"/>
                <a:gd name="T35" fmla="*/ 85172 h 473"/>
                <a:gd name="T36" fmla="*/ 72442 w 472"/>
                <a:gd name="T37" fmla="*/ 72219 h 473"/>
                <a:gd name="T38" fmla="*/ 67335 w 472"/>
                <a:gd name="T39" fmla="*/ 72732 h 473"/>
                <a:gd name="T40" fmla="*/ 66042 w 472"/>
                <a:gd name="T41" fmla="*/ 72732 h 4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2"/>
                <a:gd name="T64" fmla="*/ 0 h 473"/>
                <a:gd name="T65" fmla="*/ 472 w 472"/>
                <a:gd name="T66" fmla="*/ 473 h 47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19463" name="矩形 1"/>
          <p:cNvSpPr>
            <a:spLocks noChangeArrowheads="1"/>
          </p:cNvSpPr>
          <p:nvPr/>
        </p:nvSpPr>
        <p:spPr bwMode="auto">
          <a:xfrm>
            <a:off x="4465638" y="757238"/>
            <a:ext cx="18843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zh-CN" altLang="en-US"/>
          </a:p>
        </p:txBody>
      </p:sp>
      <p:sp>
        <p:nvSpPr>
          <p:cNvPr id="19464" name="矩形 1"/>
          <p:cNvSpPr>
            <a:spLocks noChangeArrowheads="1"/>
          </p:cNvSpPr>
          <p:nvPr/>
        </p:nvSpPr>
        <p:spPr bwMode="auto">
          <a:xfrm>
            <a:off x="8299450" y="4824413"/>
            <a:ext cx="18843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zh-CN" altLang="en-US"/>
          </a:p>
        </p:txBody>
      </p:sp>
      <p:sp>
        <p:nvSpPr>
          <p:cNvPr id="19465" name="矩形 1"/>
          <p:cNvSpPr>
            <a:spLocks noChangeArrowheads="1"/>
          </p:cNvSpPr>
          <p:nvPr/>
        </p:nvSpPr>
        <p:spPr bwMode="auto">
          <a:xfrm>
            <a:off x="8218488" y="757238"/>
            <a:ext cx="18843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zh-CN" altLang="en-US"/>
          </a:p>
        </p:txBody>
      </p:sp>
      <p:sp>
        <p:nvSpPr>
          <p:cNvPr id="19466" name="矩形 1"/>
          <p:cNvSpPr>
            <a:spLocks noChangeArrowheads="1"/>
          </p:cNvSpPr>
          <p:nvPr/>
        </p:nvSpPr>
        <p:spPr bwMode="auto">
          <a:xfrm>
            <a:off x="4476750" y="4946650"/>
            <a:ext cx="18843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zh-CN" altLang="en-US"/>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83" name="矩形 2"/>
          <p:cNvSpPr>
            <a:spLocks noChangeArrowheads="1"/>
          </p:cNvSpPr>
          <p:nvPr/>
        </p:nvSpPr>
        <p:spPr bwMode="auto">
          <a:xfrm>
            <a:off x="3981450" y="1970088"/>
            <a:ext cx="4371975" cy="4037012"/>
          </a:xfrm>
          <a:prstGeom prst="rect">
            <a:avLst/>
          </a:prstGeom>
          <a:solidFill>
            <a:srgbClr val="BFBFB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84" name="矩形 9"/>
          <p:cNvSpPr>
            <a:spLocks noChangeArrowheads="1"/>
          </p:cNvSpPr>
          <p:nvPr/>
        </p:nvSpPr>
        <p:spPr bwMode="auto">
          <a:xfrm>
            <a:off x="2487613" y="2598738"/>
            <a:ext cx="1493837" cy="6778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20485" name="矩形 10"/>
          <p:cNvSpPr>
            <a:spLocks noChangeArrowheads="1"/>
          </p:cNvSpPr>
          <p:nvPr/>
        </p:nvSpPr>
        <p:spPr bwMode="auto">
          <a:xfrm>
            <a:off x="1231900" y="3292475"/>
            <a:ext cx="2749550" cy="774700"/>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20486" name="矩形 11"/>
          <p:cNvSpPr>
            <a:spLocks noChangeArrowheads="1"/>
          </p:cNvSpPr>
          <p:nvPr/>
        </p:nvSpPr>
        <p:spPr bwMode="auto">
          <a:xfrm>
            <a:off x="355600" y="4084638"/>
            <a:ext cx="3625850" cy="69691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87" name="矩形 12"/>
          <p:cNvSpPr>
            <a:spLocks noChangeArrowheads="1"/>
          </p:cNvSpPr>
          <p:nvPr/>
        </p:nvSpPr>
        <p:spPr bwMode="auto">
          <a:xfrm>
            <a:off x="1525588" y="4799013"/>
            <a:ext cx="2455862" cy="715962"/>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20488" name="矩形 5"/>
          <p:cNvSpPr>
            <a:spLocks noChangeArrowheads="1"/>
          </p:cNvSpPr>
          <p:nvPr/>
        </p:nvSpPr>
        <p:spPr bwMode="auto">
          <a:xfrm>
            <a:off x="8353425" y="2598738"/>
            <a:ext cx="1920875" cy="728662"/>
          </a:xfrm>
          <a:prstGeom prst="rect">
            <a:avLst/>
          </a:prstGeom>
          <a:solidFill>
            <a:srgbClr val="3A383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20489" name="矩形 6"/>
          <p:cNvSpPr>
            <a:spLocks noChangeArrowheads="1"/>
          </p:cNvSpPr>
          <p:nvPr/>
        </p:nvSpPr>
        <p:spPr bwMode="auto">
          <a:xfrm>
            <a:off x="8353425" y="3338513"/>
            <a:ext cx="3482975" cy="774700"/>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90" name="矩形 7"/>
          <p:cNvSpPr>
            <a:spLocks noChangeArrowheads="1"/>
          </p:cNvSpPr>
          <p:nvPr/>
        </p:nvSpPr>
        <p:spPr bwMode="auto">
          <a:xfrm>
            <a:off x="8353425" y="4125913"/>
            <a:ext cx="2355850" cy="660400"/>
          </a:xfrm>
          <a:prstGeom prst="rect">
            <a:avLst/>
          </a:prstGeom>
          <a:solidFill>
            <a:srgbClr val="3A383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20491" name="矩形 8"/>
          <p:cNvSpPr>
            <a:spLocks noChangeArrowheads="1"/>
          </p:cNvSpPr>
          <p:nvPr/>
        </p:nvSpPr>
        <p:spPr bwMode="auto">
          <a:xfrm>
            <a:off x="8353425" y="4799013"/>
            <a:ext cx="2840038" cy="7159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92" name="矩形 1"/>
          <p:cNvSpPr>
            <a:spLocks noChangeArrowheads="1"/>
          </p:cNvSpPr>
          <p:nvPr/>
        </p:nvSpPr>
        <p:spPr bwMode="auto">
          <a:xfrm>
            <a:off x="5934075" y="2317750"/>
            <a:ext cx="18859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zh-CN" altLang="en-US"/>
          </a:p>
        </p:txBody>
      </p:sp>
      <p:sp>
        <p:nvSpPr>
          <p:cNvPr id="20493" name="矩形 1"/>
          <p:cNvSpPr>
            <a:spLocks noChangeArrowheads="1"/>
          </p:cNvSpPr>
          <p:nvPr/>
        </p:nvSpPr>
        <p:spPr bwMode="auto">
          <a:xfrm>
            <a:off x="4486275" y="4219575"/>
            <a:ext cx="1884363"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a:t>
            </a:r>
            <a:endParaRPr lang="zh-CN" altLang="en-US"/>
          </a:p>
        </p:txBody>
      </p:sp>
      <p:sp>
        <p:nvSpPr>
          <p:cNvPr id="20494" name="文本框 27"/>
          <p:cNvSpPr>
            <a:spLocks noChangeArrowheads="1"/>
          </p:cNvSpPr>
          <p:nvPr/>
        </p:nvSpPr>
        <p:spPr bwMode="auto">
          <a:xfrm>
            <a:off x="2663825" y="2752725"/>
            <a:ext cx="11414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微软雅黑" pitchFamily="34" charset="-122"/>
                <a:ea typeface="微软雅黑" pitchFamily="34" charset="-122"/>
                <a:sym typeface="Arial" pitchFamily="34" charset="0"/>
              </a:rPr>
              <a:t>添加文字</a:t>
            </a:r>
            <a:endParaRPr lang="zh-CN" altLang="en-US">
              <a:solidFill>
                <a:srgbClr val="000000"/>
              </a:solidFill>
              <a:latin typeface="Calibri" pitchFamily="34" charset="0"/>
              <a:sym typeface="宋体" pitchFamily="2" charset="-122"/>
            </a:endParaRPr>
          </a:p>
        </p:txBody>
      </p:sp>
      <p:sp>
        <p:nvSpPr>
          <p:cNvPr id="20495" name="文本框 28"/>
          <p:cNvSpPr>
            <a:spLocks noChangeArrowheads="1"/>
          </p:cNvSpPr>
          <p:nvPr/>
        </p:nvSpPr>
        <p:spPr bwMode="auto">
          <a:xfrm>
            <a:off x="2211388" y="5016500"/>
            <a:ext cx="1141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itchFamily="34" charset="-122"/>
                <a:ea typeface="微软雅黑" pitchFamily="34" charset="-122"/>
                <a:sym typeface="Arial" pitchFamily="34" charset="0"/>
              </a:rPr>
              <a:t>添加文字</a:t>
            </a:r>
            <a:endParaRPr lang="zh-CN" altLang="en-US">
              <a:solidFill>
                <a:schemeClr val="bg1"/>
              </a:solidFill>
              <a:latin typeface="Calibri" pitchFamily="34" charset="0"/>
              <a:sym typeface="宋体" pitchFamily="2" charset="-122"/>
            </a:endParaRPr>
          </a:p>
        </p:txBody>
      </p:sp>
      <p:sp>
        <p:nvSpPr>
          <p:cNvPr id="20496" name="文本框 29"/>
          <p:cNvSpPr>
            <a:spLocks noChangeArrowheads="1"/>
          </p:cNvSpPr>
          <p:nvPr/>
        </p:nvSpPr>
        <p:spPr bwMode="auto">
          <a:xfrm>
            <a:off x="2003425" y="3529013"/>
            <a:ext cx="1141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itchFamily="34" charset="-122"/>
                <a:ea typeface="微软雅黑" pitchFamily="34" charset="-122"/>
                <a:sym typeface="Arial" pitchFamily="34" charset="0"/>
              </a:rPr>
              <a:t>添加文字</a:t>
            </a:r>
            <a:endParaRPr lang="zh-CN" altLang="en-US">
              <a:solidFill>
                <a:schemeClr val="bg1"/>
              </a:solidFill>
              <a:latin typeface="Calibri" pitchFamily="34" charset="0"/>
              <a:sym typeface="宋体" pitchFamily="2" charset="-122"/>
            </a:endParaRPr>
          </a:p>
        </p:txBody>
      </p:sp>
      <p:sp>
        <p:nvSpPr>
          <p:cNvPr id="20497" name="文本框 30"/>
          <p:cNvSpPr>
            <a:spLocks noChangeArrowheads="1"/>
          </p:cNvSpPr>
          <p:nvPr/>
        </p:nvSpPr>
        <p:spPr bwMode="auto">
          <a:xfrm>
            <a:off x="1657350" y="4265613"/>
            <a:ext cx="1141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微软雅黑" pitchFamily="34" charset="-122"/>
                <a:ea typeface="微软雅黑" pitchFamily="34" charset="-122"/>
                <a:sym typeface="Arial" pitchFamily="34" charset="0"/>
              </a:rPr>
              <a:t>添加文字</a:t>
            </a:r>
            <a:endParaRPr lang="zh-CN" altLang="en-US">
              <a:solidFill>
                <a:srgbClr val="000000"/>
              </a:solidFill>
              <a:latin typeface="Calibri" pitchFamily="34" charset="0"/>
              <a:sym typeface="宋体" pitchFamily="2" charset="-122"/>
            </a:endParaRPr>
          </a:p>
        </p:txBody>
      </p:sp>
      <p:sp>
        <p:nvSpPr>
          <p:cNvPr id="20498" name="文本框 31"/>
          <p:cNvSpPr>
            <a:spLocks noChangeArrowheads="1"/>
          </p:cNvSpPr>
          <p:nvPr/>
        </p:nvSpPr>
        <p:spPr bwMode="auto">
          <a:xfrm>
            <a:off x="9136063" y="4984750"/>
            <a:ext cx="1141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微软雅黑" pitchFamily="34" charset="-122"/>
                <a:ea typeface="微软雅黑" pitchFamily="34" charset="-122"/>
                <a:sym typeface="Arial" pitchFamily="34" charset="0"/>
              </a:rPr>
              <a:t>添加文字</a:t>
            </a:r>
            <a:endParaRPr lang="zh-CN" altLang="en-US">
              <a:solidFill>
                <a:srgbClr val="000000"/>
              </a:solidFill>
              <a:latin typeface="Calibri" pitchFamily="34" charset="0"/>
              <a:sym typeface="宋体" pitchFamily="2" charset="-122"/>
            </a:endParaRPr>
          </a:p>
        </p:txBody>
      </p:sp>
      <p:sp>
        <p:nvSpPr>
          <p:cNvPr id="20499" name="文本框 32"/>
          <p:cNvSpPr>
            <a:spLocks noChangeArrowheads="1"/>
          </p:cNvSpPr>
          <p:nvPr/>
        </p:nvSpPr>
        <p:spPr bwMode="auto">
          <a:xfrm>
            <a:off x="8853488" y="4286250"/>
            <a:ext cx="1141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itchFamily="34" charset="-122"/>
                <a:ea typeface="微软雅黑" pitchFamily="34" charset="-122"/>
                <a:sym typeface="Arial" pitchFamily="34" charset="0"/>
              </a:rPr>
              <a:t>添加文字</a:t>
            </a:r>
            <a:endParaRPr lang="zh-CN" altLang="en-US">
              <a:solidFill>
                <a:schemeClr val="bg1"/>
              </a:solidFill>
              <a:latin typeface="Calibri" pitchFamily="34" charset="0"/>
              <a:sym typeface="宋体" pitchFamily="2" charset="-122"/>
            </a:endParaRPr>
          </a:p>
        </p:txBody>
      </p:sp>
      <p:sp>
        <p:nvSpPr>
          <p:cNvPr id="20500" name="文本框 33"/>
          <p:cNvSpPr>
            <a:spLocks noChangeArrowheads="1"/>
          </p:cNvSpPr>
          <p:nvPr/>
        </p:nvSpPr>
        <p:spPr bwMode="auto">
          <a:xfrm>
            <a:off x="9520238" y="3513138"/>
            <a:ext cx="1141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000000"/>
                </a:solidFill>
                <a:latin typeface="微软雅黑" pitchFamily="34" charset="-122"/>
                <a:ea typeface="微软雅黑" pitchFamily="34" charset="-122"/>
                <a:sym typeface="Arial" pitchFamily="34" charset="0"/>
              </a:rPr>
              <a:t>添加文字</a:t>
            </a:r>
            <a:endParaRPr lang="zh-CN" altLang="en-US">
              <a:solidFill>
                <a:srgbClr val="000000"/>
              </a:solidFill>
              <a:latin typeface="Calibri" pitchFamily="34" charset="0"/>
              <a:sym typeface="宋体" pitchFamily="2" charset="-122"/>
            </a:endParaRPr>
          </a:p>
        </p:txBody>
      </p:sp>
      <p:sp>
        <p:nvSpPr>
          <p:cNvPr id="20501" name="文本框 34"/>
          <p:cNvSpPr>
            <a:spLocks noChangeArrowheads="1"/>
          </p:cNvSpPr>
          <p:nvPr/>
        </p:nvSpPr>
        <p:spPr bwMode="auto">
          <a:xfrm>
            <a:off x="8766175" y="2782888"/>
            <a:ext cx="11414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itchFamily="34" charset="-122"/>
                <a:ea typeface="微软雅黑" pitchFamily="34" charset="-122"/>
                <a:sym typeface="Arial" pitchFamily="34" charset="0"/>
              </a:rPr>
              <a:t>添加文字</a:t>
            </a:r>
            <a:endParaRPr lang="zh-CN" altLang="en-US">
              <a:solidFill>
                <a:schemeClr val="bg1"/>
              </a:solidFill>
              <a:latin typeface="Calibri" pitchFamily="34" charset="0"/>
              <a:sym typeface="宋体" pitchFamily="2" charset="-122"/>
            </a:endParaRPr>
          </a:p>
        </p:txBody>
      </p:sp>
      <p:sp>
        <p:nvSpPr>
          <p:cNvPr id="20502" name="KSO_Shape"/>
          <p:cNvSpPr>
            <a:spLocks noChangeArrowheads="1"/>
          </p:cNvSpPr>
          <p:nvPr/>
        </p:nvSpPr>
        <p:spPr bwMode="auto">
          <a:xfrm>
            <a:off x="4835525" y="2403475"/>
            <a:ext cx="522288" cy="1293813"/>
          </a:xfrm>
          <a:custGeom>
            <a:avLst/>
            <a:gdLst>
              <a:gd name="T0" fmla="*/ 20369 w 771525"/>
              <a:gd name="T1" fmla="*/ 50664 h 1912713"/>
              <a:gd name="T2" fmla="*/ 89317 w 771525"/>
              <a:gd name="T3" fmla="*/ 50664 h 1912713"/>
              <a:gd name="T4" fmla="*/ 109686 w 771525"/>
              <a:gd name="T5" fmla="*/ 70953 h 1912713"/>
              <a:gd name="T6" fmla="*/ 109686 w 771525"/>
              <a:gd name="T7" fmla="*/ 93424 h 1912713"/>
              <a:gd name="T8" fmla="*/ 109686 w 771525"/>
              <a:gd name="T9" fmla="*/ 113667 h 1912713"/>
              <a:gd name="T10" fmla="*/ 109686 w 771525"/>
              <a:gd name="T11" fmla="*/ 144074 h 1912713"/>
              <a:gd name="T12" fmla="*/ 99192 w 771525"/>
              <a:gd name="T13" fmla="*/ 154527 h 1912713"/>
              <a:gd name="T14" fmla="*/ 88697 w 771525"/>
              <a:gd name="T15" fmla="*/ 144074 h 1912713"/>
              <a:gd name="T16" fmla="*/ 88697 w 771525"/>
              <a:gd name="T17" fmla="*/ 93424 h 1912713"/>
              <a:gd name="T18" fmla="*/ 88697 w 771525"/>
              <a:gd name="T19" fmla="*/ 93423 h 1912713"/>
              <a:gd name="T20" fmla="*/ 88697 w 771525"/>
              <a:gd name="T21" fmla="*/ 80940 h 1912713"/>
              <a:gd name="T22" fmla="*/ 84804 w 771525"/>
              <a:gd name="T23" fmla="*/ 77062 h 1912713"/>
              <a:gd name="T24" fmla="*/ 80910 w 771525"/>
              <a:gd name="T25" fmla="*/ 80940 h 1912713"/>
              <a:gd name="T26" fmla="*/ 80910 w 771525"/>
              <a:gd name="T27" fmla="*/ 133957 h 1912713"/>
              <a:gd name="T28" fmla="*/ 80910 w 771525"/>
              <a:gd name="T29" fmla="*/ 133957 h 1912713"/>
              <a:gd name="T30" fmla="*/ 80910 w 771525"/>
              <a:gd name="T31" fmla="*/ 165480 h 1912713"/>
              <a:gd name="T32" fmla="*/ 80910 w 771525"/>
              <a:gd name="T33" fmla="*/ 166091 h 1912713"/>
              <a:gd name="T34" fmla="*/ 80910 w 771525"/>
              <a:gd name="T35" fmla="*/ 259740 h 1912713"/>
              <a:gd name="T36" fmla="*/ 69739 w 771525"/>
              <a:gd name="T37" fmla="*/ 270868 h 1912713"/>
              <a:gd name="T38" fmla="*/ 58567 w 771525"/>
              <a:gd name="T39" fmla="*/ 259740 h 1912713"/>
              <a:gd name="T40" fmla="*/ 58567 w 771525"/>
              <a:gd name="T41" fmla="*/ 174746 h 1912713"/>
              <a:gd name="T42" fmla="*/ 58567 w 771525"/>
              <a:gd name="T43" fmla="*/ 166404 h 1912713"/>
              <a:gd name="T44" fmla="*/ 54674 w 771525"/>
              <a:gd name="T45" fmla="*/ 162526 h 1912713"/>
              <a:gd name="T46" fmla="*/ 50780 w 771525"/>
              <a:gd name="T47" fmla="*/ 166403 h 1912713"/>
              <a:gd name="T48" fmla="*/ 50780 w 771525"/>
              <a:gd name="T49" fmla="*/ 259909 h 1912713"/>
              <a:gd name="T50" fmla="*/ 39778 w 771525"/>
              <a:gd name="T51" fmla="*/ 270868 h 1912713"/>
              <a:gd name="T52" fmla="*/ 39778 w 771525"/>
              <a:gd name="T53" fmla="*/ 270868 h 1912713"/>
              <a:gd name="T54" fmla="*/ 28775 w 771525"/>
              <a:gd name="T55" fmla="*/ 259909 h 1912713"/>
              <a:gd name="T56" fmla="*/ 28775 w 771525"/>
              <a:gd name="T57" fmla="*/ 165312 h 1912713"/>
              <a:gd name="T58" fmla="*/ 28775 w 771525"/>
              <a:gd name="T59" fmla="*/ 165310 h 1912713"/>
              <a:gd name="T60" fmla="*/ 28775 w 771525"/>
              <a:gd name="T61" fmla="*/ 133957 h 1912713"/>
              <a:gd name="T62" fmla="*/ 28775 w 771525"/>
              <a:gd name="T63" fmla="*/ 133957 h 1912713"/>
              <a:gd name="T64" fmla="*/ 28775 w 771525"/>
              <a:gd name="T65" fmla="*/ 80940 h 1912713"/>
              <a:gd name="T66" fmla="*/ 24883 w 771525"/>
              <a:gd name="T67" fmla="*/ 77062 h 1912713"/>
              <a:gd name="T68" fmla="*/ 20989 w 771525"/>
              <a:gd name="T69" fmla="*/ 80940 h 1912713"/>
              <a:gd name="T70" fmla="*/ 20989 w 771525"/>
              <a:gd name="T71" fmla="*/ 93424 h 1912713"/>
              <a:gd name="T72" fmla="*/ 20989 w 771525"/>
              <a:gd name="T73" fmla="*/ 133957 h 1912713"/>
              <a:gd name="T74" fmla="*/ 20989 w 771525"/>
              <a:gd name="T75" fmla="*/ 144074 h 1912713"/>
              <a:gd name="T76" fmla="*/ 10495 w 771525"/>
              <a:gd name="T77" fmla="*/ 154527 h 1912713"/>
              <a:gd name="T78" fmla="*/ 0 w 771525"/>
              <a:gd name="T79" fmla="*/ 144074 h 1912713"/>
              <a:gd name="T80" fmla="*/ 0 w 771525"/>
              <a:gd name="T81" fmla="*/ 113667 h 1912713"/>
              <a:gd name="T82" fmla="*/ 0 w 771525"/>
              <a:gd name="T83" fmla="*/ 93424 h 1912713"/>
              <a:gd name="T84" fmla="*/ 0 w 771525"/>
              <a:gd name="T85" fmla="*/ 70953 h 1912713"/>
              <a:gd name="T86" fmla="*/ 20369 w 771525"/>
              <a:gd name="T87" fmla="*/ 50664 h 1912713"/>
              <a:gd name="T88" fmla="*/ 54545 w 771525"/>
              <a:gd name="T89" fmla="*/ 0 h 1912713"/>
              <a:gd name="T90" fmla="*/ 76929 w 771525"/>
              <a:gd name="T91" fmla="*/ 22297 h 1912713"/>
              <a:gd name="T92" fmla="*/ 54545 w 771525"/>
              <a:gd name="T93" fmla="*/ 44594 h 1912713"/>
              <a:gd name="T94" fmla="*/ 32161 w 771525"/>
              <a:gd name="T95" fmla="*/ 22297 h 1912713"/>
              <a:gd name="T96" fmla="*/ 54545 w 771525"/>
              <a:gd name="T97" fmla="*/ 0 h 191271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71525"/>
              <a:gd name="T148" fmla="*/ 0 h 1912713"/>
              <a:gd name="T149" fmla="*/ 771525 w 771525"/>
              <a:gd name="T150" fmla="*/ 1912713 h 1912713"/>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rgbClr val="FFB01C"/>
          </a:solidFill>
          <a:ln w="12700" cap="flat" cmpd="sng">
            <a:solidFill>
              <a:srgbClr val="7F7F7F"/>
            </a:solidFill>
            <a:bevel/>
            <a:headEnd/>
            <a:tailEnd/>
          </a:ln>
        </p:spPr>
        <p:txBody>
          <a:bodyPr anchor="ctr"/>
          <a:lstStyle/>
          <a:p>
            <a:endParaRPr lang="zh-CN" altLang="en-US"/>
          </a:p>
        </p:txBody>
      </p:sp>
      <p:sp>
        <p:nvSpPr>
          <p:cNvPr id="20503" name="KSO_Shape"/>
          <p:cNvSpPr>
            <a:spLocks noChangeArrowheads="1"/>
          </p:cNvSpPr>
          <p:nvPr/>
        </p:nvSpPr>
        <p:spPr bwMode="auto">
          <a:xfrm>
            <a:off x="6767513" y="4337050"/>
            <a:ext cx="668337" cy="1295400"/>
          </a:xfrm>
          <a:custGeom>
            <a:avLst/>
            <a:gdLst>
              <a:gd name="T0" fmla="*/ 40836 w 987290"/>
              <a:gd name="T1" fmla="*/ 50975 h 1912712"/>
              <a:gd name="T2" fmla="*/ 98943 w 987290"/>
              <a:gd name="T3" fmla="*/ 50975 h 1912712"/>
              <a:gd name="T4" fmla="*/ 116751 w 987290"/>
              <a:gd name="T5" fmla="*/ 62274 h 1912712"/>
              <a:gd name="T6" fmla="*/ 118998 w 987290"/>
              <a:gd name="T7" fmla="*/ 66165 h 1912712"/>
              <a:gd name="T8" fmla="*/ 139993 w 987290"/>
              <a:gd name="T9" fmla="*/ 142576 h 1912712"/>
              <a:gd name="T10" fmla="*/ 133194 w 987290"/>
              <a:gd name="T11" fmla="*/ 154573 h 1912712"/>
              <a:gd name="T12" fmla="*/ 133195 w 987290"/>
              <a:gd name="T13" fmla="*/ 154573 h 1912712"/>
              <a:gd name="T14" fmla="*/ 121516 w 987290"/>
              <a:gd name="T15" fmla="*/ 148331 h 1912712"/>
              <a:gd name="T16" fmla="*/ 103211 w 987290"/>
              <a:gd name="T17" fmla="*/ 81715 h 1912712"/>
              <a:gd name="T18" fmla="*/ 97269 w 987290"/>
              <a:gd name="T19" fmla="*/ 78331 h 1912712"/>
              <a:gd name="T20" fmla="*/ 93892 w 987290"/>
              <a:gd name="T21" fmla="*/ 84287 h 1912712"/>
              <a:gd name="T22" fmla="*/ 121169 w 987290"/>
              <a:gd name="T23" fmla="*/ 183557 h 1912712"/>
              <a:gd name="T24" fmla="*/ 122696 w 987290"/>
              <a:gd name="T25" fmla="*/ 190425 h 1912712"/>
              <a:gd name="T26" fmla="*/ 96631 w 987290"/>
              <a:gd name="T27" fmla="*/ 190425 h 1912712"/>
              <a:gd name="T28" fmla="*/ 96631 w 987290"/>
              <a:gd name="T29" fmla="*/ 261338 h 1912712"/>
              <a:gd name="T30" fmla="*/ 85460 w 987290"/>
              <a:gd name="T31" fmla="*/ 272534 h 1912712"/>
              <a:gd name="T32" fmla="*/ 74290 w 987290"/>
              <a:gd name="T33" fmla="*/ 261338 h 1912712"/>
              <a:gd name="T34" fmla="*/ 74290 w 987290"/>
              <a:gd name="T35" fmla="*/ 190425 h 1912712"/>
              <a:gd name="T36" fmla="*/ 66505 w 987290"/>
              <a:gd name="T37" fmla="*/ 190425 h 1912712"/>
              <a:gd name="T38" fmla="*/ 66504 w 987290"/>
              <a:gd name="T39" fmla="*/ 261508 h 1912712"/>
              <a:gd name="T40" fmla="*/ 55503 w 987290"/>
              <a:gd name="T41" fmla="*/ 272534 h 1912712"/>
              <a:gd name="T42" fmla="*/ 55504 w 987290"/>
              <a:gd name="T43" fmla="*/ 272534 h 1912712"/>
              <a:gd name="T44" fmla="*/ 44502 w 987290"/>
              <a:gd name="T45" fmla="*/ 261508 h 1912712"/>
              <a:gd name="T46" fmla="*/ 44502 w 987290"/>
              <a:gd name="T47" fmla="*/ 190425 h 1912712"/>
              <a:gd name="T48" fmla="*/ 17441 w 987290"/>
              <a:gd name="T49" fmla="*/ 190425 h 1912712"/>
              <a:gd name="T50" fmla="*/ 46604 w 987290"/>
              <a:gd name="T51" fmla="*/ 84287 h 1912712"/>
              <a:gd name="T52" fmla="*/ 43227 w 987290"/>
              <a:gd name="T53" fmla="*/ 78331 h 1912712"/>
              <a:gd name="T54" fmla="*/ 37285 w 987290"/>
              <a:gd name="T55" fmla="*/ 81715 h 1912712"/>
              <a:gd name="T56" fmla="*/ 25079 w 987290"/>
              <a:gd name="T57" fmla="*/ 126138 h 1912712"/>
              <a:gd name="T58" fmla="*/ 25064 w 987290"/>
              <a:gd name="T59" fmla="*/ 126120 h 1912712"/>
              <a:gd name="T60" fmla="*/ 19119 w 987290"/>
              <a:gd name="T61" fmla="*/ 147758 h 1912712"/>
              <a:gd name="T62" fmla="*/ 7151 w 987290"/>
              <a:gd name="T63" fmla="*/ 154573 h 1912712"/>
              <a:gd name="T64" fmla="*/ 7151 w 987290"/>
              <a:gd name="T65" fmla="*/ 154573 h 1912712"/>
              <a:gd name="T66" fmla="*/ 352 w 987290"/>
              <a:gd name="T67" fmla="*/ 142577 h 1912712"/>
              <a:gd name="T68" fmla="*/ 21347 w 987290"/>
              <a:gd name="T69" fmla="*/ 66165 h 1912712"/>
              <a:gd name="T70" fmla="*/ 22087 w 987290"/>
              <a:gd name="T71" fmla="*/ 64700 h 1912712"/>
              <a:gd name="T72" fmla="*/ 40836 w 987290"/>
              <a:gd name="T73" fmla="*/ 50975 h 1912712"/>
              <a:gd name="T74" fmla="*/ 70268 w 987290"/>
              <a:gd name="T75" fmla="*/ 0 h 1912712"/>
              <a:gd name="T76" fmla="*/ 92650 w 987290"/>
              <a:gd name="T77" fmla="*/ 22434 h 1912712"/>
              <a:gd name="T78" fmla="*/ 70268 w 987290"/>
              <a:gd name="T79" fmla="*/ 44868 h 1912712"/>
              <a:gd name="T80" fmla="*/ 47887 w 987290"/>
              <a:gd name="T81" fmla="*/ 22434 h 1912712"/>
              <a:gd name="T82" fmla="*/ 70268 w 987290"/>
              <a:gd name="T83" fmla="*/ 0 h 191271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87290"/>
              <a:gd name="T127" fmla="*/ 0 h 1912712"/>
              <a:gd name="T128" fmla="*/ 987290 w 987290"/>
              <a:gd name="T129" fmla="*/ 1912712 h 191271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rgbClr val="3A3838"/>
          </a:solidFill>
          <a:ln w="12700" cap="flat" cmpd="sng">
            <a:solidFill>
              <a:srgbClr val="FFB01C"/>
            </a:solidFill>
            <a:bevel/>
            <a:headEnd/>
            <a:tailEnd/>
          </a:ln>
        </p:spPr>
        <p:txBody>
          <a:bodyPr anchor="ctr"/>
          <a:lstStyle/>
          <a:p>
            <a:endParaRPr lang="zh-CN" altLang="en-US"/>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3075" name="图片 4"/>
          <p:cNvPicPr>
            <a:picLocks noChangeAspect="1" noChangeArrowheads="1"/>
          </p:cNvPicPr>
          <p:nvPr/>
        </p:nvPicPr>
        <p:blipFill>
          <a:blip r:embed="rId2">
            <a:grayscl/>
            <a:extLst>
              <a:ext uri="{28A0092B-C50C-407E-A947-70E740481C1C}">
                <a14:useLocalDpi xmlns:a14="http://schemas.microsoft.com/office/drawing/2010/main" val="0"/>
              </a:ext>
            </a:extLst>
          </a:blip>
          <a:srcRect t="36031" b="42422"/>
          <a:stretch>
            <a:fillRect/>
          </a:stretch>
        </p:blipFill>
        <p:spPr bwMode="auto">
          <a:xfrm>
            <a:off x="0" y="5289550"/>
            <a:ext cx="12192000"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矩形 2"/>
          <p:cNvSpPr>
            <a:spLocks noChangeArrowheads="1"/>
          </p:cNvSpPr>
          <p:nvPr/>
        </p:nvSpPr>
        <p:spPr bwMode="auto">
          <a:xfrm>
            <a:off x="0" y="5018088"/>
            <a:ext cx="12192000" cy="271462"/>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3077" name="Group 4"/>
          <p:cNvGrpSpPr>
            <a:grpSpLocks/>
          </p:cNvGrpSpPr>
          <p:nvPr/>
        </p:nvGrpSpPr>
        <p:grpSpPr bwMode="auto">
          <a:xfrm>
            <a:off x="4059238" y="938213"/>
            <a:ext cx="1276350" cy="1339850"/>
            <a:chOff x="0" y="0"/>
            <a:chExt cx="472" cy="496"/>
          </a:xfrm>
        </p:grpSpPr>
        <p:sp>
          <p:nvSpPr>
            <p:cNvPr id="3089" name="Freeform 5"/>
            <p:cNvSpPr>
              <a:spLocks noChangeArrowheads="1"/>
            </p:cNvSpPr>
            <p:nvPr/>
          </p:nvSpPr>
          <p:spPr bwMode="auto">
            <a:xfrm>
              <a:off x="0" y="0"/>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72"/>
                <a:gd name="T79" fmla="*/ 0 h 294"/>
                <a:gd name="T80" fmla="*/ 472 w 472"/>
                <a:gd name="T81" fmla="*/ 294 h 2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72" h="294">
                  <a:moveTo>
                    <a:pt x="295" y="25"/>
                  </a:moveTo>
                  <a:lnTo>
                    <a:pt x="350" y="76"/>
                  </a:lnTo>
                  <a:lnTo>
                    <a:pt x="270" y="156"/>
                  </a:lnTo>
                  <a:lnTo>
                    <a:pt x="228" y="118"/>
                  </a:lnTo>
                  <a:lnTo>
                    <a:pt x="181" y="67"/>
                  </a:lnTo>
                  <a:lnTo>
                    <a:pt x="177" y="67"/>
                  </a:lnTo>
                  <a:lnTo>
                    <a:pt x="131" y="118"/>
                  </a:lnTo>
                  <a:lnTo>
                    <a:pt x="0" y="244"/>
                  </a:lnTo>
                  <a:lnTo>
                    <a:pt x="50" y="294"/>
                  </a:lnTo>
                  <a:lnTo>
                    <a:pt x="177" y="168"/>
                  </a:lnTo>
                  <a:lnTo>
                    <a:pt x="219" y="206"/>
                  </a:lnTo>
                  <a:lnTo>
                    <a:pt x="266" y="257"/>
                  </a:lnTo>
                  <a:lnTo>
                    <a:pt x="270" y="257"/>
                  </a:lnTo>
                  <a:lnTo>
                    <a:pt x="316" y="206"/>
                  </a:lnTo>
                  <a:lnTo>
                    <a:pt x="396" y="126"/>
                  </a:lnTo>
                  <a:lnTo>
                    <a:pt x="451" y="177"/>
                  </a:lnTo>
                  <a:lnTo>
                    <a:pt x="460" y="88"/>
                  </a:lnTo>
                  <a:lnTo>
                    <a:pt x="472" y="0"/>
                  </a:lnTo>
                  <a:lnTo>
                    <a:pt x="384" y="13"/>
                  </a:lnTo>
                  <a:lnTo>
                    <a:pt x="295" y="25"/>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090" name="Rectangle 6"/>
            <p:cNvSpPr>
              <a:spLocks noChangeArrowheads="1"/>
            </p:cNvSpPr>
            <p:nvPr/>
          </p:nvSpPr>
          <p:spPr bwMode="auto">
            <a:xfrm>
              <a:off x="29" y="378"/>
              <a:ext cx="85" cy="11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91" name="Rectangle 7"/>
            <p:cNvSpPr>
              <a:spLocks noChangeArrowheads="1"/>
            </p:cNvSpPr>
            <p:nvPr/>
          </p:nvSpPr>
          <p:spPr bwMode="auto">
            <a:xfrm>
              <a:off x="152" y="273"/>
              <a:ext cx="80" cy="223"/>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92" name="Rectangle 8"/>
            <p:cNvSpPr>
              <a:spLocks noChangeArrowheads="1"/>
            </p:cNvSpPr>
            <p:nvPr/>
          </p:nvSpPr>
          <p:spPr bwMode="auto">
            <a:xfrm>
              <a:off x="270" y="328"/>
              <a:ext cx="84" cy="16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93" name="Rectangle 9"/>
            <p:cNvSpPr>
              <a:spLocks noChangeArrowheads="1"/>
            </p:cNvSpPr>
            <p:nvPr/>
          </p:nvSpPr>
          <p:spPr bwMode="auto">
            <a:xfrm>
              <a:off x="388" y="223"/>
              <a:ext cx="80" cy="273"/>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078" name="Freeform 13"/>
          <p:cNvSpPr>
            <a:spLocks noEditPoints="1" noChangeArrowheads="1"/>
          </p:cNvSpPr>
          <p:nvPr/>
        </p:nvSpPr>
        <p:spPr bwMode="auto">
          <a:xfrm>
            <a:off x="1314450" y="963613"/>
            <a:ext cx="1319213" cy="1290637"/>
          </a:xfrm>
          <a:custGeom>
            <a:avLst/>
            <a:gdLst>
              <a:gd name="T0" fmla="*/ 2147483647 w 192"/>
              <a:gd name="T1" fmla="*/ 2147483647 h 188"/>
              <a:gd name="T2" fmla="*/ 2147483647 w 192"/>
              <a:gd name="T3" fmla="*/ 2147483647 h 188"/>
              <a:gd name="T4" fmla="*/ 2147483647 w 192"/>
              <a:gd name="T5" fmla="*/ 2147483647 h 188"/>
              <a:gd name="T6" fmla="*/ 2147483647 w 192"/>
              <a:gd name="T7" fmla="*/ 2147483647 h 188"/>
              <a:gd name="T8" fmla="*/ 2147483647 w 192"/>
              <a:gd name="T9" fmla="*/ 2147483647 h 188"/>
              <a:gd name="T10" fmla="*/ 2147483647 w 192"/>
              <a:gd name="T11" fmla="*/ 2147483647 h 188"/>
              <a:gd name="T12" fmla="*/ 2147483647 w 192"/>
              <a:gd name="T13" fmla="*/ 2147483647 h 188"/>
              <a:gd name="T14" fmla="*/ 2147483647 w 192"/>
              <a:gd name="T15" fmla="*/ 2147483647 h 188"/>
              <a:gd name="T16" fmla="*/ 2147483647 w 192"/>
              <a:gd name="T17" fmla="*/ 2147483647 h 188"/>
              <a:gd name="T18" fmla="*/ 2147483647 w 192"/>
              <a:gd name="T19" fmla="*/ 0 h 188"/>
              <a:gd name="T20" fmla="*/ 2147483647 w 192"/>
              <a:gd name="T21" fmla="*/ 0 h 188"/>
              <a:gd name="T22" fmla="*/ 0 w 192"/>
              <a:gd name="T23" fmla="*/ 2147483647 h 188"/>
              <a:gd name="T24" fmla="*/ 0 w 192"/>
              <a:gd name="T25" fmla="*/ 2147483647 h 188"/>
              <a:gd name="T26" fmla="*/ 2147483647 w 192"/>
              <a:gd name="T27" fmla="*/ 2147483647 h 188"/>
              <a:gd name="T28" fmla="*/ 2147483647 w 192"/>
              <a:gd name="T29" fmla="*/ 2147483647 h 188"/>
              <a:gd name="T30" fmla="*/ 2147483647 w 192"/>
              <a:gd name="T31" fmla="*/ 2147483647 h 188"/>
              <a:gd name="T32" fmla="*/ 2147483647 w 192"/>
              <a:gd name="T33" fmla="*/ 2147483647 h 188"/>
              <a:gd name="T34" fmla="*/ 2147483647 w 192"/>
              <a:gd name="T35" fmla="*/ 0 h 188"/>
              <a:gd name="T36" fmla="*/ 2147483647 w 192"/>
              <a:gd name="T37" fmla="*/ 2147483647 h 188"/>
              <a:gd name="T38" fmla="*/ 2147483647 w 192"/>
              <a:gd name="T39" fmla="*/ 2147483647 h 188"/>
              <a:gd name="T40" fmla="*/ 2147483647 w 192"/>
              <a:gd name="T41" fmla="*/ 2147483647 h 188"/>
              <a:gd name="T42" fmla="*/ 2147483647 w 192"/>
              <a:gd name="T43" fmla="*/ 2147483647 h 188"/>
              <a:gd name="T44" fmla="*/ 2147483647 w 192"/>
              <a:gd name="T45" fmla="*/ 2147483647 h 188"/>
              <a:gd name="T46" fmla="*/ 2147483647 w 192"/>
              <a:gd name="T47" fmla="*/ 2147483647 h 188"/>
              <a:gd name="T48" fmla="*/ 2147483647 w 192"/>
              <a:gd name="T49" fmla="*/ 2147483647 h 188"/>
              <a:gd name="T50" fmla="*/ 2147483647 w 192"/>
              <a:gd name="T51" fmla="*/ 2147483647 h 188"/>
              <a:gd name="T52" fmla="*/ 2147483647 w 192"/>
              <a:gd name="T53" fmla="*/ 2147483647 h 1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2"/>
              <a:gd name="T82" fmla="*/ 0 h 188"/>
              <a:gd name="T83" fmla="*/ 192 w 192"/>
              <a:gd name="T84" fmla="*/ 188 h 1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079" name="Freeform 21"/>
          <p:cNvSpPr>
            <a:spLocks noEditPoints="1" noChangeArrowheads="1"/>
          </p:cNvSpPr>
          <p:nvPr/>
        </p:nvSpPr>
        <p:spPr bwMode="auto">
          <a:xfrm>
            <a:off x="6899275" y="915988"/>
            <a:ext cx="1377950" cy="1385887"/>
          </a:xfrm>
          <a:custGeom>
            <a:avLst/>
            <a:gdLst>
              <a:gd name="T0" fmla="*/ 2147483647 w 201"/>
              <a:gd name="T1" fmla="*/ 2147483647 h 202"/>
              <a:gd name="T2" fmla="*/ 2147483647 w 201"/>
              <a:gd name="T3" fmla="*/ 2147483647 h 202"/>
              <a:gd name="T4" fmla="*/ 2147483647 w 201"/>
              <a:gd name="T5" fmla="*/ 2147483647 h 202"/>
              <a:gd name="T6" fmla="*/ 2147483647 w 201"/>
              <a:gd name="T7" fmla="*/ 2147483647 h 202"/>
              <a:gd name="T8" fmla="*/ 2147483647 w 201"/>
              <a:gd name="T9" fmla="*/ 2147483647 h 202"/>
              <a:gd name="T10" fmla="*/ 2147483647 w 201"/>
              <a:gd name="T11" fmla="*/ 2147483647 h 202"/>
              <a:gd name="T12" fmla="*/ 2147483647 w 201"/>
              <a:gd name="T13" fmla="*/ 2147483647 h 202"/>
              <a:gd name="T14" fmla="*/ 2147483647 w 201"/>
              <a:gd name="T15" fmla="*/ 2147483647 h 202"/>
              <a:gd name="T16" fmla="*/ 2147483647 w 201"/>
              <a:gd name="T17" fmla="*/ 2147483647 h 202"/>
              <a:gd name="T18" fmla="*/ 2147483647 w 201"/>
              <a:gd name="T19" fmla="*/ 2147483647 h 202"/>
              <a:gd name="T20" fmla="*/ 2147483647 w 201"/>
              <a:gd name="T21" fmla="*/ 2147483647 h 202"/>
              <a:gd name="T22" fmla="*/ 2147483647 w 201"/>
              <a:gd name="T23" fmla="*/ 2147483647 h 202"/>
              <a:gd name="T24" fmla="*/ 2147483647 w 201"/>
              <a:gd name="T25" fmla="*/ 2147483647 h 202"/>
              <a:gd name="T26" fmla="*/ 2147483647 w 201"/>
              <a:gd name="T27" fmla="*/ 2147483647 h 202"/>
              <a:gd name="T28" fmla="*/ 2147483647 w 201"/>
              <a:gd name="T29" fmla="*/ 2147483647 h 202"/>
              <a:gd name="T30" fmla="*/ 2147483647 w 201"/>
              <a:gd name="T31" fmla="*/ 2147483647 h 202"/>
              <a:gd name="T32" fmla="*/ 2147483647 w 201"/>
              <a:gd name="T33" fmla="*/ 2147483647 h 202"/>
              <a:gd name="T34" fmla="*/ 2147483647 w 201"/>
              <a:gd name="T35" fmla="*/ 2147483647 h 202"/>
              <a:gd name="T36" fmla="*/ 2147483647 w 201"/>
              <a:gd name="T37" fmla="*/ 2147483647 h 202"/>
              <a:gd name="T38" fmla="*/ 2147483647 w 201"/>
              <a:gd name="T39" fmla="*/ 2147483647 h 202"/>
              <a:gd name="T40" fmla="*/ 2147483647 w 201"/>
              <a:gd name="T41" fmla="*/ 2147483647 h 202"/>
              <a:gd name="T42" fmla="*/ 2147483647 w 201"/>
              <a:gd name="T43" fmla="*/ 2147483647 h 202"/>
              <a:gd name="T44" fmla="*/ 2147483647 w 201"/>
              <a:gd name="T45" fmla="*/ 2147483647 h 202"/>
              <a:gd name="T46" fmla="*/ 2147483647 w 201"/>
              <a:gd name="T47" fmla="*/ 2147483647 h 202"/>
              <a:gd name="T48" fmla="*/ 2147483647 w 201"/>
              <a:gd name="T49" fmla="*/ 2147483647 h 202"/>
              <a:gd name="T50" fmla="*/ 2147483647 w 201"/>
              <a:gd name="T51" fmla="*/ 2147483647 h 202"/>
              <a:gd name="T52" fmla="*/ 2147483647 w 201"/>
              <a:gd name="T53" fmla="*/ 2147483647 h 202"/>
              <a:gd name="T54" fmla="*/ 0 w 201"/>
              <a:gd name="T55" fmla="*/ 2147483647 h 202"/>
              <a:gd name="T56" fmla="*/ 0 w 201"/>
              <a:gd name="T57" fmla="*/ 2147483647 h 202"/>
              <a:gd name="T58" fmla="*/ 2147483647 w 201"/>
              <a:gd name="T59" fmla="*/ 2147483647 h 202"/>
              <a:gd name="T60" fmla="*/ 2147483647 w 201"/>
              <a:gd name="T61" fmla="*/ 2147483647 h 202"/>
              <a:gd name="T62" fmla="*/ 2147483647 w 201"/>
              <a:gd name="T63" fmla="*/ 2147483647 h 202"/>
              <a:gd name="T64" fmla="*/ 2147483647 w 201"/>
              <a:gd name="T65" fmla="*/ 2147483647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080" name="Freeform 25"/>
          <p:cNvSpPr>
            <a:spLocks noEditPoints="1" noChangeArrowheads="1"/>
          </p:cNvSpPr>
          <p:nvPr/>
        </p:nvSpPr>
        <p:spPr bwMode="auto">
          <a:xfrm>
            <a:off x="9813925" y="923925"/>
            <a:ext cx="1365250" cy="1368425"/>
          </a:xfrm>
          <a:custGeom>
            <a:avLst/>
            <a:gdLst>
              <a:gd name="T0" fmla="*/ 2147483647 w 199"/>
              <a:gd name="T1" fmla="*/ 2147483647 h 200"/>
              <a:gd name="T2" fmla="*/ 2147483647 w 199"/>
              <a:gd name="T3" fmla="*/ 2147483647 h 200"/>
              <a:gd name="T4" fmla="*/ 2147483647 w 199"/>
              <a:gd name="T5" fmla="*/ 2147483647 h 200"/>
              <a:gd name="T6" fmla="*/ 2147483647 w 199"/>
              <a:gd name="T7" fmla="*/ 2147483647 h 200"/>
              <a:gd name="T8" fmla="*/ 2147483647 w 199"/>
              <a:gd name="T9" fmla="*/ 2147483647 h 200"/>
              <a:gd name="T10" fmla="*/ 2147483647 w 199"/>
              <a:gd name="T11" fmla="*/ 2147483647 h 200"/>
              <a:gd name="T12" fmla="*/ 2147483647 w 199"/>
              <a:gd name="T13" fmla="*/ 2147483647 h 200"/>
              <a:gd name="T14" fmla="*/ 2147483647 w 199"/>
              <a:gd name="T15" fmla="*/ 2147483647 h 200"/>
              <a:gd name="T16" fmla="*/ 2147483647 w 199"/>
              <a:gd name="T17" fmla="*/ 2147483647 h 200"/>
              <a:gd name="T18" fmla="*/ 2147483647 w 199"/>
              <a:gd name="T19" fmla="*/ 2147483647 h 200"/>
              <a:gd name="T20" fmla="*/ 2147483647 w 199"/>
              <a:gd name="T21" fmla="*/ 0 h 200"/>
              <a:gd name="T22" fmla="*/ 2147483647 w 199"/>
              <a:gd name="T23" fmla="*/ 0 h 200"/>
              <a:gd name="T24" fmla="*/ 2147483647 w 199"/>
              <a:gd name="T25" fmla="*/ 2147483647 h 200"/>
              <a:gd name="T26" fmla="*/ 2147483647 w 199"/>
              <a:gd name="T27" fmla="*/ 2147483647 h 200"/>
              <a:gd name="T28" fmla="*/ 2147483647 w 199"/>
              <a:gd name="T29" fmla="*/ 2147483647 h 200"/>
              <a:gd name="T30" fmla="*/ 2147483647 w 199"/>
              <a:gd name="T31" fmla="*/ 2147483647 h 200"/>
              <a:gd name="T32" fmla="*/ 2147483647 w 199"/>
              <a:gd name="T33" fmla="*/ 2147483647 h 200"/>
              <a:gd name="T34" fmla="*/ 2147483647 w 199"/>
              <a:gd name="T35" fmla="*/ 2147483647 h 200"/>
              <a:gd name="T36" fmla="*/ 2147483647 w 199"/>
              <a:gd name="T37" fmla="*/ 2147483647 h 200"/>
              <a:gd name="T38" fmla="*/ 2147483647 w 199"/>
              <a:gd name="T39" fmla="*/ 2147483647 h 200"/>
              <a:gd name="T40" fmla="*/ 2147483647 w 199"/>
              <a:gd name="T41" fmla="*/ 2147483647 h 200"/>
              <a:gd name="T42" fmla="*/ 2147483647 w 199"/>
              <a:gd name="T43" fmla="*/ 2147483647 h 200"/>
              <a:gd name="T44" fmla="*/ 0 w 199"/>
              <a:gd name="T45" fmla="*/ 2147483647 h 200"/>
              <a:gd name="T46" fmla="*/ 0 w 199"/>
              <a:gd name="T47" fmla="*/ 2147483647 h 200"/>
              <a:gd name="T48" fmla="*/ 2147483647 w 199"/>
              <a:gd name="T49" fmla="*/ 2147483647 h 200"/>
              <a:gd name="T50" fmla="*/ 2147483647 w 199"/>
              <a:gd name="T51" fmla="*/ 2147483647 h 200"/>
              <a:gd name="T52" fmla="*/ 2147483647 w 199"/>
              <a:gd name="T53" fmla="*/ 2147483647 h 200"/>
              <a:gd name="T54" fmla="*/ 2147483647 w 199"/>
              <a:gd name="T55" fmla="*/ 2147483647 h 200"/>
              <a:gd name="T56" fmla="*/ 2147483647 w 199"/>
              <a:gd name="T57" fmla="*/ 2147483647 h 200"/>
              <a:gd name="T58" fmla="*/ 2147483647 w 199"/>
              <a:gd name="T59" fmla="*/ 2147483647 h 200"/>
              <a:gd name="T60" fmla="*/ 2147483647 w 199"/>
              <a:gd name="T61" fmla="*/ 2147483647 h 200"/>
              <a:gd name="T62" fmla="*/ 2147483647 w 199"/>
              <a:gd name="T63" fmla="*/ 2147483647 h 200"/>
              <a:gd name="T64" fmla="*/ 2147483647 w 199"/>
              <a:gd name="T65" fmla="*/ 2147483647 h 200"/>
              <a:gd name="T66" fmla="*/ 2147483647 w 199"/>
              <a:gd name="T67" fmla="*/ 2147483647 h 200"/>
              <a:gd name="T68" fmla="*/ 2147483647 w 199"/>
              <a:gd name="T69" fmla="*/ 2147483647 h 200"/>
              <a:gd name="T70" fmla="*/ 2147483647 w 199"/>
              <a:gd name="T71" fmla="*/ 2147483647 h 200"/>
              <a:gd name="T72" fmla="*/ 2147483647 w 199"/>
              <a:gd name="T73" fmla="*/ 2147483647 h 200"/>
              <a:gd name="T74" fmla="*/ 2147483647 w 199"/>
              <a:gd name="T75" fmla="*/ 2147483647 h 200"/>
              <a:gd name="T76" fmla="*/ 2147483647 w 199"/>
              <a:gd name="T77" fmla="*/ 2147483647 h 200"/>
              <a:gd name="T78" fmla="*/ 2147483647 w 199"/>
              <a:gd name="T79" fmla="*/ 2147483647 h 200"/>
              <a:gd name="T80" fmla="*/ 2147483647 w 199"/>
              <a:gd name="T81" fmla="*/ 2147483647 h 200"/>
              <a:gd name="T82" fmla="*/ 2147483647 w 199"/>
              <a:gd name="T83" fmla="*/ 2147483647 h 200"/>
              <a:gd name="T84" fmla="*/ 2147483647 w 199"/>
              <a:gd name="T85" fmla="*/ 2147483647 h 200"/>
              <a:gd name="T86" fmla="*/ 2147483647 w 199"/>
              <a:gd name="T87" fmla="*/ 2147483647 h 200"/>
              <a:gd name="T88" fmla="*/ 2147483647 w 199"/>
              <a:gd name="T89" fmla="*/ 2147483647 h 200"/>
              <a:gd name="T90" fmla="*/ 2147483647 w 199"/>
              <a:gd name="T91" fmla="*/ 2147483647 h 200"/>
              <a:gd name="T92" fmla="*/ 2147483647 w 199"/>
              <a:gd name="T93" fmla="*/ 2147483647 h 200"/>
              <a:gd name="T94" fmla="*/ 2147483647 w 199"/>
              <a:gd name="T95" fmla="*/ 2147483647 h 200"/>
              <a:gd name="T96" fmla="*/ 2147483647 w 199"/>
              <a:gd name="T97" fmla="*/ 2147483647 h 200"/>
              <a:gd name="T98" fmla="*/ 2147483647 w 199"/>
              <a:gd name="T99" fmla="*/ 2147483647 h 200"/>
              <a:gd name="T100" fmla="*/ 2147483647 w 199"/>
              <a:gd name="T101" fmla="*/ 2147483647 h 200"/>
              <a:gd name="T102" fmla="*/ 2147483647 w 199"/>
              <a:gd name="T103" fmla="*/ 2147483647 h 200"/>
              <a:gd name="T104" fmla="*/ 2147483647 w 199"/>
              <a:gd name="T105" fmla="*/ 2147483647 h 200"/>
              <a:gd name="T106" fmla="*/ 2147483647 w 199"/>
              <a:gd name="T107" fmla="*/ 2147483647 h 200"/>
              <a:gd name="T108" fmla="*/ 2147483647 w 199"/>
              <a:gd name="T109" fmla="*/ 2147483647 h 200"/>
              <a:gd name="T110" fmla="*/ 2147483647 w 199"/>
              <a:gd name="T111" fmla="*/ 2147483647 h 200"/>
              <a:gd name="T112" fmla="*/ 2147483647 w 199"/>
              <a:gd name="T113" fmla="*/ 2147483647 h 200"/>
              <a:gd name="T114" fmla="*/ 2147483647 w 199"/>
              <a:gd name="T115" fmla="*/ 2147483647 h 200"/>
              <a:gd name="T116" fmla="*/ 2147483647 w 199"/>
              <a:gd name="T117" fmla="*/ 2147483647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081" name="矩形 37"/>
          <p:cNvSpPr>
            <a:spLocks noChangeArrowheads="1"/>
          </p:cNvSpPr>
          <p:nvPr/>
        </p:nvSpPr>
        <p:spPr bwMode="auto">
          <a:xfrm>
            <a:off x="836613" y="3343275"/>
            <a:ext cx="2274887"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dirty="0">
                <a:solidFill>
                  <a:srgbClr val="3B3B3B"/>
                </a:solidFill>
                <a:latin typeface="微软雅黑" pitchFamily="34" charset="-122"/>
                <a:ea typeface="微软雅黑" pitchFamily="34" charset="-122"/>
                <a:sym typeface="微软雅黑" pitchFamily="34" charset="-122"/>
              </a:rPr>
              <a:t>点击添加具体说明内容</a:t>
            </a:r>
            <a:endParaRPr lang="en-US" sz="1400" dirty="0">
              <a:solidFill>
                <a:srgbClr val="3B3B3B"/>
              </a:solidFill>
              <a:latin typeface="微软雅黑" pitchFamily="34" charset="-122"/>
              <a:ea typeface="微软雅黑" pitchFamily="34" charset="-122"/>
              <a:sym typeface="微软雅黑" pitchFamily="34" charset="-122"/>
            </a:endParaRPr>
          </a:p>
          <a:p>
            <a:pPr algn="ctr">
              <a:lnSpc>
                <a:spcPct val="150000"/>
              </a:lnSpc>
            </a:pPr>
            <a:r>
              <a:rPr lang="zh-CN" altLang="en-US" sz="1400" dirty="0">
                <a:solidFill>
                  <a:srgbClr val="3B3B3B"/>
                </a:solidFill>
                <a:latin typeface="微软雅黑" pitchFamily="34" charset="-122"/>
                <a:ea typeface="微软雅黑" pitchFamily="34" charset="-122"/>
                <a:sym typeface="微软雅黑" pitchFamily="34" charset="-122"/>
              </a:rPr>
              <a:t>点击添加具体说明内容</a:t>
            </a:r>
          </a:p>
          <a:p>
            <a:pPr algn="ctr">
              <a:lnSpc>
                <a:spcPct val="150000"/>
              </a:lnSpc>
            </a:pPr>
            <a:r>
              <a:rPr lang="zh-CN" altLang="en-US" sz="1400" dirty="0">
                <a:solidFill>
                  <a:srgbClr val="3B3B3B"/>
                </a:solidFill>
                <a:latin typeface="微软雅黑" pitchFamily="34" charset="-122"/>
                <a:ea typeface="微软雅黑" pitchFamily="34" charset="-122"/>
                <a:sym typeface="微软雅黑" pitchFamily="34" charset="-122"/>
              </a:rPr>
              <a:t>点击添加具体说明内容</a:t>
            </a:r>
          </a:p>
        </p:txBody>
      </p:sp>
      <p:sp>
        <p:nvSpPr>
          <p:cNvPr id="3082" name="圆角矩形 40"/>
          <p:cNvSpPr>
            <a:spLocks noChangeArrowheads="1"/>
          </p:cNvSpPr>
          <p:nvPr/>
        </p:nvSpPr>
        <p:spPr bwMode="auto">
          <a:xfrm>
            <a:off x="1174750" y="2663825"/>
            <a:ext cx="1600200" cy="333375"/>
          </a:xfrm>
          <a:prstGeom prst="roundRect">
            <a:avLst>
              <a:gd name="adj" fmla="val 50000"/>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zh-CN" altLang="en-US" sz="1600" dirty="0">
                <a:solidFill>
                  <a:schemeClr val="bg1"/>
                </a:solidFill>
                <a:latin typeface="微软雅黑" pitchFamily="34" charset="-122"/>
                <a:ea typeface="微软雅黑" pitchFamily="34" charset="-122"/>
                <a:sym typeface="微软雅黑" pitchFamily="34" charset="-122"/>
              </a:rPr>
              <a:t>点击添加标题</a:t>
            </a:r>
          </a:p>
        </p:txBody>
      </p:sp>
      <p:sp>
        <p:nvSpPr>
          <p:cNvPr id="3083" name="圆角矩形 41"/>
          <p:cNvSpPr>
            <a:spLocks noChangeArrowheads="1"/>
          </p:cNvSpPr>
          <p:nvPr/>
        </p:nvSpPr>
        <p:spPr bwMode="auto">
          <a:xfrm>
            <a:off x="3897313" y="2663825"/>
            <a:ext cx="1600200" cy="333375"/>
          </a:xfrm>
          <a:prstGeom prst="roundRect">
            <a:avLst>
              <a:gd name="adj" fmla="val 50000"/>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zh-CN" altLang="en-US" sz="1600">
                <a:solidFill>
                  <a:schemeClr val="bg1"/>
                </a:solidFill>
                <a:latin typeface="微软雅黑" pitchFamily="34" charset="-122"/>
                <a:ea typeface="微软雅黑" pitchFamily="34" charset="-122"/>
                <a:sym typeface="微软雅黑" pitchFamily="34" charset="-122"/>
              </a:rPr>
              <a:t>点击添加标题</a:t>
            </a:r>
          </a:p>
        </p:txBody>
      </p:sp>
      <p:sp>
        <p:nvSpPr>
          <p:cNvPr id="3084" name="圆角矩形 42"/>
          <p:cNvSpPr>
            <a:spLocks noChangeArrowheads="1"/>
          </p:cNvSpPr>
          <p:nvPr/>
        </p:nvSpPr>
        <p:spPr bwMode="auto">
          <a:xfrm>
            <a:off x="6788150" y="2663825"/>
            <a:ext cx="1600200" cy="333375"/>
          </a:xfrm>
          <a:prstGeom prst="roundRect">
            <a:avLst>
              <a:gd name="adj" fmla="val 50000"/>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zh-CN" altLang="en-US" sz="1600">
                <a:solidFill>
                  <a:schemeClr val="bg1"/>
                </a:solidFill>
                <a:latin typeface="微软雅黑" pitchFamily="34" charset="-122"/>
                <a:ea typeface="微软雅黑" pitchFamily="34" charset="-122"/>
                <a:sym typeface="微软雅黑" pitchFamily="34" charset="-122"/>
              </a:rPr>
              <a:t>点击添加标题</a:t>
            </a:r>
          </a:p>
        </p:txBody>
      </p:sp>
      <p:sp>
        <p:nvSpPr>
          <p:cNvPr id="3085" name="圆角矩形 43"/>
          <p:cNvSpPr>
            <a:spLocks noChangeArrowheads="1"/>
          </p:cNvSpPr>
          <p:nvPr/>
        </p:nvSpPr>
        <p:spPr bwMode="auto">
          <a:xfrm>
            <a:off x="9696450" y="2663825"/>
            <a:ext cx="1600200" cy="333375"/>
          </a:xfrm>
          <a:prstGeom prst="roundRect">
            <a:avLst>
              <a:gd name="adj" fmla="val 50000"/>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zh-CN" altLang="en-US" sz="1600">
                <a:solidFill>
                  <a:schemeClr val="bg1"/>
                </a:solidFill>
                <a:latin typeface="微软雅黑" pitchFamily="34" charset="-122"/>
                <a:ea typeface="微软雅黑" pitchFamily="34" charset="-122"/>
                <a:sym typeface="微软雅黑" pitchFamily="34" charset="-122"/>
              </a:rPr>
              <a:t>点击添加标题</a:t>
            </a:r>
          </a:p>
        </p:txBody>
      </p:sp>
      <p:sp>
        <p:nvSpPr>
          <p:cNvPr id="3086" name="矩形 32"/>
          <p:cNvSpPr>
            <a:spLocks noChangeArrowheads="1"/>
          </p:cNvSpPr>
          <p:nvPr/>
        </p:nvSpPr>
        <p:spPr bwMode="auto">
          <a:xfrm>
            <a:off x="3559175" y="3343275"/>
            <a:ext cx="2274888"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endParaRPr lang="en-US" sz="1400">
              <a:solidFill>
                <a:srgbClr val="3B3B3B"/>
              </a:solidFill>
              <a:latin typeface="微软雅黑" pitchFamily="34" charset="-122"/>
              <a:ea typeface="微软雅黑" pitchFamily="34" charset="-122"/>
              <a:sym typeface="微软雅黑" pitchFamily="34" charset="-122"/>
            </a:endParaRPr>
          </a:p>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p>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p>
        </p:txBody>
      </p:sp>
      <p:sp>
        <p:nvSpPr>
          <p:cNvPr id="3087" name="矩形 33"/>
          <p:cNvSpPr>
            <a:spLocks noChangeArrowheads="1"/>
          </p:cNvSpPr>
          <p:nvPr/>
        </p:nvSpPr>
        <p:spPr bwMode="auto">
          <a:xfrm>
            <a:off x="6451600" y="3343275"/>
            <a:ext cx="2273300"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endParaRPr lang="en-US" sz="1400">
              <a:solidFill>
                <a:srgbClr val="3B3B3B"/>
              </a:solidFill>
              <a:latin typeface="微软雅黑" pitchFamily="34" charset="-122"/>
              <a:ea typeface="微软雅黑" pitchFamily="34" charset="-122"/>
              <a:sym typeface="微软雅黑" pitchFamily="34" charset="-122"/>
            </a:endParaRPr>
          </a:p>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p>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p>
        </p:txBody>
      </p:sp>
      <p:sp>
        <p:nvSpPr>
          <p:cNvPr id="3088" name="矩形 35"/>
          <p:cNvSpPr>
            <a:spLocks noChangeArrowheads="1"/>
          </p:cNvSpPr>
          <p:nvPr/>
        </p:nvSpPr>
        <p:spPr bwMode="auto">
          <a:xfrm>
            <a:off x="9359900" y="3343275"/>
            <a:ext cx="2273300" cy="102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endParaRPr lang="en-US" sz="1400">
              <a:solidFill>
                <a:srgbClr val="3B3B3B"/>
              </a:solidFill>
              <a:latin typeface="微软雅黑" pitchFamily="34" charset="-122"/>
              <a:ea typeface="微软雅黑" pitchFamily="34" charset="-122"/>
              <a:sym typeface="微软雅黑" pitchFamily="34" charset="-122"/>
            </a:endParaRPr>
          </a:p>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p>
          <a:p>
            <a:pPr algn="ctr">
              <a:lnSpc>
                <a:spcPct val="150000"/>
              </a:lnSpc>
            </a:pPr>
            <a:r>
              <a:rPr lang="zh-CN" altLang="en-US" sz="1400">
                <a:solidFill>
                  <a:srgbClr val="3B3B3B"/>
                </a:solidFill>
                <a:latin typeface="微软雅黑" pitchFamily="34" charset="-122"/>
                <a:ea typeface="微软雅黑" pitchFamily="34" charset="-122"/>
                <a:sym typeface="微软雅黑" pitchFamily="34" charset="-122"/>
              </a:rPr>
              <a:t>点击添加具体说明内容</a:t>
            </a: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1507" name="组合 16390"/>
          <p:cNvGrpSpPr>
            <a:grpSpLocks/>
          </p:cNvGrpSpPr>
          <p:nvPr/>
        </p:nvGrpSpPr>
        <p:grpSpPr bwMode="auto">
          <a:xfrm>
            <a:off x="1098550" y="1968500"/>
            <a:ext cx="3028950" cy="1747838"/>
            <a:chOff x="0" y="0"/>
            <a:chExt cx="3028950" cy="1747838"/>
          </a:xfrm>
        </p:grpSpPr>
        <p:sp>
          <p:nvSpPr>
            <p:cNvPr id="21520" name="任意多边形 39"/>
            <p:cNvSpPr>
              <a:spLocks noChangeArrowheads="1"/>
            </p:cNvSpPr>
            <p:nvPr/>
          </p:nvSpPr>
          <p:spPr bwMode="auto">
            <a:xfrm>
              <a:off x="0" y="0"/>
              <a:ext cx="3028950" cy="1747838"/>
            </a:xfrm>
            <a:custGeom>
              <a:avLst/>
              <a:gdLst>
                <a:gd name="T0" fmla="*/ 0 w 3028950"/>
                <a:gd name="T1" fmla="*/ 0 h 1747838"/>
                <a:gd name="T2" fmla="*/ 2476500 w 3028950"/>
                <a:gd name="T3" fmla="*/ 0 h 1747838"/>
                <a:gd name="T4" fmla="*/ 3028950 w 3028950"/>
                <a:gd name="T5" fmla="*/ 557213 h 1747838"/>
                <a:gd name="T6" fmla="*/ 3028950 w 3028950"/>
                <a:gd name="T7" fmla="*/ 1098550 h 1747838"/>
                <a:gd name="T8" fmla="*/ 2817193 w 3028950"/>
                <a:gd name="T9" fmla="*/ 1098550 h 1747838"/>
                <a:gd name="T10" fmla="*/ 2772441 w 3028950"/>
                <a:gd name="T11" fmla="*/ 1104507 h 1747838"/>
                <a:gd name="T12" fmla="*/ 1514476 w 3028950"/>
                <a:gd name="T13" fmla="*/ 1747838 h 1747838"/>
                <a:gd name="T14" fmla="*/ 256510 w 3028950"/>
                <a:gd name="T15" fmla="*/ 1104507 h 1747838"/>
                <a:gd name="T16" fmla="*/ 211758 w 3028950"/>
                <a:gd name="T17" fmla="*/ 1098550 h 1747838"/>
                <a:gd name="T18" fmla="*/ 0 w 3028950"/>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28950"/>
                <a:gd name="T31" fmla="*/ 0 h 1747838"/>
                <a:gd name="T32" fmla="*/ 3028950 w 3028950"/>
                <a:gd name="T33" fmla="*/ 1747838 h 17478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28950" h="1747838">
                  <a:moveTo>
                    <a:pt x="0" y="0"/>
                  </a:moveTo>
                  <a:lnTo>
                    <a:pt x="2476500" y="0"/>
                  </a:lnTo>
                  <a:lnTo>
                    <a:pt x="3028950" y="557213"/>
                  </a:lnTo>
                  <a:lnTo>
                    <a:pt x="3028950" y="1098550"/>
                  </a:lnTo>
                  <a:lnTo>
                    <a:pt x="2817193" y="1098550"/>
                  </a:lnTo>
                  <a:lnTo>
                    <a:pt x="2772441" y="1104507"/>
                  </a:lnTo>
                  <a:cubicBezTo>
                    <a:pt x="2443552" y="1151051"/>
                    <a:pt x="1562055" y="1315682"/>
                    <a:pt x="1514476" y="1747838"/>
                  </a:cubicBezTo>
                  <a:cubicBezTo>
                    <a:pt x="1466896" y="1315682"/>
                    <a:pt x="585399" y="1151051"/>
                    <a:pt x="256510" y="1104507"/>
                  </a:cubicBezTo>
                  <a:lnTo>
                    <a:pt x="211758" y="1098550"/>
                  </a:lnTo>
                  <a:lnTo>
                    <a:pt x="0" y="1098550"/>
                  </a:lnTo>
                  <a:lnTo>
                    <a:pt x="0" y="0"/>
                  </a:lnTo>
                  <a:close/>
                </a:path>
              </a:pathLst>
            </a:custGeom>
            <a:solidFill>
              <a:srgbClr val="3A383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1521" name="Freeform 8"/>
            <p:cNvSpPr>
              <a:spLocks noChangeArrowheads="1"/>
            </p:cNvSpPr>
            <p:nvPr/>
          </p:nvSpPr>
          <p:spPr bwMode="auto">
            <a:xfrm>
              <a:off x="2476500" y="0"/>
              <a:ext cx="552450" cy="557213"/>
            </a:xfrm>
            <a:custGeom>
              <a:avLst/>
              <a:gdLst>
                <a:gd name="T0" fmla="*/ 2147483647 w 348"/>
                <a:gd name="T1" fmla="*/ 2147483647 h 351"/>
                <a:gd name="T2" fmla="*/ 0 w 348"/>
                <a:gd name="T3" fmla="*/ 0 h 351"/>
                <a:gd name="T4" fmla="*/ 0 w 348"/>
                <a:gd name="T5" fmla="*/ 2147483647 h 351"/>
                <a:gd name="T6" fmla="*/ 2147483647 w 348"/>
                <a:gd name="T7" fmla="*/ 2147483647 h 351"/>
                <a:gd name="T8" fmla="*/ 2147483647 w 348"/>
                <a:gd name="T9" fmla="*/ 2147483647 h 351"/>
                <a:gd name="T10" fmla="*/ 0 60000 65536"/>
                <a:gd name="T11" fmla="*/ 0 60000 65536"/>
                <a:gd name="T12" fmla="*/ 0 60000 65536"/>
                <a:gd name="T13" fmla="*/ 0 60000 65536"/>
                <a:gd name="T14" fmla="*/ 0 60000 65536"/>
                <a:gd name="T15" fmla="*/ 0 w 348"/>
                <a:gd name="T16" fmla="*/ 0 h 351"/>
                <a:gd name="T17" fmla="*/ 348 w 348"/>
                <a:gd name="T18" fmla="*/ 351 h 351"/>
              </a:gdLst>
              <a:ahLst/>
              <a:cxnLst>
                <a:cxn ang="T10">
                  <a:pos x="T0" y="T1"/>
                </a:cxn>
                <a:cxn ang="T11">
                  <a:pos x="T2" y="T3"/>
                </a:cxn>
                <a:cxn ang="T12">
                  <a:pos x="T4" y="T5"/>
                </a:cxn>
                <a:cxn ang="T13">
                  <a:pos x="T6" y="T7"/>
                </a:cxn>
                <a:cxn ang="T14">
                  <a:pos x="T8" y="T9"/>
                </a:cxn>
              </a:cxnLst>
              <a:rect l="T15" t="T16" r="T17" b="T18"/>
              <a:pathLst>
                <a:path w="348" h="351">
                  <a:moveTo>
                    <a:pt x="348" y="351"/>
                  </a:moveTo>
                  <a:lnTo>
                    <a:pt x="0" y="0"/>
                  </a:lnTo>
                  <a:lnTo>
                    <a:pt x="0" y="351"/>
                  </a:lnTo>
                  <a:lnTo>
                    <a:pt x="348" y="351"/>
                  </a:lnTo>
                  <a:close/>
                </a:path>
              </a:pathLst>
            </a:custGeom>
            <a:solidFill>
              <a:srgbClr val="0C0C0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1508" name="组合 16389"/>
          <p:cNvGrpSpPr>
            <a:grpSpLocks/>
          </p:cNvGrpSpPr>
          <p:nvPr/>
        </p:nvGrpSpPr>
        <p:grpSpPr bwMode="auto">
          <a:xfrm>
            <a:off x="4621213" y="1968500"/>
            <a:ext cx="3021012" cy="1747838"/>
            <a:chOff x="0" y="0"/>
            <a:chExt cx="3021013" cy="1747838"/>
          </a:xfrm>
        </p:grpSpPr>
        <p:sp>
          <p:nvSpPr>
            <p:cNvPr id="21518" name="任意多边形 40"/>
            <p:cNvSpPr>
              <a:spLocks noChangeArrowheads="1"/>
            </p:cNvSpPr>
            <p:nvPr/>
          </p:nvSpPr>
          <p:spPr bwMode="auto">
            <a:xfrm>
              <a:off x="0" y="0"/>
              <a:ext cx="3021013" cy="1747838"/>
            </a:xfrm>
            <a:custGeom>
              <a:avLst/>
              <a:gdLst>
                <a:gd name="T0" fmla="*/ 0 w 3021013"/>
                <a:gd name="T1" fmla="*/ 0 h 1747838"/>
                <a:gd name="T2" fmla="*/ 2468563 w 3021013"/>
                <a:gd name="T3" fmla="*/ 0 h 1747838"/>
                <a:gd name="T4" fmla="*/ 3021013 w 3021013"/>
                <a:gd name="T5" fmla="*/ 557213 h 1747838"/>
                <a:gd name="T6" fmla="*/ 3021013 w 3021013"/>
                <a:gd name="T7" fmla="*/ 1098550 h 1747838"/>
                <a:gd name="T8" fmla="*/ 2784650 w 3021013"/>
                <a:gd name="T9" fmla="*/ 1098550 h 1747838"/>
                <a:gd name="T10" fmla="*/ 2739897 w 3021013"/>
                <a:gd name="T11" fmla="*/ 1104507 h 1747838"/>
                <a:gd name="T12" fmla="*/ 1481932 w 3021013"/>
                <a:gd name="T13" fmla="*/ 1747838 h 1747838"/>
                <a:gd name="T14" fmla="*/ 223966 w 3021013"/>
                <a:gd name="T15" fmla="*/ 1104507 h 1747838"/>
                <a:gd name="T16" fmla="*/ 179214 w 3021013"/>
                <a:gd name="T17" fmla="*/ 1098550 h 1747838"/>
                <a:gd name="T18" fmla="*/ 0 w 3021013"/>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21013"/>
                <a:gd name="T31" fmla="*/ 0 h 1747838"/>
                <a:gd name="T32" fmla="*/ 3021013 w 3021013"/>
                <a:gd name="T33" fmla="*/ 1747838 h 17478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21013" h="1747838">
                  <a:moveTo>
                    <a:pt x="0" y="0"/>
                  </a:moveTo>
                  <a:lnTo>
                    <a:pt x="2468563" y="0"/>
                  </a:lnTo>
                  <a:lnTo>
                    <a:pt x="3021013" y="557213"/>
                  </a:lnTo>
                  <a:lnTo>
                    <a:pt x="3021013" y="1098550"/>
                  </a:lnTo>
                  <a:lnTo>
                    <a:pt x="2784650" y="1098550"/>
                  </a:lnTo>
                  <a:lnTo>
                    <a:pt x="2739897" y="1104507"/>
                  </a:lnTo>
                  <a:cubicBezTo>
                    <a:pt x="2411009" y="1151051"/>
                    <a:pt x="1529511" y="1315682"/>
                    <a:pt x="1481932" y="1747838"/>
                  </a:cubicBezTo>
                  <a:cubicBezTo>
                    <a:pt x="1434352" y="1315682"/>
                    <a:pt x="552855" y="1151051"/>
                    <a:pt x="223966" y="1104507"/>
                  </a:cubicBezTo>
                  <a:lnTo>
                    <a:pt x="179214" y="1098550"/>
                  </a:lnTo>
                  <a:lnTo>
                    <a:pt x="0" y="1098550"/>
                  </a:lnTo>
                  <a:lnTo>
                    <a:pt x="0" y="0"/>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1519" name="Freeform 12"/>
            <p:cNvSpPr>
              <a:spLocks noChangeArrowheads="1"/>
            </p:cNvSpPr>
            <p:nvPr/>
          </p:nvSpPr>
          <p:spPr bwMode="auto">
            <a:xfrm>
              <a:off x="2468563" y="0"/>
              <a:ext cx="552450" cy="557213"/>
            </a:xfrm>
            <a:custGeom>
              <a:avLst/>
              <a:gdLst>
                <a:gd name="T0" fmla="*/ 2147483647 w 348"/>
                <a:gd name="T1" fmla="*/ 2147483647 h 351"/>
                <a:gd name="T2" fmla="*/ 0 w 348"/>
                <a:gd name="T3" fmla="*/ 0 h 351"/>
                <a:gd name="T4" fmla="*/ 0 w 348"/>
                <a:gd name="T5" fmla="*/ 2147483647 h 351"/>
                <a:gd name="T6" fmla="*/ 2147483647 w 348"/>
                <a:gd name="T7" fmla="*/ 2147483647 h 351"/>
                <a:gd name="T8" fmla="*/ 2147483647 w 348"/>
                <a:gd name="T9" fmla="*/ 2147483647 h 351"/>
                <a:gd name="T10" fmla="*/ 0 60000 65536"/>
                <a:gd name="T11" fmla="*/ 0 60000 65536"/>
                <a:gd name="T12" fmla="*/ 0 60000 65536"/>
                <a:gd name="T13" fmla="*/ 0 60000 65536"/>
                <a:gd name="T14" fmla="*/ 0 60000 65536"/>
                <a:gd name="T15" fmla="*/ 0 w 348"/>
                <a:gd name="T16" fmla="*/ 0 h 351"/>
                <a:gd name="T17" fmla="*/ 348 w 348"/>
                <a:gd name="T18" fmla="*/ 351 h 351"/>
              </a:gdLst>
              <a:ahLst/>
              <a:cxnLst>
                <a:cxn ang="T10">
                  <a:pos x="T0" y="T1"/>
                </a:cxn>
                <a:cxn ang="T11">
                  <a:pos x="T2" y="T3"/>
                </a:cxn>
                <a:cxn ang="T12">
                  <a:pos x="T4" y="T5"/>
                </a:cxn>
                <a:cxn ang="T13">
                  <a:pos x="T6" y="T7"/>
                </a:cxn>
                <a:cxn ang="T14">
                  <a:pos x="T8" y="T9"/>
                </a:cxn>
              </a:cxnLst>
              <a:rect l="T15" t="T16" r="T17" b="T18"/>
              <a:pathLst>
                <a:path w="348" h="351">
                  <a:moveTo>
                    <a:pt x="348" y="351"/>
                  </a:moveTo>
                  <a:lnTo>
                    <a:pt x="0" y="0"/>
                  </a:lnTo>
                  <a:lnTo>
                    <a:pt x="0" y="351"/>
                  </a:lnTo>
                  <a:lnTo>
                    <a:pt x="348" y="351"/>
                  </a:ln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1509" name="组合 16391"/>
          <p:cNvGrpSpPr>
            <a:grpSpLocks/>
          </p:cNvGrpSpPr>
          <p:nvPr/>
        </p:nvGrpSpPr>
        <p:grpSpPr bwMode="auto">
          <a:xfrm>
            <a:off x="8331200" y="1968500"/>
            <a:ext cx="3019425" cy="1747838"/>
            <a:chOff x="0" y="0"/>
            <a:chExt cx="3019425" cy="1747838"/>
          </a:xfrm>
        </p:grpSpPr>
        <p:sp>
          <p:nvSpPr>
            <p:cNvPr id="21516" name="任意多边形 41"/>
            <p:cNvSpPr>
              <a:spLocks noChangeArrowheads="1"/>
            </p:cNvSpPr>
            <p:nvPr/>
          </p:nvSpPr>
          <p:spPr bwMode="auto">
            <a:xfrm>
              <a:off x="0" y="0"/>
              <a:ext cx="3019425" cy="1747838"/>
            </a:xfrm>
            <a:custGeom>
              <a:avLst/>
              <a:gdLst>
                <a:gd name="T0" fmla="*/ 0 w 3019425"/>
                <a:gd name="T1" fmla="*/ 0 h 1747838"/>
                <a:gd name="T2" fmla="*/ 2466975 w 3019425"/>
                <a:gd name="T3" fmla="*/ 0 h 1747838"/>
                <a:gd name="T4" fmla="*/ 3019425 w 3019425"/>
                <a:gd name="T5" fmla="*/ 557213 h 1747838"/>
                <a:gd name="T6" fmla="*/ 3019425 w 3019425"/>
                <a:gd name="T7" fmla="*/ 1098550 h 1747838"/>
                <a:gd name="T8" fmla="*/ 2783061 w 3019425"/>
                <a:gd name="T9" fmla="*/ 1098550 h 1747838"/>
                <a:gd name="T10" fmla="*/ 2738309 w 3019425"/>
                <a:gd name="T11" fmla="*/ 1104507 h 1747838"/>
                <a:gd name="T12" fmla="*/ 1480344 w 3019425"/>
                <a:gd name="T13" fmla="*/ 1747838 h 1747838"/>
                <a:gd name="T14" fmla="*/ 222378 w 3019425"/>
                <a:gd name="T15" fmla="*/ 1104507 h 1747838"/>
                <a:gd name="T16" fmla="*/ 177626 w 3019425"/>
                <a:gd name="T17" fmla="*/ 1098550 h 1747838"/>
                <a:gd name="T18" fmla="*/ 0 w 3019425"/>
                <a:gd name="T19" fmla="*/ 1098550 h 17478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019425"/>
                <a:gd name="T31" fmla="*/ 0 h 1747838"/>
                <a:gd name="T32" fmla="*/ 3019425 w 3019425"/>
                <a:gd name="T33" fmla="*/ 1747838 h 174783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019425" h="1747838">
                  <a:moveTo>
                    <a:pt x="0" y="0"/>
                  </a:moveTo>
                  <a:lnTo>
                    <a:pt x="2466975" y="0"/>
                  </a:lnTo>
                  <a:lnTo>
                    <a:pt x="3019425" y="557213"/>
                  </a:lnTo>
                  <a:lnTo>
                    <a:pt x="3019425" y="1098550"/>
                  </a:lnTo>
                  <a:lnTo>
                    <a:pt x="2783061" y="1098550"/>
                  </a:lnTo>
                  <a:lnTo>
                    <a:pt x="2738309" y="1104507"/>
                  </a:lnTo>
                  <a:cubicBezTo>
                    <a:pt x="2409420" y="1151051"/>
                    <a:pt x="1527923" y="1315682"/>
                    <a:pt x="1480344" y="1747838"/>
                  </a:cubicBezTo>
                  <a:cubicBezTo>
                    <a:pt x="1432764" y="1315682"/>
                    <a:pt x="551267" y="1151051"/>
                    <a:pt x="222378" y="1104507"/>
                  </a:cubicBezTo>
                  <a:lnTo>
                    <a:pt x="177626" y="1098550"/>
                  </a:lnTo>
                  <a:lnTo>
                    <a:pt x="0" y="1098550"/>
                  </a:lnTo>
                  <a:lnTo>
                    <a:pt x="0" y="0"/>
                  </a:lnTo>
                  <a:close/>
                </a:path>
              </a:pathLst>
            </a:custGeom>
            <a:solidFill>
              <a:srgbClr val="3A383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1517" name="Freeform 16"/>
            <p:cNvSpPr>
              <a:spLocks noChangeArrowheads="1"/>
            </p:cNvSpPr>
            <p:nvPr/>
          </p:nvSpPr>
          <p:spPr bwMode="auto">
            <a:xfrm>
              <a:off x="2466975" y="0"/>
              <a:ext cx="552450" cy="557213"/>
            </a:xfrm>
            <a:custGeom>
              <a:avLst/>
              <a:gdLst>
                <a:gd name="T0" fmla="*/ 2147483647 w 348"/>
                <a:gd name="T1" fmla="*/ 2147483647 h 351"/>
                <a:gd name="T2" fmla="*/ 0 w 348"/>
                <a:gd name="T3" fmla="*/ 0 h 351"/>
                <a:gd name="T4" fmla="*/ 0 w 348"/>
                <a:gd name="T5" fmla="*/ 2147483647 h 351"/>
                <a:gd name="T6" fmla="*/ 2147483647 w 348"/>
                <a:gd name="T7" fmla="*/ 2147483647 h 351"/>
                <a:gd name="T8" fmla="*/ 2147483647 w 348"/>
                <a:gd name="T9" fmla="*/ 2147483647 h 351"/>
                <a:gd name="T10" fmla="*/ 0 60000 65536"/>
                <a:gd name="T11" fmla="*/ 0 60000 65536"/>
                <a:gd name="T12" fmla="*/ 0 60000 65536"/>
                <a:gd name="T13" fmla="*/ 0 60000 65536"/>
                <a:gd name="T14" fmla="*/ 0 60000 65536"/>
                <a:gd name="T15" fmla="*/ 0 w 348"/>
                <a:gd name="T16" fmla="*/ 0 h 351"/>
                <a:gd name="T17" fmla="*/ 348 w 348"/>
                <a:gd name="T18" fmla="*/ 351 h 351"/>
              </a:gdLst>
              <a:ahLst/>
              <a:cxnLst>
                <a:cxn ang="T10">
                  <a:pos x="T0" y="T1"/>
                </a:cxn>
                <a:cxn ang="T11">
                  <a:pos x="T2" y="T3"/>
                </a:cxn>
                <a:cxn ang="T12">
                  <a:pos x="T4" y="T5"/>
                </a:cxn>
                <a:cxn ang="T13">
                  <a:pos x="T6" y="T7"/>
                </a:cxn>
                <a:cxn ang="T14">
                  <a:pos x="T8" y="T9"/>
                </a:cxn>
              </a:cxnLst>
              <a:rect l="T15" t="T16" r="T17" b="T18"/>
              <a:pathLst>
                <a:path w="348" h="351">
                  <a:moveTo>
                    <a:pt x="348" y="351"/>
                  </a:moveTo>
                  <a:lnTo>
                    <a:pt x="0" y="0"/>
                  </a:lnTo>
                  <a:lnTo>
                    <a:pt x="0" y="351"/>
                  </a:lnTo>
                  <a:lnTo>
                    <a:pt x="348" y="351"/>
                  </a:lnTo>
                  <a:close/>
                </a:path>
              </a:pathLst>
            </a:custGeom>
            <a:solidFill>
              <a:srgbClr val="0C0C0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1510" name="矩形 13"/>
          <p:cNvSpPr>
            <a:spLocks noChangeArrowheads="1"/>
          </p:cNvSpPr>
          <p:nvPr/>
        </p:nvSpPr>
        <p:spPr bwMode="auto">
          <a:xfrm>
            <a:off x="1316038" y="3994150"/>
            <a:ext cx="2592387"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p>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1511" name="矩形 13"/>
          <p:cNvSpPr>
            <a:spLocks noChangeArrowheads="1"/>
          </p:cNvSpPr>
          <p:nvPr/>
        </p:nvSpPr>
        <p:spPr bwMode="auto">
          <a:xfrm>
            <a:off x="4835525" y="3994150"/>
            <a:ext cx="2592388"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p>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1512" name="矩形 13"/>
          <p:cNvSpPr>
            <a:spLocks noChangeArrowheads="1"/>
          </p:cNvSpPr>
          <p:nvPr/>
        </p:nvSpPr>
        <p:spPr bwMode="auto">
          <a:xfrm>
            <a:off x="8545513" y="3994150"/>
            <a:ext cx="2592387"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p>
          <a:p>
            <a:pPr algn="ct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1513" name="矩形 13"/>
          <p:cNvSpPr>
            <a:spLocks noChangeArrowheads="1"/>
          </p:cNvSpPr>
          <p:nvPr/>
        </p:nvSpPr>
        <p:spPr bwMode="auto">
          <a:xfrm>
            <a:off x="1560513" y="2078038"/>
            <a:ext cx="2103437"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buClr>
                <a:schemeClr val="accent1"/>
              </a:buClr>
            </a:pPr>
            <a:r>
              <a:rPr lang="en-US" altLang="zh-CN" sz="6000" b="1">
                <a:solidFill>
                  <a:srgbClr val="FFB01C"/>
                </a:solidFill>
                <a:latin typeface="微软雅黑" pitchFamily="34" charset="-122"/>
                <a:ea typeface="微软雅黑" pitchFamily="34" charset="-122"/>
                <a:sym typeface="微软雅黑" pitchFamily="34" charset="-122"/>
              </a:rPr>
              <a:t>23%</a:t>
            </a:r>
            <a:endParaRPr lang="zh-CN" altLang="en-US" sz="6000" b="1">
              <a:solidFill>
                <a:srgbClr val="FFB01C"/>
              </a:solidFill>
              <a:latin typeface="微软雅黑" pitchFamily="34" charset="-122"/>
              <a:ea typeface="微软雅黑" pitchFamily="34" charset="-122"/>
              <a:sym typeface="微软雅黑" pitchFamily="34" charset="-122"/>
            </a:endParaRPr>
          </a:p>
        </p:txBody>
      </p:sp>
      <p:sp>
        <p:nvSpPr>
          <p:cNvPr id="21514" name="矩形 13"/>
          <p:cNvSpPr>
            <a:spLocks noChangeArrowheads="1"/>
          </p:cNvSpPr>
          <p:nvPr/>
        </p:nvSpPr>
        <p:spPr bwMode="auto">
          <a:xfrm>
            <a:off x="5080000" y="2078038"/>
            <a:ext cx="21018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buClr>
                <a:schemeClr val="accent1"/>
              </a:buClr>
            </a:pPr>
            <a:r>
              <a:rPr lang="en-US" altLang="zh-CN" sz="6000" b="1">
                <a:solidFill>
                  <a:srgbClr val="262626"/>
                </a:solidFill>
                <a:latin typeface="微软雅黑" pitchFamily="34" charset="-122"/>
                <a:ea typeface="微软雅黑" pitchFamily="34" charset="-122"/>
                <a:sym typeface="微软雅黑" pitchFamily="34" charset="-122"/>
              </a:rPr>
              <a:t>34%</a:t>
            </a:r>
            <a:endParaRPr lang="zh-CN" altLang="en-US" sz="6000" b="1">
              <a:solidFill>
                <a:srgbClr val="262626"/>
              </a:solidFill>
              <a:latin typeface="微软雅黑" pitchFamily="34" charset="-122"/>
              <a:ea typeface="微软雅黑" pitchFamily="34" charset="-122"/>
              <a:sym typeface="微软雅黑" pitchFamily="34" charset="-122"/>
            </a:endParaRPr>
          </a:p>
        </p:txBody>
      </p:sp>
      <p:sp>
        <p:nvSpPr>
          <p:cNvPr id="21515" name="矩形 13"/>
          <p:cNvSpPr>
            <a:spLocks noChangeArrowheads="1"/>
          </p:cNvSpPr>
          <p:nvPr/>
        </p:nvSpPr>
        <p:spPr bwMode="auto">
          <a:xfrm>
            <a:off x="8789988" y="2078038"/>
            <a:ext cx="210185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buClr>
                <a:schemeClr val="accent1"/>
              </a:buClr>
            </a:pPr>
            <a:r>
              <a:rPr lang="en-US" altLang="zh-CN" sz="6000" b="1">
                <a:solidFill>
                  <a:srgbClr val="FFB01C"/>
                </a:solidFill>
                <a:latin typeface="微软雅黑" pitchFamily="34" charset="-122"/>
                <a:ea typeface="微软雅黑" pitchFamily="34" charset="-122"/>
                <a:sym typeface="微软雅黑" pitchFamily="34" charset="-122"/>
              </a:rPr>
              <a:t>45%</a:t>
            </a:r>
            <a:endParaRPr lang="zh-CN" altLang="en-US" sz="6000" b="1">
              <a:solidFill>
                <a:srgbClr val="FFB01C"/>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31" name="等腰三角形 2"/>
          <p:cNvSpPr>
            <a:spLocks noChangeArrowheads="1"/>
          </p:cNvSpPr>
          <p:nvPr/>
        </p:nvSpPr>
        <p:spPr bwMode="auto">
          <a:xfrm rot="7485244">
            <a:off x="3024187" y="1858963"/>
            <a:ext cx="3813175" cy="5048250"/>
          </a:xfrm>
          <a:prstGeom prst="triangle">
            <a:avLst>
              <a:gd name="adj" fmla="val 50000"/>
            </a:avLst>
          </a:prstGeom>
          <a:solidFill>
            <a:srgbClr val="F4F4F4"/>
          </a:solidFill>
          <a:ln>
            <a:noFill/>
          </a:ln>
          <a:extLst>
            <a:ext uri="{91240B29-F687-4F45-9708-019B960494DF}">
              <a14:hiddenLine xmlns:a14="http://schemas.microsoft.com/office/drawing/2010/main" w="4445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32" name="等腰三角形 3"/>
          <p:cNvSpPr>
            <a:spLocks noChangeArrowheads="1"/>
          </p:cNvSpPr>
          <p:nvPr/>
        </p:nvSpPr>
        <p:spPr bwMode="auto">
          <a:xfrm rot="10159904">
            <a:off x="5187950" y="1616075"/>
            <a:ext cx="2973388" cy="4200525"/>
          </a:xfrm>
          <a:prstGeom prst="triangle">
            <a:avLst>
              <a:gd name="adj" fmla="val 50000"/>
            </a:avLst>
          </a:prstGeom>
          <a:solidFill>
            <a:srgbClr val="3A3838"/>
          </a:solidFill>
          <a:ln>
            <a:noFill/>
          </a:ln>
          <a:extLst>
            <a:ext uri="{91240B29-F687-4F45-9708-019B960494DF}">
              <a14:hiddenLine xmlns:a14="http://schemas.microsoft.com/office/drawing/2010/main" w="4445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33" name="等腰三角形 4"/>
          <p:cNvSpPr>
            <a:spLocks noChangeArrowheads="1"/>
          </p:cNvSpPr>
          <p:nvPr/>
        </p:nvSpPr>
        <p:spPr bwMode="auto">
          <a:xfrm rot="-8760452">
            <a:off x="6946900" y="2581275"/>
            <a:ext cx="2289175" cy="3471863"/>
          </a:xfrm>
          <a:prstGeom prst="triangle">
            <a:avLst>
              <a:gd name="adj" fmla="val 50000"/>
            </a:avLst>
          </a:prstGeom>
          <a:solidFill>
            <a:srgbClr val="F4F4F4"/>
          </a:solidFill>
          <a:ln>
            <a:noFill/>
          </a:ln>
          <a:extLst>
            <a:ext uri="{91240B29-F687-4F45-9708-019B960494DF}">
              <a14:hiddenLine xmlns:a14="http://schemas.microsoft.com/office/drawing/2010/main" w="4445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34" name="等腰三角形 5"/>
          <p:cNvSpPr>
            <a:spLocks noChangeArrowheads="1"/>
          </p:cNvSpPr>
          <p:nvPr/>
        </p:nvSpPr>
        <p:spPr bwMode="auto">
          <a:xfrm rot="-6010607">
            <a:off x="7788275" y="4233863"/>
            <a:ext cx="1284287" cy="2655888"/>
          </a:xfrm>
          <a:prstGeom prst="triangle">
            <a:avLst>
              <a:gd name="adj" fmla="val 50000"/>
            </a:avLst>
          </a:prstGeom>
          <a:solidFill>
            <a:srgbClr val="3A3838"/>
          </a:solidFill>
          <a:ln>
            <a:noFill/>
          </a:ln>
          <a:extLst>
            <a:ext uri="{91240B29-F687-4F45-9708-019B960494DF}">
              <a14:hiddenLine xmlns:a14="http://schemas.microsoft.com/office/drawing/2010/main" w="4445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35" name="TextBox 44"/>
          <p:cNvSpPr>
            <a:spLocks noChangeArrowheads="1"/>
          </p:cNvSpPr>
          <p:nvPr/>
        </p:nvSpPr>
        <p:spPr bwMode="auto">
          <a:xfrm>
            <a:off x="1116013" y="2501900"/>
            <a:ext cx="1749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000000"/>
                </a:solidFill>
                <a:latin typeface="微软雅黑" pitchFamily="34" charset="-122"/>
                <a:ea typeface="微软雅黑" pitchFamily="34" charset="-122"/>
                <a:sym typeface="微软雅黑" pitchFamily="34" charset="-122"/>
              </a:rPr>
              <a:t>点击添加文本</a:t>
            </a:r>
          </a:p>
        </p:txBody>
      </p:sp>
      <p:sp>
        <p:nvSpPr>
          <p:cNvPr id="22536" name="TextBox 44"/>
          <p:cNvSpPr>
            <a:spLocks noChangeArrowheads="1"/>
          </p:cNvSpPr>
          <p:nvPr/>
        </p:nvSpPr>
        <p:spPr bwMode="auto">
          <a:xfrm>
            <a:off x="5281613" y="1074738"/>
            <a:ext cx="1749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000000"/>
                </a:solidFill>
                <a:latin typeface="微软雅黑" pitchFamily="34" charset="-122"/>
                <a:ea typeface="微软雅黑" pitchFamily="34" charset="-122"/>
                <a:sym typeface="微软雅黑" pitchFamily="34" charset="-122"/>
              </a:rPr>
              <a:t>点击添加文本</a:t>
            </a:r>
          </a:p>
        </p:txBody>
      </p:sp>
      <p:sp>
        <p:nvSpPr>
          <p:cNvPr id="22537" name="TextBox 44"/>
          <p:cNvSpPr>
            <a:spLocks noChangeArrowheads="1"/>
          </p:cNvSpPr>
          <p:nvPr/>
        </p:nvSpPr>
        <p:spPr bwMode="auto">
          <a:xfrm>
            <a:off x="8778875" y="2301875"/>
            <a:ext cx="1749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000000"/>
                </a:solidFill>
                <a:latin typeface="微软雅黑" pitchFamily="34" charset="-122"/>
                <a:ea typeface="微软雅黑" pitchFamily="34" charset="-122"/>
                <a:sym typeface="微软雅黑" pitchFamily="34" charset="-122"/>
              </a:rPr>
              <a:t>点击添加文本</a:t>
            </a:r>
          </a:p>
        </p:txBody>
      </p:sp>
      <p:sp>
        <p:nvSpPr>
          <p:cNvPr id="22538" name="TextBox 44"/>
          <p:cNvSpPr>
            <a:spLocks noChangeArrowheads="1"/>
          </p:cNvSpPr>
          <p:nvPr/>
        </p:nvSpPr>
        <p:spPr bwMode="auto">
          <a:xfrm>
            <a:off x="9972675" y="5160963"/>
            <a:ext cx="1749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000000"/>
                </a:solidFill>
                <a:latin typeface="微软雅黑" pitchFamily="34" charset="-122"/>
                <a:ea typeface="微软雅黑" pitchFamily="34" charset="-122"/>
                <a:sym typeface="微软雅黑" pitchFamily="34" charset="-122"/>
              </a:rPr>
              <a:t>点击添加文本</a:t>
            </a:r>
          </a:p>
        </p:txBody>
      </p:sp>
      <p:sp>
        <p:nvSpPr>
          <p:cNvPr id="22539" name="文本框 10"/>
          <p:cNvSpPr>
            <a:spLocks noChangeArrowheads="1"/>
          </p:cNvSpPr>
          <p:nvPr/>
        </p:nvSpPr>
        <p:spPr bwMode="auto">
          <a:xfrm>
            <a:off x="2925763" y="3546475"/>
            <a:ext cx="24161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6000" b="1">
                <a:solidFill>
                  <a:srgbClr val="3B3B3B"/>
                </a:solidFill>
                <a:latin typeface="微软雅黑" pitchFamily="34" charset="-122"/>
                <a:ea typeface="微软雅黑" pitchFamily="34" charset="-122"/>
                <a:sym typeface="微软雅黑" pitchFamily="34" charset="-122"/>
              </a:rPr>
              <a:t>50%</a:t>
            </a:r>
            <a:endParaRPr lang="zh-CN" altLang="en-US" sz="6000" b="1">
              <a:solidFill>
                <a:srgbClr val="3B3B3B"/>
              </a:solidFill>
              <a:latin typeface="微软雅黑" pitchFamily="34" charset="-122"/>
              <a:ea typeface="微软雅黑" pitchFamily="34" charset="-122"/>
              <a:sym typeface="微软雅黑" pitchFamily="34" charset="-122"/>
            </a:endParaRPr>
          </a:p>
        </p:txBody>
      </p:sp>
      <p:sp>
        <p:nvSpPr>
          <p:cNvPr id="22540" name="文本框 11"/>
          <p:cNvSpPr>
            <a:spLocks noChangeArrowheads="1"/>
          </p:cNvSpPr>
          <p:nvPr/>
        </p:nvSpPr>
        <p:spPr bwMode="auto">
          <a:xfrm>
            <a:off x="5595938" y="2852738"/>
            <a:ext cx="200818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400">
                <a:solidFill>
                  <a:srgbClr val="FFB01C"/>
                </a:solidFill>
                <a:latin typeface="微软雅黑" pitchFamily="34" charset="-122"/>
                <a:ea typeface="微软雅黑" pitchFamily="34" charset="-122"/>
                <a:sym typeface="微软雅黑" pitchFamily="34" charset="-122"/>
              </a:rPr>
              <a:t>30%</a:t>
            </a:r>
            <a:endParaRPr lang="zh-CN" altLang="en-US" sz="4400">
              <a:solidFill>
                <a:srgbClr val="FFB01C"/>
              </a:solidFill>
              <a:latin typeface="微软雅黑" pitchFamily="34" charset="-122"/>
              <a:ea typeface="微软雅黑" pitchFamily="34" charset="-122"/>
              <a:sym typeface="微软雅黑" pitchFamily="34" charset="-122"/>
            </a:endParaRPr>
          </a:p>
        </p:txBody>
      </p:sp>
      <p:sp>
        <p:nvSpPr>
          <p:cNvPr id="22541" name="文本框 12"/>
          <p:cNvSpPr>
            <a:spLocks noChangeArrowheads="1"/>
          </p:cNvSpPr>
          <p:nvPr/>
        </p:nvSpPr>
        <p:spPr bwMode="auto">
          <a:xfrm>
            <a:off x="7732713" y="3635375"/>
            <a:ext cx="14827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3600">
                <a:solidFill>
                  <a:srgbClr val="3B3B3B"/>
                </a:solidFill>
                <a:latin typeface="微软雅黑" pitchFamily="34" charset="-122"/>
                <a:ea typeface="微软雅黑" pitchFamily="34" charset="-122"/>
                <a:sym typeface="微软雅黑" pitchFamily="34" charset="-122"/>
              </a:rPr>
              <a:t>20%</a:t>
            </a:r>
            <a:endParaRPr lang="zh-CN" altLang="en-US" sz="3600">
              <a:solidFill>
                <a:srgbClr val="3B3B3B"/>
              </a:solidFill>
              <a:latin typeface="微软雅黑" pitchFamily="34" charset="-122"/>
              <a:ea typeface="微软雅黑" pitchFamily="34" charset="-122"/>
              <a:sym typeface="微软雅黑" pitchFamily="34" charset="-122"/>
            </a:endParaRPr>
          </a:p>
        </p:txBody>
      </p:sp>
      <p:sp>
        <p:nvSpPr>
          <p:cNvPr id="22542" name="文本框 13"/>
          <p:cNvSpPr>
            <a:spLocks noChangeArrowheads="1"/>
          </p:cNvSpPr>
          <p:nvPr/>
        </p:nvSpPr>
        <p:spPr bwMode="auto">
          <a:xfrm>
            <a:off x="8261350" y="5232400"/>
            <a:ext cx="1676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2800">
                <a:solidFill>
                  <a:srgbClr val="FFB01C"/>
                </a:solidFill>
                <a:latin typeface="微软雅黑" pitchFamily="34" charset="-122"/>
                <a:ea typeface="微软雅黑" pitchFamily="34" charset="-122"/>
                <a:sym typeface="微软雅黑" pitchFamily="34" charset="-122"/>
              </a:rPr>
              <a:t>10%</a:t>
            </a:r>
            <a:endParaRPr lang="zh-CN" altLang="en-US" sz="2800">
              <a:solidFill>
                <a:srgbClr val="FFB01C"/>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79" name="AutoShape 1"/>
          <p:cNvSpPr>
            <a:spLocks noChangeArrowheads="1"/>
          </p:cNvSpPr>
          <p:nvPr/>
        </p:nvSpPr>
        <p:spPr bwMode="auto">
          <a:xfrm>
            <a:off x="1131888" y="1122363"/>
            <a:ext cx="5175250" cy="54451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45719" tIns="45719" rIns="45719" bIns="45719"/>
          <a:lstStyle/>
          <a:p>
            <a:r>
              <a:rPr lang="zh-CN" altLang="en-US" sz="3200" b="1">
                <a:latin typeface="微软雅黑" pitchFamily="34" charset="-122"/>
                <a:ea typeface="微软雅黑" pitchFamily="34" charset="-122"/>
                <a:sym typeface="微软雅黑" pitchFamily="34" charset="-122"/>
              </a:rPr>
              <a:t>点击添加标题</a:t>
            </a:r>
            <a:r>
              <a:rPr lang="en-US" altLang="zh-CN" sz="3200" b="1">
                <a:latin typeface="微软雅黑" pitchFamily="34" charset="-122"/>
                <a:ea typeface="微软雅黑" pitchFamily="34" charset="-122"/>
                <a:sym typeface="微软雅黑" pitchFamily="34" charset="-122"/>
              </a:rPr>
              <a:t>/</a:t>
            </a:r>
            <a:r>
              <a:rPr lang="en-US" altLang="zh-CN" sz="2000">
                <a:latin typeface="微软雅黑" pitchFamily="34" charset="-122"/>
                <a:ea typeface="微软雅黑" pitchFamily="34" charset="-122"/>
                <a:sym typeface="微软雅黑" pitchFamily="34" charset="-122"/>
              </a:rPr>
              <a:t>Add To The Title</a:t>
            </a:r>
            <a:endParaRPr lang="zh-CN" altLang="en-US" sz="2000">
              <a:latin typeface="微软雅黑" pitchFamily="34" charset="-122"/>
              <a:ea typeface="微软雅黑" pitchFamily="34" charset="-122"/>
              <a:sym typeface="微软雅黑" pitchFamily="34" charset="-122"/>
            </a:endParaRPr>
          </a:p>
        </p:txBody>
      </p:sp>
      <p:sp>
        <p:nvSpPr>
          <p:cNvPr id="23556" name="AutoShape 2"/>
          <p:cNvSpPr>
            <a:spLocks noChangeArrowheads="1"/>
          </p:cNvSpPr>
          <p:nvPr/>
        </p:nvSpPr>
        <p:spPr bwMode="auto">
          <a:xfrm>
            <a:off x="1131888" y="1712913"/>
            <a:ext cx="5499100" cy="287337"/>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45719" tIns="45719" rIns="45719" bIns="45719"/>
          <a:lstStyle/>
          <a:p>
            <a:r>
              <a:rPr lang="zh-CN" altLang="en-US" sz="1600">
                <a:latin typeface="微软雅黑" pitchFamily="34" charset="-122"/>
                <a:ea typeface="微软雅黑" pitchFamily="34" charset="-122"/>
                <a:sym typeface="Helvetica" pitchFamily="2" charset="0"/>
              </a:rPr>
              <a:t>点击添加备注信息把标题补充的更加清楚一些</a:t>
            </a:r>
            <a:endParaRPr lang="zh-CN" altLang="en-US">
              <a:latin typeface="Calibri" pitchFamily="34" charset="0"/>
              <a:ea typeface="微软雅黑" pitchFamily="34" charset="-122"/>
              <a:sym typeface="Helvetica" pitchFamily="2" charset="0"/>
            </a:endParaRPr>
          </a:p>
        </p:txBody>
      </p:sp>
      <p:sp>
        <p:nvSpPr>
          <p:cNvPr id="23557" name="AutoShape 4"/>
          <p:cNvSpPr>
            <a:spLocks noChangeArrowheads="1"/>
          </p:cNvSpPr>
          <p:nvPr/>
        </p:nvSpPr>
        <p:spPr bwMode="auto">
          <a:xfrm>
            <a:off x="1252538" y="2589213"/>
            <a:ext cx="2730500" cy="27305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headEnd/>
            <a:tailEnd/>
          </a:ln>
        </p:spPr>
        <p:txBody>
          <a:bodyPr wrap="none" anchor="ctr"/>
          <a:lstStyle/>
          <a:p>
            <a:endParaRPr lang="zh-CN" altLang="en-US"/>
          </a:p>
        </p:txBody>
      </p:sp>
      <p:sp>
        <p:nvSpPr>
          <p:cNvPr id="23558" name="AutoShape 5"/>
          <p:cNvSpPr>
            <a:spLocks noChangeArrowheads="1"/>
          </p:cNvSpPr>
          <p:nvPr/>
        </p:nvSpPr>
        <p:spPr bwMode="auto">
          <a:xfrm>
            <a:off x="1549400" y="5448300"/>
            <a:ext cx="1931988" cy="101917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en-US"/>
          </a:p>
        </p:txBody>
      </p:sp>
      <p:sp>
        <p:nvSpPr>
          <p:cNvPr id="23559" name="AutoShape 6"/>
          <p:cNvSpPr>
            <a:spLocks noChangeArrowheads="1"/>
          </p:cNvSpPr>
          <p:nvPr/>
        </p:nvSpPr>
        <p:spPr bwMode="auto">
          <a:xfrm>
            <a:off x="1354138" y="3862388"/>
            <a:ext cx="2527300" cy="13557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7576" y="540"/>
                </a:moveTo>
                <a:cubicBezTo>
                  <a:pt x="17588" y="844"/>
                  <a:pt x="17594" y="1150"/>
                  <a:pt x="17594" y="1456"/>
                </a:cubicBezTo>
                <a:cubicBezTo>
                  <a:pt x="17594" y="8454"/>
                  <a:pt x="14552" y="14128"/>
                  <a:pt x="10800" y="14128"/>
                </a:cubicBezTo>
                <a:cubicBezTo>
                  <a:pt x="7046" y="14128"/>
                  <a:pt x="4005" y="8454"/>
                  <a:pt x="4005" y="1456"/>
                </a:cubicBezTo>
                <a:cubicBezTo>
                  <a:pt x="4005" y="1150"/>
                  <a:pt x="4010" y="844"/>
                  <a:pt x="4022" y="540"/>
                </a:cubicBezTo>
                <a:lnTo>
                  <a:pt x="27" y="0"/>
                </a:lnTo>
                <a:cubicBezTo>
                  <a:pt x="8" y="484"/>
                  <a:pt x="0" y="969"/>
                  <a:pt x="0" y="1456"/>
                </a:cubicBezTo>
                <a:cubicBezTo>
                  <a:pt x="0" y="12580"/>
                  <a:pt x="4834" y="21599"/>
                  <a:pt x="10800" y="21599"/>
                </a:cubicBezTo>
                <a:cubicBezTo>
                  <a:pt x="16764" y="21599"/>
                  <a:pt x="21600" y="12580"/>
                  <a:pt x="21600" y="1456"/>
                </a:cubicBezTo>
                <a:cubicBezTo>
                  <a:pt x="21600" y="969"/>
                  <a:pt x="21590" y="484"/>
                  <a:pt x="21571" y="0"/>
                </a:cubicBezTo>
                <a:lnTo>
                  <a:pt x="17576" y="540"/>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lIns="0" tIns="0" rIns="0" bIns="0" anchor="ctr"/>
          <a:lstStyle/>
          <a:p>
            <a:endParaRPr lang="zh-CN" altLang="en-US"/>
          </a:p>
        </p:txBody>
      </p:sp>
      <p:sp>
        <p:nvSpPr>
          <p:cNvPr id="23560" name="AutoShape 8"/>
          <p:cNvSpPr>
            <a:spLocks noChangeArrowheads="1"/>
          </p:cNvSpPr>
          <p:nvPr/>
        </p:nvSpPr>
        <p:spPr bwMode="auto">
          <a:xfrm>
            <a:off x="4913313" y="2589213"/>
            <a:ext cx="2730500" cy="27305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headEnd/>
            <a:tailEnd/>
          </a:ln>
        </p:spPr>
        <p:txBody>
          <a:bodyPr wrap="none" anchor="ctr"/>
          <a:lstStyle/>
          <a:p>
            <a:endParaRPr lang="zh-CN" altLang="en-US"/>
          </a:p>
        </p:txBody>
      </p:sp>
      <p:sp>
        <p:nvSpPr>
          <p:cNvPr id="23561" name="AutoShape 10"/>
          <p:cNvSpPr>
            <a:spLocks noChangeArrowheads="1"/>
          </p:cNvSpPr>
          <p:nvPr/>
        </p:nvSpPr>
        <p:spPr bwMode="auto">
          <a:xfrm>
            <a:off x="5014913" y="2955925"/>
            <a:ext cx="2527300" cy="22621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965" y="3543"/>
                </a:moveTo>
                <a:cubicBezTo>
                  <a:pt x="16617" y="4979"/>
                  <a:pt x="17584" y="7188"/>
                  <a:pt x="17584" y="9528"/>
                </a:cubicBezTo>
                <a:cubicBezTo>
                  <a:pt x="17584" y="13715"/>
                  <a:pt x="14546" y="17111"/>
                  <a:pt x="10800" y="17111"/>
                </a:cubicBezTo>
                <a:cubicBezTo>
                  <a:pt x="7052" y="17111"/>
                  <a:pt x="4015" y="13715"/>
                  <a:pt x="4015" y="9528"/>
                </a:cubicBezTo>
                <a:cubicBezTo>
                  <a:pt x="4015" y="7188"/>
                  <a:pt x="4981" y="4979"/>
                  <a:pt x="6633" y="3543"/>
                </a:cubicBezTo>
                <a:lnTo>
                  <a:pt x="4167" y="0"/>
                </a:lnTo>
                <a:cubicBezTo>
                  <a:pt x="1537" y="2286"/>
                  <a:pt x="0" y="5803"/>
                  <a:pt x="0" y="9528"/>
                </a:cubicBezTo>
                <a:cubicBezTo>
                  <a:pt x="0" y="16194"/>
                  <a:pt x="4834" y="21600"/>
                  <a:pt x="10800" y="21600"/>
                </a:cubicBezTo>
                <a:cubicBezTo>
                  <a:pt x="16764" y="21600"/>
                  <a:pt x="21600" y="16194"/>
                  <a:pt x="21600" y="9528"/>
                </a:cubicBezTo>
                <a:cubicBezTo>
                  <a:pt x="21600" y="5803"/>
                  <a:pt x="20061" y="2286"/>
                  <a:pt x="17431" y="0"/>
                </a:cubicBezTo>
                <a:lnTo>
                  <a:pt x="14965" y="3543"/>
                </a:lnTo>
                <a:close/>
              </a:path>
            </a:pathLst>
          </a:custGeom>
          <a:solidFill>
            <a:srgbClr val="FFB01C"/>
          </a:solidFill>
          <a:ln w="12700" cap="flat" cmpd="sng">
            <a:solidFill>
              <a:srgbClr val="FFB01C"/>
            </a:solidFill>
            <a:bevel/>
            <a:headEnd/>
            <a:tailEnd/>
          </a:ln>
        </p:spPr>
        <p:txBody>
          <a:bodyPr anchor="ctr"/>
          <a:lstStyle/>
          <a:p>
            <a:endParaRPr lang="zh-CN" altLang="en-US"/>
          </a:p>
        </p:txBody>
      </p:sp>
      <p:sp>
        <p:nvSpPr>
          <p:cNvPr id="23562" name="AutoShape 12"/>
          <p:cNvSpPr>
            <a:spLocks noChangeArrowheads="1"/>
          </p:cNvSpPr>
          <p:nvPr/>
        </p:nvSpPr>
        <p:spPr bwMode="auto">
          <a:xfrm>
            <a:off x="8574088" y="2589213"/>
            <a:ext cx="2730500" cy="2730500"/>
          </a:xfrm>
          <a:custGeom>
            <a:avLst/>
            <a:gdLst>
              <a:gd name="T0" fmla="*/ 2147483647 w 19679"/>
              <a:gd name="T1" fmla="*/ 2147483647 h 19679"/>
              <a:gd name="T2" fmla="*/ 2147483647 w 19679"/>
              <a:gd name="T3" fmla="*/ 2147483647 h 19679"/>
              <a:gd name="T4" fmla="*/ 2147483647 w 19679"/>
              <a:gd name="T5" fmla="*/ 2147483647 h 19679"/>
              <a:gd name="T6" fmla="*/ 2147483647 w 19679"/>
              <a:gd name="T7" fmla="*/ 2147483647 h 19679"/>
              <a:gd name="T8" fmla="*/ 0 60000 65536"/>
              <a:gd name="T9" fmla="*/ 0 60000 65536"/>
              <a:gd name="T10" fmla="*/ 0 60000 65536"/>
              <a:gd name="T11" fmla="*/ 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path>
            </a:pathLst>
          </a:custGeom>
          <a:solidFill>
            <a:srgbClr val="F2F2F2"/>
          </a:solidFill>
          <a:ln w="25400" cmpd="sng">
            <a:solidFill>
              <a:srgbClr val="C0C0C0"/>
            </a:solidFill>
            <a:bevel/>
            <a:headEnd/>
            <a:tailEnd/>
          </a:ln>
        </p:spPr>
        <p:txBody>
          <a:bodyPr wrap="none" anchor="ctr"/>
          <a:lstStyle/>
          <a:p>
            <a:endParaRPr lang="zh-CN" altLang="en-US"/>
          </a:p>
        </p:txBody>
      </p:sp>
      <p:sp>
        <p:nvSpPr>
          <p:cNvPr id="23563" name="AutoShape 14"/>
          <p:cNvSpPr>
            <a:spLocks noChangeArrowheads="1"/>
          </p:cNvSpPr>
          <p:nvPr/>
        </p:nvSpPr>
        <p:spPr bwMode="auto">
          <a:xfrm>
            <a:off x="8782050" y="4238625"/>
            <a:ext cx="2312988" cy="9794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6855" y="0"/>
                </a:moveTo>
                <a:cubicBezTo>
                  <a:pt x="15800" y="5682"/>
                  <a:pt x="13425" y="9351"/>
                  <a:pt x="10800" y="9351"/>
                </a:cubicBezTo>
                <a:cubicBezTo>
                  <a:pt x="8174" y="9351"/>
                  <a:pt x="5799" y="5682"/>
                  <a:pt x="4744" y="0"/>
                </a:cubicBezTo>
                <a:lnTo>
                  <a:pt x="0" y="4926"/>
                </a:lnTo>
                <a:cubicBezTo>
                  <a:pt x="1881" y="15057"/>
                  <a:pt x="6119" y="21599"/>
                  <a:pt x="10800" y="21599"/>
                </a:cubicBezTo>
                <a:cubicBezTo>
                  <a:pt x="15480" y="21599"/>
                  <a:pt x="19718" y="15057"/>
                  <a:pt x="21599" y="4926"/>
                </a:cubicBezTo>
                <a:lnTo>
                  <a:pt x="16855" y="0"/>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lIns="0" tIns="0" rIns="0" bIns="0" anchor="ctr"/>
          <a:lstStyle/>
          <a:p>
            <a:endParaRPr lang="zh-CN" altLang="en-US"/>
          </a:p>
        </p:txBody>
      </p:sp>
      <p:sp>
        <p:nvSpPr>
          <p:cNvPr id="23564" name="矩形 4"/>
          <p:cNvSpPr>
            <a:spLocks noChangeArrowheads="1"/>
          </p:cNvSpPr>
          <p:nvPr/>
        </p:nvSpPr>
        <p:spPr bwMode="auto">
          <a:xfrm>
            <a:off x="2057400" y="5588000"/>
            <a:ext cx="11191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zh-CN" altLang="en-US">
                <a:solidFill>
                  <a:srgbClr val="000000"/>
                </a:solidFill>
                <a:latin typeface="微软雅黑" pitchFamily="34" charset="-122"/>
                <a:ea typeface="微软雅黑" pitchFamily="34" charset="-122"/>
                <a:sym typeface="Helvetica" pitchFamily="2" charset="0"/>
              </a:rPr>
              <a:t>标题Title</a:t>
            </a:r>
          </a:p>
        </p:txBody>
      </p:sp>
      <p:grpSp>
        <p:nvGrpSpPr>
          <p:cNvPr id="23565" name="Group 14"/>
          <p:cNvGrpSpPr>
            <a:grpSpLocks/>
          </p:cNvGrpSpPr>
          <p:nvPr/>
        </p:nvGrpSpPr>
        <p:grpSpPr bwMode="auto">
          <a:xfrm>
            <a:off x="5711825" y="3330575"/>
            <a:ext cx="1011238" cy="1133475"/>
            <a:chOff x="0" y="0"/>
            <a:chExt cx="637" cy="713"/>
          </a:xfrm>
        </p:grpSpPr>
        <p:sp>
          <p:nvSpPr>
            <p:cNvPr id="23578" name="Freeform 15"/>
            <p:cNvSpPr>
              <a:spLocks noChangeArrowheads="1"/>
            </p:cNvSpPr>
            <p:nvPr/>
          </p:nvSpPr>
          <p:spPr bwMode="auto">
            <a:xfrm>
              <a:off x="132" y="0"/>
              <a:ext cx="505" cy="452"/>
            </a:xfrm>
            <a:custGeom>
              <a:avLst/>
              <a:gdLst>
                <a:gd name="T0" fmla="*/ 2208 w 376"/>
                <a:gd name="T1" fmla="*/ 0 h 336"/>
                <a:gd name="T2" fmla="*/ 1250 w 376"/>
                <a:gd name="T3" fmla="*/ 219 h 336"/>
                <a:gd name="T4" fmla="*/ 1185 w 376"/>
                <a:gd name="T5" fmla="*/ 587 h 336"/>
                <a:gd name="T6" fmla="*/ 1185 w 376"/>
                <a:gd name="T7" fmla="*/ 239 h 336"/>
                <a:gd name="T8" fmla="*/ 655 w 376"/>
                <a:gd name="T9" fmla="*/ 557 h 336"/>
                <a:gd name="T10" fmla="*/ 651 w 376"/>
                <a:gd name="T11" fmla="*/ 947 h 336"/>
                <a:gd name="T12" fmla="*/ 599 w 376"/>
                <a:gd name="T13" fmla="*/ 599 h 336"/>
                <a:gd name="T14" fmla="*/ 86 w 376"/>
                <a:gd name="T15" fmla="*/ 1904 h 336"/>
                <a:gd name="T16" fmla="*/ 1699 w 376"/>
                <a:gd name="T17" fmla="*/ 397 h 336"/>
                <a:gd name="T18" fmla="*/ 75 w 376"/>
                <a:gd name="T19" fmla="*/ 1967 h 336"/>
                <a:gd name="T20" fmla="*/ 1696 w 376"/>
                <a:gd name="T21" fmla="*/ 1321 h 336"/>
                <a:gd name="T22" fmla="*/ 1109 w 376"/>
                <a:gd name="T23" fmla="*/ 1215 h 336"/>
                <a:gd name="T24" fmla="*/ 1731 w 376"/>
                <a:gd name="T25" fmla="*/ 1269 h 336"/>
                <a:gd name="T26" fmla="*/ 2020 w 376"/>
                <a:gd name="T27" fmla="*/ 776 h 336"/>
                <a:gd name="T28" fmla="*/ 1492 w 376"/>
                <a:gd name="T29" fmla="*/ 842 h 336"/>
                <a:gd name="T30" fmla="*/ 2039 w 376"/>
                <a:gd name="T31" fmla="*/ 712 h 336"/>
                <a:gd name="T32" fmla="*/ 2208 w 376"/>
                <a:gd name="T33" fmla="*/ 0 h 3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6"/>
                <a:gd name="T52" fmla="*/ 0 h 336"/>
                <a:gd name="T53" fmla="*/ 376 w 376"/>
                <a:gd name="T54" fmla="*/ 336 h 3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6" h="336">
                  <a:moveTo>
                    <a:pt x="376" y="0"/>
                  </a:moveTo>
                  <a:cubicBezTo>
                    <a:pt x="313" y="6"/>
                    <a:pt x="258" y="16"/>
                    <a:pt x="213" y="37"/>
                  </a:cubicBezTo>
                  <a:cubicBezTo>
                    <a:pt x="202" y="99"/>
                    <a:pt x="202" y="99"/>
                    <a:pt x="202" y="99"/>
                  </a:cubicBezTo>
                  <a:cubicBezTo>
                    <a:pt x="202" y="40"/>
                    <a:pt x="202" y="40"/>
                    <a:pt x="202" y="40"/>
                  </a:cubicBezTo>
                  <a:cubicBezTo>
                    <a:pt x="170" y="54"/>
                    <a:pt x="137" y="71"/>
                    <a:pt x="112" y="94"/>
                  </a:cubicBezTo>
                  <a:cubicBezTo>
                    <a:pt x="111" y="160"/>
                    <a:pt x="111" y="160"/>
                    <a:pt x="111" y="160"/>
                  </a:cubicBezTo>
                  <a:cubicBezTo>
                    <a:pt x="102" y="101"/>
                    <a:pt x="102" y="101"/>
                    <a:pt x="102" y="101"/>
                  </a:cubicBezTo>
                  <a:cubicBezTo>
                    <a:pt x="0" y="171"/>
                    <a:pt x="8" y="276"/>
                    <a:pt x="15" y="321"/>
                  </a:cubicBezTo>
                  <a:cubicBezTo>
                    <a:pt x="75" y="236"/>
                    <a:pt x="191" y="121"/>
                    <a:pt x="290" y="67"/>
                  </a:cubicBezTo>
                  <a:cubicBezTo>
                    <a:pt x="290" y="67"/>
                    <a:pt x="125" y="188"/>
                    <a:pt x="13" y="332"/>
                  </a:cubicBezTo>
                  <a:cubicBezTo>
                    <a:pt x="150" y="336"/>
                    <a:pt x="235" y="286"/>
                    <a:pt x="289" y="223"/>
                  </a:cubicBezTo>
                  <a:cubicBezTo>
                    <a:pt x="189" y="205"/>
                    <a:pt x="189" y="205"/>
                    <a:pt x="189" y="205"/>
                  </a:cubicBezTo>
                  <a:cubicBezTo>
                    <a:pt x="295" y="214"/>
                    <a:pt x="295" y="214"/>
                    <a:pt x="295" y="214"/>
                  </a:cubicBezTo>
                  <a:cubicBezTo>
                    <a:pt x="317" y="189"/>
                    <a:pt x="335" y="154"/>
                    <a:pt x="344" y="131"/>
                  </a:cubicBezTo>
                  <a:cubicBezTo>
                    <a:pt x="255" y="142"/>
                    <a:pt x="255" y="142"/>
                    <a:pt x="255" y="142"/>
                  </a:cubicBezTo>
                  <a:cubicBezTo>
                    <a:pt x="347" y="120"/>
                    <a:pt x="347" y="120"/>
                    <a:pt x="347" y="120"/>
                  </a:cubicBezTo>
                  <a:cubicBezTo>
                    <a:pt x="372" y="64"/>
                    <a:pt x="376" y="0"/>
                    <a:pt x="376" y="0"/>
                  </a:cubicBezTo>
                  <a:close/>
                </a:path>
              </a:pathLst>
            </a:custGeom>
            <a:solidFill>
              <a:srgbClr val="FFB01C"/>
            </a:solidFill>
            <a:ln w="9525" cmpd="sng">
              <a:solidFill>
                <a:srgbClr val="FFB01C"/>
              </a:solidFill>
              <a:bevel/>
              <a:headEnd/>
              <a:tailEnd/>
            </a:ln>
          </p:spPr>
          <p:txBody>
            <a:bodyPr/>
            <a:lstStyle/>
            <a:p>
              <a:endParaRPr lang="zh-CN" altLang="en-US"/>
            </a:p>
          </p:txBody>
        </p:sp>
        <p:sp>
          <p:nvSpPr>
            <p:cNvPr id="23579" name="Freeform 16"/>
            <p:cNvSpPr>
              <a:spLocks noChangeArrowheads="1"/>
            </p:cNvSpPr>
            <p:nvPr/>
          </p:nvSpPr>
          <p:spPr bwMode="auto">
            <a:xfrm>
              <a:off x="0" y="416"/>
              <a:ext cx="195" cy="251"/>
            </a:xfrm>
            <a:custGeom>
              <a:avLst/>
              <a:gdLst>
                <a:gd name="T0" fmla="*/ 761 w 145"/>
                <a:gd name="T1" fmla="*/ 0 h 187"/>
                <a:gd name="T2" fmla="*/ 0 w 145"/>
                <a:gd name="T3" fmla="*/ 1094 h 187"/>
                <a:gd name="T4" fmla="*/ 855 w 145"/>
                <a:gd name="T5" fmla="*/ 38 h 187"/>
                <a:gd name="T6" fmla="*/ 761 w 145"/>
                <a:gd name="T7" fmla="*/ 28 h 187"/>
                <a:gd name="T8" fmla="*/ 761 w 145"/>
                <a:gd name="T9" fmla="*/ 0 h 187"/>
                <a:gd name="T10" fmla="*/ 0 60000 65536"/>
                <a:gd name="T11" fmla="*/ 0 60000 65536"/>
                <a:gd name="T12" fmla="*/ 0 60000 65536"/>
                <a:gd name="T13" fmla="*/ 0 60000 65536"/>
                <a:gd name="T14" fmla="*/ 0 60000 65536"/>
                <a:gd name="T15" fmla="*/ 0 w 145"/>
                <a:gd name="T16" fmla="*/ 0 h 187"/>
                <a:gd name="T17" fmla="*/ 145 w 145"/>
                <a:gd name="T18" fmla="*/ 187 h 187"/>
              </a:gdLst>
              <a:ahLst/>
              <a:cxnLst>
                <a:cxn ang="T10">
                  <a:pos x="T0" y="T1"/>
                </a:cxn>
                <a:cxn ang="T11">
                  <a:pos x="T2" y="T3"/>
                </a:cxn>
                <a:cxn ang="T12">
                  <a:pos x="T4" y="T5"/>
                </a:cxn>
                <a:cxn ang="T13">
                  <a:pos x="T6" y="T7"/>
                </a:cxn>
                <a:cxn ang="T14">
                  <a:pos x="T8" y="T9"/>
                </a:cxn>
              </a:cxnLst>
              <a:rect l="T15" t="T16" r="T17" b="T18"/>
              <a:pathLst>
                <a:path w="145" h="187">
                  <a:moveTo>
                    <a:pt x="129" y="0"/>
                  </a:moveTo>
                  <a:cubicBezTo>
                    <a:pt x="49" y="99"/>
                    <a:pt x="0" y="187"/>
                    <a:pt x="0" y="187"/>
                  </a:cubicBezTo>
                  <a:cubicBezTo>
                    <a:pt x="46" y="121"/>
                    <a:pt x="96" y="61"/>
                    <a:pt x="145" y="7"/>
                  </a:cubicBezTo>
                  <a:cubicBezTo>
                    <a:pt x="139" y="7"/>
                    <a:pt x="134" y="6"/>
                    <a:pt x="129" y="5"/>
                  </a:cubicBezTo>
                  <a:cubicBezTo>
                    <a:pt x="129" y="5"/>
                    <a:pt x="129" y="3"/>
                    <a:pt x="129" y="0"/>
                  </a:cubicBezTo>
                  <a:close/>
                </a:path>
              </a:pathLst>
            </a:custGeom>
            <a:solidFill>
              <a:srgbClr val="FFB01C"/>
            </a:solidFill>
            <a:ln w="9525" cmpd="sng">
              <a:solidFill>
                <a:srgbClr val="FFB01C"/>
              </a:solidFill>
              <a:bevel/>
              <a:headEnd/>
              <a:tailEnd/>
            </a:ln>
          </p:spPr>
          <p:txBody>
            <a:bodyPr/>
            <a:lstStyle/>
            <a:p>
              <a:endParaRPr lang="zh-CN" altLang="en-US"/>
            </a:p>
          </p:txBody>
        </p:sp>
        <p:sp>
          <p:nvSpPr>
            <p:cNvPr id="23580" name="Freeform 17"/>
            <p:cNvSpPr>
              <a:spLocks noChangeArrowheads="1"/>
            </p:cNvSpPr>
            <p:nvPr/>
          </p:nvSpPr>
          <p:spPr bwMode="auto">
            <a:xfrm>
              <a:off x="1" y="618"/>
              <a:ext cx="582" cy="95"/>
            </a:xfrm>
            <a:custGeom>
              <a:avLst/>
              <a:gdLst>
                <a:gd name="T0" fmla="*/ 1214 w 433"/>
                <a:gd name="T1" fmla="*/ 254 h 71"/>
                <a:gd name="T2" fmla="*/ 634 w 433"/>
                <a:gd name="T3" fmla="*/ 115 h 71"/>
                <a:gd name="T4" fmla="*/ 634 w 433"/>
                <a:gd name="T5" fmla="*/ 115 h 71"/>
                <a:gd name="T6" fmla="*/ 22 w 433"/>
                <a:gd name="T7" fmla="*/ 288 h 71"/>
                <a:gd name="T8" fmla="*/ 22 w 433"/>
                <a:gd name="T9" fmla="*/ 288 h 71"/>
                <a:gd name="T10" fmla="*/ 634 w 433"/>
                <a:gd name="T11" fmla="*/ 0 h 71"/>
                <a:gd name="T12" fmla="*/ 634 w 433"/>
                <a:gd name="T13" fmla="*/ 0 h 71"/>
                <a:gd name="T14" fmla="*/ 1269 w 433"/>
                <a:gd name="T15" fmla="*/ 150 h 71"/>
                <a:gd name="T16" fmla="*/ 1269 w 433"/>
                <a:gd name="T17" fmla="*/ 150 h 71"/>
                <a:gd name="T18" fmla="*/ 1863 w 433"/>
                <a:gd name="T19" fmla="*/ 292 h 71"/>
                <a:gd name="T20" fmla="*/ 1863 w 433"/>
                <a:gd name="T21" fmla="*/ 292 h 71"/>
                <a:gd name="T22" fmla="*/ 2436 w 433"/>
                <a:gd name="T23" fmla="*/ 67 h 71"/>
                <a:gd name="T24" fmla="*/ 2436 w 433"/>
                <a:gd name="T25" fmla="*/ 67 h 71"/>
                <a:gd name="T26" fmla="*/ 2436 w 433"/>
                <a:gd name="T27" fmla="*/ 67 h 71"/>
                <a:gd name="T28" fmla="*/ 2436 w 433"/>
                <a:gd name="T29" fmla="*/ 67 h 71"/>
                <a:gd name="T30" fmla="*/ 2520 w 433"/>
                <a:gd name="T31" fmla="*/ 55 h 71"/>
                <a:gd name="T32" fmla="*/ 2520 w 433"/>
                <a:gd name="T33" fmla="*/ 55 h 71"/>
                <a:gd name="T34" fmla="*/ 2532 w 433"/>
                <a:gd name="T35" fmla="*/ 139 h 71"/>
                <a:gd name="T36" fmla="*/ 2532 w 433"/>
                <a:gd name="T37" fmla="*/ 139 h 71"/>
                <a:gd name="T38" fmla="*/ 1863 w 433"/>
                <a:gd name="T39" fmla="*/ 407 h 71"/>
                <a:gd name="T40" fmla="*/ 1863 w 433"/>
                <a:gd name="T41" fmla="*/ 407 h 71"/>
                <a:gd name="T42" fmla="*/ 1214 w 433"/>
                <a:gd name="T43" fmla="*/ 254 h 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33"/>
                <a:gd name="T67" fmla="*/ 0 h 71"/>
                <a:gd name="T68" fmla="*/ 433 w 433"/>
                <a:gd name="T69" fmla="*/ 71 h 7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33" h="71">
                  <a:moveTo>
                    <a:pt x="206" y="44"/>
                  </a:moveTo>
                  <a:cubicBezTo>
                    <a:pt x="167" y="26"/>
                    <a:pt x="134" y="20"/>
                    <a:pt x="107" y="20"/>
                  </a:cubicBezTo>
                  <a:cubicBezTo>
                    <a:pt x="107" y="20"/>
                    <a:pt x="107" y="20"/>
                    <a:pt x="107" y="20"/>
                  </a:cubicBezTo>
                  <a:cubicBezTo>
                    <a:pt x="50" y="20"/>
                    <a:pt x="8" y="54"/>
                    <a:pt x="4" y="50"/>
                  </a:cubicBezTo>
                  <a:cubicBezTo>
                    <a:pt x="4" y="50"/>
                    <a:pt x="4" y="50"/>
                    <a:pt x="4" y="50"/>
                  </a:cubicBezTo>
                  <a:cubicBezTo>
                    <a:pt x="0" y="46"/>
                    <a:pt x="39" y="0"/>
                    <a:pt x="107" y="0"/>
                  </a:cubicBezTo>
                  <a:cubicBezTo>
                    <a:pt x="107" y="0"/>
                    <a:pt x="107" y="0"/>
                    <a:pt x="107" y="0"/>
                  </a:cubicBezTo>
                  <a:cubicBezTo>
                    <a:pt x="137" y="0"/>
                    <a:pt x="173" y="6"/>
                    <a:pt x="215" y="26"/>
                  </a:cubicBezTo>
                  <a:cubicBezTo>
                    <a:pt x="215" y="26"/>
                    <a:pt x="215" y="26"/>
                    <a:pt x="215" y="26"/>
                  </a:cubicBezTo>
                  <a:cubicBezTo>
                    <a:pt x="255" y="45"/>
                    <a:pt x="289" y="51"/>
                    <a:pt x="316" y="51"/>
                  </a:cubicBezTo>
                  <a:cubicBezTo>
                    <a:pt x="316" y="51"/>
                    <a:pt x="316" y="51"/>
                    <a:pt x="316" y="51"/>
                  </a:cubicBezTo>
                  <a:cubicBezTo>
                    <a:pt x="380" y="51"/>
                    <a:pt x="410" y="15"/>
                    <a:pt x="413" y="12"/>
                  </a:cubicBezTo>
                  <a:cubicBezTo>
                    <a:pt x="413" y="12"/>
                    <a:pt x="413" y="12"/>
                    <a:pt x="413" y="12"/>
                  </a:cubicBezTo>
                  <a:cubicBezTo>
                    <a:pt x="413" y="12"/>
                    <a:pt x="413" y="12"/>
                    <a:pt x="413" y="12"/>
                  </a:cubicBezTo>
                  <a:cubicBezTo>
                    <a:pt x="413" y="12"/>
                    <a:pt x="413" y="12"/>
                    <a:pt x="413" y="12"/>
                  </a:cubicBezTo>
                  <a:cubicBezTo>
                    <a:pt x="417" y="7"/>
                    <a:pt x="423" y="6"/>
                    <a:pt x="427" y="10"/>
                  </a:cubicBezTo>
                  <a:cubicBezTo>
                    <a:pt x="427" y="10"/>
                    <a:pt x="427" y="10"/>
                    <a:pt x="427" y="10"/>
                  </a:cubicBezTo>
                  <a:cubicBezTo>
                    <a:pt x="432" y="13"/>
                    <a:pt x="433" y="19"/>
                    <a:pt x="429" y="24"/>
                  </a:cubicBezTo>
                  <a:cubicBezTo>
                    <a:pt x="429" y="24"/>
                    <a:pt x="429" y="24"/>
                    <a:pt x="429" y="24"/>
                  </a:cubicBezTo>
                  <a:cubicBezTo>
                    <a:pt x="429" y="25"/>
                    <a:pt x="393" y="71"/>
                    <a:pt x="316" y="71"/>
                  </a:cubicBezTo>
                  <a:cubicBezTo>
                    <a:pt x="316" y="71"/>
                    <a:pt x="316" y="71"/>
                    <a:pt x="316" y="71"/>
                  </a:cubicBezTo>
                  <a:cubicBezTo>
                    <a:pt x="286" y="71"/>
                    <a:pt x="249" y="64"/>
                    <a:pt x="206" y="44"/>
                  </a:cubicBezTo>
                  <a:close/>
                </a:path>
              </a:pathLst>
            </a:custGeom>
            <a:solidFill>
              <a:srgbClr val="FFB01C"/>
            </a:solidFill>
            <a:ln w="9525" cmpd="sng">
              <a:solidFill>
                <a:srgbClr val="FFB01C"/>
              </a:solidFill>
              <a:bevel/>
              <a:headEnd/>
              <a:tailEnd/>
            </a:ln>
          </p:spPr>
          <p:txBody>
            <a:bodyPr/>
            <a:lstStyle/>
            <a:p>
              <a:endParaRPr lang="zh-CN" altLang="en-US"/>
            </a:p>
          </p:txBody>
        </p:sp>
      </p:grpSp>
      <p:grpSp>
        <p:nvGrpSpPr>
          <p:cNvPr id="23566" name="Group 20"/>
          <p:cNvGrpSpPr>
            <a:grpSpLocks/>
          </p:cNvGrpSpPr>
          <p:nvPr/>
        </p:nvGrpSpPr>
        <p:grpSpPr bwMode="auto">
          <a:xfrm>
            <a:off x="2057400" y="3292475"/>
            <a:ext cx="1141413" cy="1141413"/>
            <a:chOff x="0" y="0"/>
            <a:chExt cx="1205" cy="1205"/>
          </a:xfrm>
        </p:grpSpPr>
        <p:sp>
          <p:nvSpPr>
            <p:cNvPr id="23572" name="Freeform 21"/>
            <p:cNvSpPr>
              <a:spLocks noEditPoints="1" noChangeArrowheads="1"/>
            </p:cNvSpPr>
            <p:nvPr/>
          </p:nvSpPr>
          <p:spPr bwMode="auto">
            <a:xfrm>
              <a:off x="0" y="0"/>
              <a:ext cx="1205" cy="1205"/>
            </a:xfrm>
            <a:custGeom>
              <a:avLst/>
              <a:gdLst>
                <a:gd name="T0" fmla="*/ 0 w 507"/>
                <a:gd name="T1" fmla="*/ 45569 h 507"/>
                <a:gd name="T2" fmla="*/ 45569 w 507"/>
                <a:gd name="T3" fmla="*/ 0 h 507"/>
                <a:gd name="T4" fmla="*/ 45569 w 507"/>
                <a:gd name="T5" fmla="*/ 0 h 507"/>
                <a:gd name="T6" fmla="*/ 91387 w 507"/>
                <a:gd name="T7" fmla="*/ 45569 h 507"/>
                <a:gd name="T8" fmla="*/ 91387 w 507"/>
                <a:gd name="T9" fmla="*/ 45569 h 507"/>
                <a:gd name="T10" fmla="*/ 45569 w 507"/>
                <a:gd name="T11" fmla="*/ 91387 h 507"/>
                <a:gd name="T12" fmla="*/ 45569 w 507"/>
                <a:gd name="T13" fmla="*/ 91387 h 507"/>
                <a:gd name="T14" fmla="*/ 0 w 507"/>
                <a:gd name="T15" fmla="*/ 45569 h 507"/>
                <a:gd name="T16" fmla="*/ 7598 w 507"/>
                <a:gd name="T17" fmla="*/ 45569 h 507"/>
                <a:gd name="T18" fmla="*/ 18731 w 507"/>
                <a:gd name="T19" fmla="*/ 72661 h 507"/>
                <a:gd name="T20" fmla="*/ 18731 w 507"/>
                <a:gd name="T21" fmla="*/ 72661 h 507"/>
                <a:gd name="T22" fmla="*/ 45569 w 507"/>
                <a:gd name="T23" fmla="*/ 83789 h 507"/>
                <a:gd name="T24" fmla="*/ 45569 w 507"/>
                <a:gd name="T25" fmla="*/ 83789 h 507"/>
                <a:gd name="T26" fmla="*/ 72661 w 507"/>
                <a:gd name="T27" fmla="*/ 72661 h 507"/>
                <a:gd name="T28" fmla="*/ 72661 w 507"/>
                <a:gd name="T29" fmla="*/ 72661 h 507"/>
                <a:gd name="T30" fmla="*/ 83789 w 507"/>
                <a:gd name="T31" fmla="*/ 45569 h 507"/>
                <a:gd name="T32" fmla="*/ 83789 w 507"/>
                <a:gd name="T33" fmla="*/ 45569 h 507"/>
                <a:gd name="T34" fmla="*/ 72661 w 507"/>
                <a:gd name="T35" fmla="*/ 18731 h 507"/>
                <a:gd name="T36" fmla="*/ 72661 w 507"/>
                <a:gd name="T37" fmla="*/ 18731 h 507"/>
                <a:gd name="T38" fmla="*/ 45569 w 507"/>
                <a:gd name="T39" fmla="*/ 7598 h 507"/>
                <a:gd name="T40" fmla="*/ 45569 w 507"/>
                <a:gd name="T41" fmla="*/ 7598 h 507"/>
                <a:gd name="T42" fmla="*/ 18731 w 507"/>
                <a:gd name="T43" fmla="*/ 18731 h 507"/>
                <a:gd name="T44" fmla="*/ 18731 w 507"/>
                <a:gd name="T45" fmla="*/ 18731 h 507"/>
                <a:gd name="T46" fmla="*/ 7598 w 507"/>
                <a:gd name="T47" fmla="*/ 45569 h 507"/>
                <a:gd name="T48" fmla="*/ 7598 w 507"/>
                <a:gd name="T49" fmla="*/ 45569 h 50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7"/>
                <a:gd name="T76" fmla="*/ 0 h 507"/>
                <a:gd name="T77" fmla="*/ 507 w 507"/>
                <a:gd name="T78" fmla="*/ 507 h 50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7" h="507">
                  <a:moveTo>
                    <a:pt x="0" y="253"/>
                  </a:moveTo>
                  <a:cubicBezTo>
                    <a:pt x="0" y="113"/>
                    <a:pt x="113" y="0"/>
                    <a:pt x="253" y="0"/>
                  </a:cubicBezTo>
                  <a:cubicBezTo>
                    <a:pt x="253" y="0"/>
                    <a:pt x="253" y="0"/>
                    <a:pt x="253" y="0"/>
                  </a:cubicBezTo>
                  <a:cubicBezTo>
                    <a:pt x="393" y="0"/>
                    <a:pt x="507" y="113"/>
                    <a:pt x="507" y="253"/>
                  </a:cubicBezTo>
                  <a:cubicBezTo>
                    <a:pt x="507" y="253"/>
                    <a:pt x="507" y="253"/>
                    <a:pt x="507" y="253"/>
                  </a:cubicBezTo>
                  <a:cubicBezTo>
                    <a:pt x="507" y="393"/>
                    <a:pt x="393" y="507"/>
                    <a:pt x="253" y="507"/>
                  </a:cubicBezTo>
                  <a:cubicBezTo>
                    <a:pt x="253" y="507"/>
                    <a:pt x="253" y="507"/>
                    <a:pt x="253" y="507"/>
                  </a:cubicBezTo>
                  <a:cubicBezTo>
                    <a:pt x="113" y="507"/>
                    <a:pt x="0" y="393"/>
                    <a:pt x="0" y="253"/>
                  </a:cubicBezTo>
                  <a:close/>
                  <a:moveTo>
                    <a:pt x="42" y="253"/>
                  </a:moveTo>
                  <a:cubicBezTo>
                    <a:pt x="42" y="312"/>
                    <a:pt x="65" y="364"/>
                    <a:pt x="104" y="403"/>
                  </a:cubicBezTo>
                  <a:cubicBezTo>
                    <a:pt x="104" y="403"/>
                    <a:pt x="104" y="403"/>
                    <a:pt x="104" y="403"/>
                  </a:cubicBezTo>
                  <a:cubicBezTo>
                    <a:pt x="142" y="441"/>
                    <a:pt x="195" y="465"/>
                    <a:pt x="253" y="465"/>
                  </a:cubicBezTo>
                  <a:cubicBezTo>
                    <a:pt x="253" y="465"/>
                    <a:pt x="253" y="465"/>
                    <a:pt x="253" y="465"/>
                  </a:cubicBezTo>
                  <a:cubicBezTo>
                    <a:pt x="312" y="465"/>
                    <a:pt x="364" y="441"/>
                    <a:pt x="403" y="403"/>
                  </a:cubicBezTo>
                  <a:cubicBezTo>
                    <a:pt x="403" y="403"/>
                    <a:pt x="403" y="403"/>
                    <a:pt x="403" y="403"/>
                  </a:cubicBezTo>
                  <a:cubicBezTo>
                    <a:pt x="441" y="364"/>
                    <a:pt x="465" y="312"/>
                    <a:pt x="465" y="253"/>
                  </a:cubicBezTo>
                  <a:cubicBezTo>
                    <a:pt x="465" y="253"/>
                    <a:pt x="465" y="253"/>
                    <a:pt x="465" y="253"/>
                  </a:cubicBezTo>
                  <a:cubicBezTo>
                    <a:pt x="465" y="195"/>
                    <a:pt x="441" y="142"/>
                    <a:pt x="403" y="104"/>
                  </a:cubicBezTo>
                  <a:cubicBezTo>
                    <a:pt x="403" y="104"/>
                    <a:pt x="403" y="104"/>
                    <a:pt x="403" y="104"/>
                  </a:cubicBezTo>
                  <a:cubicBezTo>
                    <a:pt x="364" y="65"/>
                    <a:pt x="312" y="42"/>
                    <a:pt x="253" y="42"/>
                  </a:cubicBezTo>
                  <a:cubicBezTo>
                    <a:pt x="253" y="42"/>
                    <a:pt x="253" y="42"/>
                    <a:pt x="253" y="42"/>
                  </a:cubicBezTo>
                  <a:cubicBezTo>
                    <a:pt x="195" y="42"/>
                    <a:pt x="142" y="65"/>
                    <a:pt x="104" y="104"/>
                  </a:cubicBezTo>
                  <a:cubicBezTo>
                    <a:pt x="104" y="104"/>
                    <a:pt x="104" y="104"/>
                    <a:pt x="104" y="104"/>
                  </a:cubicBezTo>
                  <a:cubicBezTo>
                    <a:pt x="65" y="142"/>
                    <a:pt x="42" y="195"/>
                    <a:pt x="42" y="253"/>
                  </a:cubicBezTo>
                  <a:cubicBezTo>
                    <a:pt x="42" y="253"/>
                    <a:pt x="42" y="253"/>
                    <a:pt x="42" y="253"/>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3" name="Freeform 22"/>
            <p:cNvSpPr>
              <a:spLocks noChangeArrowheads="1"/>
            </p:cNvSpPr>
            <p:nvPr/>
          </p:nvSpPr>
          <p:spPr bwMode="auto">
            <a:xfrm>
              <a:off x="564" y="131"/>
              <a:ext cx="76" cy="145"/>
            </a:xfrm>
            <a:custGeom>
              <a:avLst/>
              <a:gdLst>
                <a:gd name="T0" fmla="*/ 5759 w 32"/>
                <a:gd name="T1" fmla="*/ 8113 h 61"/>
                <a:gd name="T2" fmla="*/ 2867 w 32"/>
                <a:gd name="T3" fmla="*/ 11013 h 61"/>
                <a:gd name="T4" fmla="*/ 2867 w 32"/>
                <a:gd name="T5" fmla="*/ 11013 h 61"/>
                <a:gd name="T6" fmla="*/ 0 w 32"/>
                <a:gd name="T7" fmla="*/ 8113 h 61"/>
                <a:gd name="T8" fmla="*/ 0 w 32"/>
                <a:gd name="T9" fmla="*/ 2876 h 61"/>
                <a:gd name="T10" fmla="*/ 2867 w 32"/>
                <a:gd name="T11" fmla="*/ 0 h 61"/>
                <a:gd name="T12" fmla="*/ 2867 w 32"/>
                <a:gd name="T13" fmla="*/ 0 h 61"/>
                <a:gd name="T14" fmla="*/ 5759 w 32"/>
                <a:gd name="T15" fmla="*/ 2876 h 61"/>
                <a:gd name="T16" fmla="*/ 5759 w 32"/>
                <a:gd name="T17" fmla="*/ 8113 h 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1"/>
                <a:gd name="T29" fmla="*/ 32 w 32"/>
                <a:gd name="T30" fmla="*/ 61 h 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1">
                  <a:moveTo>
                    <a:pt x="32" y="45"/>
                  </a:moveTo>
                  <a:cubicBezTo>
                    <a:pt x="32" y="54"/>
                    <a:pt x="25" y="61"/>
                    <a:pt x="16" y="61"/>
                  </a:cubicBezTo>
                  <a:cubicBezTo>
                    <a:pt x="16" y="61"/>
                    <a:pt x="16" y="61"/>
                    <a:pt x="16" y="61"/>
                  </a:cubicBezTo>
                  <a:cubicBezTo>
                    <a:pt x="7" y="61"/>
                    <a:pt x="0" y="54"/>
                    <a:pt x="0" y="45"/>
                  </a:cubicBezTo>
                  <a:cubicBezTo>
                    <a:pt x="0" y="16"/>
                    <a:pt x="0" y="16"/>
                    <a:pt x="0" y="16"/>
                  </a:cubicBezTo>
                  <a:cubicBezTo>
                    <a:pt x="0" y="7"/>
                    <a:pt x="7" y="0"/>
                    <a:pt x="16" y="0"/>
                  </a:cubicBezTo>
                  <a:cubicBezTo>
                    <a:pt x="16" y="0"/>
                    <a:pt x="16" y="0"/>
                    <a:pt x="16" y="0"/>
                  </a:cubicBezTo>
                  <a:cubicBezTo>
                    <a:pt x="25" y="0"/>
                    <a:pt x="32" y="7"/>
                    <a:pt x="32" y="16"/>
                  </a:cubicBezTo>
                  <a:lnTo>
                    <a:pt x="32" y="45"/>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4" name="Freeform 23"/>
            <p:cNvSpPr>
              <a:spLocks noChangeArrowheads="1"/>
            </p:cNvSpPr>
            <p:nvPr/>
          </p:nvSpPr>
          <p:spPr bwMode="auto">
            <a:xfrm>
              <a:off x="564" y="927"/>
              <a:ext cx="76" cy="147"/>
            </a:xfrm>
            <a:custGeom>
              <a:avLst/>
              <a:gdLst>
                <a:gd name="T0" fmla="*/ 5759 w 32"/>
                <a:gd name="T1" fmla="*/ 8156 h 62"/>
                <a:gd name="T2" fmla="*/ 2867 w 32"/>
                <a:gd name="T3" fmla="*/ 11023 h 62"/>
                <a:gd name="T4" fmla="*/ 2867 w 32"/>
                <a:gd name="T5" fmla="*/ 11023 h 62"/>
                <a:gd name="T6" fmla="*/ 0 w 32"/>
                <a:gd name="T7" fmla="*/ 8156 h 62"/>
                <a:gd name="T8" fmla="*/ 0 w 32"/>
                <a:gd name="T9" fmla="*/ 2838 h 62"/>
                <a:gd name="T10" fmla="*/ 2867 w 32"/>
                <a:gd name="T11" fmla="*/ 0 h 62"/>
                <a:gd name="T12" fmla="*/ 2867 w 32"/>
                <a:gd name="T13" fmla="*/ 0 h 62"/>
                <a:gd name="T14" fmla="*/ 5759 w 32"/>
                <a:gd name="T15" fmla="*/ 2838 h 62"/>
                <a:gd name="T16" fmla="*/ 5759 w 32"/>
                <a:gd name="T17" fmla="*/ 8156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62"/>
                <a:gd name="T29" fmla="*/ 32 w 32"/>
                <a:gd name="T30" fmla="*/ 62 h 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62">
                  <a:moveTo>
                    <a:pt x="32" y="46"/>
                  </a:moveTo>
                  <a:cubicBezTo>
                    <a:pt x="32" y="55"/>
                    <a:pt x="25" y="62"/>
                    <a:pt x="16" y="62"/>
                  </a:cubicBezTo>
                  <a:cubicBezTo>
                    <a:pt x="16" y="62"/>
                    <a:pt x="16" y="62"/>
                    <a:pt x="16" y="62"/>
                  </a:cubicBezTo>
                  <a:cubicBezTo>
                    <a:pt x="7" y="62"/>
                    <a:pt x="0" y="55"/>
                    <a:pt x="0" y="46"/>
                  </a:cubicBezTo>
                  <a:cubicBezTo>
                    <a:pt x="0" y="16"/>
                    <a:pt x="0" y="16"/>
                    <a:pt x="0" y="16"/>
                  </a:cubicBezTo>
                  <a:cubicBezTo>
                    <a:pt x="0" y="7"/>
                    <a:pt x="7" y="0"/>
                    <a:pt x="16" y="0"/>
                  </a:cubicBezTo>
                  <a:cubicBezTo>
                    <a:pt x="16" y="0"/>
                    <a:pt x="16" y="0"/>
                    <a:pt x="16" y="0"/>
                  </a:cubicBezTo>
                  <a:cubicBezTo>
                    <a:pt x="25" y="0"/>
                    <a:pt x="32" y="7"/>
                    <a:pt x="32" y="16"/>
                  </a:cubicBezTo>
                  <a:lnTo>
                    <a:pt x="32" y="46"/>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5" name="Freeform 24"/>
            <p:cNvSpPr>
              <a:spLocks noChangeArrowheads="1"/>
            </p:cNvSpPr>
            <p:nvPr/>
          </p:nvSpPr>
          <p:spPr bwMode="auto">
            <a:xfrm>
              <a:off x="131" y="566"/>
              <a:ext cx="145" cy="73"/>
            </a:xfrm>
            <a:custGeom>
              <a:avLst/>
              <a:gdLst>
                <a:gd name="T0" fmla="*/ 8113 w 61"/>
                <a:gd name="T1" fmla="*/ 0 h 31"/>
                <a:gd name="T2" fmla="*/ 11013 w 61"/>
                <a:gd name="T3" fmla="*/ 2517 h 31"/>
                <a:gd name="T4" fmla="*/ 11013 w 61"/>
                <a:gd name="T5" fmla="*/ 2517 h 31"/>
                <a:gd name="T6" fmla="*/ 8113 w 61"/>
                <a:gd name="T7" fmla="*/ 5291 h 31"/>
                <a:gd name="T8" fmla="*/ 2876 w 61"/>
                <a:gd name="T9" fmla="*/ 5291 h 31"/>
                <a:gd name="T10" fmla="*/ 0 w 61"/>
                <a:gd name="T11" fmla="*/ 2517 h 31"/>
                <a:gd name="T12" fmla="*/ 0 w 61"/>
                <a:gd name="T13" fmla="*/ 2517 h 31"/>
                <a:gd name="T14" fmla="*/ 2876 w 61"/>
                <a:gd name="T15" fmla="*/ 0 h 31"/>
                <a:gd name="T16" fmla="*/ 8113 w 61"/>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31"/>
                <a:gd name="T29" fmla="*/ 61 w 6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31">
                  <a:moveTo>
                    <a:pt x="45" y="0"/>
                  </a:moveTo>
                  <a:cubicBezTo>
                    <a:pt x="54" y="0"/>
                    <a:pt x="61" y="7"/>
                    <a:pt x="61" y="15"/>
                  </a:cubicBezTo>
                  <a:cubicBezTo>
                    <a:pt x="61" y="15"/>
                    <a:pt x="61" y="15"/>
                    <a:pt x="61" y="15"/>
                  </a:cubicBezTo>
                  <a:cubicBezTo>
                    <a:pt x="61" y="24"/>
                    <a:pt x="54" y="31"/>
                    <a:pt x="45" y="31"/>
                  </a:cubicBezTo>
                  <a:cubicBezTo>
                    <a:pt x="16" y="31"/>
                    <a:pt x="16" y="31"/>
                    <a:pt x="16" y="31"/>
                  </a:cubicBezTo>
                  <a:cubicBezTo>
                    <a:pt x="7" y="31"/>
                    <a:pt x="0" y="24"/>
                    <a:pt x="0" y="15"/>
                  </a:cubicBezTo>
                  <a:cubicBezTo>
                    <a:pt x="0" y="15"/>
                    <a:pt x="0" y="15"/>
                    <a:pt x="0" y="15"/>
                  </a:cubicBezTo>
                  <a:cubicBezTo>
                    <a:pt x="0" y="7"/>
                    <a:pt x="7" y="0"/>
                    <a:pt x="16" y="0"/>
                  </a:cubicBezTo>
                  <a:lnTo>
                    <a:pt x="45" y="0"/>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6" name="Freeform 25"/>
            <p:cNvSpPr>
              <a:spLocks noChangeArrowheads="1"/>
            </p:cNvSpPr>
            <p:nvPr/>
          </p:nvSpPr>
          <p:spPr bwMode="auto">
            <a:xfrm>
              <a:off x="927" y="566"/>
              <a:ext cx="145" cy="73"/>
            </a:xfrm>
            <a:custGeom>
              <a:avLst/>
              <a:gdLst>
                <a:gd name="T0" fmla="*/ 8272 w 61"/>
                <a:gd name="T1" fmla="*/ 0 h 31"/>
                <a:gd name="T2" fmla="*/ 11013 w 61"/>
                <a:gd name="T3" fmla="*/ 2517 h 31"/>
                <a:gd name="T4" fmla="*/ 11013 w 61"/>
                <a:gd name="T5" fmla="*/ 2517 h 31"/>
                <a:gd name="T6" fmla="*/ 8272 w 61"/>
                <a:gd name="T7" fmla="*/ 5291 h 31"/>
                <a:gd name="T8" fmla="*/ 2876 w 61"/>
                <a:gd name="T9" fmla="*/ 5291 h 31"/>
                <a:gd name="T10" fmla="*/ 0 w 61"/>
                <a:gd name="T11" fmla="*/ 2517 h 31"/>
                <a:gd name="T12" fmla="*/ 0 w 61"/>
                <a:gd name="T13" fmla="*/ 2517 h 31"/>
                <a:gd name="T14" fmla="*/ 2876 w 61"/>
                <a:gd name="T15" fmla="*/ 0 h 31"/>
                <a:gd name="T16" fmla="*/ 8272 w 61"/>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1"/>
                <a:gd name="T28" fmla="*/ 0 h 31"/>
                <a:gd name="T29" fmla="*/ 61 w 61"/>
                <a:gd name="T30" fmla="*/ 31 h 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1" h="31">
                  <a:moveTo>
                    <a:pt x="46" y="0"/>
                  </a:moveTo>
                  <a:cubicBezTo>
                    <a:pt x="54" y="0"/>
                    <a:pt x="61" y="7"/>
                    <a:pt x="61" y="15"/>
                  </a:cubicBezTo>
                  <a:cubicBezTo>
                    <a:pt x="61" y="15"/>
                    <a:pt x="61" y="15"/>
                    <a:pt x="61" y="15"/>
                  </a:cubicBezTo>
                  <a:cubicBezTo>
                    <a:pt x="61" y="24"/>
                    <a:pt x="54" y="31"/>
                    <a:pt x="46" y="31"/>
                  </a:cubicBezTo>
                  <a:cubicBezTo>
                    <a:pt x="16" y="31"/>
                    <a:pt x="16" y="31"/>
                    <a:pt x="16" y="31"/>
                  </a:cubicBezTo>
                  <a:cubicBezTo>
                    <a:pt x="7" y="31"/>
                    <a:pt x="0" y="24"/>
                    <a:pt x="0" y="15"/>
                  </a:cubicBezTo>
                  <a:cubicBezTo>
                    <a:pt x="0" y="15"/>
                    <a:pt x="0" y="15"/>
                    <a:pt x="0" y="15"/>
                  </a:cubicBezTo>
                  <a:cubicBezTo>
                    <a:pt x="0" y="7"/>
                    <a:pt x="7" y="0"/>
                    <a:pt x="16" y="0"/>
                  </a:cubicBezTo>
                  <a:lnTo>
                    <a:pt x="46" y="0"/>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7" name="Freeform 26"/>
            <p:cNvSpPr>
              <a:spLocks noEditPoints="1" noChangeArrowheads="1"/>
            </p:cNvSpPr>
            <p:nvPr/>
          </p:nvSpPr>
          <p:spPr bwMode="auto">
            <a:xfrm>
              <a:off x="167" y="166"/>
              <a:ext cx="870" cy="873"/>
            </a:xfrm>
            <a:custGeom>
              <a:avLst/>
              <a:gdLst>
                <a:gd name="T0" fmla="*/ 56091 w 366"/>
                <a:gd name="T1" fmla="*/ 33136 h 367"/>
                <a:gd name="T2" fmla="*/ 60239 w 366"/>
                <a:gd name="T3" fmla="*/ 28778 h 367"/>
                <a:gd name="T4" fmla="*/ 66030 w 366"/>
                <a:gd name="T5" fmla="*/ 28778 h 367"/>
                <a:gd name="T6" fmla="*/ 37355 w 366"/>
                <a:gd name="T7" fmla="*/ 0 h 367"/>
                <a:gd name="T8" fmla="*/ 37355 w 366"/>
                <a:gd name="T9" fmla="*/ 5799 h 367"/>
                <a:gd name="T10" fmla="*/ 33015 w 366"/>
                <a:gd name="T11" fmla="*/ 10124 h 367"/>
                <a:gd name="T12" fmla="*/ 28703 w 366"/>
                <a:gd name="T13" fmla="*/ 5799 h 367"/>
                <a:gd name="T14" fmla="*/ 28703 w 366"/>
                <a:gd name="T15" fmla="*/ 0 h 367"/>
                <a:gd name="T16" fmla="*/ 0 w 366"/>
                <a:gd name="T17" fmla="*/ 28778 h 367"/>
                <a:gd name="T18" fmla="*/ 5774 w 366"/>
                <a:gd name="T19" fmla="*/ 28778 h 367"/>
                <a:gd name="T20" fmla="*/ 10086 w 366"/>
                <a:gd name="T21" fmla="*/ 33136 h 367"/>
                <a:gd name="T22" fmla="*/ 5774 w 366"/>
                <a:gd name="T23" fmla="*/ 37458 h 367"/>
                <a:gd name="T24" fmla="*/ 0 w 366"/>
                <a:gd name="T25" fmla="*/ 37458 h 367"/>
                <a:gd name="T26" fmla="*/ 28703 w 366"/>
                <a:gd name="T27" fmla="*/ 66503 h 367"/>
                <a:gd name="T28" fmla="*/ 28703 w 366"/>
                <a:gd name="T29" fmla="*/ 60703 h 367"/>
                <a:gd name="T30" fmla="*/ 33015 w 366"/>
                <a:gd name="T31" fmla="*/ 56357 h 367"/>
                <a:gd name="T32" fmla="*/ 37355 w 366"/>
                <a:gd name="T33" fmla="*/ 60703 h 367"/>
                <a:gd name="T34" fmla="*/ 37355 w 366"/>
                <a:gd name="T35" fmla="*/ 66503 h 367"/>
                <a:gd name="T36" fmla="*/ 66030 w 366"/>
                <a:gd name="T37" fmla="*/ 37458 h 367"/>
                <a:gd name="T38" fmla="*/ 60239 w 366"/>
                <a:gd name="T39" fmla="*/ 37458 h 367"/>
                <a:gd name="T40" fmla="*/ 56091 w 366"/>
                <a:gd name="T41" fmla="*/ 33136 h 367"/>
                <a:gd name="T42" fmla="*/ 52514 w 366"/>
                <a:gd name="T43" fmla="*/ 55967 h 367"/>
                <a:gd name="T44" fmla="*/ 49773 w 366"/>
                <a:gd name="T45" fmla="*/ 55843 h 367"/>
                <a:gd name="T46" fmla="*/ 34061 w 366"/>
                <a:gd name="T47" fmla="*/ 37684 h 367"/>
                <a:gd name="T48" fmla="*/ 33015 w 366"/>
                <a:gd name="T49" fmla="*/ 37684 h 367"/>
                <a:gd name="T50" fmla="*/ 28539 w 366"/>
                <a:gd name="T51" fmla="*/ 33136 h 367"/>
                <a:gd name="T52" fmla="*/ 33015 w 366"/>
                <a:gd name="T53" fmla="*/ 28631 h 367"/>
                <a:gd name="T54" fmla="*/ 34451 w 366"/>
                <a:gd name="T55" fmla="*/ 28778 h 367"/>
                <a:gd name="T56" fmla="*/ 47061 w 366"/>
                <a:gd name="T57" fmla="*/ 16675 h 367"/>
                <a:gd name="T58" fmla="*/ 49937 w 366"/>
                <a:gd name="T59" fmla="*/ 16675 h 367"/>
                <a:gd name="T60" fmla="*/ 49937 w 366"/>
                <a:gd name="T61" fmla="*/ 19556 h 367"/>
                <a:gd name="T62" fmla="*/ 37355 w 366"/>
                <a:gd name="T63" fmla="*/ 31699 h 367"/>
                <a:gd name="T64" fmla="*/ 37484 w 366"/>
                <a:gd name="T65" fmla="*/ 33136 h 367"/>
                <a:gd name="T66" fmla="*/ 37191 w 366"/>
                <a:gd name="T67" fmla="*/ 35117 h 367"/>
                <a:gd name="T68" fmla="*/ 52813 w 366"/>
                <a:gd name="T69" fmla="*/ 53086 h 367"/>
                <a:gd name="T70" fmla="*/ 52514 w 366"/>
                <a:gd name="T71" fmla="*/ 55967 h 36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66"/>
                <a:gd name="T109" fmla="*/ 0 h 367"/>
                <a:gd name="T110" fmla="*/ 366 w 366"/>
                <a:gd name="T111" fmla="*/ 367 h 36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66" h="367">
                  <a:moveTo>
                    <a:pt x="311" y="183"/>
                  </a:moveTo>
                  <a:cubicBezTo>
                    <a:pt x="311" y="170"/>
                    <a:pt x="321" y="159"/>
                    <a:pt x="334" y="159"/>
                  </a:cubicBezTo>
                  <a:cubicBezTo>
                    <a:pt x="366" y="159"/>
                    <a:pt x="366" y="159"/>
                    <a:pt x="366" y="159"/>
                  </a:cubicBezTo>
                  <a:cubicBezTo>
                    <a:pt x="356" y="76"/>
                    <a:pt x="290" y="11"/>
                    <a:pt x="207" y="0"/>
                  </a:cubicBezTo>
                  <a:cubicBezTo>
                    <a:pt x="207" y="32"/>
                    <a:pt x="207" y="32"/>
                    <a:pt x="207" y="32"/>
                  </a:cubicBezTo>
                  <a:cubicBezTo>
                    <a:pt x="207" y="45"/>
                    <a:pt x="196" y="56"/>
                    <a:pt x="183" y="56"/>
                  </a:cubicBezTo>
                  <a:cubicBezTo>
                    <a:pt x="170" y="56"/>
                    <a:pt x="159" y="45"/>
                    <a:pt x="159" y="32"/>
                  </a:cubicBezTo>
                  <a:cubicBezTo>
                    <a:pt x="159" y="0"/>
                    <a:pt x="159" y="0"/>
                    <a:pt x="159" y="0"/>
                  </a:cubicBezTo>
                  <a:cubicBezTo>
                    <a:pt x="76" y="11"/>
                    <a:pt x="11" y="76"/>
                    <a:pt x="0" y="159"/>
                  </a:cubicBezTo>
                  <a:cubicBezTo>
                    <a:pt x="32" y="159"/>
                    <a:pt x="32" y="159"/>
                    <a:pt x="32" y="159"/>
                  </a:cubicBezTo>
                  <a:cubicBezTo>
                    <a:pt x="45" y="159"/>
                    <a:pt x="56" y="170"/>
                    <a:pt x="56" y="183"/>
                  </a:cubicBezTo>
                  <a:cubicBezTo>
                    <a:pt x="56" y="196"/>
                    <a:pt x="45" y="207"/>
                    <a:pt x="32" y="207"/>
                  </a:cubicBezTo>
                  <a:cubicBezTo>
                    <a:pt x="0" y="207"/>
                    <a:pt x="0" y="207"/>
                    <a:pt x="0" y="207"/>
                  </a:cubicBezTo>
                  <a:cubicBezTo>
                    <a:pt x="10" y="290"/>
                    <a:pt x="76" y="356"/>
                    <a:pt x="159" y="367"/>
                  </a:cubicBezTo>
                  <a:cubicBezTo>
                    <a:pt x="159" y="335"/>
                    <a:pt x="159" y="335"/>
                    <a:pt x="159" y="335"/>
                  </a:cubicBezTo>
                  <a:cubicBezTo>
                    <a:pt x="159" y="321"/>
                    <a:pt x="170" y="311"/>
                    <a:pt x="183" y="311"/>
                  </a:cubicBezTo>
                  <a:cubicBezTo>
                    <a:pt x="196" y="311"/>
                    <a:pt x="207" y="321"/>
                    <a:pt x="207" y="335"/>
                  </a:cubicBezTo>
                  <a:cubicBezTo>
                    <a:pt x="207" y="367"/>
                    <a:pt x="207" y="367"/>
                    <a:pt x="207" y="367"/>
                  </a:cubicBezTo>
                  <a:cubicBezTo>
                    <a:pt x="290" y="356"/>
                    <a:pt x="356" y="290"/>
                    <a:pt x="366" y="207"/>
                  </a:cubicBezTo>
                  <a:cubicBezTo>
                    <a:pt x="334" y="207"/>
                    <a:pt x="334" y="207"/>
                    <a:pt x="334" y="207"/>
                  </a:cubicBezTo>
                  <a:cubicBezTo>
                    <a:pt x="321" y="207"/>
                    <a:pt x="311" y="196"/>
                    <a:pt x="311" y="183"/>
                  </a:cubicBezTo>
                  <a:close/>
                  <a:moveTo>
                    <a:pt x="291" y="309"/>
                  </a:moveTo>
                  <a:cubicBezTo>
                    <a:pt x="287" y="313"/>
                    <a:pt x="280" y="312"/>
                    <a:pt x="276" y="308"/>
                  </a:cubicBezTo>
                  <a:cubicBezTo>
                    <a:pt x="189" y="208"/>
                    <a:pt x="189" y="208"/>
                    <a:pt x="189" y="208"/>
                  </a:cubicBezTo>
                  <a:cubicBezTo>
                    <a:pt x="187" y="208"/>
                    <a:pt x="185" y="208"/>
                    <a:pt x="183" y="208"/>
                  </a:cubicBezTo>
                  <a:cubicBezTo>
                    <a:pt x="169" y="208"/>
                    <a:pt x="158" y="197"/>
                    <a:pt x="158" y="183"/>
                  </a:cubicBezTo>
                  <a:cubicBezTo>
                    <a:pt x="158" y="169"/>
                    <a:pt x="169" y="158"/>
                    <a:pt x="183" y="158"/>
                  </a:cubicBezTo>
                  <a:cubicBezTo>
                    <a:pt x="186" y="158"/>
                    <a:pt x="188" y="158"/>
                    <a:pt x="191" y="159"/>
                  </a:cubicBezTo>
                  <a:cubicBezTo>
                    <a:pt x="261" y="92"/>
                    <a:pt x="261" y="92"/>
                    <a:pt x="261" y="92"/>
                  </a:cubicBezTo>
                  <a:cubicBezTo>
                    <a:pt x="266" y="87"/>
                    <a:pt x="273" y="88"/>
                    <a:pt x="277" y="92"/>
                  </a:cubicBezTo>
                  <a:cubicBezTo>
                    <a:pt x="281" y="96"/>
                    <a:pt x="281" y="104"/>
                    <a:pt x="277" y="108"/>
                  </a:cubicBezTo>
                  <a:cubicBezTo>
                    <a:pt x="207" y="175"/>
                    <a:pt x="207" y="175"/>
                    <a:pt x="207" y="175"/>
                  </a:cubicBezTo>
                  <a:cubicBezTo>
                    <a:pt x="208" y="177"/>
                    <a:pt x="208" y="180"/>
                    <a:pt x="208" y="183"/>
                  </a:cubicBezTo>
                  <a:cubicBezTo>
                    <a:pt x="208" y="187"/>
                    <a:pt x="208" y="190"/>
                    <a:pt x="206" y="194"/>
                  </a:cubicBezTo>
                  <a:cubicBezTo>
                    <a:pt x="293" y="293"/>
                    <a:pt x="293" y="293"/>
                    <a:pt x="293" y="293"/>
                  </a:cubicBezTo>
                  <a:cubicBezTo>
                    <a:pt x="297" y="298"/>
                    <a:pt x="296" y="305"/>
                    <a:pt x="291" y="309"/>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67" name="Group 29"/>
          <p:cNvGrpSpPr>
            <a:grpSpLocks/>
          </p:cNvGrpSpPr>
          <p:nvPr/>
        </p:nvGrpSpPr>
        <p:grpSpPr bwMode="auto">
          <a:xfrm>
            <a:off x="9512300" y="3208338"/>
            <a:ext cx="1039813" cy="1066800"/>
            <a:chOff x="0" y="0"/>
            <a:chExt cx="1387" cy="1424"/>
          </a:xfrm>
        </p:grpSpPr>
        <p:sp>
          <p:nvSpPr>
            <p:cNvPr id="23570" name="Freeform 30"/>
            <p:cNvSpPr>
              <a:spLocks noChangeArrowheads="1"/>
            </p:cNvSpPr>
            <p:nvPr/>
          </p:nvSpPr>
          <p:spPr bwMode="auto">
            <a:xfrm>
              <a:off x="0" y="309"/>
              <a:ext cx="1038" cy="1115"/>
            </a:xfrm>
            <a:custGeom>
              <a:avLst/>
              <a:gdLst>
                <a:gd name="T0" fmla="*/ 74553 w 437"/>
                <a:gd name="T1" fmla="*/ 65059 h 470"/>
                <a:gd name="T2" fmla="*/ 69712 w 437"/>
                <a:gd name="T3" fmla="*/ 59892 h 470"/>
                <a:gd name="T4" fmla="*/ 55133 w 437"/>
                <a:gd name="T5" fmla="*/ 51857 h 470"/>
                <a:gd name="T6" fmla="*/ 48995 w 437"/>
                <a:gd name="T7" fmla="*/ 45834 h 470"/>
                <a:gd name="T8" fmla="*/ 47014 w 437"/>
                <a:gd name="T9" fmla="*/ 42766 h 470"/>
                <a:gd name="T10" fmla="*/ 51731 w 437"/>
                <a:gd name="T11" fmla="*/ 35609 h 470"/>
                <a:gd name="T12" fmla="*/ 52774 w 437"/>
                <a:gd name="T13" fmla="*/ 33127 h 470"/>
                <a:gd name="T14" fmla="*/ 53323 w 437"/>
                <a:gd name="T15" fmla="*/ 26221 h 470"/>
                <a:gd name="T16" fmla="*/ 51178 w 437"/>
                <a:gd name="T17" fmla="*/ 10137 h 470"/>
                <a:gd name="T18" fmla="*/ 50292 w 437"/>
                <a:gd name="T19" fmla="*/ 9252 h 470"/>
                <a:gd name="T20" fmla="*/ 46891 w 437"/>
                <a:gd name="T21" fmla="*/ 6624 h 470"/>
                <a:gd name="T22" fmla="*/ 27822 w 437"/>
                <a:gd name="T23" fmla="*/ 8932 h 470"/>
                <a:gd name="T24" fmla="*/ 24955 w 437"/>
                <a:gd name="T25" fmla="*/ 25180 h 470"/>
                <a:gd name="T26" fmla="*/ 25463 w 437"/>
                <a:gd name="T27" fmla="*/ 32086 h 470"/>
                <a:gd name="T28" fmla="*/ 26924 w 437"/>
                <a:gd name="T29" fmla="*/ 34937 h 470"/>
                <a:gd name="T30" fmla="*/ 27432 w 437"/>
                <a:gd name="T31" fmla="*/ 35979 h 470"/>
                <a:gd name="T32" fmla="*/ 27822 w 437"/>
                <a:gd name="T33" fmla="*/ 35851 h 470"/>
                <a:gd name="T34" fmla="*/ 31990 w 437"/>
                <a:gd name="T35" fmla="*/ 42605 h 470"/>
                <a:gd name="T36" fmla="*/ 28582 w 437"/>
                <a:gd name="T37" fmla="*/ 45608 h 470"/>
                <a:gd name="T38" fmla="*/ 23142 w 437"/>
                <a:gd name="T39" fmla="*/ 51857 h 470"/>
                <a:gd name="T40" fmla="*/ 8632 w 437"/>
                <a:gd name="T41" fmla="*/ 59892 h 470"/>
                <a:gd name="T42" fmla="*/ 3791 w 437"/>
                <a:gd name="T43" fmla="*/ 65059 h 470"/>
                <a:gd name="T44" fmla="*/ 0 w 437"/>
                <a:gd name="T45" fmla="*/ 80548 h 470"/>
                <a:gd name="T46" fmla="*/ 0 w 437"/>
                <a:gd name="T47" fmla="*/ 83779 h 470"/>
                <a:gd name="T48" fmla="*/ 78491 w 437"/>
                <a:gd name="T49" fmla="*/ 83779 h 470"/>
                <a:gd name="T50" fmla="*/ 78491 w 437"/>
                <a:gd name="T51" fmla="*/ 80548 h 470"/>
                <a:gd name="T52" fmla="*/ 74553 w 437"/>
                <a:gd name="T53" fmla="*/ 65059 h 47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37"/>
                <a:gd name="T82" fmla="*/ 0 h 470"/>
                <a:gd name="T83" fmla="*/ 437 w 437"/>
                <a:gd name="T84" fmla="*/ 470 h 47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37" h="470">
                  <a:moveTo>
                    <a:pt x="415" y="365"/>
                  </a:moveTo>
                  <a:cubicBezTo>
                    <a:pt x="415" y="365"/>
                    <a:pt x="422" y="351"/>
                    <a:pt x="388" y="336"/>
                  </a:cubicBezTo>
                  <a:cubicBezTo>
                    <a:pt x="307" y="291"/>
                    <a:pt x="307" y="291"/>
                    <a:pt x="307" y="291"/>
                  </a:cubicBezTo>
                  <a:cubicBezTo>
                    <a:pt x="273" y="257"/>
                    <a:pt x="273" y="257"/>
                    <a:pt x="273" y="257"/>
                  </a:cubicBezTo>
                  <a:cubicBezTo>
                    <a:pt x="256" y="249"/>
                    <a:pt x="246" y="252"/>
                    <a:pt x="262" y="240"/>
                  </a:cubicBezTo>
                  <a:cubicBezTo>
                    <a:pt x="273" y="230"/>
                    <a:pt x="282" y="217"/>
                    <a:pt x="288" y="200"/>
                  </a:cubicBezTo>
                  <a:cubicBezTo>
                    <a:pt x="289" y="198"/>
                    <a:pt x="291" y="194"/>
                    <a:pt x="294" y="186"/>
                  </a:cubicBezTo>
                  <a:cubicBezTo>
                    <a:pt x="294" y="186"/>
                    <a:pt x="325" y="148"/>
                    <a:pt x="297" y="147"/>
                  </a:cubicBezTo>
                  <a:cubicBezTo>
                    <a:pt x="297" y="147"/>
                    <a:pt x="326" y="96"/>
                    <a:pt x="285" y="57"/>
                  </a:cubicBezTo>
                  <a:cubicBezTo>
                    <a:pt x="285" y="57"/>
                    <a:pt x="283" y="55"/>
                    <a:pt x="280" y="52"/>
                  </a:cubicBezTo>
                  <a:cubicBezTo>
                    <a:pt x="271" y="42"/>
                    <a:pt x="261" y="37"/>
                    <a:pt x="261" y="37"/>
                  </a:cubicBezTo>
                  <a:cubicBezTo>
                    <a:pt x="203" y="0"/>
                    <a:pt x="155" y="50"/>
                    <a:pt x="155" y="50"/>
                  </a:cubicBezTo>
                  <a:cubicBezTo>
                    <a:pt x="113" y="88"/>
                    <a:pt x="139" y="141"/>
                    <a:pt x="139" y="141"/>
                  </a:cubicBezTo>
                  <a:cubicBezTo>
                    <a:pt x="112" y="141"/>
                    <a:pt x="142" y="180"/>
                    <a:pt x="142" y="180"/>
                  </a:cubicBezTo>
                  <a:cubicBezTo>
                    <a:pt x="146" y="197"/>
                    <a:pt x="150" y="196"/>
                    <a:pt x="150" y="196"/>
                  </a:cubicBezTo>
                  <a:cubicBezTo>
                    <a:pt x="151" y="196"/>
                    <a:pt x="152" y="198"/>
                    <a:pt x="153" y="202"/>
                  </a:cubicBezTo>
                  <a:cubicBezTo>
                    <a:pt x="154" y="202"/>
                    <a:pt x="154" y="202"/>
                    <a:pt x="155" y="201"/>
                  </a:cubicBezTo>
                  <a:cubicBezTo>
                    <a:pt x="160" y="217"/>
                    <a:pt x="168" y="230"/>
                    <a:pt x="178" y="239"/>
                  </a:cubicBezTo>
                  <a:cubicBezTo>
                    <a:pt x="187" y="251"/>
                    <a:pt x="163" y="252"/>
                    <a:pt x="159" y="256"/>
                  </a:cubicBezTo>
                  <a:cubicBezTo>
                    <a:pt x="156" y="259"/>
                    <a:pt x="129" y="291"/>
                    <a:pt x="129" y="291"/>
                  </a:cubicBezTo>
                  <a:cubicBezTo>
                    <a:pt x="48" y="336"/>
                    <a:pt x="48" y="336"/>
                    <a:pt x="48" y="336"/>
                  </a:cubicBezTo>
                  <a:cubicBezTo>
                    <a:pt x="15" y="351"/>
                    <a:pt x="21" y="365"/>
                    <a:pt x="21" y="365"/>
                  </a:cubicBezTo>
                  <a:cubicBezTo>
                    <a:pt x="0" y="452"/>
                    <a:pt x="0" y="452"/>
                    <a:pt x="0" y="452"/>
                  </a:cubicBezTo>
                  <a:cubicBezTo>
                    <a:pt x="0" y="470"/>
                    <a:pt x="0" y="470"/>
                    <a:pt x="0" y="470"/>
                  </a:cubicBezTo>
                  <a:cubicBezTo>
                    <a:pt x="437" y="470"/>
                    <a:pt x="437" y="470"/>
                    <a:pt x="437" y="470"/>
                  </a:cubicBezTo>
                  <a:cubicBezTo>
                    <a:pt x="437" y="452"/>
                    <a:pt x="437" y="452"/>
                    <a:pt x="437" y="452"/>
                  </a:cubicBezTo>
                  <a:lnTo>
                    <a:pt x="415" y="365"/>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1" name="Freeform 31"/>
            <p:cNvSpPr>
              <a:spLocks noEditPoints="1" noChangeArrowheads="1"/>
            </p:cNvSpPr>
            <p:nvPr/>
          </p:nvSpPr>
          <p:spPr bwMode="auto">
            <a:xfrm>
              <a:off x="700" y="0"/>
              <a:ext cx="687" cy="598"/>
            </a:xfrm>
            <a:custGeom>
              <a:avLst/>
              <a:gdLst>
                <a:gd name="T0" fmla="*/ 25809 w 289"/>
                <a:gd name="T1" fmla="*/ 157 h 252"/>
                <a:gd name="T2" fmla="*/ 0 w 289"/>
                <a:gd name="T3" fmla="*/ 19789 h 252"/>
                <a:gd name="T4" fmla="*/ 13217 w 289"/>
                <a:gd name="T5" fmla="*/ 36440 h 252"/>
                <a:gd name="T6" fmla="*/ 8486 w 289"/>
                <a:gd name="T7" fmla="*/ 44992 h 252"/>
                <a:gd name="T8" fmla="*/ 21616 w 289"/>
                <a:gd name="T9" fmla="*/ 38590 h 252"/>
                <a:gd name="T10" fmla="*/ 26344 w 289"/>
                <a:gd name="T11" fmla="*/ 38913 h 252"/>
                <a:gd name="T12" fmla="*/ 51989 w 289"/>
                <a:gd name="T13" fmla="*/ 19243 h 252"/>
                <a:gd name="T14" fmla="*/ 25809 w 289"/>
                <a:gd name="T15" fmla="*/ 157 h 252"/>
                <a:gd name="T16" fmla="*/ 13217 w 289"/>
                <a:gd name="T17" fmla="*/ 23398 h 252"/>
                <a:gd name="T18" fmla="*/ 9929 w 289"/>
                <a:gd name="T19" fmla="*/ 20166 h 252"/>
                <a:gd name="T20" fmla="*/ 13217 w 289"/>
                <a:gd name="T21" fmla="*/ 16934 h 252"/>
                <a:gd name="T22" fmla="*/ 16376 w 289"/>
                <a:gd name="T23" fmla="*/ 20166 h 252"/>
                <a:gd name="T24" fmla="*/ 13217 w 289"/>
                <a:gd name="T25" fmla="*/ 23398 h 252"/>
                <a:gd name="T26" fmla="*/ 25966 w 289"/>
                <a:gd name="T27" fmla="*/ 23398 h 252"/>
                <a:gd name="T28" fmla="*/ 22768 w 289"/>
                <a:gd name="T29" fmla="*/ 20166 h 252"/>
                <a:gd name="T30" fmla="*/ 25966 w 289"/>
                <a:gd name="T31" fmla="*/ 16934 h 252"/>
                <a:gd name="T32" fmla="*/ 29215 w 289"/>
                <a:gd name="T33" fmla="*/ 20166 h 252"/>
                <a:gd name="T34" fmla="*/ 25966 w 289"/>
                <a:gd name="T35" fmla="*/ 23398 h 252"/>
                <a:gd name="T36" fmla="*/ 38928 w 289"/>
                <a:gd name="T37" fmla="*/ 23398 h 252"/>
                <a:gd name="T38" fmla="*/ 35760 w 289"/>
                <a:gd name="T39" fmla="*/ 20166 h 252"/>
                <a:gd name="T40" fmla="*/ 38928 w 289"/>
                <a:gd name="T41" fmla="*/ 16934 h 252"/>
                <a:gd name="T42" fmla="*/ 42059 w 289"/>
                <a:gd name="T43" fmla="*/ 20166 h 252"/>
                <a:gd name="T44" fmla="*/ 38928 w 289"/>
                <a:gd name="T45" fmla="*/ 23398 h 25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89"/>
                <a:gd name="T70" fmla="*/ 0 h 252"/>
                <a:gd name="T71" fmla="*/ 289 w 289"/>
                <a:gd name="T72" fmla="*/ 252 h 25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89" h="252">
                  <a:moveTo>
                    <a:pt x="143" y="1"/>
                  </a:moveTo>
                  <a:cubicBezTo>
                    <a:pt x="63" y="2"/>
                    <a:pt x="0" y="52"/>
                    <a:pt x="0" y="111"/>
                  </a:cubicBezTo>
                  <a:cubicBezTo>
                    <a:pt x="1" y="151"/>
                    <a:pt x="30" y="185"/>
                    <a:pt x="73" y="204"/>
                  </a:cubicBezTo>
                  <a:cubicBezTo>
                    <a:pt x="47" y="252"/>
                    <a:pt x="47" y="252"/>
                    <a:pt x="47" y="252"/>
                  </a:cubicBezTo>
                  <a:cubicBezTo>
                    <a:pt x="120" y="216"/>
                    <a:pt x="120" y="216"/>
                    <a:pt x="120" y="216"/>
                  </a:cubicBezTo>
                  <a:cubicBezTo>
                    <a:pt x="129" y="217"/>
                    <a:pt x="137" y="218"/>
                    <a:pt x="146" y="218"/>
                  </a:cubicBezTo>
                  <a:cubicBezTo>
                    <a:pt x="225" y="217"/>
                    <a:pt x="289" y="167"/>
                    <a:pt x="288" y="108"/>
                  </a:cubicBezTo>
                  <a:cubicBezTo>
                    <a:pt x="287" y="48"/>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3568" name="矩形 37"/>
          <p:cNvSpPr>
            <a:spLocks noChangeArrowheads="1"/>
          </p:cNvSpPr>
          <p:nvPr/>
        </p:nvSpPr>
        <p:spPr bwMode="auto">
          <a:xfrm>
            <a:off x="5603875" y="5594350"/>
            <a:ext cx="1119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zh-CN" altLang="en-US">
                <a:solidFill>
                  <a:srgbClr val="000000"/>
                </a:solidFill>
                <a:latin typeface="微软雅黑" pitchFamily="34" charset="-122"/>
                <a:ea typeface="微软雅黑" pitchFamily="34" charset="-122"/>
                <a:sym typeface="Helvetica" pitchFamily="2" charset="0"/>
              </a:rPr>
              <a:t>标题Title</a:t>
            </a:r>
          </a:p>
        </p:txBody>
      </p:sp>
      <p:sp>
        <p:nvSpPr>
          <p:cNvPr id="23569" name="矩形 38"/>
          <p:cNvSpPr>
            <a:spLocks noChangeArrowheads="1"/>
          </p:cNvSpPr>
          <p:nvPr/>
        </p:nvSpPr>
        <p:spPr bwMode="auto">
          <a:xfrm>
            <a:off x="9512300" y="5605463"/>
            <a:ext cx="11191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zh-CN" altLang="en-US">
                <a:solidFill>
                  <a:srgbClr val="000000"/>
                </a:solidFill>
                <a:latin typeface="微软雅黑" pitchFamily="34" charset="-122"/>
                <a:ea typeface="微软雅黑" pitchFamily="34" charset="-122"/>
                <a:sym typeface="Helvetica" pitchFamily="2" charset="0"/>
              </a:rPr>
              <a:t>标题Title</a:t>
            </a: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p:stCondLst>
                                    <p:cond delay="60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500" fill="hold"/>
                                        <p:tgtEl>
                                          <p:spTgt spid="24579"/>
                                        </p:tgtEl>
                                        <p:attrNameLst>
                                          <p:attrName>ppt_w</p:attrName>
                                        </p:attrNameLst>
                                      </p:cBhvr>
                                      <p:tavLst>
                                        <p:tav tm="0">
                                          <p:val>
                                            <p:strVal val="4*#ppt_w"/>
                                          </p:val>
                                        </p:tav>
                                        <p:tav tm="100000">
                                          <p:val>
                                            <p:strVal val="#ppt_w"/>
                                          </p:val>
                                        </p:tav>
                                      </p:tavLst>
                                    </p:anim>
                                    <p:anim calcmode="lin" valueType="num">
                                      <p:cBhvr>
                                        <p:cTn id="8" dur="500" fill="hold"/>
                                        <p:tgtEl>
                                          <p:spTgt spid="24579"/>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9"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79" name="六边形 2"/>
          <p:cNvSpPr>
            <a:spLocks noChangeArrowheads="1"/>
          </p:cNvSpPr>
          <p:nvPr/>
        </p:nvSpPr>
        <p:spPr bwMode="auto">
          <a:xfrm>
            <a:off x="2522538" y="2368550"/>
            <a:ext cx="2047875" cy="1765300"/>
          </a:xfrm>
          <a:prstGeom prst="hexagon">
            <a:avLst>
              <a:gd name="adj" fmla="val 24995"/>
              <a:gd name="vf" fmla="val 115470"/>
            </a:avLst>
          </a:prstGeom>
          <a:solidFill>
            <a:srgbClr val="3B3B3B"/>
          </a:solidFill>
          <a:ln w="12700">
            <a:solidFill>
              <a:srgbClr val="3B3B3B"/>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4580" name="六边形 3"/>
          <p:cNvSpPr>
            <a:spLocks noChangeArrowheads="1"/>
          </p:cNvSpPr>
          <p:nvPr/>
        </p:nvSpPr>
        <p:spPr bwMode="auto">
          <a:xfrm>
            <a:off x="4195763" y="3251200"/>
            <a:ext cx="2047875" cy="1765300"/>
          </a:xfrm>
          <a:prstGeom prst="hexagon">
            <a:avLst>
              <a:gd name="adj" fmla="val 24995"/>
              <a:gd name="vf" fmla="val 115470"/>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3B3B3B"/>
              </a:solidFill>
              <a:latin typeface="宋体" pitchFamily="2" charset="-122"/>
              <a:sym typeface="宋体" pitchFamily="2" charset="-122"/>
            </a:endParaRPr>
          </a:p>
        </p:txBody>
      </p:sp>
      <p:sp>
        <p:nvSpPr>
          <p:cNvPr id="24581" name="六边形 4"/>
          <p:cNvSpPr>
            <a:spLocks noChangeArrowheads="1"/>
          </p:cNvSpPr>
          <p:nvPr/>
        </p:nvSpPr>
        <p:spPr bwMode="auto">
          <a:xfrm>
            <a:off x="5868988" y="2368550"/>
            <a:ext cx="2047875" cy="1765300"/>
          </a:xfrm>
          <a:prstGeom prst="hexagon">
            <a:avLst>
              <a:gd name="adj" fmla="val 24995"/>
              <a:gd name="vf" fmla="val 115470"/>
            </a:avLst>
          </a:prstGeom>
          <a:solidFill>
            <a:srgbClr val="3B3B3B"/>
          </a:solidFill>
          <a:ln w="12700">
            <a:solidFill>
              <a:srgbClr val="3B3B3B"/>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4582" name="六边形 5"/>
          <p:cNvSpPr>
            <a:spLocks noChangeArrowheads="1"/>
          </p:cNvSpPr>
          <p:nvPr/>
        </p:nvSpPr>
        <p:spPr bwMode="auto">
          <a:xfrm>
            <a:off x="7543800" y="3251200"/>
            <a:ext cx="2047875" cy="1765300"/>
          </a:xfrm>
          <a:prstGeom prst="hexagon">
            <a:avLst>
              <a:gd name="adj" fmla="val 24995"/>
              <a:gd name="vf" fmla="val 115470"/>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3B3B3B"/>
              </a:solidFill>
              <a:latin typeface="宋体" pitchFamily="2" charset="-122"/>
              <a:sym typeface="宋体" pitchFamily="2" charset="-122"/>
            </a:endParaRPr>
          </a:p>
        </p:txBody>
      </p:sp>
      <p:sp>
        <p:nvSpPr>
          <p:cNvPr id="24583" name="六边形 18"/>
          <p:cNvSpPr>
            <a:spLocks noChangeArrowheads="1"/>
          </p:cNvSpPr>
          <p:nvPr/>
        </p:nvSpPr>
        <p:spPr bwMode="auto">
          <a:xfrm>
            <a:off x="849313" y="3251200"/>
            <a:ext cx="2047875" cy="1765300"/>
          </a:xfrm>
          <a:prstGeom prst="hexagon">
            <a:avLst>
              <a:gd name="adj" fmla="val 24995"/>
              <a:gd name="vf" fmla="val 115470"/>
            </a:avLst>
          </a:prstGeom>
          <a:noFill/>
          <a:ln w="12700">
            <a:solidFill>
              <a:srgbClr val="3B3B3B"/>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84" name="六边形 19"/>
          <p:cNvSpPr>
            <a:spLocks noChangeArrowheads="1"/>
          </p:cNvSpPr>
          <p:nvPr/>
        </p:nvSpPr>
        <p:spPr bwMode="auto">
          <a:xfrm>
            <a:off x="9217025" y="2393950"/>
            <a:ext cx="2047875" cy="1765300"/>
          </a:xfrm>
          <a:prstGeom prst="hexagon">
            <a:avLst>
              <a:gd name="adj" fmla="val 24995"/>
              <a:gd name="vf" fmla="val 115470"/>
            </a:avLst>
          </a:prstGeom>
          <a:noFill/>
          <a:ln w="12700">
            <a:solidFill>
              <a:srgbClr val="3B3B3B"/>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85" name="文本框 20"/>
          <p:cNvSpPr>
            <a:spLocks noChangeArrowheads="1"/>
          </p:cNvSpPr>
          <p:nvPr/>
        </p:nvSpPr>
        <p:spPr bwMode="auto">
          <a:xfrm>
            <a:off x="3022600" y="2944813"/>
            <a:ext cx="10064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rgbClr val="FFF6E7"/>
                </a:solidFill>
                <a:latin typeface="微软雅黑" pitchFamily="34" charset="-122"/>
                <a:ea typeface="微软雅黑" pitchFamily="34" charset="-122"/>
                <a:sym typeface="微软雅黑" pitchFamily="34" charset="-122"/>
              </a:rPr>
              <a:t>标题</a:t>
            </a:r>
          </a:p>
        </p:txBody>
      </p:sp>
      <p:sp>
        <p:nvSpPr>
          <p:cNvPr id="24586" name="文本框 21"/>
          <p:cNvSpPr>
            <a:spLocks noChangeArrowheads="1"/>
          </p:cNvSpPr>
          <p:nvPr/>
        </p:nvSpPr>
        <p:spPr bwMode="auto">
          <a:xfrm>
            <a:off x="4719638" y="3841750"/>
            <a:ext cx="10048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b="1">
                <a:solidFill>
                  <a:srgbClr val="3B3B3B"/>
                </a:solidFill>
                <a:latin typeface="微软雅黑" pitchFamily="34" charset="-122"/>
                <a:ea typeface="微软雅黑" pitchFamily="34" charset="-122"/>
                <a:sym typeface="微软雅黑" pitchFamily="34" charset="-122"/>
              </a:rPr>
              <a:t>标题</a:t>
            </a:r>
          </a:p>
        </p:txBody>
      </p:sp>
      <p:sp>
        <p:nvSpPr>
          <p:cNvPr id="24587" name="文本框 22"/>
          <p:cNvSpPr>
            <a:spLocks noChangeArrowheads="1"/>
          </p:cNvSpPr>
          <p:nvPr/>
        </p:nvSpPr>
        <p:spPr bwMode="auto">
          <a:xfrm>
            <a:off x="6388100" y="2944813"/>
            <a:ext cx="10048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b="1">
                <a:solidFill>
                  <a:srgbClr val="FFF6E7"/>
                </a:solidFill>
                <a:latin typeface="微软雅黑" pitchFamily="34" charset="-122"/>
                <a:ea typeface="微软雅黑" pitchFamily="34" charset="-122"/>
                <a:sym typeface="微软雅黑" pitchFamily="34" charset="-122"/>
              </a:rPr>
              <a:t>标题</a:t>
            </a:r>
          </a:p>
        </p:txBody>
      </p:sp>
      <p:sp>
        <p:nvSpPr>
          <p:cNvPr id="24588" name="文本框 23"/>
          <p:cNvSpPr>
            <a:spLocks noChangeArrowheads="1"/>
          </p:cNvSpPr>
          <p:nvPr/>
        </p:nvSpPr>
        <p:spPr bwMode="auto">
          <a:xfrm>
            <a:off x="8064500" y="3867150"/>
            <a:ext cx="10048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3200" b="1">
                <a:solidFill>
                  <a:srgbClr val="3B3B3B"/>
                </a:solidFill>
                <a:latin typeface="微软雅黑" pitchFamily="34" charset="-122"/>
                <a:ea typeface="微软雅黑" pitchFamily="34" charset="-122"/>
                <a:sym typeface="微软雅黑" pitchFamily="34" charset="-122"/>
              </a:rPr>
              <a:t>标题</a:t>
            </a:r>
          </a:p>
        </p:txBody>
      </p:sp>
      <p:sp>
        <p:nvSpPr>
          <p:cNvPr id="24589" name="矩形 1"/>
          <p:cNvSpPr>
            <a:spLocks noChangeArrowheads="1"/>
          </p:cNvSpPr>
          <p:nvPr/>
        </p:nvSpPr>
        <p:spPr bwMode="auto">
          <a:xfrm>
            <a:off x="2897188" y="1704975"/>
            <a:ext cx="18367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itchFamily="34" charset="-122"/>
                <a:ea typeface="微软雅黑" pitchFamily="34" charset="-122"/>
                <a:sym typeface="微软雅黑" pitchFamily="34" charset="-122"/>
              </a:rPr>
              <a:t>点击添加文字说明</a:t>
            </a:r>
            <a:endParaRPr lang="en-US" sz="1400">
              <a:solidFill>
                <a:srgbClr val="000000"/>
              </a:solidFill>
              <a:latin typeface="微软雅黑" pitchFamily="34" charset="-122"/>
              <a:ea typeface="微软雅黑" pitchFamily="34" charset="-122"/>
              <a:sym typeface="微软雅黑" pitchFamily="34" charset="-122"/>
            </a:endParaRPr>
          </a:p>
          <a:p>
            <a:r>
              <a:rPr lang="zh-CN" altLang="en-US" sz="1400">
                <a:solidFill>
                  <a:srgbClr val="000000"/>
                </a:solidFill>
                <a:latin typeface="微软雅黑" pitchFamily="34" charset="-122"/>
                <a:ea typeface="微软雅黑" pitchFamily="34" charset="-122"/>
                <a:sym typeface="微软雅黑" pitchFamily="34" charset="-122"/>
              </a:rPr>
              <a:t>点击添加文字说明</a:t>
            </a:r>
          </a:p>
        </p:txBody>
      </p:sp>
      <p:sp>
        <p:nvSpPr>
          <p:cNvPr id="24590" name="矩形 27"/>
          <p:cNvSpPr>
            <a:spLocks noChangeArrowheads="1"/>
          </p:cNvSpPr>
          <p:nvPr/>
        </p:nvSpPr>
        <p:spPr bwMode="auto">
          <a:xfrm>
            <a:off x="2897188" y="1204913"/>
            <a:ext cx="2236787"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itchFamily="34" charset="-122"/>
                <a:ea typeface="微软雅黑" pitchFamily="34" charset="-122"/>
                <a:sym typeface="微软雅黑" pitchFamily="34" charset="-122"/>
              </a:rPr>
              <a:t>点击添加文字说明</a:t>
            </a:r>
            <a:endParaRPr lang="en-US" sz="2000" b="1">
              <a:solidFill>
                <a:srgbClr val="000000"/>
              </a:solidFill>
              <a:latin typeface="微软雅黑" pitchFamily="34" charset="-122"/>
              <a:ea typeface="微软雅黑" pitchFamily="34" charset="-122"/>
              <a:sym typeface="微软雅黑" pitchFamily="34" charset="-122"/>
            </a:endParaRPr>
          </a:p>
        </p:txBody>
      </p:sp>
      <p:sp>
        <p:nvSpPr>
          <p:cNvPr id="24591" name="矩形 1"/>
          <p:cNvSpPr>
            <a:spLocks noChangeArrowheads="1"/>
          </p:cNvSpPr>
          <p:nvPr/>
        </p:nvSpPr>
        <p:spPr bwMode="auto">
          <a:xfrm>
            <a:off x="6305550" y="1704975"/>
            <a:ext cx="183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itchFamily="34" charset="-122"/>
                <a:ea typeface="微软雅黑" pitchFamily="34" charset="-122"/>
                <a:sym typeface="微软雅黑" pitchFamily="34" charset="-122"/>
              </a:rPr>
              <a:t>点击添加文字说明</a:t>
            </a:r>
            <a:endParaRPr lang="en-US" sz="1400">
              <a:solidFill>
                <a:srgbClr val="000000"/>
              </a:solidFill>
              <a:latin typeface="微软雅黑" pitchFamily="34" charset="-122"/>
              <a:ea typeface="微软雅黑" pitchFamily="34" charset="-122"/>
              <a:sym typeface="微软雅黑" pitchFamily="34" charset="-122"/>
            </a:endParaRPr>
          </a:p>
          <a:p>
            <a:r>
              <a:rPr lang="zh-CN" altLang="en-US" sz="1400">
                <a:solidFill>
                  <a:srgbClr val="000000"/>
                </a:solidFill>
                <a:latin typeface="微软雅黑" pitchFamily="34" charset="-122"/>
                <a:ea typeface="微软雅黑" pitchFamily="34" charset="-122"/>
                <a:sym typeface="微软雅黑" pitchFamily="34" charset="-122"/>
              </a:rPr>
              <a:t>点击添加文字说明</a:t>
            </a:r>
          </a:p>
        </p:txBody>
      </p:sp>
      <p:sp>
        <p:nvSpPr>
          <p:cNvPr id="24592" name="矩形 29"/>
          <p:cNvSpPr>
            <a:spLocks noChangeArrowheads="1"/>
          </p:cNvSpPr>
          <p:nvPr/>
        </p:nvSpPr>
        <p:spPr bwMode="auto">
          <a:xfrm>
            <a:off x="6305550" y="1204913"/>
            <a:ext cx="2235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itchFamily="34" charset="-122"/>
                <a:ea typeface="微软雅黑" pitchFamily="34" charset="-122"/>
                <a:sym typeface="微软雅黑" pitchFamily="34" charset="-122"/>
              </a:rPr>
              <a:t>点击添加文字说明</a:t>
            </a:r>
            <a:endParaRPr lang="en-US" sz="2000" b="1">
              <a:solidFill>
                <a:srgbClr val="000000"/>
              </a:solidFill>
              <a:latin typeface="微软雅黑" pitchFamily="34" charset="-122"/>
              <a:ea typeface="微软雅黑" pitchFamily="34" charset="-122"/>
              <a:sym typeface="微软雅黑" pitchFamily="34" charset="-122"/>
            </a:endParaRPr>
          </a:p>
        </p:txBody>
      </p:sp>
      <p:sp>
        <p:nvSpPr>
          <p:cNvPr id="24593" name="矩形 1"/>
          <p:cNvSpPr>
            <a:spLocks noChangeArrowheads="1"/>
          </p:cNvSpPr>
          <p:nvPr/>
        </p:nvSpPr>
        <p:spPr bwMode="auto">
          <a:xfrm>
            <a:off x="4579938" y="5751513"/>
            <a:ext cx="18367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itchFamily="34" charset="-122"/>
                <a:ea typeface="微软雅黑" pitchFamily="34" charset="-122"/>
                <a:sym typeface="微软雅黑" pitchFamily="34" charset="-122"/>
              </a:rPr>
              <a:t>点击添加文字说明</a:t>
            </a:r>
            <a:endParaRPr lang="en-US" sz="1400">
              <a:solidFill>
                <a:srgbClr val="000000"/>
              </a:solidFill>
              <a:latin typeface="微软雅黑" pitchFamily="34" charset="-122"/>
              <a:ea typeface="微软雅黑" pitchFamily="34" charset="-122"/>
              <a:sym typeface="微软雅黑" pitchFamily="34" charset="-122"/>
            </a:endParaRPr>
          </a:p>
          <a:p>
            <a:r>
              <a:rPr lang="zh-CN" altLang="en-US" sz="1400">
                <a:solidFill>
                  <a:srgbClr val="000000"/>
                </a:solidFill>
                <a:latin typeface="微软雅黑" pitchFamily="34" charset="-122"/>
                <a:ea typeface="微软雅黑" pitchFamily="34" charset="-122"/>
                <a:sym typeface="微软雅黑" pitchFamily="34" charset="-122"/>
              </a:rPr>
              <a:t>点击添加文字说明</a:t>
            </a:r>
          </a:p>
        </p:txBody>
      </p:sp>
      <p:sp>
        <p:nvSpPr>
          <p:cNvPr id="24594" name="矩形 31"/>
          <p:cNvSpPr>
            <a:spLocks noChangeArrowheads="1"/>
          </p:cNvSpPr>
          <p:nvPr/>
        </p:nvSpPr>
        <p:spPr bwMode="auto">
          <a:xfrm>
            <a:off x="4579938" y="5251450"/>
            <a:ext cx="2236787"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itchFamily="34" charset="-122"/>
                <a:ea typeface="微软雅黑" pitchFamily="34" charset="-122"/>
                <a:sym typeface="微软雅黑" pitchFamily="34" charset="-122"/>
              </a:rPr>
              <a:t>点击添加文字说明</a:t>
            </a:r>
            <a:endParaRPr lang="en-US" sz="2000" b="1">
              <a:solidFill>
                <a:srgbClr val="000000"/>
              </a:solidFill>
              <a:latin typeface="微软雅黑" pitchFamily="34" charset="-122"/>
              <a:ea typeface="微软雅黑" pitchFamily="34" charset="-122"/>
              <a:sym typeface="微软雅黑" pitchFamily="34" charset="-122"/>
            </a:endParaRPr>
          </a:p>
        </p:txBody>
      </p:sp>
      <p:sp>
        <p:nvSpPr>
          <p:cNvPr id="24595" name="矩形 1"/>
          <p:cNvSpPr>
            <a:spLocks noChangeArrowheads="1"/>
          </p:cNvSpPr>
          <p:nvPr/>
        </p:nvSpPr>
        <p:spPr bwMode="auto">
          <a:xfrm>
            <a:off x="7916863" y="5751513"/>
            <a:ext cx="18367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itchFamily="34" charset="-122"/>
                <a:ea typeface="微软雅黑" pitchFamily="34" charset="-122"/>
                <a:sym typeface="微软雅黑" pitchFamily="34" charset="-122"/>
              </a:rPr>
              <a:t>点击添加文字说明</a:t>
            </a:r>
            <a:endParaRPr lang="en-US" sz="1400">
              <a:solidFill>
                <a:srgbClr val="000000"/>
              </a:solidFill>
              <a:latin typeface="微软雅黑" pitchFamily="34" charset="-122"/>
              <a:ea typeface="微软雅黑" pitchFamily="34" charset="-122"/>
              <a:sym typeface="微软雅黑" pitchFamily="34" charset="-122"/>
            </a:endParaRPr>
          </a:p>
          <a:p>
            <a:r>
              <a:rPr lang="zh-CN" altLang="en-US" sz="1400">
                <a:solidFill>
                  <a:srgbClr val="000000"/>
                </a:solidFill>
                <a:latin typeface="微软雅黑" pitchFamily="34" charset="-122"/>
                <a:ea typeface="微软雅黑" pitchFamily="34" charset="-122"/>
                <a:sym typeface="微软雅黑" pitchFamily="34" charset="-122"/>
              </a:rPr>
              <a:t>点击添加文字说明</a:t>
            </a:r>
          </a:p>
        </p:txBody>
      </p:sp>
      <p:sp>
        <p:nvSpPr>
          <p:cNvPr id="24596" name="矩形 33"/>
          <p:cNvSpPr>
            <a:spLocks noChangeArrowheads="1"/>
          </p:cNvSpPr>
          <p:nvPr/>
        </p:nvSpPr>
        <p:spPr bwMode="auto">
          <a:xfrm>
            <a:off x="7916863" y="5251450"/>
            <a:ext cx="2236787"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itchFamily="34" charset="-122"/>
                <a:ea typeface="微软雅黑" pitchFamily="34" charset="-122"/>
                <a:sym typeface="微软雅黑" pitchFamily="34" charset="-122"/>
              </a:rPr>
              <a:t>点击添加文字说明</a:t>
            </a:r>
            <a:endParaRPr lang="en-US" sz="2000" b="1">
              <a:solidFill>
                <a:srgbClr val="000000"/>
              </a:solidFill>
              <a:latin typeface="微软雅黑" pitchFamily="34" charset="-122"/>
              <a:ea typeface="微软雅黑" pitchFamily="34" charset="-122"/>
              <a:sym typeface="微软雅黑" pitchFamily="34" charset="-122"/>
            </a:endParaRPr>
          </a:p>
        </p:txBody>
      </p:sp>
      <p:grpSp>
        <p:nvGrpSpPr>
          <p:cNvPr id="24597" name="Group 98"/>
          <p:cNvGrpSpPr>
            <a:grpSpLocks/>
          </p:cNvGrpSpPr>
          <p:nvPr/>
        </p:nvGrpSpPr>
        <p:grpSpPr bwMode="auto">
          <a:xfrm>
            <a:off x="9704388" y="2755900"/>
            <a:ext cx="1071562" cy="990600"/>
            <a:chOff x="0" y="0"/>
            <a:chExt cx="1120" cy="1035"/>
          </a:xfrm>
        </p:grpSpPr>
        <p:sp>
          <p:nvSpPr>
            <p:cNvPr id="24604" name="Freeform 99"/>
            <p:cNvSpPr>
              <a:spLocks noEditPoints="1" noChangeArrowheads="1"/>
            </p:cNvSpPr>
            <p:nvPr/>
          </p:nvSpPr>
          <p:spPr bwMode="auto">
            <a:xfrm>
              <a:off x="449" y="0"/>
              <a:ext cx="671" cy="671"/>
            </a:xfrm>
            <a:custGeom>
              <a:avLst/>
              <a:gdLst>
                <a:gd name="T0" fmla="*/ 46449 w 282"/>
                <a:gd name="T1" fmla="*/ 4485 h 282"/>
                <a:gd name="T2" fmla="*/ 29748 w 282"/>
                <a:gd name="T3" fmla="*/ 4485 h 282"/>
                <a:gd name="T4" fmla="*/ 0 w 282"/>
                <a:gd name="T5" fmla="*/ 34328 h 282"/>
                <a:gd name="T6" fmla="*/ 16701 w 282"/>
                <a:gd name="T7" fmla="*/ 51193 h 282"/>
                <a:gd name="T8" fmla="*/ 46449 w 282"/>
                <a:gd name="T9" fmla="*/ 21446 h 282"/>
                <a:gd name="T10" fmla="*/ 46449 w 282"/>
                <a:gd name="T11" fmla="*/ 4485 h 282"/>
                <a:gd name="T12" fmla="*/ 9998 w 282"/>
                <a:gd name="T13" fmla="*/ 34621 h 282"/>
                <a:gd name="T14" fmla="*/ 8016 w 282"/>
                <a:gd name="T15" fmla="*/ 32629 h 282"/>
                <a:gd name="T16" fmla="*/ 33184 w 282"/>
                <a:gd name="T17" fmla="*/ 7626 h 282"/>
                <a:gd name="T18" fmla="*/ 35228 w 282"/>
                <a:gd name="T19" fmla="*/ 7626 h 282"/>
                <a:gd name="T20" fmla="*/ 35228 w 282"/>
                <a:gd name="T21" fmla="*/ 9620 h 282"/>
                <a:gd name="T22" fmla="*/ 9998 w 282"/>
                <a:gd name="T23" fmla="*/ 34621 h 282"/>
                <a:gd name="T24" fmla="*/ 14200 w 282"/>
                <a:gd name="T25" fmla="*/ 38811 h 282"/>
                <a:gd name="T26" fmla="*/ 12111 w 282"/>
                <a:gd name="T27" fmla="*/ 36829 h 282"/>
                <a:gd name="T28" fmla="*/ 39365 w 282"/>
                <a:gd name="T29" fmla="*/ 9620 h 282"/>
                <a:gd name="T30" fmla="*/ 41409 w 282"/>
                <a:gd name="T31" fmla="*/ 9620 h 282"/>
                <a:gd name="T32" fmla="*/ 41409 w 282"/>
                <a:gd name="T33" fmla="*/ 11600 h 282"/>
                <a:gd name="T34" fmla="*/ 14200 w 282"/>
                <a:gd name="T35" fmla="*/ 38811 h 282"/>
                <a:gd name="T36" fmla="*/ 18310 w 282"/>
                <a:gd name="T37" fmla="*/ 43018 h 282"/>
                <a:gd name="T38" fmla="*/ 16311 w 282"/>
                <a:gd name="T39" fmla="*/ 41036 h 282"/>
                <a:gd name="T40" fmla="*/ 41573 w 282"/>
                <a:gd name="T41" fmla="*/ 15937 h 282"/>
                <a:gd name="T42" fmla="*/ 43567 w 282"/>
                <a:gd name="T43" fmla="*/ 15937 h 282"/>
                <a:gd name="T44" fmla="*/ 43567 w 282"/>
                <a:gd name="T45" fmla="*/ 18010 h 282"/>
                <a:gd name="T46" fmla="*/ 18310 w 282"/>
                <a:gd name="T47" fmla="*/ 43018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2"/>
                <a:gd name="T73" fmla="*/ 0 h 282"/>
                <a:gd name="T74" fmla="*/ 282 w 282"/>
                <a:gd name="T75" fmla="*/ 282 h 2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2" h="282">
                  <a:moveTo>
                    <a:pt x="256" y="25"/>
                  </a:moveTo>
                  <a:cubicBezTo>
                    <a:pt x="231" y="0"/>
                    <a:pt x="189" y="0"/>
                    <a:pt x="164" y="25"/>
                  </a:cubicBezTo>
                  <a:cubicBezTo>
                    <a:pt x="0" y="189"/>
                    <a:pt x="0" y="189"/>
                    <a:pt x="0" y="189"/>
                  </a:cubicBezTo>
                  <a:cubicBezTo>
                    <a:pt x="92" y="282"/>
                    <a:pt x="92" y="282"/>
                    <a:pt x="92" y="282"/>
                  </a:cubicBezTo>
                  <a:cubicBezTo>
                    <a:pt x="256" y="118"/>
                    <a:pt x="256" y="118"/>
                    <a:pt x="256" y="118"/>
                  </a:cubicBezTo>
                  <a:cubicBezTo>
                    <a:pt x="282" y="92"/>
                    <a:pt x="282" y="51"/>
                    <a:pt x="256" y="25"/>
                  </a:cubicBezTo>
                  <a:close/>
                  <a:moveTo>
                    <a:pt x="55" y="191"/>
                  </a:moveTo>
                  <a:cubicBezTo>
                    <a:pt x="44" y="180"/>
                    <a:pt x="44" y="180"/>
                    <a:pt x="44" y="180"/>
                  </a:cubicBezTo>
                  <a:cubicBezTo>
                    <a:pt x="183" y="42"/>
                    <a:pt x="183" y="42"/>
                    <a:pt x="183" y="42"/>
                  </a:cubicBezTo>
                  <a:cubicBezTo>
                    <a:pt x="186" y="39"/>
                    <a:pt x="191" y="39"/>
                    <a:pt x="194" y="42"/>
                  </a:cubicBezTo>
                  <a:cubicBezTo>
                    <a:pt x="197" y="45"/>
                    <a:pt x="197" y="50"/>
                    <a:pt x="194" y="53"/>
                  </a:cubicBezTo>
                  <a:lnTo>
                    <a:pt x="55" y="191"/>
                  </a:lnTo>
                  <a:close/>
                  <a:moveTo>
                    <a:pt x="78" y="214"/>
                  </a:moveTo>
                  <a:cubicBezTo>
                    <a:pt x="67" y="203"/>
                    <a:pt x="67" y="203"/>
                    <a:pt x="67" y="203"/>
                  </a:cubicBezTo>
                  <a:cubicBezTo>
                    <a:pt x="217" y="53"/>
                    <a:pt x="217" y="53"/>
                    <a:pt x="217" y="53"/>
                  </a:cubicBezTo>
                  <a:cubicBezTo>
                    <a:pt x="220" y="50"/>
                    <a:pt x="225" y="50"/>
                    <a:pt x="228" y="53"/>
                  </a:cubicBezTo>
                  <a:cubicBezTo>
                    <a:pt x="231" y="56"/>
                    <a:pt x="231" y="61"/>
                    <a:pt x="228" y="64"/>
                  </a:cubicBezTo>
                  <a:lnTo>
                    <a:pt x="78" y="214"/>
                  </a:lnTo>
                  <a:close/>
                  <a:moveTo>
                    <a:pt x="101" y="237"/>
                  </a:moveTo>
                  <a:cubicBezTo>
                    <a:pt x="90" y="226"/>
                    <a:pt x="90" y="226"/>
                    <a:pt x="90" y="226"/>
                  </a:cubicBezTo>
                  <a:cubicBezTo>
                    <a:pt x="229" y="88"/>
                    <a:pt x="229" y="88"/>
                    <a:pt x="229" y="88"/>
                  </a:cubicBezTo>
                  <a:cubicBezTo>
                    <a:pt x="232" y="85"/>
                    <a:pt x="237" y="85"/>
                    <a:pt x="240" y="88"/>
                  </a:cubicBezTo>
                  <a:cubicBezTo>
                    <a:pt x="243" y="91"/>
                    <a:pt x="243" y="96"/>
                    <a:pt x="240" y="99"/>
                  </a:cubicBezTo>
                  <a:lnTo>
                    <a:pt x="101" y="237"/>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5" name="Freeform 100"/>
            <p:cNvSpPr>
              <a:spLocks noChangeArrowheads="1"/>
            </p:cNvSpPr>
            <p:nvPr/>
          </p:nvSpPr>
          <p:spPr bwMode="auto">
            <a:xfrm>
              <a:off x="78" y="571"/>
              <a:ext cx="464" cy="464"/>
            </a:xfrm>
            <a:custGeom>
              <a:avLst/>
              <a:gdLst>
                <a:gd name="T0" fmla="*/ 300 w 464"/>
                <a:gd name="T1" fmla="*/ 276 h 464"/>
                <a:gd name="T2" fmla="*/ 281 w 464"/>
                <a:gd name="T3" fmla="*/ 257 h 464"/>
                <a:gd name="T4" fmla="*/ 464 w 464"/>
                <a:gd name="T5" fmla="*/ 74 h 464"/>
                <a:gd name="T6" fmla="*/ 390 w 464"/>
                <a:gd name="T7" fmla="*/ 0 h 464"/>
                <a:gd name="T8" fmla="*/ 207 w 464"/>
                <a:gd name="T9" fmla="*/ 184 h 464"/>
                <a:gd name="T10" fmla="*/ 188 w 464"/>
                <a:gd name="T11" fmla="*/ 165 h 464"/>
                <a:gd name="T12" fmla="*/ 145 w 464"/>
                <a:gd name="T13" fmla="*/ 188 h 464"/>
                <a:gd name="T14" fmla="*/ 0 w 464"/>
                <a:gd name="T15" fmla="*/ 422 h 464"/>
                <a:gd name="T16" fmla="*/ 43 w 464"/>
                <a:gd name="T17" fmla="*/ 464 h 464"/>
                <a:gd name="T18" fmla="*/ 276 w 464"/>
                <a:gd name="T19" fmla="*/ 322 h 464"/>
                <a:gd name="T20" fmla="*/ 300 w 464"/>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4"/>
                <a:gd name="T34" fmla="*/ 0 h 464"/>
                <a:gd name="T35" fmla="*/ 464 w 464"/>
                <a:gd name="T36" fmla="*/ 464 h 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4" h="464">
                  <a:moveTo>
                    <a:pt x="300" y="276"/>
                  </a:moveTo>
                  <a:lnTo>
                    <a:pt x="281" y="257"/>
                  </a:lnTo>
                  <a:lnTo>
                    <a:pt x="464" y="74"/>
                  </a:lnTo>
                  <a:lnTo>
                    <a:pt x="390" y="0"/>
                  </a:lnTo>
                  <a:lnTo>
                    <a:pt x="207" y="184"/>
                  </a:lnTo>
                  <a:lnTo>
                    <a:pt x="188" y="165"/>
                  </a:lnTo>
                  <a:lnTo>
                    <a:pt x="145" y="188"/>
                  </a:lnTo>
                  <a:lnTo>
                    <a:pt x="0" y="422"/>
                  </a:lnTo>
                  <a:lnTo>
                    <a:pt x="43" y="464"/>
                  </a:lnTo>
                  <a:lnTo>
                    <a:pt x="276" y="322"/>
                  </a:lnTo>
                  <a:lnTo>
                    <a:pt x="300" y="276"/>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6" name="Freeform 101"/>
            <p:cNvSpPr>
              <a:spLocks noChangeArrowheads="1"/>
            </p:cNvSpPr>
            <p:nvPr/>
          </p:nvSpPr>
          <p:spPr bwMode="auto">
            <a:xfrm>
              <a:off x="0" y="7"/>
              <a:ext cx="490" cy="493"/>
            </a:xfrm>
            <a:custGeom>
              <a:avLst/>
              <a:gdLst>
                <a:gd name="T0" fmla="*/ 18665 w 206"/>
                <a:gd name="T1" fmla="*/ 0 h 207"/>
                <a:gd name="T2" fmla="*/ 13929 w 206"/>
                <a:gd name="T3" fmla="*/ 772 h 207"/>
                <a:gd name="T4" fmla="*/ 14467 w 206"/>
                <a:gd name="T5" fmla="*/ 1067 h 207"/>
                <a:gd name="T6" fmla="*/ 21156 w 206"/>
                <a:gd name="T7" fmla="*/ 7821 h 207"/>
                <a:gd name="T8" fmla="*/ 21156 w 206"/>
                <a:gd name="T9" fmla="*/ 20465 h 207"/>
                <a:gd name="T10" fmla="*/ 8680 w 206"/>
                <a:gd name="T11" fmla="*/ 20465 h 207"/>
                <a:gd name="T12" fmla="*/ 1981 w 206"/>
                <a:gd name="T13" fmla="*/ 13709 h 207"/>
                <a:gd name="T14" fmla="*/ 1051 w 206"/>
                <a:gd name="T15" fmla="*/ 12416 h 207"/>
                <a:gd name="T16" fmla="*/ 0 w 206"/>
                <a:gd name="T17" fmla="*/ 19020 h 207"/>
                <a:gd name="T18" fmla="*/ 18665 w 206"/>
                <a:gd name="T19" fmla="*/ 37770 h 207"/>
                <a:gd name="T20" fmla="*/ 37321 w 206"/>
                <a:gd name="T21" fmla="*/ 19020 h 207"/>
                <a:gd name="T22" fmla="*/ 18665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6"/>
                <a:gd name="T37" fmla="*/ 0 h 207"/>
                <a:gd name="T38" fmla="*/ 206 w 206"/>
                <a:gd name="T39" fmla="*/ 207 h 20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6" h="207">
                  <a:moveTo>
                    <a:pt x="103" y="0"/>
                  </a:moveTo>
                  <a:cubicBezTo>
                    <a:pt x="94" y="0"/>
                    <a:pt x="86" y="2"/>
                    <a:pt x="77" y="4"/>
                  </a:cubicBezTo>
                  <a:cubicBezTo>
                    <a:pt x="78" y="4"/>
                    <a:pt x="79" y="5"/>
                    <a:pt x="80" y="6"/>
                  </a:cubicBezTo>
                  <a:cubicBezTo>
                    <a:pt x="117" y="43"/>
                    <a:pt x="117" y="43"/>
                    <a:pt x="117" y="43"/>
                  </a:cubicBezTo>
                  <a:cubicBezTo>
                    <a:pt x="136" y="62"/>
                    <a:pt x="136" y="93"/>
                    <a:pt x="117" y="112"/>
                  </a:cubicBezTo>
                  <a:cubicBezTo>
                    <a:pt x="98" y="131"/>
                    <a:pt x="67" y="131"/>
                    <a:pt x="48" y="112"/>
                  </a:cubicBezTo>
                  <a:cubicBezTo>
                    <a:pt x="11" y="75"/>
                    <a:pt x="11" y="75"/>
                    <a:pt x="11" y="75"/>
                  </a:cubicBezTo>
                  <a:cubicBezTo>
                    <a:pt x="9" y="73"/>
                    <a:pt x="8" y="71"/>
                    <a:pt x="6" y="68"/>
                  </a:cubicBezTo>
                  <a:cubicBezTo>
                    <a:pt x="2" y="79"/>
                    <a:pt x="0" y="91"/>
                    <a:pt x="0" y="104"/>
                  </a:cubicBezTo>
                  <a:cubicBezTo>
                    <a:pt x="0" y="161"/>
                    <a:pt x="46" y="207"/>
                    <a:pt x="103" y="207"/>
                  </a:cubicBezTo>
                  <a:cubicBezTo>
                    <a:pt x="160" y="207"/>
                    <a:pt x="206" y="161"/>
                    <a:pt x="206" y="104"/>
                  </a:cubicBezTo>
                  <a:cubicBezTo>
                    <a:pt x="206" y="47"/>
                    <a:pt x="160" y="0"/>
                    <a:pt x="103" y="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7" name="Freeform 102"/>
            <p:cNvSpPr>
              <a:spLocks noEditPoints="1" noChangeArrowheads="1"/>
            </p:cNvSpPr>
            <p:nvPr/>
          </p:nvSpPr>
          <p:spPr bwMode="auto">
            <a:xfrm>
              <a:off x="606" y="593"/>
              <a:ext cx="445" cy="442"/>
            </a:xfrm>
            <a:custGeom>
              <a:avLst/>
              <a:gdLst>
                <a:gd name="T0" fmla="*/ 29753 w 187"/>
                <a:gd name="T1" fmla="*/ 29336 h 186"/>
                <a:gd name="T2" fmla="*/ 29753 w 187"/>
                <a:gd name="T3" fmla="*/ 14762 h 186"/>
                <a:gd name="T4" fmla="*/ 14718 w 187"/>
                <a:gd name="T5" fmla="*/ 0 h 186"/>
                <a:gd name="T6" fmla="*/ 0 w 187"/>
                <a:gd name="T7" fmla="*/ 14546 h 186"/>
                <a:gd name="T8" fmla="*/ 15109 w 187"/>
                <a:gd name="T9" fmla="*/ 29336 h 186"/>
                <a:gd name="T10" fmla="*/ 29753 w 187"/>
                <a:gd name="T11" fmla="*/ 29336 h 186"/>
                <a:gd name="T12" fmla="*/ 19758 w 187"/>
                <a:gd name="T13" fmla="*/ 19481 h 186"/>
                <a:gd name="T14" fmla="*/ 25941 w 187"/>
                <a:gd name="T15" fmla="*/ 19481 h 186"/>
                <a:gd name="T16" fmla="*/ 25941 w 187"/>
                <a:gd name="T17" fmla="*/ 25536 h 186"/>
                <a:gd name="T18" fmla="*/ 19758 w 187"/>
                <a:gd name="T19" fmla="*/ 25536 h 186"/>
                <a:gd name="T20" fmla="*/ 19758 w 187"/>
                <a:gd name="T21" fmla="*/ 19481 h 18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7"/>
                <a:gd name="T34" fmla="*/ 0 h 186"/>
                <a:gd name="T35" fmla="*/ 187 w 187"/>
                <a:gd name="T36" fmla="*/ 186 h 18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7" h="186">
                  <a:moveTo>
                    <a:pt x="164" y="163"/>
                  </a:moveTo>
                  <a:cubicBezTo>
                    <a:pt x="187" y="141"/>
                    <a:pt x="187" y="105"/>
                    <a:pt x="164" y="82"/>
                  </a:cubicBezTo>
                  <a:cubicBezTo>
                    <a:pt x="81" y="0"/>
                    <a:pt x="81" y="0"/>
                    <a:pt x="81" y="0"/>
                  </a:cubicBezTo>
                  <a:cubicBezTo>
                    <a:pt x="0" y="81"/>
                    <a:pt x="0" y="81"/>
                    <a:pt x="0" y="81"/>
                  </a:cubicBezTo>
                  <a:cubicBezTo>
                    <a:pt x="83" y="163"/>
                    <a:pt x="83" y="163"/>
                    <a:pt x="83" y="163"/>
                  </a:cubicBezTo>
                  <a:cubicBezTo>
                    <a:pt x="105" y="186"/>
                    <a:pt x="142" y="186"/>
                    <a:pt x="164" y="163"/>
                  </a:cubicBezTo>
                  <a:close/>
                  <a:moveTo>
                    <a:pt x="109" y="108"/>
                  </a:moveTo>
                  <a:cubicBezTo>
                    <a:pt x="118" y="99"/>
                    <a:pt x="133" y="99"/>
                    <a:pt x="143" y="108"/>
                  </a:cubicBezTo>
                  <a:cubicBezTo>
                    <a:pt x="152" y="118"/>
                    <a:pt x="152" y="133"/>
                    <a:pt x="143" y="142"/>
                  </a:cubicBezTo>
                  <a:cubicBezTo>
                    <a:pt x="133" y="151"/>
                    <a:pt x="118" y="151"/>
                    <a:pt x="109" y="142"/>
                  </a:cubicBezTo>
                  <a:cubicBezTo>
                    <a:pt x="100" y="133"/>
                    <a:pt x="100" y="118"/>
                    <a:pt x="109" y="108"/>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4598" name="Group 78"/>
          <p:cNvGrpSpPr>
            <a:grpSpLocks/>
          </p:cNvGrpSpPr>
          <p:nvPr/>
        </p:nvGrpSpPr>
        <p:grpSpPr bwMode="auto">
          <a:xfrm>
            <a:off x="1298575" y="3600450"/>
            <a:ext cx="1074738" cy="941388"/>
            <a:chOff x="0" y="0"/>
            <a:chExt cx="1284" cy="1124"/>
          </a:xfrm>
        </p:grpSpPr>
        <p:sp>
          <p:nvSpPr>
            <p:cNvPr id="24599" name="Freeform 82"/>
            <p:cNvSpPr>
              <a:spLocks noEditPoints="1" noChangeArrowheads="1"/>
            </p:cNvSpPr>
            <p:nvPr/>
          </p:nvSpPr>
          <p:spPr bwMode="auto">
            <a:xfrm>
              <a:off x="14" y="91"/>
              <a:ext cx="964" cy="957"/>
            </a:xfrm>
            <a:custGeom>
              <a:avLst/>
              <a:gdLst>
                <a:gd name="T0" fmla="*/ 44470 w 406"/>
                <a:gd name="T1" fmla="*/ 3564 h 403"/>
                <a:gd name="T2" fmla="*/ 35687 w 406"/>
                <a:gd name="T3" fmla="*/ 537 h 403"/>
                <a:gd name="T4" fmla="*/ 23335 w 406"/>
                <a:gd name="T5" fmla="*/ 5875 h 403"/>
                <a:gd name="T6" fmla="*/ 19546 w 406"/>
                <a:gd name="T7" fmla="*/ 8076 h 403"/>
                <a:gd name="T8" fmla="*/ 19703 w 406"/>
                <a:gd name="T9" fmla="*/ 8233 h 403"/>
                <a:gd name="T10" fmla="*/ 21514 w 406"/>
                <a:gd name="T11" fmla="*/ 4996 h 403"/>
                <a:gd name="T12" fmla="*/ 15030 w 406"/>
                <a:gd name="T13" fmla="*/ 9000 h 403"/>
                <a:gd name="T14" fmla="*/ 5592 w 406"/>
                <a:gd name="T15" fmla="*/ 46309 h 403"/>
                <a:gd name="T16" fmla="*/ 4996 w 406"/>
                <a:gd name="T17" fmla="*/ 39434 h 403"/>
                <a:gd name="T18" fmla="*/ 10431 w 406"/>
                <a:gd name="T19" fmla="*/ 42678 h 403"/>
                <a:gd name="T20" fmla="*/ 17737 w 406"/>
                <a:gd name="T21" fmla="*/ 40857 h 403"/>
                <a:gd name="T22" fmla="*/ 22782 w 406"/>
                <a:gd name="T23" fmla="*/ 50916 h 403"/>
                <a:gd name="T24" fmla="*/ 25273 w 406"/>
                <a:gd name="T25" fmla="*/ 49455 h 403"/>
                <a:gd name="T26" fmla="*/ 25432 w 406"/>
                <a:gd name="T27" fmla="*/ 41752 h 403"/>
                <a:gd name="T28" fmla="*/ 33346 w 406"/>
                <a:gd name="T29" fmla="*/ 37682 h 403"/>
                <a:gd name="T30" fmla="*/ 34267 w 406"/>
                <a:gd name="T31" fmla="*/ 30655 h 403"/>
                <a:gd name="T32" fmla="*/ 44470 w 406"/>
                <a:gd name="T33" fmla="*/ 22804 h 403"/>
                <a:gd name="T34" fmla="*/ 47103 w 406"/>
                <a:gd name="T35" fmla="*/ 21536 h 403"/>
                <a:gd name="T36" fmla="*/ 51242 w 406"/>
                <a:gd name="T37" fmla="*/ 16150 h 403"/>
                <a:gd name="T38" fmla="*/ 56821 w 406"/>
                <a:gd name="T39" fmla="*/ 18131 h 403"/>
                <a:gd name="T40" fmla="*/ 62715 w 406"/>
                <a:gd name="T41" fmla="*/ 10043 h 403"/>
                <a:gd name="T42" fmla="*/ 62551 w 406"/>
                <a:gd name="T43" fmla="*/ 8233 h 403"/>
                <a:gd name="T44" fmla="*/ 65956 w 406"/>
                <a:gd name="T45" fmla="*/ 12750 h 403"/>
                <a:gd name="T46" fmla="*/ 69726 w 406"/>
                <a:gd name="T47" fmla="*/ 17582 h 403"/>
                <a:gd name="T48" fmla="*/ 70788 w 406"/>
                <a:gd name="T49" fmla="*/ 17368 h 403"/>
                <a:gd name="T50" fmla="*/ 43917 w 406"/>
                <a:gd name="T51" fmla="*/ 31044 h 403"/>
                <a:gd name="T52" fmla="*/ 41348 w 406"/>
                <a:gd name="T53" fmla="*/ 33519 h 403"/>
                <a:gd name="T54" fmla="*/ 45512 w 406"/>
                <a:gd name="T55" fmla="*/ 31579 h 403"/>
                <a:gd name="T56" fmla="*/ 48378 w 406"/>
                <a:gd name="T57" fmla="*/ 27131 h 403"/>
                <a:gd name="T58" fmla="*/ 44978 w 406"/>
                <a:gd name="T59" fmla="*/ 28686 h 403"/>
                <a:gd name="T60" fmla="*/ 33116 w 406"/>
                <a:gd name="T61" fmla="*/ 39648 h 403"/>
                <a:gd name="T62" fmla="*/ 34801 w 406"/>
                <a:gd name="T63" fmla="*/ 42678 h 403"/>
                <a:gd name="T64" fmla="*/ 35084 w 406"/>
                <a:gd name="T65" fmla="*/ 44324 h 403"/>
                <a:gd name="T66" fmla="*/ 34547 w 406"/>
                <a:gd name="T67" fmla="*/ 45919 h 403"/>
                <a:gd name="T68" fmla="*/ 32451 w 406"/>
                <a:gd name="T69" fmla="*/ 50595 h 403"/>
                <a:gd name="T70" fmla="*/ 29969 w 406"/>
                <a:gd name="T71" fmla="*/ 50595 h 403"/>
                <a:gd name="T72" fmla="*/ 33116 w 406"/>
                <a:gd name="T73" fmla="*/ 50916 h 403"/>
                <a:gd name="T74" fmla="*/ 32237 w 406"/>
                <a:gd name="T75" fmla="*/ 55428 h 403"/>
                <a:gd name="T76" fmla="*/ 36905 w 406"/>
                <a:gd name="T77" fmla="*/ 48237 h 403"/>
                <a:gd name="T78" fmla="*/ 36905 w 406"/>
                <a:gd name="T79" fmla="*/ 50595 h 403"/>
                <a:gd name="T80" fmla="*/ 33882 w 406"/>
                <a:gd name="T81" fmla="*/ 53459 h 403"/>
                <a:gd name="T82" fmla="*/ 35473 w 406"/>
                <a:gd name="T83" fmla="*/ 53780 h 403"/>
                <a:gd name="T84" fmla="*/ 37829 w 406"/>
                <a:gd name="T85" fmla="*/ 55428 h 403"/>
                <a:gd name="T86" fmla="*/ 33505 w 406"/>
                <a:gd name="T87" fmla="*/ 55050 h 403"/>
                <a:gd name="T88" fmla="*/ 48756 w 406"/>
                <a:gd name="T89" fmla="*/ 55584 h 403"/>
                <a:gd name="T90" fmla="*/ 42271 w 406"/>
                <a:gd name="T91" fmla="*/ 53229 h 403"/>
                <a:gd name="T92" fmla="*/ 44589 w 406"/>
                <a:gd name="T93" fmla="*/ 55428 h 403"/>
                <a:gd name="T94" fmla="*/ 51242 w 406"/>
                <a:gd name="T95" fmla="*/ 52561 h 403"/>
                <a:gd name="T96" fmla="*/ 51389 w 406"/>
                <a:gd name="T97" fmla="*/ 52951 h 403"/>
                <a:gd name="T98" fmla="*/ 47830 w 406"/>
                <a:gd name="T99" fmla="*/ 62070 h 403"/>
                <a:gd name="T100" fmla="*/ 42784 w 406"/>
                <a:gd name="T101" fmla="*/ 58292 h 403"/>
                <a:gd name="T102" fmla="*/ 35851 w 406"/>
                <a:gd name="T103" fmla="*/ 61692 h 403"/>
                <a:gd name="T104" fmla="*/ 34925 w 406"/>
                <a:gd name="T105" fmla="*/ 67061 h 403"/>
                <a:gd name="T106" fmla="*/ 43157 w 406"/>
                <a:gd name="T107" fmla="*/ 68498 h 403"/>
                <a:gd name="T108" fmla="*/ 48540 w 406"/>
                <a:gd name="T109" fmla="*/ 69768 h 403"/>
                <a:gd name="T110" fmla="*/ 49138 w 406"/>
                <a:gd name="T111" fmla="*/ 70158 h 403"/>
                <a:gd name="T112" fmla="*/ 54252 w 406"/>
                <a:gd name="T113" fmla="*/ 56351 h 403"/>
                <a:gd name="T114" fmla="*/ 55914 w 406"/>
                <a:gd name="T115" fmla="*/ 55962 h 40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06"/>
                <a:gd name="T175" fmla="*/ 0 h 403"/>
                <a:gd name="T176" fmla="*/ 406 w 406"/>
                <a:gd name="T177" fmla="*/ 403 h 403"/>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06" h="403">
                  <a:moveTo>
                    <a:pt x="338" y="53"/>
                  </a:moveTo>
                  <a:cubicBezTo>
                    <a:pt x="331" y="46"/>
                    <a:pt x="331" y="46"/>
                    <a:pt x="331" y="46"/>
                  </a:cubicBezTo>
                  <a:cubicBezTo>
                    <a:pt x="311" y="39"/>
                    <a:pt x="311" y="39"/>
                    <a:pt x="311" y="39"/>
                  </a:cubicBezTo>
                  <a:cubicBezTo>
                    <a:pt x="310" y="44"/>
                    <a:pt x="310" y="44"/>
                    <a:pt x="310" y="44"/>
                  </a:cubicBezTo>
                  <a:cubicBezTo>
                    <a:pt x="301" y="39"/>
                    <a:pt x="301" y="39"/>
                    <a:pt x="301" y="39"/>
                  </a:cubicBezTo>
                  <a:cubicBezTo>
                    <a:pt x="296" y="36"/>
                    <a:pt x="296" y="36"/>
                    <a:pt x="296" y="36"/>
                  </a:cubicBezTo>
                  <a:cubicBezTo>
                    <a:pt x="296" y="36"/>
                    <a:pt x="288" y="37"/>
                    <a:pt x="289" y="38"/>
                  </a:cubicBezTo>
                  <a:cubicBezTo>
                    <a:pt x="289" y="39"/>
                    <a:pt x="277" y="30"/>
                    <a:pt x="277" y="30"/>
                  </a:cubicBezTo>
                  <a:cubicBezTo>
                    <a:pt x="268" y="30"/>
                    <a:pt x="268" y="30"/>
                    <a:pt x="268" y="30"/>
                  </a:cubicBezTo>
                  <a:cubicBezTo>
                    <a:pt x="259" y="25"/>
                    <a:pt x="259" y="25"/>
                    <a:pt x="259" y="25"/>
                  </a:cubicBezTo>
                  <a:cubicBezTo>
                    <a:pt x="255" y="26"/>
                    <a:pt x="255" y="26"/>
                    <a:pt x="255" y="26"/>
                  </a:cubicBezTo>
                  <a:cubicBezTo>
                    <a:pt x="248" y="20"/>
                    <a:pt x="248" y="20"/>
                    <a:pt x="248" y="20"/>
                  </a:cubicBezTo>
                  <a:cubicBezTo>
                    <a:pt x="241" y="26"/>
                    <a:pt x="241" y="26"/>
                    <a:pt x="241" y="26"/>
                  </a:cubicBezTo>
                  <a:cubicBezTo>
                    <a:pt x="241" y="29"/>
                    <a:pt x="241" y="29"/>
                    <a:pt x="241" y="29"/>
                  </a:cubicBezTo>
                  <a:cubicBezTo>
                    <a:pt x="231" y="26"/>
                    <a:pt x="231" y="26"/>
                    <a:pt x="231" y="26"/>
                  </a:cubicBezTo>
                  <a:cubicBezTo>
                    <a:pt x="227" y="28"/>
                    <a:pt x="227" y="28"/>
                    <a:pt x="227" y="28"/>
                  </a:cubicBezTo>
                  <a:cubicBezTo>
                    <a:pt x="221" y="20"/>
                    <a:pt x="221" y="20"/>
                    <a:pt x="221" y="20"/>
                  </a:cubicBezTo>
                  <a:cubicBezTo>
                    <a:pt x="208" y="20"/>
                    <a:pt x="208" y="20"/>
                    <a:pt x="208" y="20"/>
                  </a:cubicBezTo>
                  <a:cubicBezTo>
                    <a:pt x="196" y="17"/>
                    <a:pt x="196" y="17"/>
                    <a:pt x="196" y="17"/>
                  </a:cubicBezTo>
                  <a:cubicBezTo>
                    <a:pt x="191" y="14"/>
                    <a:pt x="191" y="14"/>
                    <a:pt x="191" y="14"/>
                  </a:cubicBezTo>
                  <a:cubicBezTo>
                    <a:pt x="183" y="17"/>
                    <a:pt x="183" y="17"/>
                    <a:pt x="183" y="17"/>
                  </a:cubicBezTo>
                  <a:cubicBezTo>
                    <a:pt x="181" y="15"/>
                    <a:pt x="181" y="15"/>
                    <a:pt x="181" y="15"/>
                  </a:cubicBezTo>
                  <a:cubicBezTo>
                    <a:pt x="196" y="9"/>
                    <a:pt x="196" y="9"/>
                    <a:pt x="196" y="9"/>
                  </a:cubicBezTo>
                  <a:cubicBezTo>
                    <a:pt x="199" y="3"/>
                    <a:pt x="199" y="3"/>
                    <a:pt x="199" y="3"/>
                  </a:cubicBezTo>
                  <a:cubicBezTo>
                    <a:pt x="190" y="4"/>
                    <a:pt x="190" y="4"/>
                    <a:pt x="190" y="4"/>
                  </a:cubicBezTo>
                  <a:cubicBezTo>
                    <a:pt x="195" y="0"/>
                    <a:pt x="195" y="0"/>
                    <a:pt x="195" y="0"/>
                  </a:cubicBezTo>
                  <a:cubicBezTo>
                    <a:pt x="185" y="2"/>
                    <a:pt x="185" y="2"/>
                    <a:pt x="185" y="2"/>
                  </a:cubicBezTo>
                  <a:cubicBezTo>
                    <a:pt x="182" y="7"/>
                    <a:pt x="182" y="7"/>
                    <a:pt x="182" y="7"/>
                  </a:cubicBezTo>
                  <a:cubicBezTo>
                    <a:pt x="179" y="10"/>
                    <a:pt x="179" y="10"/>
                    <a:pt x="179" y="10"/>
                  </a:cubicBezTo>
                  <a:cubicBezTo>
                    <a:pt x="176" y="6"/>
                    <a:pt x="176" y="6"/>
                    <a:pt x="176" y="6"/>
                  </a:cubicBezTo>
                  <a:cubicBezTo>
                    <a:pt x="168" y="7"/>
                    <a:pt x="168" y="7"/>
                    <a:pt x="168" y="7"/>
                  </a:cubicBezTo>
                  <a:cubicBezTo>
                    <a:pt x="168" y="7"/>
                    <a:pt x="164" y="12"/>
                    <a:pt x="164" y="12"/>
                  </a:cubicBezTo>
                  <a:cubicBezTo>
                    <a:pt x="163" y="13"/>
                    <a:pt x="155" y="15"/>
                    <a:pt x="154" y="15"/>
                  </a:cubicBezTo>
                  <a:cubicBezTo>
                    <a:pt x="154" y="16"/>
                    <a:pt x="148" y="22"/>
                    <a:pt x="146" y="23"/>
                  </a:cubicBezTo>
                  <a:cubicBezTo>
                    <a:pt x="144" y="24"/>
                    <a:pt x="136" y="26"/>
                    <a:pt x="135" y="27"/>
                  </a:cubicBezTo>
                  <a:cubicBezTo>
                    <a:pt x="134" y="28"/>
                    <a:pt x="131" y="32"/>
                    <a:pt x="130" y="33"/>
                  </a:cubicBezTo>
                  <a:cubicBezTo>
                    <a:pt x="130" y="34"/>
                    <a:pt x="128" y="38"/>
                    <a:pt x="128" y="39"/>
                  </a:cubicBezTo>
                  <a:cubicBezTo>
                    <a:pt x="127" y="40"/>
                    <a:pt x="122" y="44"/>
                    <a:pt x="123" y="41"/>
                  </a:cubicBezTo>
                  <a:cubicBezTo>
                    <a:pt x="124" y="39"/>
                    <a:pt x="127" y="35"/>
                    <a:pt x="127" y="34"/>
                  </a:cubicBezTo>
                  <a:cubicBezTo>
                    <a:pt x="128" y="33"/>
                    <a:pt x="129" y="31"/>
                    <a:pt x="129" y="30"/>
                  </a:cubicBezTo>
                  <a:cubicBezTo>
                    <a:pt x="129" y="28"/>
                    <a:pt x="129" y="26"/>
                    <a:pt x="129" y="26"/>
                  </a:cubicBezTo>
                  <a:cubicBezTo>
                    <a:pt x="130" y="24"/>
                    <a:pt x="130" y="24"/>
                    <a:pt x="130" y="24"/>
                  </a:cubicBezTo>
                  <a:cubicBezTo>
                    <a:pt x="123" y="26"/>
                    <a:pt x="123" y="26"/>
                    <a:pt x="123" y="26"/>
                  </a:cubicBezTo>
                  <a:cubicBezTo>
                    <a:pt x="123" y="26"/>
                    <a:pt x="125" y="26"/>
                    <a:pt x="122" y="29"/>
                  </a:cubicBezTo>
                  <a:cubicBezTo>
                    <a:pt x="120" y="32"/>
                    <a:pt x="116" y="35"/>
                    <a:pt x="116" y="36"/>
                  </a:cubicBezTo>
                  <a:cubicBezTo>
                    <a:pt x="115" y="36"/>
                    <a:pt x="114" y="38"/>
                    <a:pt x="112" y="40"/>
                  </a:cubicBezTo>
                  <a:cubicBezTo>
                    <a:pt x="109" y="41"/>
                    <a:pt x="107" y="43"/>
                    <a:pt x="107" y="43"/>
                  </a:cubicBezTo>
                  <a:cubicBezTo>
                    <a:pt x="109" y="45"/>
                    <a:pt x="109" y="45"/>
                    <a:pt x="109" y="45"/>
                  </a:cubicBezTo>
                  <a:cubicBezTo>
                    <a:pt x="114" y="44"/>
                    <a:pt x="114" y="44"/>
                    <a:pt x="114" y="44"/>
                  </a:cubicBezTo>
                  <a:cubicBezTo>
                    <a:pt x="113" y="46"/>
                    <a:pt x="113" y="46"/>
                    <a:pt x="113" y="46"/>
                  </a:cubicBezTo>
                  <a:cubicBezTo>
                    <a:pt x="113" y="46"/>
                    <a:pt x="112" y="47"/>
                    <a:pt x="112" y="48"/>
                  </a:cubicBezTo>
                  <a:cubicBezTo>
                    <a:pt x="113" y="50"/>
                    <a:pt x="115" y="51"/>
                    <a:pt x="115" y="51"/>
                  </a:cubicBezTo>
                  <a:cubicBezTo>
                    <a:pt x="112" y="53"/>
                    <a:pt x="112" y="53"/>
                    <a:pt x="112" y="53"/>
                  </a:cubicBezTo>
                  <a:cubicBezTo>
                    <a:pt x="112" y="53"/>
                    <a:pt x="108" y="55"/>
                    <a:pt x="107" y="56"/>
                  </a:cubicBezTo>
                  <a:cubicBezTo>
                    <a:pt x="107" y="57"/>
                    <a:pt x="106" y="60"/>
                    <a:pt x="106" y="60"/>
                  </a:cubicBezTo>
                  <a:cubicBezTo>
                    <a:pt x="103" y="57"/>
                    <a:pt x="103" y="57"/>
                    <a:pt x="103" y="57"/>
                  </a:cubicBezTo>
                  <a:cubicBezTo>
                    <a:pt x="103" y="57"/>
                    <a:pt x="103" y="55"/>
                    <a:pt x="105" y="54"/>
                  </a:cubicBezTo>
                  <a:cubicBezTo>
                    <a:pt x="106" y="52"/>
                    <a:pt x="104" y="53"/>
                    <a:pt x="106" y="51"/>
                  </a:cubicBezTo>
                  <a:cubicBezTo>
                    <a:pt x="109" y="48"/>
                    <a:pt x="109" y="48"/>
                    <a:pt x="109" y="48"/>
                  </a:cubicBezTo>
                  <a:cubicBezTo>
                    <a:pt x="109" y="48"/>
                    <a:pt x="111" y="46"/>
                    <a:pt x="110" y="46"/>
                  </a:cubicBezTo>
                  <a:cubicBezTo>
                    <a:pt x="109" y="46"/>
                    <a:pt x="105" y="46"/>
                    <a:pt x="105" y="46"/>
                  </a:cubicBezTo>
                  <a:cubicBezTo>
                    <a:pt x="105" y="46"/>
                    <a:pt x="104" y="49"/>
                    <a:pt x="103" y="50"/>
                  </a:cubicBezTo>
                  <a:cubicBezTo>
                    <a:pt x="102" y="51"/>
                    <a:pt x="99" y="55"/>
                    <a:pt x="99" y="55"/>
                  </a:cubicBezTo>
                  <a:cubicBezTo>
                    <a:pt x="93" y="57"/>
                    <a:pt x="93" y="57"/>
                    <a:pt x="93" y="57"/>
                  </a:cubicBezTo>
                  <a:cubicBezTo>
                    <a:pt x="93" y="55"/>
                    <a:pt x="95" y="55"/>
                    <a:pt x="95" y="53"/>
                  </a:cubicBezTo>
                  <a:cubicBezTo>
                    <a:pt x="96" y="52"/>
                    <a:pt x="99" y="50"/>
                    <a:pt x="100" y="49"/>
                  </a:cubicBezTo>
                  <a:cubicBezTo>
                    <a:pt x="101" y="47"/>
                    <a:pt x="100" y="49"/>
                    <a:pt x="101" y="47"/>
                  </a:cubicBezTo>
                  <a:cubicBezTo>
                    <a:pt x="101" y="46"/>
                    <a:pt x="102" y="43"/>
                    <a:pt x="104" y="42"/>
                  </a:cubicBezTo>
                  <a:cubicBezTo>
                    <a:pt x="105" y="42"/>
                    <a:pt x="108" y="39"/>
                    <a:pt x="108" y="39"/>
                  </a:cubicBezTo>
                  <a:cubicBezTo>
                    <a:pt x="111" y="36"/>
                    <a:pt x="111" y="36"/>
                    <a:pt x="111" y="36"/>
                  </a:cubicBezTo>
                  <a:cubicBezTo>
                    <a:pt x="115" y="33"/>
                    <a:pt x="115" y="33"/>
                    <a:pt x="115" y="33"/>
                  </a:cubicBezTo>
                  <a:cubicBezTo>
                    <a:pt x="120" y="28"/>
                    <a:pt x="120" y="28"/>
                    <a:pt x="120" y="28"/>
                  </a:cubicBezTo>
                  <a:cubicBezTo>
                    <a:pt x="122" y="26"/>
                    <a:pt x="122" y="26"/>
                    <a:pt x="122" y="26"/>
                  </a:cubicBezTo>
                  <a:cubicBezTo>
                    <a:pt x="122" y="26"/>
                    <a:pt x="118" y="27"/>
                    <a:pt x="117" y="28"/>
                  </a:cubicBezTo>
                  <a:cubicBezTo>
                    <a:pt x="116" y="28"/>
                    <a:pt x="110" y="33"/>
                    <a:pt x="110" y="33"/>
                  </a:cubicBezTo>
                  <a:cubicBezTo>
                    <a:pt x="110" y="33"/>
                    <a:pt x="106" y="35"/>
                    <a:pt x="106" y="36"/>
                  </a:cubicBezTo>
                  <a:cubicBezTo>
                    <a:pt x="105" y="36"/>
                    <a:pt x="102" y="40"/>
                    <a:pt x="102" y="40"/>
                  </a:cubicBezTo>
                  <a:cubicBezTo>
                    <a:pt x="99" y="42"/>
                    <a:pt x="99" y="42"/>
                    <a:pt x="99" y="42"/>
                  </a:cubicBezTo>
                  <a:cubicBezTo>
                    <a:pt x="99" y="45"/>
                    <a:pt x="99" y="45"/>
                    <a:pt x="99" y="45"/>
                  </a:cubicBezTo>
                  <a:cubicBezTo>
                    <a:pt x="97" y="42"/>
                    <a:pt x="97" y="42"/>
                    <a:pt x="97" y="42"/>
                  </a:cubicBezTo>
                  <a:cubicBezTo>
                    <a:pt x="93" y="44"/>
                    <a:pt x="93" y="44"/>
                    <a:pt x="93" y="44"/>
                  </a:cubicBezTo>
                  <a:cubicBezTo>
                    <a:pt x="91" y="45"/>
                    <a:pt x="91" y="45"/>
                    <a:pt x="91" y="45"/>
                  </a:cubicBezTo>
                  <a:cubicBezTo>
                    <a:pt x="89" y="47"/>
                    <a:pt x="89" y="47"/>
                    <a:pt x="89" y="47"/>
                  </a:cubicBezTo>
                  <a:cubicBezTo>
                    <a:pt x="84" y="50"/>
                    <a:pt x="84" y="50"/>
                    <a:pt x="84" y="50"/>
                  </a:cubicBezTo>
                  <a:cubicBezTo>
                    <a:pt x="73" y="57"/>
                    <a:pt x="73" y="57"/>
                    <a:pt x="73" y="57"/>
                  </a:cubicBezTo>
                  <a:cubicBezTo>
                    <a:pt x="68" y="61"/>
                    <a:pt x="68" y="61"/>
                    <a:pt x="68" y="61"/>
                  </a:cubicBezTo>
                  <a:cubicBezTo>
                    <a:pt x="68" y="61"/>
                    <a:pt x="31" y="103"/>
                    <a:pt x="20" y="157"/>
                  </a:cubicBezTo>
                  <a:cubicBezTo>
                    <a:pt x="20" y="177"/>
                    <a:pt x="20" y="177"/>
                    <a:pt x="20" y="177"/>
                  </a:cubicBezTo>
                  <a:cubicBezTo>
                    <a:pt x="17" y="177"/>
                    <a:pt x="17" y="177"/>
                    <a:pt x="17" y="177"/>
                  </a:cubicBezTo>
                  <a:cubicBezTo>
                    <a:pt x="19" y="170"/>
                    <a:pt x="0" y="270"/>
                    <a:pt x="78" y="344"/>
                  </a:cubicBezTo>
                  <a:cubicBezTo>
                    <a:pt x="65" y="326"/>
                    <a:pt x="65" y="326"/>
                    <a:pt x="65" y="326"/>
                  </a:cubicBezTo>
                  <a:cubicBezTo>
                    <a:pt x="49" y="302"/>
                    <a:pt x="49" y="302"/>
                    <a:pt x="49" y="302"/>
                  </a:cubicBezTo>
                  <a:cubicBezTo>
                    <a:pt x="35" y="265"/>
                    <a:pt x="35" y="265"/>
                    <a:pt x="35" y="265"/>
                  </a:cubicBezTo>
                  <a:cubicBezTo>
                    <a:pt x="31" y="268"/>
                    <a:pt x="31" y="268"/>
                    <a:pt x="31" y="268"/>
                  </a:cubicBezTo>
                  <a:cubicBezTo>
                    <a:pt x="22" y="237"/>
                    <a:pt x="22" y="237"/>
                    <a:pt x="22" y="237"/>
                  </a:cubicBezTo>
                  <a:cubicBezTo>
                    <a:pt x="31" y="258"/>
                    <a:pt x="31" y="258"/>
                    <a:pt x="31" y="258"/>
                  </a:cubicBezTo>
                  <a:cubicBezTo>
                    <a:pt x="32" y="252"/>
                    <a:pt x="32" y="252"/>
                    <a:pt x="32" y="252"/>
                  </a:cubicBezTo>
                  <a:cubicBezTo>
                    <a:pt x="35" y="249"/>
                    <a:pt x="35" y="249"/>
                    <a:pt x="35" y="249"/>
                  </a:cubicBezTo>
                  <a:cubicBezTo>
                    <a:pt x="36" y="242"/>
                    <a:pt x="36" y="242"/>
                    <a:pt x="36" y="242"/>
                  </a:cubicBezTo>
                  <a:cubicBezTo>
                    <a:pt x="38" y="236"/>
                    <a:pt x="38" y="236"/>
                    <a:pt x="38" y="236"/>
                  </a:cubicBezTo>
                  <a:cubicBezTo>
                    <a:pt x="38" y="231"/>
                    <a:pt x="38" y="231"/>
                    <a:pt x="38" y="231"/>
                  </a:cubicBezTo>
                  <a:cubicBezTo>
                    <a:pt x="28" y="232"/>
                    <a:pt x="28" y="232"/>
                    <a:pt x="28" y="232"/>
                  </a:cubicBezTo>
                  <a:cubicBezTo>
                    <a:pt x="28" y="228"/>
                    <a:pt x="28" y="228"/>
                    <a:pt x="28" y="228"/>
                  </a:cubicBezTo>
                  <a:cubicBezTo>
                    <a:pt x="23" y="221"/>
                    <a:pt x="23" y="221"/>
                    <a:pt x="23" y="221"/>
                  </a:cubicBezTo>
                  <a:cubicBezTo>
                    <a:pt x="20" y="214"/>
                    <a:pt x="20" y="214"/>
                    <a:pt x="20" y="214"/>
                  </a:cubicBezTo>
                  <a:cubicBezTo>
                    <a:pt x="22" y="212"/>
                    <a:pt x="22" y="212"/>
                    <a:pt x="22" y="212"/>
                  </a:cubicBezTo>
                  <a:cubicBezTo>
                    <a:pt x="25" y="218"/>
                    <a:pt x="25" y="218"/>
                    <a:pt x="25" y="218"/>
                  </a:cubicBezTo>
                  <a:cubicBezTo>
                    <a:pt x="28" y="220"/>
                    <a:pt x="28" y="220"/>
                    <a:pt x="28" y="220"/>
                  </a:cubicBezTo>
                  <a:cubicBezTo>
                    <a:pt x="31" y="219"/>
                    <a:pt x="31" y="219"/>
                    <a:pt x="31" y="219"/>
                  </a:cubicBezTo>
                  <a:cubicBezTo>
                    <a:pt x="32" y="222"/>
                    <a:pt x="32" y="222"/>
                    <a:pt x="32" y="222"/>
                  </a:cubicBezTo>
                  <a:cubicBezTo>
                    <a:pt x="35" y="225"/>
                    <a:pt x="35" y="225"/>
                    <a:pt x="35" y="225"/>
                  </a:cubicBezTo>
                  <a:cubicBezTo>
                    <a:pt x="37" y="228"/>
                    <a:pt x="37" y="228"/>
                    <a:pt x="37" y="228"/>
                  </a:cubicBezTo>
                  <a:cubicBezTo>
                    <a:pt x="44" y="223"/>
                    <a:pt x="44" y="223"/>
                    <a:pt x="44" y="223"/>
                  </a:cubicBezTo>
                  <a:cubicBezTo>
                    <a:pt x="50" y="227"/>
                    <a:pt x="50" y="227"/>
                    <a:pt x="50" y="227"/>
                  </a:cubicBezTo>
                  <a:cubicBezTo>
                    <a:pt x="52" y="227"/>
                    <a:pt x="52" y="227"/>
                    <a:pt x="52" y="227"/>
                  </a:cubicBezTo>
                  <a:cubicBezTo>
                    <a:pt x="53" y="232"/>
                    <a:pt x="53" y="232"/>
                    <a:pt x="53" y="232"/>
                  </a:cubicBezTo>
                  <a:cubicBezTo>
                    <a:pt x="53" y="235"/>
                    <a:pt x="53" y="235"/>
                    <a:pt x="53" y="235"/>
                  </a:cubicBezTo>
                  <a:cubicBezTo>
                    <a:pt x="55" y="237"/>
                    <a:pt x="55" y="237"/>
                    <a:pt x="55" y="237"/>
                  </a:cubicBezTo>
                  <a:cubicBezTo>
                    <a:pt x="55" y="237"/>
                    <a:pt x="58" y="232"/>
                    <a:pt x="58" y="232"/>
                  </a:cubicBezTo>
                  <a:cubicBezTo>
                    <a:pt x="58" y="233"/>
                    <a:pt x="58" y="237"/>
                    <a:pt x="58" y="238"/>
                  </a:cubicBezTo>
                  <a:cubicBezTo>
                    <a:pt x="58" y="239"/>
                    <a:pt x="60" y="246"/>
                    <a:pt x="60" y="246"/>
                  </a:cubicBezTo>
                  <a:cubicBezTo>
                    <a:pt x="73" y="267"/>
                    <a:pt x="73" y="267"/>
                    <a:pt x="73" y="267"/>
                  </a:cubicBezTo>
                  <a:cubicBezTo>
                    <a:pt x="72" y="271"/>
                    <a:pt x="72" y="271"/>
                    <a:pt x="72" y="271"/>
                  </a:cubicBezTo>
                  <a:cubicBezTo>
                    <a:pt x="80" y="269"/>
                    <a:pt x="80" y="269"/>
                    <a:pt x="80" y="269"/>
                  </a:cubicBezTo>
                  <a:cubicBezTo>
                    <a:pt x="78" y="267"/>
                    <a:pt x="78" y="267"/>
                    <a:pt x="78" y="267"/>
                  </a:cubicBezTo>
                  <a:cubicBezTo>
                    <a:pt x="80" y="260"/>
                    <a:pt x="80" y="260"/>
                    <a:pt x="80" y="260"/>
                  </a:cubicBezTo>
                  <a:cubicBezTo>
                    <a:pt x="77" y="252"/>
                    <a:pt x="77" y="252"/>
                    <a:pt x="77" y="252"/>
                  </a:cubicBezTo>
                  <a:cubicBezTo>
                    <a:pt x="84" y="243"/>
                    <a:pt x="84" y="243"/>
                    <a:pt x="84" y="243"/>
                  </a:cubicBezTo>
                  <a:cubicBezTo>
                    <a:pt x="91" y="235"/>
                    <a:pt x="91" y="235"/>
                    <a:pt x="91" y="235"/>
                  </a:cubicBezTo>
                  <a:cubicBezTo>
                    <a:pt x="92" y="231"/>
                    <a:pt x="92" y="231"/>
                    <a:pt x="92" y="231"/>
                  </a:cubicBezTo>
                  <a:cubicBezTo>
                    <a:pt x="95" y="231"/>
                    <a:pt x="95" y="231"/>
                    <a:pt x="95" y="231"/>
                  </a:cubicBezTo>
                  <a:cubicBezTo>
                    <a:pt x="99" y="228"/>
                    <a:pt x="99" y="228"/>
                    <a:pt x="99" y="228"/>
                  </a:cubicBezTo>
                  <a:cubicBezTo>
                    <a:pt x="104" y="231"/>
                    <a:pt x="104" y="231"/>
                    <a:pt x="104" y="231"/>
                  </a:cubicBezTo>
                  <a:cubicBezTo>
                    <a:pt x="104" y="231"/>
                    <a:pt x="108" y="241"/>
                    <a:pt x="110" y="242"/>
                  </a:cubicBezTo>
                  <a:cubicBezTo>
                    <a:pt x="112" y="244"/>
                    <a:pt x="111" y="247"/>
                    <a:pt x="112" y="248"/>
                  </a:cubicBezTo>
                  <a:cubicBezTo>
                    <a:pt x="113" y="248"/>
                    <a:pt x="118" y="244"/>
                    <a:pt x="119" y="244"/>
                  </a:cubicBezTo>
                  <a:cubicBezTo>
                    <a:pt x="120" y="245"/>
                    <a:pt x="122" y="252"/>
                    <a:pt x="122" y="252"/>
                  </a:cubicBezTo>
                  <a:cubicBezTo>
                    <a:pt x="124" y="267"/>
                    <a:pt x="124" y="267"/>
                    <a:pt x="124" y="267"/>
                  </a:cubicBezTo>
                  <a:cubicBezTo>
                    <a:pt x="132" y="278"/>
                    <a:pt x="132" y="278"/>
                    <a:pt x="132" y="278"/>
                  </a:cubicBezTo>
                  <a:cubicBezTo>
                    <a:pt x="131" y="280"/>
                    <a:pt x="131" y="280"/>
                    <a:pt x="131" y="280"/>
                  </a:cubicBezTo>
                  <a:cubicBezTo>
                    <a:pt x="126" y="276"/>
                    <a:pt x="126" y="276"/>
                    <a:pt x="126" y="276"/>
                  </a:cubicBezTo>
                  <a:cubicBezTo>
                    <a:pt x="123" y="273"/>
                    <a:pt x="123" y="273"/>
                    <a:pt x="123" y="273"/>
                  </a:cubicBezTo>
                  <a:cubicBezTo>
                    <a:pt x="121" y="276"/>
                    <a:pt x="121" y="276"/>
                    <a:pt x="121" y="276"/>
                  </a:cubicBezTo>
                  <a:cubicBezTo>
                    <a:pt x="127" y="284"/>
                    <a:pt x="127" y="284"/>
                    <a:pt x="127" y="284"/>
                  </a:cubicBezTo>
                  <a:cubicBezTo>
                    <a:pt x="136" y="291"/>
                    <a:pt x="136" y="291"/>
                    <a:pt x="136" y="291"/>
                  </a:cubicBezTo>
                  <a:cubicBezTo>
                    <a:pt x="142" y="299"/>
                    <a:pt x="142" y="299"/>
                    <a:pt x="142" y="299"/>
                  </a:cubicBezTo>
                  <a:cubicBezTo>
                    <a:pt x="153" y="304"/>
                    <a:pt x="153" y="304"/>
                    <a:pt x="153" y="304"/>
                  </a:cubicBezTo>
                  <a:cubicBezTo>
                    <a:pt x="152" y="296"/>
                    <a:pt x="152" y="296"/>
                    <a:pt x="152" y="296"/>
                  </a:cubicBezTo>
                  <a:cubicBezTo>
                    <a:pt x="143" y="288"/>
                    <a:pt x="143" y="288"/>
                    <a:pt x="143" y="288"/>
                  </a:cubicBezTo>
                  <a:cubicBezTo>
                    <a:pt x="133" y="282"/>
                    <a:pt x="133" y="282"/>
                    <a:pt x="133" y="282"/>
                  </a:cubicBezTo>
                  <a:cubicBezTo>
                    <a:pt x="135" y="281"/>
                    <a:pt x="135" y="281"/>
                    <a:pt x="135" y="281"/>
                  </a:cubicBezTo>
                  <a:cubicBezTo>
                    <a:pt x="138" y="282"/>
                    <a:pt x="138" y="282"/>
                    <a:pt x="138" y="282"/>
                  </a:cubicBezTo>
                  <a:cubicBezTo>
                    <a:pt x="143" y="287"/>
                    <a:pt x="143" y="287"/>
                    <a:pt x="143" y="287"/>
                  </a:cubicBezTo>
                  <a:cubicBezTo>
                    <a:pt x="147" y="288"/>
                    <a:pt x="147" y="288"/>
                    <a:pt x="147" y="288"/>
                  </a:cubicBezTo>
                  <a:cubicBezTo>
                    <a:pt x="143" y="282"/>
                    <a:pt x="143" y="282"/>
                    <a:pt x="143" y="282"/>
                  </a:cubicBezTo>
                  <a:cubicBezTo>
                    <a:pt x="141" y="276"/>
                    <a:pt x="141" y="276"/>
                    <a:pt x="141" y="276"/>
                  </a:cubicBezTo>
                  <a:cubicBezTo>
                    <a:pt x="135" y="271"/>
                    <a:pt x="135" y="271"/>
                    <a:pt x="135" y="271"/>
                  </a:cubicBezTo>
                  <a:cubicBezTo>
                    <a:pt x="130" y="268"/>
                    <a:pt x="130" y="268"/>
                    <a:pt x="130" y="268"/>
                  </a:cubicBezTo>
                  <a:cubicBezTo>
                    <a:pt x="130" y="268"/>
                    <a:pt x="127" y="265"/>
                    <a:pt x="127" y="264"/>
                  </a:cubicBezTo>
                  <a:cubicBezTo>
                    <a:pt x="127" y="262"/>
                    <a:pt x="129" y="256"/>
                    <a:pt x="129" y="256"/>
                  </a:cubicBezTo>
                  <a:cubicBezTo>
                    <a:pt x="130" y="252"/>
                    <a:pt x="130" y="252"/>
                    <a:pt x="130" y="252"/>
                  </a:cubicBezTo>
                  <a:cubicBezTo>
                    <a:pt x="135" y="258"/>
                    <a:pt x="135" y="258"/>
                    <a:pt x="135" y="258"/>
                  </a:cubicBezTo>
                  <a:cubicBezTo>
                    <a:pt x="141" y="262"/>
                    <a:pt x="141" y="262"/>
                    <a:pt x="141" y="262"/>
                  </a:cubicBezTo>
                  <a:cubicBezTo>
                    <a:pt x="148" y="255"/>
                    <a:pt x="148" y="255"/>
                    <a:pt x="148" y="255"/>
                  </a:cubicBezTo>
                  <a:cubicBezTo>
                    <a:pt x="150" y="250"/>
                    <a:pt x="150" y="250"/>
                    <a:pt x="150" y="250"/>
                  </a:cubicBezTo>
                  <a:cubicBezTo>
                    <a:pt x="152" y="244"/>
                    <a:pt x="152" y="244"/>
                    <a:pt x="152" y="244"/>
                  </a:cubicBezTo>
                  <a:cubicBezTo>
                    <a:pt x="152" y="244"/>
                    <a:pt x="149" y="241"/>
                    <a:pt x="148" y="240"/>
                  </a:cubicBezTo>
                  <a:cubicBezTo>
                    <a:pt x="147" y="239"/>
                    <a:pt x="142" y="233"/>
                    <a:pt x="142" y="233"/>
                  </a:cubicBezTo>
                  <a:cubicBezTo>
                    <a:pt x="148" y="230"/>
                    <a:pt x="148" y="230"/>
                    <a:pt x="148" y="230"/>
                  </a:cubicBezTo>
                  <a:cubicBezTo>
                    <a:pt x="152" y="229"/>
                    <a:pt x="152" y="229"/>
                    <a:pt x="152" y="229"/>
                  </a:cubicBezTo>
                  <a:cubicBezTo>
                    <a:pt x="154" y="231"/>
                    <a:pt x="154" y="231"/>
                    <a:pt x="154" y="231"/>
                  </a:cubicBezTo>
                  <a:cubicBezTo>
                    <a:pt x="155" y="235"/>
                    <a:pt x="155" y="235"/>
                    <a:pt x="155" y="235"/>
                  </a:cubicBezTo>
                  <a:cubicBezTo>
                    <a:pt x="161" y="230"/>
                    <a:pt x="161" y="230"/>
                    <a:pt x="161" y="230"/>
                  </a:cubicBezTo>
                  <a:cubicBezTo>
                    <a:pt x="164" y="226"/>
                    <a:pt x="164" y="226"/>
                    <a:pt x="164" y="226"/>
                  </a:cubicBezTo>
                  <a:cubicBezTo>
                    <a:pt x="167" y="224"/>
                    <a:pt x="167" y="224"/>
                    <a:pt x="167" y="224"/>
                  </a:cubicBezTo>
                  <a:cubicBezTo>
                    <a:pt x="170" y="224"/>
                    <a:pt x="170" y="224"/>
                    <a:pt x="170" y="224"/>
                  </a:cubicBezTo>
                  <a:cubicBezTo>
                    <a:pt x="178" y="219"/>
                    <a:pt x="178" y="219"/>
                    <a:pt x="178" y="219"/>
                  </a:cubicBezTo>
                  <a:cubicBezTo>
                    <a:pt x="178" y="216"/>
                    <a:pt x="178" y="216"/>
                    <a:pt x="178" y="216"/>
                  </a:cubicBezTo>
                  <a:cubicBezTo>
                    <a:pt x="182" y="213"/>
                    <a:pt x="182" y="213"/>
                    <a:pt x="182" y="213"/>
                  </a:cubicBezTo>
                  <a:cubicBezTo>
                    <a:pt x="186" y="210"/>
                    <a:pt x="186" y="210"/>
                    <a:pt x="186" y="210"/>
                  </a:cubicBezTo>
                  <a:cubicBezTo>
                    <a:pt x="186" y="210"/>
                    <a:pt x="188" y="208"/>
                    <a:pt x="188" y="205"/>
                  </a:cubicBezTo>
                  <a:cubicBezTo>
                    <a:pt x="188" y="202"/>
                    <a:pt x="187" y="199"/>
                    <a:pt x="187" y="199"/>
                  </a:cubicBezTo>
                  <a:cubicBezTo>
                    <a:pt x="187" y="199"/>
                    <a:pt x="188" y="195"/>
                    <a:pt x="189" y="194"/>
                  </a:cubicBezTo>
                  <a:cubicBezTo>
                    <a:pt x="190" y="193"/>
                    <a:pt x="190" y="190"/>
                    <a:pt x="190" y="190"/>
                  </a:cubicBezTo>
                  <a:cubicBezTo>
                    <a:pt x="190" y="189"/>
                    <a:pt x="186" y="185"/>
                    <a:pt x="186" y="185"/>
                  </a:cubicBezTo>
                  <a:cubicBezTo>
                    <a:pt x="186" y="181"/>
                    <a:pt x="186" y="181"/>
                    <a:pt x="186" y="181"/>
                  </a:cubicBezTo>
                  <a:cubicBezTo>
                    <a:pt x="186" y="181"/>
                    <a:pt x="188" y="181"/>
                    <a:pt x="186" y="179"/>
                  </a:cubicBezTo>
                  <a:cubicBezTo>
                    <a:pt x="185" y="177"/>
                    <a:pt x="179" y="174"/>
                    <a:pt x="179" y="174"/>
                  </a:cubicBezTo>
                  <a:cubicBezTo>
                    <a:pt x="181" y="169"/>
                    <a:pt x="181" y="169"/>
                    <a:pt x="181" y="169"/>
                  </a:cubicBezTo>
                  <a:cubicBezTo>
                    <a:pt x="182" y="168"/>
                    <a:pt x="182" y="168"/>
                    <a:pt x="182" y="168"/>
                  </a:cubicBezTo>
                  <a:cubicBezTo>
                    <a:pt x="187" y="168"/>
                    <a:pt x="187" y="168"/>
                    <a:pt x="187" y="168"/>
                  </a:cubicBezTo>
                  <a:cubicBezTo>
                    <a:pt x="187" y="168"/>
                    <a:pt x="191" y="170"/>
                    <a:pt x="191" y="171"/>
                  </a:cubicBezTo>
                  <a:cubicBezTo>
                    <a:pt x="191" y="171"/>
                    <a:pt x="194" y="176"/>
                    <a:pt x="195" y="175"/>
                  </a:cubicBezTo>
                  <a:cubicBezTo>
                    <a:pt x="195" y="174"/>
                    <a:pt x="200" y="168"/>
                    <a:pt x="200" y="168"/>
                  </a:cubicBezTo>
                  <a:cubicBezTo>
                    <a:pt x="204" y="173"/>
                    <a:pt x="204" y="173"/>
                    <a:pt x="204" y="173"/>
                  </a:cubicBezTo>
                  <a:cubicBezTo>
                    <a:pt x="204" y="173"/>
                    <a:pt x="205" y="173"/>
                    <a:pt x="205" y="177"/>
                  </a:cubicBezTo>
                  <a:cubicBezTo>
                    <a:pt x="204" y="182"/>
                    <a:pt x="204" y="184"/>
                    <a:pt x="204" y="184"/>
                  </a:cubicBezTo>
                  <a:cubicBezTo>
                    <a:pt x="204" y="184"/>
                    <a:pt x="216" y="182"/>
                    <a:pt x="217" y="180"/>
                  </a:cubicBezTo>
                  <a:cubicBezTo>
                    <a:pt x="217" y="178"/>
                    <a:pt x="219" y="165"/>
                    <a:pt x="219" y="165"/>
                  </a:cubicBezTo>
                  <a:cubicBezTo>
                    <a:pt x="216" y="161"/>
                    <a:pt x="216" y="161"/>
                    <a:pt x="216" y="161"/>
                  </a:cubicBezTo>
                  <a:cubicBezTo>
                    <a:pt x="227" y="149"/>
                    <a:pt x="227" y="149"/>
                    <a:pt x="227" y="149"/>
                  </a:cubicBezTo>
                  <a:cubicBezTo>
                    <a:pt x="234" y="146"/>
                    <a:pt x="234" y="146"/>
                    <a:pt x="234" y="146"/>
                  </a:cubicBezTo>
                  <a:cubicBezTo>
                    <a:pt x="234" y="146"/>
                    <a:pt x="235" y="152"/>
                    <a:pt x="239" y="147"/>
                  </a:cubicBezTo>
                  <a:cubicBezTo>
                    <a:pt x="243" y="142"/>
                    <a:pt x="246" y="131"/>
                    <a:pt x="248" y="127"/>
                  </a:cubicBezTo>
                  <a:cubicBezTo>
                    <a:pt x="250" y="124"/>
                    <a:pt x="257" y="115"/>
                    <a:pt x="257" y="114"/>
                  </a:cubicBezTo>
                  <a:cubicBezTo>
                    <a:pt x="257" y="114"/>
                    <a:pt x="257" y="113"/>
                    <a:pt x="258" y="111"/>
                  </a:cubicBezTo>
                  <a:cubicBezTo>
                    <a:pt x="258" y="113"/>
                    <a:pt x="259" y="116"/>
                    <a:pt x="259" y="117"/>
                  </a:cubicBezTo>
                  <a:cubicBezTo>
                    <a:pt x="259" y="118"/>
                    <a:pt x="258" y="126"/>
                    <a:pt x="258" y="126"/>
                  </a:cubicBezTo>
                  <a:cubicBezTo>
                    <a:pt x="258" y="126"/>
                    <a:pt x="258" y="132"/>
                    <a:pt x="258" y="132"/>
                  </a:cubicBezTo>
                  <a:cubicBezTo>
                    <a:pt x="258" y="133"/>
                    <a:pt x="256" y="138"/>
                    <a:pt x="256" y="138"/>
                  </a:cubicBezTo>
                  <a:cubicBezTo>
                    <a:pt x="256" y="138"/>
                    <a:pt x="261" y="140"/>
                    <a:pt x="261" y="140"/>
                  </a:cubicBezTo>
                  <a:cubicBezTo>
                    <a:pt x="262" y="140"/>
                    <a:pt x="269" y="142"/>
                    <a:pt x="267" y="139"/>
                  </a:cubicBezTo>
                  <a:cubicBezTo>
                    <a:pt x="265" y="135"/>
                    <a:pt x="264" y="133"/>
                    <a:pt x="264" y="133"/>
                  </a:cubicBezTo>
                  <a:cubicBezTo>
                    <a:pt x="264" y="133"/>
                    <a:pt x="259" y="131"/>
                    <a:pt x="261" y="129"/>
                  </a:cubicBezTo>
                  <a:cubicBezTo>
                    <a:pt x="262" y="127"/>
                    <a:pt x="263" y="127"/>
                    <a:pt x="263" y="124"/>
                  </a:cubicBezTo>
                  <a:cubicBezTo>
                    <a:pt x="263" y="122"/>
                    <a:pt x="264" y="122"/>
                    <a:pt x="263" y="120"/>
                  </a:cubicBezTo>
                  <a:cubicBezTo>
                    <a:pt x="262" y="118"/>
                    <a:pt x="261" y="119"/>
                    <a:pt x="261" y="115"/>
                  </a:cubicBezTo>
                  <a:cubicBezTo>
                    <a:pt x="260" y="112"/>
                    <a:pt x="261" y="110"/>
                    <a:pt x="261" y="110"/>
                  </a:cubicBezTo>
                  <a:cubicBezTo>
                    <a:pt x="261" y="106"/>
                    <a:pt x="261" y="106"/>
                    <a:pt x="261" y="106"/>
                  </a:cubicBezTo>
                  <a:cubicBezTo>
                    <a:pt x="258" y="107"/>
                    <a:pt x="258" y="107"/>
                    <a:pt x="258" y="107"/>
                  </a:cubicBezTo>
                  <a:cubicBezTo>
                    <a:pt x="248" y="103"/>
                    <a:pt x="248" y="103"/>
                    <a:pt x="248" y="103"/>
                  </a:cubicBezTo>
                  <a:cubicBezTo>
                    <a:pt x="248" y="103"/>
                    <a:pt x="235" y="107"/>
                    <a:pt x="236" y="107"/>
                  </a:cubicBezTo>
                  <a:cubicBezTo>
                    <a:pt x="238" y="106"/>
                    <a:pt x="248" y="97"/>
                    <a:pt x="248" y="97"/>
                  </a:cubicBezTo>
                  <a:cubicBezTo>
                    <a:pt x="248" y="97"/>
                    <a:pt x="256" y="90"/>
                    <a:pt x="257" y="89"/>
                  </a:cubicBezTo>
                  <a:cubicBezTo>
                    <a:pt x="257" y="89"/>
                    <a:pt x="261" y="87"/>
                    <a:pt x="262" y="87"/>
                  </a:cubicBezTo>
                  <a:cubicBezTo>
                    <a:pt x="264" y="87"/>
                    <a:pt x="272" y="89"/>
                    <a:pt x="272" y="89"/>
                  </a:cubicBezTo>
                  <a:cubicBezTo>
                    <a:pt x="276" y="88"/>
                    <a:pt x="276" y="88"/>
                    <a:pt x="276" y="88"/>
                  </a:cubicBezTo>
                  <a:cubicBezTo>
                    <a:pt x="286" y="90"/>
                    <a:pt x="286" y="90"/>
                    <a:pt x="286" y="90"/>
                  </a:cubicBezTo>
                  <a:cubicBezTo>
                    <a:pt x="291" y="88"/>
                    <a:pt x="291" y="88"/>
                    <a:pt x="291" y="88"/>
                  </a:cubicBezTo>
                  <a:cubicBezTo>
                    <a:pt x="291" y="88"/>
                    <a:pt x="294" y="85"/>
                    <a:pt x="294" y="84"/>
                  </a:cubicBezTo>
                  <a:cubicBezTo>
                    <a:pt x="294" y="83"/>
                    <a:pt x="296" y="81"/>
                    <a:pt x="297" y="80"/>
                  </a:cubicBezTo>
                  <a:cubicBezTo>
                    <a:pt x="298" y="79"/>
                    <a:pt x="308" y="76"/>
                    <a:pt x="308" y="76"/>
                  </a:cubicBezTo>
                  <a:cubicBezTo>
                    <a:pt x="309" y="82"/>
                    <a:pt x="309" y="82"/>
                    <a:pt x="309" y="82"/>
                  </a:cubicBezTo>
                  <a:cubicBezTo>
                    <a:pt x="305" y="90"/>
                    <a:pt x="305" y="90"/>
                    <a:pt x="305" y="90"/>
                  </a:cubicBezTo>
                  <a:cubicBezTo>
                    <a:pt x="301" y="92"/>
                    <a:pt x="301" y="92"/>
                    <a:pt x="301" y="92"/>
                  </a:cubicBezTo>
                  <a:cubicBezTo>
                    <a:pt x="301" y="92"/>
                    <a:pt x="292" y="99"/>
                    <a:pt x="292" y="101"/>
                  </a:cubicBezTo>
                  <a:cubicBezTo>
                    <a:pt x="293" y="102"/>
                    <a:pt x="300" y="109"/>
                    <a:pt x="300" y="109"/>
                  </a:cubicBezTo>
                  <a:cubicBezTo>
                    <a:pt x="300" y="109"/>
                    <a:pt x="300" y="116"/>
                    <a:pt x="302" y="119"/>
                  </a:cubicBezTo>
                  <a:cubicBezTo>
                    <a:pt x="304" y="122"/>
                    <a:pt x="309" y="125"/>
                    <a:pt x="309" y="125"/>
                  </a:cubicBezTo>
                  <a:cubicBezTo>
                    <a:pt x="317" y="101"/>
                    <a:pt x="317" y="101"/>
                    <a:pt x="317" y="101"/>
                  </a:cubicBezTo>
                  <a:cubicBezTo>
                    <a:pt x="317" y="101"/>
                    <a:pt x="315" y="92"/>
                    <a:pt x="315" y="91"/>
                  </a:cubicBezTo>
                  <a:cubicBezTo>
                    <a:pt x="315" y="90"/>
                    <a:pt x="325" y="83"/>
                    <a:pt x="325" y="83"/>
                  </a:cubicBezTo>
                  <a:cubicBezTo>
                    <a:pt x="341" y="78"/>
                    <a:pt x="341" y="78"/>
                    <a:pt x="341" y="78"/>
                  </a:cubicBezTo>
                  <a:cubicBezTo>
                    <a:pt x="343" y="74"/>
                    <a:pt x="343" y="74"/>
                    <a:pt x="343" y="74"/>
                  </a:cubicBezTo>
                  <a:cubicBezTo>
                    <a:pt x="341" y="69"/>
                    <a:pt x="341" y="69"/>
                    <a:pt x="341" y="69"/>
                  </a:cubicBezTo>
                  <a:cubicBezTo>
                    <a:pt x="334" y="63"/>
                    <a:pt x="334" y="63"/>
                    <a:pt x="334" y="63"/>
                  </a:cubicBezTo>
                  <a:cubicBezTo>
                    <a:pt x="339" y="61"/>
                    <a:pt x="339" y="61"/>
                    <a:pt x="339" y="61"/>
                  </a:cubicBezTo>
                  <a:cubicBezTo>
                    <a:pt x="339" y="61"/>
                    <a:pt x="344" y="61"/>
                    <a:pt x="344" y="62"/>
                  </a:cubicBezTo>
                  <a:cubicBezTo>
                    <a:pt x="344" y="63"/>
                    <a:pt x="350" y="66"/>
                    <a:pt x="350" y="66"/>
                  </a:cubicBezTo>
                  <a:cubicBezTo>
                    <a:pt x="350" y="66"/>
                    <a:pt x="354" y="67"/>
                    <a:pt x="354" y="66"/>
                  </a:cubicBezTo>
                  <a:cubicBezTo>
                    <a:pt x="354" y="65"/>
                    <a:pt x="354" y="60"/>
                    <a:pt x="354" y="60"/>
                  </a:cubicBezTo>
                  <a:cubicBezTo>
                    <a:pt x="350" y="56"/>
                    <a:pt x="350" y="56"/>
                    <a:pt x="350" y="56"/>
                  </a:cubicBezTo>
                  <a:lnTo>
                    <a:pt x="338" y="53"/>
                  </a:lnTo>
                  <a:close/>
                  <a:moveTo>
                    <a:pt x="406" y="101"/>
                  </a:moveTo>
                  <a:cubicBezTo>
                    <a:pt x="406" y="101"/>
                    <a:pt x="398" y="87"/>
                    <a:pt x="388" y="73"/>
                  </a:cubicBezTo>
                  <a:cubicBezTo>
                    <a:pt x="377" y="59"/>
                    <a:pt x="360" y="43"/>
                    <a:pt x="360" y="43"/>
                  </a:cubicBezTo>
                  <a:cubicBezTo>
                    <a:pt x="359" y="42"/>
                    <a:pt x="359" y="42"/>
                    <a:pt x="359" y="42"/>
                  </a:cubicBezTo>
                  <a:cubicBezTo>
                    <a:pt x="357" y="42"/>
                    <a:pt x="357" y="42"/>
                    <a:pt x="357" y="42"/>
                  </a:cubicBezTo>
                  <a:cubicBezTo>
                    <a:pt x="354" y="38"/>
                    <a:pt x="354" y="38"/>
                    <a:pt x="354" y="38"/>
                  </a:cubicBezTo>
                  <a:cubicBezTo>
                    <a:pt x="350" y="39"/>
                    <a:pt x="350" y="39"/>
                    <a:pt x="350" y="39"/>
                  </a:cubicBezTo>
                  <a:cubicBezTo>
                    <a:pt x="351" y="41"/>
                    <a:pt x="351" y="41"/>
                    <a:pt x="351" y="41"/>
                  </a:cubicBezTo>
                  <a:cubicBezTo>
                    <a:pt x="353" y="45"/>
                    <a:pt x="353" y="45"/>
                    <a:pt x="353" y="45"/>
                  </a:cubicBezTo>
                  <a:cubicBezTo>
                    <a:pt x="352" y="45"/>
                    <a:pt x="352" y="45"/>
                    <a:pt x="352" y="45"/>
                  </a:cubicBezTo>
                  <a:cubicBezTo>
                    <a:pt x="349" y="46"/>
                    <a:pt x="349" y="46"/>
                    <a:pt x="349" y="46"/>
                  </a:cubicBezTo>
                  <a:cubicBezTo>
                    <a:pt x="349" y="48"/>
                    <a:pt x="349" y="48"/>
                    <a:pt x="349" y="48"/>
                  </a:cubicBezTo>
                  <a:cubicBezTo>
                    <a:pt x="353" y="51"/>
                    <a:pt x="353" y="51"/>
                    <a:pt x="353" y="51"/>
                  </a:cubicBezTo>
                  <a:cubicBezTo>
                    <a:pt x="356" y="53"/>
                    <a:pt x="356" y="53"/>
                    <a:pt x="356" y="53"/>
                  </a:cubicBezTo>
                  <a:cubicBezTo>
                    <a:pt x="361" y="56"/>
                    <a:pt x="361" y="56"/>
                    <a:pt x="361" y="56"/>
                  </a:cubicBezTo>
                  <a:cubicBezTo>
                    <a:pt x="364" y="57"/>
                    <a:pt x="364" y="57"/>
                    <a:pt x="364" y="57"/>
                  </a:cubicBezTo>
                  <a:cubicBezTo>
                    <a:pt x="366" y="60"/>
                    <a:pt x="366" y="60"/>
                    <a:pt x="366" y="60"/>
                  </a:cubicBezTo>
                  <a:cubicBezTo>
                    <a:pt x="368" y="62"/>
                    <a:pt x="368" y="62"/>
                    <a:pt x="368" y="62"/>
                  </a:cubicBezTo>
                  <a:cubicBezTo>
                    <a:pt x="365" y="62"/>
                    <a:pt x="365" y="62"/>
                    <a:pt x="365" y="62"/>
                  </a:cubicBezTo>
                  <a:cubicBezTo>
                    <a:pt x="364" y="59"/>
                    <a:pt x="364" y="59"/>
                    <a:pt x="364" y="59"/>
                  </a:cubicBezTo>
                  <a:cubicBezTo>
                    <a:pt x="360" y="61"/>
                    <a:pt x="360" y="61"/>
                    <a:pt x="360" y="61"/>
                  </a:cubicBezTo>
                  <a:cubicBezTo>
                    <a:pt x="363" y="65"/>
                    <a:pt x="363" y="65"/>
                    <a:pt x="363" y="65"/>
                  </a:cubicBezTo>
                  <a:cubicBezTo>
                    <a:pt x="363" y="65"/>
                    <a:pt x="367" y="70"/>
                    <a:pt x="368" y="71"/>
                  </a:cubicBezTo>
                  <a:cubicBezTo>
                    <a:pt x="369" y="71"/>
                    <a:pt x="370" y="72"/>
                    <a:pt x="370" y="72"/>
                  </a:cubicBezTo>
                  <a:cubicBezTo>
                    <a:pt x="370" y="72"/>
                    <a:pt x="372" y="70"/>
                    <a:pt x="373" y="70"/>
                  </a:cubicBezTo>
                  <a:cubicBezTo>
                    <a:pt x="374" y="69"/>
                    <a:pt x="374" y="71"/>
                    <a:pt x="374" y="71"/>
                  </a:cubicBezTo>
                  <a:cubicBezTo>
                    <a:pt x="376" y="72"/>
                    <a:pt x="376" y="72"/>
                    <a:pt x="376" y="72"/>
                  </a:cubicBezTo>
                  <a:cubicBezTo>
                    <a:pt x="376" y="74"/>
                    <a:pt x="376" y="74"/>
                    <a:pt x="376" y="74"/>
                  </a:cubicBezTo>
                  <a:cubicBezTo>
                    <a:pt x="376" y="74"/>
                    <a:pt x="377" y="77"/>
                    <a:pt x="377" y="78"/>
                  </a:cubicBezTo>
                  <a:cubicBezTo>
                    <a:pt x="377" y="79"/>
                    <a:pt x="375" y="80"/>
                    <a:pt x="375" y="81"/>
                  </a:cubicBezTo>
                  <a:cubicBezTo>
                    <a:pt x="375" y="83"/>
                    <a:pt x="376" y="85"/>
                    <a:pt x="376" y="85"/>
                  </a:cubicBezTo>
                  <a:cubicBezTo>
                    <a:pt x="376" y="86"/>
                    <a:pt x="380" y="89"/>
                    <a:pt x="380" y="89"/>
                  </a:cubicBezTo>
                  <a:cubicBezTo>
                    <a:pt x="380" y="89"/>
                    <a:pt x="383" y="91"/>
                    <a:pt x="383" y="92"/>
                  </a:cubicBezTo>
                  <a:cubicBezTo>
                    <a:pt x="383" y="93"/>
                    <a:pt x="384" y="96"/>
                    <a:pt x="384" y="96"/>
                  </a:cubicBezTo>
                  <a:cubicBezTo>
                    <a:pt x="389" y="98"/>
                    <a:pt x="389" y="98"/>
                    <a:pt x="389" y="98"/>
                  </a:cubicBezTo>
                  <a:cubicBezTo>
                    <a:pt x="393" y="102"/>
                    <a:pt x="393" y="102"/>
                    <a:pt x="393" y="102"/>
                  </a:cubicBezTo>
                  <a:cubicBezTo>
                    <a:pt x="394" y="100"/>
                    <a:pt x="394" y="100"/>
                    <a:pt x="394" y="100"/>
                  </a:cubicBezTo>
                  <a:cubicBezTo>
                    <a:pt x="396" y="101"/>
                    <a:pt x="396" y="101"/>
                    <a:pt x="396" y="101"/>
                  </a:cubicBezTo>
                  <a:cubicBezTo>
                    <a:pt x="397" y="105"/>
                    <a:pt x="397" y="105"/>
                    <a:pt x="397" y="105"/>
                  </a:cubicBezTo>
                  <a:cubicBezTo>
                    <a:pt x="396" y="108"/>
                    <a:pt x="396" y="108"/>
                    <a:pt x="396" y="108"/>
                  </a:cubicBezTo>
                  <a:cubicBezTo>
                    <a:pt x="395" y="115"/>
                    <a:pt x="395" y="115"/>
                    <a:pt x="395" y="115"/>
                  </a:cubicBezTo>
                  <a:cubicBezTo>
                    <a:pt x="395" y="117"/>
                    <a:pt x="395" y="117"/>
                    <a:pt x="395" y="117"/>
                  </a:cubicBezTo>
                  <a:cubicBezTo>
                    <a:pt x="395" y="117"/>
                    <a:pt x="398" y="114"/>
                    <a:pt x="398" y="113"/>
                  </a:cubicBezTo>
                  <a:cubicBezTo>
                    <a:pt x="398" y="113"/>
                    <a:pt x="399" y="108"/>
                    <a:pt x="399" y="107"/>
                  </a:cubicBezTo>
                  <a:cubicBezTo>
                    <a:pt x="399" y="107"/>
                    <a:pt x="399" y="102"/>
                    <a:pt x="399" y="102"/>
                  </a:cubicBezTo>
                  <a:cubicBezTo>
                    <a:pt x="398" y="100"/>
                    <a:pt x="398" y="100"/>
                    <a:pt x="398" y="100"/>
                  </a:cubicBezTo>
                  <a:cubicBezTo>
                    <a:pt x="398" y="100"/>
                    <a:pt x="395" y="98"/>
                    <a:pt x="395" y="97"/>
                  </a:cubicBezTo>
                  <a:cubicBezTo>
                    <a:pt x="395" y="97"/>
                    <a:pt x="394" y="94"/>
                    <a:pt x="394" y="93"/>
                  </a:cubicBezTo>
                  <a:cubicBezTo>
                    <a:pt x="394" y="92"/>
                    <a:pt x="397" y="90"/>
                    <a:pt x="397" y="90"/>
                  </a:cubicBezTo>
                  <a:cubicBezTo>
                    <a:pt x="398" y="93"/>
                    <a:pt x="398" y="93"/>
                    <a:pt x="398" y="93"/>
                  </a:cubicBezTo>
                  <a:cubicBezTo>
                    <a:pt x="401" y="97"/>
                    <a:pt x="401" y="97"/>
                    <a:pt x="401" y="97"/>
                  </a:cubicBezTo>
                  <a:cubicBezTo>
                    <a:pt x="401" y="96"/>
                    <a:pt x="401" y="95"/>
                    <a:pt x="401" y="95"/>
                  </a:cubicBezTo>
                  <a:cubicBezTo>
                    <a:pt x="401" y="94"/>
                    <a:pt x="406" y="101"/>
                    <a:pt x="406" y="101"/>
                  </a:cubicBezTo>
                  <a:close/>
                  <a:moveTo>
                    <a:pt x="401" y="100"/>
                  </a:moveTo>
                  <a:cubicBezTo>
                    <a:pt x="404" y="101"/>
                    <a:pt x="404" y="101"/>
                    <a:pt x="404" y="101"/>
                  </a:cubicBezTo>
                  <a:cubicBezTo>
                    <a:pt x="401" y="97"/>
                    <a:pt x="401" y="97"/>
                    <a:pt x="401" y="97"/>
                  </a:cubicBezTo>
                  <a:cubicBezTo>
                    <a:pt x="401" y="98"/>
                    <a:pt x="401" y="100"/>
                    <a:pt x="401" y="100"/>
                  </a:cubicBezTo>
                  <a:close/>
                  <a:moveTo>
                    <a:pt x="250" y="172"/>
                  </a:moveTo>
                  <a:cubicBezTo>
                    <a:pt x="248" y="172"/>
                    <a:pt x="245" y="173"/>
                    <a:pt x="245" y="173"/>
                  </a:cubicBezTo>
                  <a:cubicBezTo>
                    <a:pt x="245" y="173"/>
                    <a:pt x="242" y="174"/>
                    <a:pt x="241" y="174"/>
                  </a:cubicBezTo>
                  <a:cubicBezTo>
                    <a:pt x="241" y="175"/>
                    <a:pt x="241" y="175"/>
                    <a:pt x="238" y="177"/>
                  </a:cubicBezTo>
                  <a:cubicBezTo>
                    <a:pt x="236" y="179"/>
                    <a:pt x="237" y="176"/>
                    <a:pt x="236" y="179"/>
                  </a:cubicBezTo>
                  <a:cubicBezTo>
                    <a:pt x="235" y="181"/>
                    <a:pt x="236" y="181"/>
                    <a:pt x="233" y="181"/>
                  </a:cubicBezTo>
                  <a:cubicBezTo>
                    <a:pt x="231" y="181"/>
                    <a:pt x="229" y="181"/>
                    <a:pt x="227" y="181"/>
                  </a:cubicBezTo>
                  <a:cubicBezTo>
                    <a:pt x="225" y="181"/>
                    <a:pt x="225" y="180"/>
                    <a:pt x="223" y="181"/>
                  </a:cubicBezTo>
                  <a:cubicBezTo>
                    <a:pt x="222" y="183"/>
                    <a:pt x="221" y="184"/>
                    <a:pt x="220" y="184"/>
                  </a:cubicBezTo>
                  <a:cubicBezTo>
                    <a:pt x="220" y="185"/>
                    <a:pt x="220" y="186"/>
                    <a:pt x="221" y="186"/>
                  </a:cubicBezTo>
                  <a:cubicBezTo>
                    <a:pt x="221" y="186"/>
                    <a:pt x="226" y="186"/>
                    <a:pt x="227" y="186"/>
                  </a:cubicBezTo>
                  <a:cubicBezTo>
                    <a:pt x="227" y="189"/>
                    <a:pt x="227" y="189"/>
                    <a:pt x="227" y="189"/>
                  </a:cubicBezTo>
                  <a:cubicBezTo>
                    <a:pt x="229" y="188"/>
                    <a:pt x="229" y="188"/>
                    <a:pt x="229" y="188"/>
                  </a:cubicBezTo>
                  <a:cubicBezTo>
                    <a:pt x="229" y="188"/>
                    <a:pt x="231" y="188"/>
                    <a:pt x="231" y="187"/>
                  </a:cubicBezTo>
                  <a:cubicBezTo>
                    <a:pt x="231" y="187"/>
                    <a:pt x="231" y="186"/>
                    <a:pt x="231" y="186"/>
                  </a:cubicBezTo>
                  <a:cubicBezTo>
                    <a:pt x="228" y="186"/>
                    <a:pt x="228" y="186"/>
                    <a:pt x="228" y="186"/>
                  </a:cubicBezTo>
                  <a:cubicBezTo>
                    <a:pt x="228" y="186"/>
                    <a:pt x="229" y="186"/>
                    <a:pt x="232" y="185"/>
                  </a:cubicBezTo>
                  <a:cubicBezTo>
                    <a:pt x="236" y="184"/>
                    <a:pt x="237" y="183"/>
                    <a:pt x="237" y="183"/>
                  </a:cubicBezTo>
                  <a:cubicBezTo>
                    <a:pt x="234" y="186"/>
                    <a:pt x="234" y="186"/>
                    <a:pt x="234" y="186"/>
                  </a:cubicBezTo>
                  <a:cubicBezTo>
                    <a:pt x="234" y="186"/>
                    <a:pt x="237" y="188"/>
                    <a:pt x="239" y="187"/>
                  </a:cubicBezTo>
                  <a:cubicBezTo>
                    <a:pt x="240" y="186"/>
                    <a:pt x="240" y="186"/>
                    <a:pt x="243" y="184"/>
                  </a:cubicBezTo>
                  <a:cubicBezTo>
                    <a:pt x="246" y="183"/>
                    <a:pt x="246" y="183"/>
                    <a:pt x="247" y="183"/>
                  </a:cubicBezTo>
                  <a:cubicBezTo>
                    <a:pt x="247" y="182"/>
                    <a:pt x="249" y="184"/>
                    <a:pt x="249" y="184"/>
                  </a:cubicBezTo>
                  <a:cubicBezTo>
                    <a:pt x="250" y="184"/>
                    <a:pt x="252" y="184"/>
                    <a:pt x="253" y="182"/>
                  </a:cubicBezTo>
                  <a:cubicBezTo>
                    <a:pt x="254" y="180"/>
                    <a:pt x="254" y="179"/>
                    <a:pt x="254" y="178"/>
                  </a:cubicBezTo>
                  <a:cubicBezTo>
                    <a:pt x="254" y="177"/>
                    <a:pt x="254" y="177"/>
                    <a:pt x="254" y="176"/>
                  </a:cubicBezTo>
                  <a:cubicBezTo>
                    <a:pt x="254" y="175"/>
                    <a:pt x="253" y="174"/>
                    <a:pt x="254" y="173"/>
                  </a:cubicBezTo>
                  <a:cubicBezTo>
                    <a:pt x="255" y="172"/>
                    <a:pt x="256" y="172"/>
                    <a:pt x="256" y="171"/>
                  </a:cubicBezTo>
                  <a:cubicBezTo>
                    <a:pt x="256" y="170"/>
                    <a:pt x="256" y="169"/>
                    <a:pt x="256" y="168"/>
                  </a:cubicBezTo>
                  <a:cubicBezTo>
                    <a:pt x="257" y="167"/>
                    <a:pt x="257" y="166"/>
                    <a:pt x="257" y="165"/>
                  </a:cubicBezTo>
                  <a:cubicBezTo>
                    <a:pt x="257" y="163"/>
                    <a:pt x="257" y="161"/>
                    <a:pt x="256" y="160"/>
                  </a:cubicBezTo>
                  <a:cubicBezTo>
                    <a:pt x="256" y="160"/>
                    <a:pt x="254" y="160"/>
                    <a:pt x="255" y="159"/>
                  </a:cubicBezTo>
                  <a:cubicBezTo>
                    <a:pt x="256" y="158"/>
                    <a:pt x="257" y="156"/>
                    <a:pt x="257" y="156"/>
                  </a:cubicBezTo>
                  <a:cubicBezTo>
                    <a:pt x="257" y="156"/>
                    <a:pt x="259" y="157"/>
                    <a:pt x="260" y="158"/>
                  </a:cubicBezTo>
                  <a:cubicBezTo>
                    <a:pt x="260" y="159"/>
                    <a:pt x="261" y="159"/>
                    <a:pt x="262" y="159"/>
                  </a:cubicBezTo>
                  <a:cubicBezTo>
                    <a:pt x="263" y="159"/>
                    <a:pt x="264" y="158"/>
                    <a:pt x="265" y="157"/>
                  </a:cubicBezTo>
                  <a:cubicBezTo>
                    <a:pt x="266" y="156"/>
                    <a:pt x="268" y="154"/>
                    <a:pt x="268" y="153"/>
                  </a:cubicBezTo>
                  <a:cubicBezTo>
                    <a:pt x="269" y="152"/>
                    <a:pt x="270" y="152"/>
                    <a:pt x="270" y="151"/>
                  </a:cubicBezTo>
                  <a:cubicBezTo>
                    <a:pt x="270" y="151"/>
                    <a:pt x="268" y="151"/>
                    <a:pt x="267" y="149"/>
                  </a:cubicBezTo>
                  <a:cubicBezTo>
                    <a:pt x="266" y="147"/>
                    <a:pt x="266" y="144"/>
                    <a:pt x="265" y="144"/>
                  </a:cubicBezTo>
                  <a:cubicBezTo>
                    <a:pt x="265" y="145"/>
                    <a:pt x="263" y="147"/>
                    <a:pt x="263" y="148"/>
                  </a:cubicBezTo>
                  <a:cubicBezTo>
                    <a:pt x="262" y="149"/>
                    <a:pt x="261" y="150"/>
                    <a:pt x="261" y="150"/>
                  </a:cubicBezTo>
                  <a:cubicBezTo>
                    <a:pt x="258" y="147"/>
                    <a:pt x="258" y="147"/>
                    <a:pt x="258" y="147"/>
                  </a:cubicBezTo>
                  <a:cubicBezTo>
                    <a:pt x="259" y="144"/>
                    <a:pt x="259" y="144"/>
                    <a:pt x="259" y="144"/>
                  </a:cubicBezTo>
                  <a:cubicBezTo>
                    <a:pt x="257" y="144"/>
                    <a:pt x="257" y="144"/>
                    <a:pt x="257" y="144"/>
                  </a:cubicBezTo>
                  <a:cubicBezTo>
                    <a:pt x="258" y="146"/>
                    <a:pt x="256" y="151"/>
                    <a:pt x="256" y="151"/>
                  </a:cubicBezTo>
                  <a:cubicBezTo>
                    <a:pt x="253" y="152"/>
                    <a:pt x="253" y="152"/>
                    <a:pt x="253" y="152"/>
                  </a:cubicBezTo>
                  <a:cubicBezTo>
                    <a:pt x="253" y="152"/>
                    <a:pt x="252" y="155"/>
                    <a:pt x="251" y="156"/>
                  </a:cubicBezTo>
                  <a:cubicBezTo>
                    <a:pt x="251" y="156"/>
                    <a:pt x="251" y="159"/>
                    <a:pt x="251" y="159"/>
                  </a:cubicBezTo>
                  <a:cubicBezTo>
                    <a:pt x="251" y="159"/>
                    <a:pt x="251" y="160"/>
                    <a:pt x="251" y="160"/>
                  </a:cubicBezTo>
                  <a:cubicBezTo>
                    <a:pt x="252" y="161"/>
                    <a:pt x="253" y="166"/>
                    <a:pt x="253" y="168"/>
                  </a:cubicBezTo>
                  <a:cubicBezTo>
                    <a:pt x="252" y="170"/>
                    <a:pt x="252" y="171"/>
                    <a:pt x="250" y="172"/>
                  </a:cubicBezTo>
                  <a:close/>
                  <a:moveTo>
                    <a:pt x="223" y="191"/>
                  </a:moveTo>
                  <a:cubicBezTo>
                    <a:pt x="224" y="189"/>
                    <a:pt x="224" y="189"/>
                    <a:pt x="224" y="189"/>
                  </a:cubicBezTo>
                  <a:cubicBezTo>
                    <a:pt x="224" y="188"/>
                    <a:pt x="224" y="188"/>
                    <a:pt x="224" y="188"/>
                  </a:cubicBezTo>
                  <a:cubicBezTo>
                    <a:pt x="222" y="188"/>
                    <a:pt x="222" y="188"/>
                    <a:pt x="222" y="188"/>
                  </a:cubicBezTo>
                  <a:cubicBezTo>
                    <a:pt x="220" y="189"/>
                    <a:pt x="220" y="189"/>
                    <a:pt x="220" y="189"/>
                  </a:cubicBezTo>
                  <a:cubicBezTo>
                    <a:pt x="222" y="190"/>
                    <a:pt x="222" y="190"/>
                    <a:pt x="222" y="190"/>
                  </a:cubicBezTo>
                  <a:cubicBezTo>
                    <a:pt x="221" y="194"/>
                    <a:pt x="221" y="194"/>
                    <a:pt x="221" y="194"/>
                  </a:cubicBezTo>
                  <a:lnTo>
                    <a:pt x="223" y="191"/>
                  </a:lnTo>
                  <a:close/>
                  <a:moveTo>
                    <a:pt x="187" y="217"/>
                  </a:moveTo>
                  <a:cubicBezTo>
                    <a:pt x="185" y="221"/>
                    <a:pt x="185" y="221"/>
                    <a:pt x="185" y="221"/>
                  </a:cubicBezTo>
                  <a:cubicBezTo>
                    <a:pt x="188" y="225"/>
                    <a:pt x="188" y="225"/>
                    <a:pt x="188" y="225"/>
                  </a:cubicBezTo>
                  <a:cubicBezTo>
                    <a:pt x="188" y="225"/>
                    <a:pt x="191" y="225"/>
                    <a:pt x="192" y="224"/>
                  </a:cubicBezTo>
                  <a:cubicBezTo>
                    <a:pt x="192" y="223"/>
                    <a:pt x="192" y="219"/>
                    <a:pt x="193" y="218"/>
                  </a:cubicBezTo>
                  <a:cubicBezTo>
                    <a:pt x="193" y="217"/>
                    <a:pt x="195" y="214"/>
                    <a:pt x="195" y="214"/>
                  </a:cubicBezTo>
                  <a:cubicBezTo>
                    <a:pt x="195" y="212"/>
                    <a:pt x="195" y="212"/>
                    <a:pt x="195" y="212"/>
                  </a:cubicBezTo>
                  <a:cubicBezTo>
                    <a:pt x="192" y="211"/>
                    <a:pt x="192" y="211"/>
                    <a:pt x="192" y="211"/>
                  </a:cubicBezTo>
                  <a:lnTo>
                    <a:pt x="187" y="217"/>
                  </a:lnTo>
                  <a:close/>
                  <a:moveTo>
                    <a:pt x="196" y="247"/>
                  </a:moveTo>
                  <a:cubicBezTo>
                    <a:pt x="195" y="247"/>
                    <a:pt x="192" y="249"/>
                    <a:pt x="192" y="249"/>
                  </a:cubicBezTo>
                  <a:cubicBezTo>
                    <a:pt x="192" y="245"/>
                    <a:pt x="192" y="245"/>
                    <a:pt x="192" y="245"/>
                  </a:cubicBezTo>
                  <a:cubicBezTo>
                    <a:pt x="192" y="245"/>
                    <a:pt x="193" y="244"/>
                    <a:pt x="194" y="242"/>
                  </a:cubicBezTo>
                  <a:cubicBezTo>
                    <a:pt x="194" y="240"/>
                    <a:pt x="194" y="239"/>
                    <a:pt x="194" y="238"/>
                  </a:cubicBezTo>
                  <a:cubicBezTo>
                    <a:pt x="194" y="237"/>
                    <a:pt x="194" y="232"/>
                    <a:pt x="194" y="232"/>
                  </a:cubicBezTo>
                  <a:cubicBezTo>
                    <a:pt x="192" y="231"/>
                    <a:pt x="192" y="231"/>
                    <a:pt x="192" y="231"/>
                  </a:cubicBezTo>
                  <a:cubicBezTo>
                    <a:pt x="190" y="238"/>
                    <a:pt x="190" y="238"/>
                    <a:pt x="190" y="238"/>
                  </a:cubicBezTo>
                  <a:cubicBezTo>
                    <a:pt x="189" y="243"/>
                    <a:pt x="189" y="243"/>
                    <a:pt x="189" y="243"/>
                  </a:cubicBezTo>
                  <a:cubicBezTo>
                    <a:pt x="186" y="244"/>
                    <a:pt x="186" y="244"/>
                    <a:pt x="186" y="244"/>
                  </a:cubicBezTo>
                  <a:cubicBezTo>
                    <a:pt x="186" y="244"/>
                    <a:pt x="187" y="250"/>
                    <a:pt x="188" y="251"/>
                  </a:cubicBezTo>
                  <a:cubicBezTo>
                    <a:pt x="188" y="251"/>
                    <a:pt x="192" y="253"/>
                    <a:pt x="192" y="253"/>
                  </a:cubicBezTo>
                  <a:cubicBezTo>
                    <a:pt x="196" y="253"/>
                    <a:pt x="196" y="253"/>
                    <a:pt x="196" y="253"/>
                  </a:cubicBezTo>
                  <a:cubicBezTo>
                    <a:pt x="196" y="253"/>
                    <a:pt x="198" y="252"/>
                    <a:pt x="199" y="253"/>
                  </a:cubicBezTo>
                  <a:cubicBezTo>
                    <a:pt x="199" y="254"/>
                    <a:pt x="200" y="257"/>
                    <a:pt x="200" y="256"/>
                  </a:cubicBezTo>
                  <a:cubicBezTo>
                    <a:pt x="200" y="255"/>
                    <a:pt x="200" y="252"/>
                    <a:pt x="200" y="251"/>
                  </a:cubicBezTo>
                  <a:cubicBezTo>
                    <a:pt x="199" y="250"/>
                    <a:pt x="197" y="247"/>
                    <a:pt x="196" y="247"/>
                  </a:cubicBezTo>
                  <a:close/>
                  <a:moveTo>
                    <a:pt x="180" y="266"/>
                  </a:moveTo>
                  <a:cubicBezTo>
                    <a:pt x="181" y="266"/>
                    <a:pt x="187" y="266"/>
                    <a:pt x="187" y="266"/>
                  </a:cubicBezTo>
                  <a:cubicBezTo>
                    <a:pt x="187" y="266"/>
                    <a:pt x="186" y="263"/>
                    <a:pt x="187" y="261"/>
                  </a:cubicBezTo>
                  <a:cubicBezTo>
                    <a:pt x="188" y="260"/>
                    <a:pt x="189" y="259"/>
                    <a:pt x="189" y="259"/>
                  </a:cubicBezTo>
                  <a:cubicBezTo>
                    <a:pt x="188" y="258"/>
                    <a:pt x="187" y="257"/>
                    <a:pt x="187" y="257"/>
                  </a:cubicBezTo>
                  <a:cubicBezTo>
                    <a:pt x="186" y="257"/>
                    <a:pt x="186" y="257"/>
                    <a:pt x="186" y="257"/>
                  </a:cubicBezTo>
                  <a:cubicBezTo>
                    <a:pt x="180" y="261"/>
                    <a:pt x="180" y="261"/>
                    <a:pt x="180" y="261"/>
                  </a:cubicBezTo>
                  <a:cubicBezTo>
                    <a:pt x="180" y="261"/>
                    <a:pt x="179" y="266"/>
                    <a:pt x="180" y="266"/>
                  </a:cubicBezTo>
                  <a:close/>
                  <a:moveTo>
                    <a:pt x="197" y="261"/>
                  </a:moveTo>
                  <a:cubicBezTo>
                    <a:pt x="197" y="258"/>
                    <a:pt x="197" y="258"/>
                    <a:pt x="197" y="258"/>
                  </a:cubicBezTo>
                  <a:cubicBezTo>
                    <a:pt x="197" y="258"/>
                    <a:pt x="199" y="256"/>
                    <a:pt x="197" y="256"/>
                  </a:cubicBezTo>
                  <a:cubicBezTo>
                    <a:pt x="194" y="256"/>
                    <a:pt x="193" y="256"/>
                    <a:pt x="193" y="256"/>
                  </a:cubicBezTo>
                  <a:cubicBezTo>
                    <a:pt x="192" y="259"/>
                    <a:pt x="192" y="259"/>
                    <a:pt x="192" y="259"/>
                  </a:cubicBezTo>
                  <a:cubicBezTo>
                    <a:pt x="196" y="262"/>
                    <a:pt x="196" y="262"/>
                    <a:pt x="196" y="262"/>
                  </a:cubicBezTo>
                  <a:lnTo>
                    <a:pt x="197" y="261"/>
                  </a:lnTo>
                  <a:close/>
                  <a:moveTo>
                    <a:pt x="204" y="257"/>
                  </a:moveTo>
                  <a:cubicBezTo>
                    <a:pt x="205" y="254"/>
                    <a:pt x="205" y="254"/>
                    <a:pt x="205" y="254"/>
                  </a:cubicBezTo>
                  <a:cubicBezTo>
                    <a:pt x="202" y="255"/>
                    <a:pt x="202" y="255"/>
                    <a:pt x="202" y="255"/>
                  </a:cubicBezTo>
                  <a:cubicBezTo>
                    <a:pt x="202" y="257"/>
                    <a:pt x="202" y="257"/>
                    <a:pt x="202" y="257"/>
                  </a:cubicBezTo>
                  <a:cubicBezTo>
                    <a:pt x="203" y="259"/>
                    <a:pt x="203" y="259"/>
                    <a:pt x="203" y="259"/>
                  </a:cubicBezTo>
                  <a:cubicBezTo>
                    <a:pt x="204" y="259"/>
                    <a:pt x="204" y="259"/>
                    <a:pt x="204" y="259"/>
                  </a:cubicBezTo>
                  <a:lnTo>
                    <a:pt x="204" y="257"/>
                  </a:lnTo>
                  <a:close/>
                  <a:moveTo>
                    <a:pt x="185" y="284"/>
                  </a:moveTo>
                  <a:cubicBezTo>
                    <a:pt x="181" y="282"/>
                    <a:pt x="181" y="282"/>
                    <a:pt x="181" y="282"/>
                  </a:cubicBezTo>
                  <a:cubicBezTo>
                    <a:pt x="185" y="279"/>
                    <a:pt x="185" y="279"/>
                    <a:pt x="185" y="279"/>
                  </a:cubicBezTo>
                  <a:cubicBezTo>
                    <a:pt x="185" y="279"/>
                    <a:pt x="186" y="278"/>
                    <a:pt x="186" y="277"/>
                  </a:cubicBezTo>
                  <a:cubicBezTo>
                    <a:pt x="186" y="276"/>
                    <a:pt x="186" y="275"/>
                    <a:pt x="186" y="274"/>
                  </a:cubicBezTo>
                  <a:cubicBezTo>
                    <a:pt x="186" y="273"/>
                    <a:pt x="184" y="271"/>
                    <a:pt x="184" y="271"/>
                  </a:cubicBezTo>
                  <a:cubicBezTo>
                    <a:pt x="182" y="270"/>
                    <a:pt x="182" y="270"/>
                    <a:pt x="182" y="270"/>
                  </a:cubicBezTo>
                  <a:cubicBezTo>
                    <a:pt x="181" y="268"/>
                    <a:pt x="181" y="268"/>
                    <a:pt x="181" y="268"/>
                  </a:cubicBezTo>
                  <a:cubicBezTo>
                    <a:pt x="179" y="269"/>
                    <a:pt x="174" y="271"/>
                    <a:pt x="174" y="271"/>
                  </a:cubicBezTo>
                  <a:cubicBezTo>
                    <a:pt x="174" y="271"/>
                    <a:pt x="176" y="273"/>
                    <a:pt x="175" y="275"/>
                  </a:cubicBezTo>
                  <a:cubicBezTo>
                    <a:pt x="174" y="276"/>
                    <a:pt x="172" y="278"/>
                    <a:pt x="172" y="278"/>
                  </a:cubicBezTo>
                  <a:cubicBezTo>
                    <a:pt x="171" y="278"/>
                    <a:pt x="171" y="278"/>
                    <a:pt x="171" y="278"/>
                  </a:cubicBezTo>
                  <a:cubicBezTo>
                    <a:pt x="171" y="278"/>
                    <a:pt x="169" y="279"/>
                    <a:pt x="169" y="279"/>
                  </a:cubicBezTo>
                  <a:cubicBezTo>
                    <a:pt x="169" y="280"/>
                    <a:pt x="168" y="282"/>
                    <a:pt x="167" y="282"/>
                  </a:cubicBezTo>
                  <a:cubicBezTo>
                    <a:pt x="167" y="283"/>
                    <a:pt x="166" y="285"/>
                    <a:pt x="166" y="285"/>
                  </a:cubicBezTo>
                  <a:cubicBezTo>
                    <a:pt x="161" y="286"/>
                    <a:pt x="161" y="286"/>
                    <a:pt x="161" y="286"/>
                  </a:cubicBezTo>
                  <a:cubicBezTo>
                    <a:pt x="161" y="286"/>
                    <a:pt x="161" y="289"/>
                    <a:pt x="160" y="290"/>
                  </a:cubicBezTo>
                  <a:cubicBezTo>
                    <a:pt x="160" y="291"/>
                    <a:pt x="160" y="294"/>
                    <a:pt x="160" y="294"/>
                  </a:cubicBezTo>
                  <a:cubicBezTo>
                    <a:pt x="161" y="294"/>
                    <a:pt x="167" y="296"/>
                    <a:pt x="167" y="296"/>
                  </a:cubicBezTo>
                  <a:cubicBezTo>
                    <a:pt x="172" y="297"/>
                    <a:pt x="172" y="297"/>
                    <a:pt x="172" y="297"/>
                  </a:cubicBezTo>
                  <a:cubicBezTo>
                    <a:pt x="175" y="297"/>
                    <a:pt x="175" y="297"/>
                    <a:pt x="175" y="297"/>
                  </a:cubicBezTo>
                  <a:cubicBezTo>
                    <a:pt x="175" y="297"/>
                    <a:pt x="177" y="299"/>
                    <a:pt x="178" y="298"/>
                  </a:cubicBezTo>
                  <a:cubicBezTo>
                    <a:pt x="179" y="296"/>
                    <a:pt x="180" y="291"/>
                    <a:pt x="180" y="290"/>
                  </a:cubicBezTo>
                  <a:cubicBezTo>
                    <a:pt x="181" y="289"/>
                    <a:pt x="184" y="287"/>
                    <a:pt x="185" y="287"/>
                  </a:cubicBezTo>
                  <a:cubicBezTo>
                    <a:pt x="186" y="287"/>
                    <a:pt x="187" y="287"/>
                    <a:pt x="187" y="287"/>
                  </a:cubicBezTo>
                  <a:lnTo>
                    <a:pt x="185" y="284"/>
                  </a:lnTo>
                  <a:close/>
                  <a:moveTo>
                    <a:pt x="173" y="306"/>
                  </a:moveTo>
                  <a:cubicBezTo>
                    <a:pt x="172" y="304"/>
                    <a:pt x="172" y="304"/>
                    <a:pt x="172" y="304"/>
                  </a:cubicBezTo>
                  <a:cubicBezTo>
                    <a:pt x="169" y="306"/>
                    <a:pt x="169" y="306"/>
                    <a:pt x="169" y="306"/>
                  </a:cubicBezTo>
                  <a:cubicBezTo>
                    <a:pt x="164" y="305"/>
                    <a:pt x="164" y="305"/>
                    <a:pt x="164" y="305"/>
                  </a:cubicBezTo>
                  <a:cubicBezTo>
                    <a:pt x="154" y="305"/>
                    <a:pt x="154" y="305"/>
                    <a:pt x="154" y="305"/>
                  </a:cubicBezTo>
                  <a:cubicBezTo>
                    <a:pt x="153" y="305"/>
                    <a:pt x="153" y="305"/>
                    <a:pt x="153" y="305"/>
                  </a:cubicBezTo>
                  <a:cubicBezTo>
                    <a:pt x="155" y="306"/>
                    <a:pt x="155" y="306"/>
                    <a:pt x="155" y="306"/>
                  </a:cubicBezTo>
                  <a:cubicBezTo>
                    <a:pt x="154" y="307"/>
                    <a:pt x="154" y="307"/>
                    <a:pt x="154" y="307"/>
                  </a:cubicBezTo>
                  <a:cubicBezTo>
                    <a:pt x="154" y="307"/>
                    <a:pt x="164" y="309"/>
                    <a:pt x="165" y="309"/>
                  </a:cubicBezTo>
                  <a:cubicBezTo>
                    <a:pt x="166" y="309"/>
                    <a:pt x="172" y="311"/>
                    <a:pt x="174" y="311"/>
                  </a:cubicBezTo>
                  <a:cubicBezTo>
                    <a:pt x="176" y="311"/>
                    <a:pt x="177" y="311"/>
                    <a:pt x="177" y="311"/>
                  </a:cubicBezTo>
                  <a:cubicBezTo>
                    <a:pt x="180" y="309"/>
                    <a:pt x="180" y="309"/>
                    <a:pt x="180" y="309"/>
                  </a:cubicBezTo>
                  <a:cubicBezTo>
                    <a:pt x="180" y="309"/>
                    <a:pt x="176" y="308"/>
                    <a:pt x="176" y="308"/>
                  </a:cubicBezTo>
                  <a:cubicBezTo>
                    <a:pt x="175" y="308"/>
                    <a:pt x="173" y="306"/>
                    <a:pt x="173" y="306"/>
                  </a:cubicBezTo>
                  <a:close/>
                  <a:moveTo>
                    <a:pt x="197" y="266"/>
                  </a:moveTo>
                  <a:cubicBezTo>
                    <a:pt x="197" y="266"/>
                    <a:pt x="194" y="268"/>
                    <a:pt x="194" y="269"/>
                  </a:cubicBezTo>
                  <a:cubicBezTo>
                    <a:pt x="194" y="269"/>
                    <a:pt x="196" y="270"/>
                    <a:pt x="196" y="270"/>
                  </a:cubicBezTo>
                  <a:cubicBezTo>
                    <a:pt x="198" y="269"/>
                    <a:pt x="198" y="269"/>
                    <a:pt x="198" y="269"/>
                  </a:cubicBezTo>
                  <a:cubicBezTo>
                    <a:pt x="200" y="269"/>
                    <a:pt x="200" y="269"/>
                    <a:pt x="200" y="269"/>
                  </a:cubicBezTo>
                  <a:cubicBezTo>
                    <a:pt x="200" y="269"/>
                    <a:pt x="199" y="270"/>
                    <a:pt x="199" y="272"/>
                  </a:cubicBezTo>
                  <a:cubicBezTo>
                    <a:pt x="199" y="273"/>
                    <a:pt x="200" y="274"/>
                    <a:pt x="200" y="274"/>
                  </a:cubicBezTo>
                  <a:cubicBezTo>
                    <a:pt x="200" y="274"/>
                    <a:pt x="204" y="273"/>
                    <a:pt x="205" y="273"/>
                  </a:cubicBezTo>
                  <a:cubicBezTo>
                    <a:pt x="207" y="273"/>
                    <a:pt x="205" y="271"/>
                    <a:pt x="205" y="271"/>
                  </a:cubicBezTo>
                  <a:cubicBezTo>
                    <a:pt x="205" y="271"/>
                    <a:pt x="205" y="270"/>
                    <a:pt x="206" y="269"/>
                  </a:cubicBezTo>
                  <a:cubicBezTo>
                    <a:pt x="206" y="269"/>
                    <a:pt x="206" y="268"/>
                    <a:pt x="206" y="268"/>
                  </a:cubicBezTo>
                  <a:cubicBezTo>
                    <a:pt x="208" y="270"/>
                    <a:pt x="208" y="270"/>
                    <a:pt x="208" y="270"/>
                  </a:cubicBezTo>
                  <a:cubicBezTo>
                    <a:pt x="208" y="270"/>
                    <a:pt x="209" y="266"/>
                    <a:pt x="209" y="266"/>
                  </a:cubicBezTo>
                  <a:cubicBezTo>
                    <a:pt x="209" y="265"/>
                    <a:pt x="208" y="264"/>
                    <a:pt x="208" y="264"/>
                  </a:cubicBezTo>
                  <a:cubicBezTo>
                    <a:pt x="206" y="263"/>
                    <a:pt x="206" y="263"/>
                    <a:pt x="206" y="263"/>
                  </a:cubicBezTo>
                  <a:cubicBezTo>
                    <a:pt x="203" y="263"/>
                    <a:pt x="203" y="263"/>
                    <a:pt x="203" y="263"/>
                  </a:cubicBezTo>
                  <a:cubicBezTo>
                    <a:pt x="201" y="265"/>
                    <a:pt x="201" y="265"/>
                    <a:pt x="201" y="265"/>
                  </a:cubicBezTo>
                  <a:lnTo>
                    <a:pt x="197" y="266"/>
                  </a:lnTo>
                  <a:close/>
                  <a:moveTo>
                    <a:pt x="198" y="285"/>
                  </a:moveTo>
                  <a:cubicBezTo>
                    <a:pt x="200" y="284"/>
                    <a:pt x="200" y="284"/>
                    <a:pt x="200" y="284"/>
                  </a:cubicBezTo>
                  <a:cubicBezTo>
                    <a:pt x="204" y="285"/>
                    <a:pt x="204" y="285"/>
                    <a:pt x="204" y="285"/>
                  </a:cubicBezTo>
                  <a:cubicBezTo>
                    <a:pt x="206" y="282"/>
                    <a:pt x="206" y="282"/>
                    <a:pt x="206" y="282"/>
                  </a:cubicBezTo>
                  <a:cubicBezTo>
                    <a:pt x="206" y="280"/>
                    <a:pt x="206" y="280"/>
                    <a:pt x="206" y="280"/>
                  </a:cubicBezTo>
                  <a:cubicBezTo>
                    <a:pt x="204" y="280"/>
                    <a:pt x="204" y="280"/>
                    <a:pt x="204" y="280"/>
                  </a:cubicBezTo>
                  <a:cubicBezTo>
                    <a:pt x="200" y="281"/>
                    <a:pt x="200" y="281"/>
                    <a:pt x="200" y="281"/>
                  </a:cubicBezTo>
                  <a:cubicBezTo>
                    <a:pt x="197" y="282"/>
                    <a:pt x="197" y="282"/>
                    <a:pt x="197" y="282"/>
                  </a:cubicBezTo>
                  <a:cubicBezTo>
                    <a:pt x="191" y="282"/>
                    <a:pt x="191" y="282"/>
                    <a:pt x="191" y="282"/>
                  </a:cubicBezTo>
                  <a:cubicBezTo>
                    <a:pt x="191" y="282"/>
                    <a:pt x="189" y="282"/>
                    <a:pt x="189" y="283"/>
                  </a:cubicBezTo>
                  <a:cubicBezTo>
                    <a:pt x="189" y="283"/>
                    <a:pt x="188" y="286"/>
                    <a:pt x="188" y="286"/>
                  </a:cubicBezTo>
                  <a:cubicBezTo>
                    <a:pt x="188" y="289"/>
                    <a:pt x="188" y="289"/>
                    <a:pt x="188" y="289"/>
                  </a:cubicBezTo>
                  <a:cubicBezTo>
                    <a:pt x="188" y="291"/>
                    <a:pt x="188" y="291"/>
                    <a:pt x="188" y="291"/>
                  </a:cubicBezTo>
                  <a:cubicBezTo>
                    <a:pt x="188" y="293"/>
                    <a:pt x="188" y="293"/>
                    <a:pt x="188" y="293"/>
                  </a:cubicBezTo>
                  <a:cubicBezTo>
                    <a:pt x="189" y="295"/>
                    <a:pt x="189" y="295"/>
                    <a:pt x="189" y="295"/>
                  </a:cubicBezTo>
                  <a:cubicBezTo>
                    <a:pt x="189" y="295"/>
                    <a:pt x="189" y="297"/>
                    <a:pt x="189" y="298"/>
                  </a:cubicBezTo>
                  <a:cubicBezTo>
                    <a:pt x="189" y="299"/>
                    <a:pt x="190" y="300"/>
                    <a:pt x="191" y="300"/>
                  </a:cubicBezTo>
                  <a:cubicBezTo>
                    <a:pt x="192" y="300"/>
                    <a:pt x="193" y="301"/>
                    <a:pt x="193" y="301"/>
                  </a:cubicBezTo>
                  <a:cubicBezTo>
                    <a:pt x="193" y="301"/>
                    <a:pt x="193" y="302"/>
                    <a:pt x="193" y="303"/>
                  </a:cubicBezTo>
                  <a:cubicBezTo>
                    <a:pt x="193" y="304"/>
                    <a:pt x="193" y="306"/>
                    <a:pt x="194" y="305"/>
                  </a:cubicBezTo>
                  <a:cubicBezTo>
                    <a:pt x="195" y="304"/>
                    <a:pt x="196" y="302"/>
                    <a:pt x="196" y="302"/>
                  </a:cubicBezTo>
                  <a:cubicBezTo>
                    <a:pt x="193" y="299"/>
                    <a:pt x="193" y="299"/>
                    <a:pt x="193" y="299"/>
                  </a:cubicBezTo>
                  <a:cubicBezTo>
                    <a:pt x="193" y="299"/>
                    <a:pt x="193" y="298"/>
                    <a:pt x="193" y="297"/>
                  </a:cubicBezTo>
                  <a:cubicBezTo>
                    <a:pt x="193" y="296"/>
                    <a:pt x="193" y="294"/>
                    <a:pt x="193" y="294"/>
                  </a:cubicBezTo>
                  <a:cubicBezTo>
                    <a:pt x="194" y="294"/>
                    <a:pt x="194" y="294"/>
                    <a:pt x="194" y="294"/>
                  </a:cubicBezTo>
                  <a:cubicBezTo>
                    <a:pt x="194" y="294"/>
                    <a:pt x="196" y="295"/>
                    <a:pt x="196" y="296"/>
                  </a:cubicBezTo>
                  <a:cubicBezTo>
                    <a:pt x="196" y="298"/>
                    <a:pt x="196" y="298"/>
                    <a:pt x="197" y="299"/>
                  </a:cubicBezTo>
                  <a:cubicBezTo>
                    <a:pt x="197" y="300"/>
                    <a:pt x="198" y="302"/>
                    <a:pt x="198" y="300"/>
                  </a:cubicBezTo>
                  <a:cubicBezTo>
                    <a:pt x="199" y="298"/>
                    <a:pt x="199" y="297"/>
                    <a:pt x="198" y="296"/>
                  </a:cubicBezTo>
                  <a:cubicBezTo>
                    <a:pt x="198" y="295"/>
                    <a:pt x="198" y="294"/>
                    <a:pt x="197" y="293"/>
                  </a:cubicBezTo>
                  <a:cubicBezTo>
                    <a:pt x="196" y="291"/>
                    <a:pt x="195" y="290"/>
                    <a:pt x="195" y="290"/>
                  </a:cubicBezTo>
                  <a:cubicBezTo>
                    <a:pt x="195" y="288"/>
                    <a:pt x="195" y="288"/>
                    <a:pt x="195" y="288"/>
                  </a:cubicBezTo>
                  <a:cubicBezTo>
                    <a:pt x="196" y="286"/>
                    <a:pt x="196" y="286"/>
                    <a:pt x="196" y="286"/>
                  </a:cubicBezTo>
                  <a:lnTo>
                    <a:pt x="198" y="285"/>
                  </a:lnTo>
                  <a:close/>
                  <a:moveTo>
                    <a:pt x="206" y="312"/>
                  </a:moveTo>
                  <a:cubicBezTo>
                    <a:pt x="206" y="312"/>
                    <a:pt x="210" y="311"/>
                    <a:pt x="210" y="311"/>
                  </a:cubicBezTo>
                  <a:cubicBezTo>
                    <a:pt x="210" y="311"/>
                    <a:pt x="213" y="310"/>
                    <a:pt x="214" y="310"/>
                  </a:cubicBezTo>
                  <a:cubicBezTo>
                    <a:pt x="214" y="310"/>
                    <a:pt x="215" y="308"/>
                    <a:pt x="215" y="308"/>
                  </a:cubicBezTo>
                  <a:cubicBezTo>
                    <a:pt x="215" y="307"/>
                    <a:pt x="214" y="308"/>
                    <a:pt x="214" y="308"/>
                  </a:cubicBezTo>
                  <a:cubicBezTo>
                    <a:pt x="214" y="308"/>
                    <a:pt x="212" y="308"/>
                    <a:pt x="211" y="309"/>
                  </a:cubicBezTo>
                  <a:cubicBezTo>
                    <a:pt x="211" y="309"/>
                    <a:pt x="209" y="308"/>
                    <a:pt x="209" y="308"/>
                  </a:cubicBezTo>
                  <a:cubicBezTo>
                    <a:pt x="206" y="309"/>
                    <a:pt x="206" y="309"/>
                    <a:pt x="206" y="309"/>
                  </a:cubicBezTo>
                  <a:cubicBezTo>
                    <a:pt x="201" y="311"/>
                    <a:pt x="201" y="311"/>
                    <a:pt x="201" y="311"/>
                  </a:cubicBezTo>
                  <a:cubicBezTo>
                    <a:pt x="202" y="312"/>
                    <a:pt x="202" y="312"/>
                    <a:pt x="202" y="312"/>
                  </a:cubicBezTo>
                  <a:cubicBezTo>
                    <a:pt x="202" y="312"/>
                    <a:pt x="205" y="312"/>
                    <a:pt x="206" y="312"/>
                  </a:cubicBezTo>
                  <a:close/>
                  <a:moveTo>
                    <a:pt x="186" y="310"/>
                  </a:moveTo>
                  <a:cubicBezTo>
                    <a:pt x="186" y="311"/>
                    <a:pt x="186" y="311"/>
                    <a:pt x="186" y="311"/>
                  </a:cubicBezTo>
                  <a:cubicBezTo>
                    <a:pt x="190" y="311"/>
                    <a:pt x="190" y="311"/>
                    <a:pt x="190" y="311"/>
                  </a:cubicBezTo>
                  <a:cubicBezTo>
                    <a:pt x="194" y="309"/>
                    <a:pt x="194" y="309"/>
                    <a:pt x="194" y="309"/>
                  </a:cubicBezTo>
                  <a:cubicBezTo>
                    <a:pt x="191" y="307"/>
                    <a:pt x="191" y="307"/>
                    <a:pt x="191" y="307"/>
                  </a:cubicBezTo>
                  <a:cubicBezTo>
                    <a:pt x="189" y="306"/>
                    <a:pt x="189" y="306"/>
                    <a:pt x="189" y="306"/>
                  </a:cubicBezTo>
                  <a:cubicBezTo>
                    <a:pt x="189" y="306"/>
                    <a:pt x="187" y="306"/>
                    <a:pt x="187" y="307"/>
                  </a:cubicBezTo>
                  <a:cubicBezTo>
                    <a:pt x="187" y="307"/>
                    <a:pt x="186" y="308"/>
                    <a:pt x="186" y="308"/>
                  </a:cubicBezTo>
                  <a:cubicBezTo>
                    <a:pt x="186" y="309"/>
                    <a:pt x="186" y="309"/>
                    <a:pt x="186" y="309"/>
                  </a:cubicBezTo>
                  <a:cubicBezTo>
                    <a:pt x="186" y="309"/>
                    <a:pt x="186" y="309"/>
                    <a:pt x="186" y="310"/>
                  </a:cubicBezTo>
                  <a:close/>
                  <a:moveTo>
                    <a:pt x="216" y="296"/>
                  </a:moveTo>
                  <a:cubicBezTo>
                    <a:pt x="216" y="298"/>
                    <a:pt x="216" y="298"/>
                    <a:pt x="216" y="298"/>
                  </a:cubicBezTo>
                  <a:cubicBezTo>
                    <a:pt x="216" y="299"/>
                    <a:pt x="216" y="299"/>
                    <a:pt x="216" y="299"/>
                  </a:cubicBezTo>
                  <a:cubicBezTo>
                    <a:pt x="221" y="299"/>
                    <a:pt x="221" y="299"/>
                    <a:pt x="221" y="299"/>
                  </a:cubicBezTo>
                  <a:cubicBezTo>
                    <a:pt x="224" y="298"/>
                    <a:pt x="224" y="298"/>
                    <a:pt x="224" y="298"/>
                  </a:cubicBezTo>
                  <a:cubicBezTo>
                    <a:pt x="222" y="297"/>
                    <a:pt x="222" y="297"/>
                    <a:pt x="222" y="297"/>
                  </a:cubicBezTo>
                  <a:cubicBezTo>
                    <a:pt x="218" y="296"/>
                    <a:pt x="218" y="296"/>
                    <a:pt x="218" y="296"/>
                  </a:cubicBezTo>
                  <a:lnTo>
                    <a:pt x="216" y="296"/>
                  </a:lnTo>
                  <a:close/>
                  <a:moveTo>
                    <a:pt x="272" y="310"/>
                  </a:moveTo>
                  <a:cubicBezTo>
                    <a:pt x="272" y="310"/>
                    <a:pt x="270" y="306"/>
                    <a:pt x="270" y="306"/>
                  </a:cubicBezTo>
                  <a:cubicBezTo>
                    <a:pt x="270" y="306"/>
                    <a:pt x="268" y="305"/>
                    <a:pt x="269" y="305"/>
                  </a:cubicBezTo>
                  <a:cubicBezTo>
                    <a:pt x="270" y="305"/>
                    <a:pt x="272" y="305"/>
                    <a:pt x="272" y="304"/>
                  </a:cubicBezTo>
                  <a:cubicBezTo>
                    <a:pt x="271" y="304"/>
                    <a:pt x="268" y="302"/>
                    <a:pt x="268" y="302"/>
                  </a:cubicBezTo>
                  <a:cubicBezTo>
                    <a:pt x="264" y="299"/>
                    <a:pt x="264" y="299"/>
                    <a:pt x="264" y="299"/>
                  </a:cubicBezTo>
                  <a:cubicBezTo>
                    <a:pt x="261" y="297"/>
                    <a:pt x="261" y="297"/>
                    <a:pt x="261" y="297"/>
                  </a:cubicBezTo>
                  <a:cubicBezTo>
                    <a:pt x="257" y="296"/>
                    <a:pt x="257" y="296"/>
                    <a:pt x="257" y="296"/>
                  </a:cubicBezTo>
                  <a:cubicBezTo>
                    <a:pt x="252" y="294"/>
                    <a:pt x="252" y="294"/>
                    <a:pt x="252" y="294"/>
                  </a:cubicBezTo>
                  <a:cubicBezTo>
                    <a:pt x="247" y="293"/>
                    <a:pt x="247" y="293"/>
                    <a:pt x="247" y="293"/>
                  </a:cubicBezTo>
                  <a:cubicBezTo>
                    <a:pt x="241" y="291"/>
                    <a:pt x="241" y="291"/>
                    <a:pt x="241" y="291"/>
                  </a:cubicBezTo>
                  <a:cubicBezTo>
                    <a:pt x="241" y="291"/>
                    <a:pt x="241" y="293"/>
                    <a:pt x="241" y="294"/>
                  </a:cubicBezTo>
                  <a:cubicBezTo>
                    <a:pt x="241" y="295"/>
                    <a:pt x="236" y="297"/>
                    <a:pt x="236" y="297"/>
                  </a:cubicBezTo>
                  <a:cubicBezTo>
                    <a:pt x="233" y="292"/>
                    <a:pt x="233" y="292"/>
                    <a:pt x="233" y="292"/>
                  </a:cubicBezTo>
                  <a:cubicBezTo>
                    <a:pt x="233" y="290"/>
                    <a:pt x="233" y="290"/>
                    <a:pt x="233" y="290"/>
                  </a:cubicBezTo>
                  <a:cubicBezTo>
                    <a:pt x="225" y="288"/>
                    <a:pt x="225" y="288"/>
                    <a:pt x="225" y="288"/>
                  </a:cubicBezTo>
                  <a:cubicBezTo>
                    <a:pt x="223" y="289"/>
                    <a:pt x="223" y="289"/>
                    <a:pt x="223" y="289"/>
                  </a:cubicBezTo>
                  <a:cubicBezTo>
                    <a:pt x="223" y="289"/>
                    <a:pt x="224" y="294"/>
                    <a:pt x="224" y="295"/>
                  </a:cubicBezTo>
                  <a:cubicBezTo>
                    <a:pt x="224" y="295"/>
                    <a:pt x="227" y="296"/>
                    <a:pt x="228" y="297"/>
                  </a:cubicBezTo>
                  <a:cubicBezTo>
                    <a:pt x="228" y="297"/>
                    <a:pt x="230" y="298"/>
                    <a:pt x="230" y="298"/>
                  </a:cubicBezTo>
                  <a:cubicBezTo>
                    <a:pt x="231" y="299"/>
                    <a:pt x="236" y="299"/>
                    <a:pt x="236" y="299"/>
                  </a:cubicBezTo>
                  <a:cubicBezTo>
                    <a:pt x="237" y="299"/>
                    <a:pt x="240" y="299"/>
                    <a:pt x="241" y="300"/>
                  </a:cubicBezTo>
                  <a:cubicBezTo>
                    <a:pt x="241" y="301"/>
                    <a:pt x="243" y="304"/>
                    <a:pt x="243" y="304"/>
                  </a:cubicBezTo>
                  <a:cubicBezTo>
                    <a:pt x="245" y="306"/>
                    <a:pt x="245" y="306"/>
                    <a:pt x="245" y="306"/>
                  </a:cubicBezTo>
                  <a:cubicBezTo>
                    <a:pt x="249" y="309"/>
                    <a:pt x="249" y="309"/>
                    <a:pt x="249" y="309"/>
                  </a:cubicBezTo>
                  <a:cubicBezTo>
                    <a:pt x="254" y="310"/>
                    <a:pt x="254" y="310"/>
                    <a:pt x="254" y="310"/>
                  </a:cubicBezTo>
                  <a:cubicBezTo>
                    <a:pt x="256" y="308"/>
                    <a:pt x="256" y="308"/>
                    <a:pt x="256" y="308"/>
                  </a:cubicBezTo>
                  <a:cubicBezTo>
                    <a:pt x="261" y="307"/>
                    <a:pt x="261" y="307"/>
                    <a:pt x="261" y="307"/>
                  </a:cubicBezTo>
                  <a:cubicBezTo>
                    <a:pt x="261" y="307"/>
                    <a:pt x="263" y="308"/>
                    <a:pt x="264" y="308"/>
                  </a:cubicBezTo>
                  <a:cubicBezTo>
                    <a:pt x="264" y="308"/>
                    <a:pt x="265" y="309"/>
                    <a:pt x="266" y="310"/>
                  </a:cubicBezTo>
                  <a:cubicBezTo>
                    <a:pt x="266" y="311"/>
                    <a:pt x="267" y="313"/>
                    <a:pt x="267" y="313"/>
                  </a:cubicBezTo>
                  <a:cubicBezTo>
                    <a:pt x="274" y="314"/>
                    <a:pt x="274" y="314"/>
                    <a:pt x="274" y="314"/>
                  </a:cubicBezTo>
                  <a:cubicBezTo>
                    <a:pt x="276" y="314"/>
                    <a:pt x="276" y="314"/>
                    <a:pt x="276" y="314"/>
                  </a:cubicBezTo>
                  <a:cubicBezTo>
                    <a:pt x="276" y="314"/>
                    <a:pt x="272" y="311"/>
                    <a:pt x="272" y="310"/>
                  </a:cubicBezTo>
                  <a:close/>
                  <a:moveTo>
                    <a:pt x="287" y="295"/>
                  </a:moveTo>
                  <a:cubicBezTo>
                    <a:pt x="287" y="294"/>
                    <a:pt x="287" y="293"/>
                    <a:pt x="287" y="292"/>
                  </a:cubicBezTo>
                  <a:cubicBezTo>
                    <a:pt x="286" y="292"/>
                    <a:pt x="286" y="293"/>
                    <a:pt x="286" y="293"/>
                  </a:cubicBezTo>
                  <a:cubicBezTo>
                    <a:pt x="286" y="293"/>
                    <a:pt x="282" y="296"/>
                    <a:pt x="281" y="297"/>
                  </a:cubicBezTo>
                  <a:cubicBezTo>
                    <a:pt x="279" y="297"/>
                    <a:pt x="279" y="298"/>
                    <a:pt x="279" y="298"/>
                  </a:cubicBezTo>
                  <a:cubicBezTo>
                    <a:pt x="274" y="299"/>
                    <a:pt x="274" y="299"/>
                    <a:pt x="274" y="299"/>
                  </a:cubicBezTo>
                  <a:cubicBezTo>
                    <a:pt x="274" y="299"/>
                    <a:pt x="274" y="299"/>
                    <a:pt x="273" y="300"/>
                  </a:cubicBezTo>
                  <a:cubicBezTo>
                    <a:pt x="271" y="302"/>
                    <a:pt x="273" y="303"/>
                    <a:pt x="273" y="303"/>
                  </a:cubicBezTo>
                  <a:cubicBezTo>
                    <a:pt x="273" y="304"/>
                    <a:pt x="273" y="305"/>
                    <a:pt x="273" y="305"/>
                  </a:cubicBezTo>
                  <a:cubicBezTo>
                    <a:pt x="275" y="304"/>
                    <a:pt x="275" y="304"/>
                    <a:pt x="275" y="304"/>
                  </a:cubicBezTo>
                  <a:cubicBezTo>
                    <a:pt x="276" y="304"/>
                    <a:pt x="276" y="304"/>
                    <a:pt x="276" y="304"/>
                  </a:cubicBezTo>
                  <a:cubicBezTo>
                    <a:pt x="276" y="304"/>
                    <a:pt x="278" y="303"/>
                    <a:pt x="279" y="303"/>
                  </a:cubicBezTo>
                  <a:cubicBezTo>
                    <a:pt x="279" y="303"/>
                    <a:pt x="281" y="302"/>
                    <a:pt x="281" y="302"/>
                  </a:cubicBezTo>
                  <a:cubicBezTo>
                    <a:pt x="284" y="300"/>
                    <a:pt x="284" y="300"/>
                    <a:pt x="284" y="300"/>
                  </a:cubicBezTo>
                  <a:cubicBezTo>
                    <a:pt x="284" y="300"/>
                    <a:pt x="287" y="296"/>
                    <a:pt x="287" y="295"/>
                  </a:cubicBezTo>
                  <a:close/>
                  <a:moveTo>
                    <a:pt x="245" y="382"/>
                  </a:moveTo>
                  <a:cubicBezTo>
                    <a:pt x="246" y="382"/>
                    <a:pt x="251" y="379"/>
                    <a:pt x="251" y="378"/>
                  </a:cubicBezTo>
                  <a:cubicBezTo>
                    <a:pt x="252" y="377"/>
                    <a:pt x="255" y="376"/>
                    <a:pt x="256" y="376"/>
                  </a:cubicBezTo>
                  <a:cubicBezTo>
                    <a:pt x="257" y="375"/>
                    <a:pt x="258" y="374"/>
                    <a:pt x="258" y="373"/>
                  </a:cubicBezTo>
                  <a:cubicBezTo>
                    <a:pt x="258" y="372"/>
                    <a:pt x="261" y="370"/>
                    <a:pt x="261" y="369"/>
                  </a:cubicBezTo>
                  <a:cubicBezTo>
                    <a:pt x="261" y="368"/>
                    <a:pt x="265" y="367"/>
                    <a:pt x="266" y="366"/>
                  </a:cubicBezTo>
                  <a:cubicBezTo>
                    <a:pt x="266" y="366"/>
                    <a:pt x="267" y="363"/>
                    <a:pt x="267" y="363"/>
                  </a:cubicBezTo>
                  <a:cubicBezTo>
                    <a:pt x="269" y="360"/>
                    <a:pt x="269" y="360"/>
                    <a:pt x="269" y="360"/>
                  </a:cubicBezTo>
                  <a:cubicBezTo>
                    <a:pt x="269" y="360"/>
                    <a:pt x="269" y="357"/>
                    <a:pt x="269" y="356"/>
                  </a:cubicBezTo>
                  <a:cubicBezTo>
                    <a:pt x="270" y="355"/>
                    <a:pt x="268" y="351"/>
                    <a:pt x="268" y="351"/>
                  </a:cubicBezTo>
                  <a:cubicBezTo>
                    <a:pt x="267" y="350"/>
                    <a:pt x="266" y="350"/>
                    <a:pt x="266" y="348"/>
                  </a:cubicBezTo>
                  <a:cubicBezTo>
                    <a:pt x="266" y="347"/>
                    <a:pt x="267" y="346"/>
                    <a:pt x="267" y="346"/>
                  </a:cubicBezTo>
                  <a:cubicBezTo>
                    <a:pt x="262" y="343"/>
                    <a:pt x="262" y="343"/>
                    <a:pt x="262" y="343"/>
                  </a:cubicBezTo>
                  <a:cubicBezTo>
                    <a:pt x="262" y="343"/>
                    <a:pt x="261" y="338"/>
                    <a:pt x="260" y="337"/>
                  </a:cubicBezTo>
                  <a:cubicBezTo>
                    <a:pt x="260" y="336"/>
                    <a:pt x="257" y="334"/>
                    <a:pt x="257" y="333"/>
                  </a:cubicBezTo>
                  <a:cubicBezTo>
                    <a:pt x="257" y="331"/>
                    <a:pt x="258" y="328"/>
                    <a:pt x="258" y="326"/>
                  </a:cubicBezTo>
                  <a:cubicBezTo>
                    <a:pt x="258" y="324"/>
                    <a:pt x="252" y="323"/>
                    <a:pt x="251" y="323"/>
                  </a:cubicBezTo>
                  <a:cubicBezTo>
                    <a:pt x="250" y="323"/>
                    <a:pt x="251" y="325"/>
                    <a:pt x="251" y="326"/>
                  </a:cubicBezTo>
                  <a:cubicBezTo>
                    <a:pt x="251" y="327"/>
                    <a:pt x="250" y="327"/>
                    <a:pt x="248" y="330"/>
                  </a:cubicBezTo>
                  <a:cubicBezTo>
                    <a:pt x="246" y="332"/>
                    <a:pt x="246" y="331"/>
                    <a:pt x="246" y="332"/>
                  </a:cubicBezTo>
                  <a:cubicBezTo>
                    <a:pt x="245" y="333"/>
                    <a:pt x="244" y="337"/>
                    <a:pt x="244" y="337"/>
                  </a:cubicBezTo>
                  <a:cubicBezTo>
                    <a:pt x="244" y="337"/>
                    <a:pt x="240" y="336"/>
                    <a:pt x="239" y="335"/>
                  </a:cubicBezTo>
                  <a:cubicBezTo>
                    <a:pt x="239" y="334"/>
                    <a:pt x="235" y="332"/>
                    <a:pt x="235" y="332"/>
                  </a:cubicBezTo>
                  <a:cubicBezTo>
                    <a:pt x="235" y="332"/>
                    <a:pt x="238" y="326"/>
                    <a:pt x="239" y="325"/>
                  </a:cubicBezTo>
                  <a:cubicBezTo>
                    <a:pt x="239" y="325"/>
                    <a:pt x="235" y="324"/>
                    <a:pt x="234" y="324"/>
                  </a:cubicBezTo>
                  <a:cubicBezTo>
                    <a:pt x="232" y="324"/>
                    <a:pt x="232" y="325"/>
                    <a:pt x="230" y="325"/>
                  </a:cubicBezTo>
                  <a:cubicBezTo>
                    <a:pt x="228" y="325"/>
                    <a:pt x="225" y="326"/>
                    <a:pt x="222" y="328"/>
                  </a:cubicBezTo>
                  <a:cubicBezTo>
                    <a:pt x="218" y="329"/>
                    <a:pt x="221" y="331"/>
                    <a:pt x="221" y="332"/>
                  </a:cubicBezTo>
                  <a:cubicBezTo>
                    <a:pt x="221" y="333"/>
                    <a:pt x="221" y="334"/>
                    <a:pt x="221" y="336"/>
                  </a:cubicBezTo>
                  <a:cubicBezTo>
                    <a:pt x="221" y="337"/>
                    <a:pt x="219" y="336"/>
                    <a:pt x="218" y="335"/>
                  </a:cubicBezTo>
                  <a:cubicBezTo>
                    <a:pt x="217" y="335"/>
                    <a:pt x="215" y="333"/>
                    <a:pt x="215" y="332"/>
                  </a:cubicBezTo>
                  <a:cubicBezTo>
                    <a:pt x="215" y="331"/>
                    <a:pt x="213" y="331"/>
                    <a:pt x="213" y="331"/>
                  </a:cubicBezTo>
                  <a:cubicBezTo>
                    <a:pt x="212" y="330"/>
                    <a:pt x="210" y="332"/>
                    <a:pt x="209" y="333"/>
                  </a:cubicBezTo>
                  <a:cubicBezTo>
                    <a:pt x="208" y="334"/>
                    <a:pt x="207" y="336"/>
                    <a:pt x="206" y="336"/>
                  </a:cubicBezTo>
                  <a:cubicBezTo>
                    <a:pt x="205" y="337"/>
                    <a:pt x="202" y="339"/>
                    <a:pt x="202" y="340"/>
                  </a:cubicBezTo>
                  <a:cubicBezTo>
                    <a:pt x="201" y="340"/>
                    <a:pt x="202" y="341"/>
                    <a:pt x="200" y="344"/>
                  </a:cubicBezTo>
                  <a:cubicBezTo>
                    <a:pt x="198" y="347"/>
                    <a:pt x="199" y="345"/>
                    <a:pt x="198" y="347"/>
                  </a:cubicBezTo>
                  <a:cubicBezTo>
                    <a:pt x="198" y="348"/>
                    <a:pt x="196" y="348"/>
                    <a:pt x="196" y="348"/>
                  </a:cubicBezTo>
                  <a:cubicBezTo>
                    <a:pt x="196" y="348"/>
                    <a:pt x="192" y="346"/>
                    <a:pt x="191" y="346"/>
                  </a:cubicBezTo>
                  <a:cubicBezTo>
                    <a:pt x="190" y="346"/>
                    <a:pt x="186" y="348"/>
                    <a:pt x="186" y="348"/>
                  </a:cubicBezTo>
                  <a:cubicBezTo>
                    <a:pt x="186" y="350"/>
                    <a:pt x="186" y="350"/>
                    <a:pt x="186" y="350"/>
                  </a:cubicBezTo>
                  <a:cubicBezTo>
                    <a:pt x="186" y="350"/>
                    <a:pt x="188" y="352"/>
                    <a:pt x="188" y="353"/>
                  </a:cubicBezTo>
                  <a:cubicBezTo>
                    <a:pt x="188" y="354"/>
                    <a:pt x="188" y="356"/>
                    <a:pt x="188" y="357"/>
                  </a:cubicBezTo>
                  <a:cubicBezTo>
                    <a:pt x="188" y="358"/>
                    <a:pt x="189" y="359"/>
                    <a:pt x="189" y="360"/>
                  </a:cubicBezTo>
                  <a:cubicBezTo>
                    <a:pt x="189" y="361"/>
                    <a:pt x="190" y="363"/>
                    <a:pt x="190" y="364"/>
                  </a:cubicBezTo>
                  <a:cubicBezTo>
                    <a:pt x="190" y="365"/>
                    <a:pt x="193" y="367"/>
                    <a:pt x="194" y="368"/>
                  </a:cubicBezTo>
                  <a:cubicBezTo>
                    <a:pt x="195" y="369"/>
                    <a:pt x="194" y="369"/>
                    <a:pt x="194" y="371"/>
                  </a:cubicBezTo>
                  <a:cubicBezTo>
                    <a:pt x="194" y="373"/>
                    <a:pt x="195" y="374"/>
                    <a:pt x="195" y="374"/>
                  </a:cubicBezTo>
                  <a:cubicBezTo>
                    <a:pt x="195" y="374"/>
                    <a:pt x="198" y="374"/>
                    <a:pt x="199" y="374"/>
                  </a:cubicBezTo>
                  <a:cubicBezTo>
                    <a:pt x="200" y="374"/>
                    <a:pt x="199" y="374"/>
                    <a:pt x="203" y="375"/>
                  </a:cubicBezTo>
                  <a:cubicBezTo>
                    <a:pt x="206" y="376"/>
                    <a:pt x="207" y="376"/>
                    <a:pt x="210" y="375"/>
                  </a:cubicBezTo>
                  <a:cubicBezTo>
                    <a:pt x="213" y="374"/>
                    <a:pt x="212" y="374"/>
                    <a:pt x="213" y="372"/>
                  </a:cubicBezTo>
                  <a:cubicBezTo>
                    <a:pt x="214" y="371"/>
                    <a:pt x="215" y="370"/>
                    <a:pt x="216" y="369"/>
                  </a:cubicBezTo>
                  <a:cubicBezTo>
                    <a:pt x="217" y="369"/>
                    <a:pt x="221" y="369"/>
                    <a:pt x="222" y="369"/>
                  </a:cubicBezTo>
                  <a:cubicBezTo>
                    <a:pt x="222" y="369"/>
                    <a:pt x="225" y="369"/>
                    <a:pt x="226" y="369"/>
                  </a:cubicBezTo>
                  <a:cubicBezTo>
                    <a:pt x="226" y="369"/>
                    <a:pt x="228" y="370"/>
                    <a:pt x="231" y="371"/>
                  </a:cubicBezTo>
                  <a:cubicBezTo>
                    <a:pt x="233" y="372"/>
                    <a:pt x="233" y="373"/>
                    <a:pt x="233" y="373"/>
                  </a:cubicBezTo>
                  <a:cubicBezTo>
                    <a:pt x="233" y="373"/>
                    <a:pt x="235" y="374"/>
                    <a:pt x="237" y="374"/>
                  </a:cubicBezTo>
                  <a:cubicBezTo>
                    <a:pt x="238" y="375"/>
                    <a:pt x="238" y="376"/>
                    <a:pt x="238" y="378"/>
                  </a:cubicBezTo>
                  <a:cubicBezTo>
                    <a:pt x="238" y="379"/>
                    <a:pt x="240" y="381"/>
                    <a:pt x="241" y="382"/>
                  </a:cubicBezTo>
                  <a:cubicBezTo>
                    <a:pt x="241" y="384"/>
                    <a:pt x="244" y="383"/>
                    <a:pt x="245" y="382"/>
                  </a:cubicBezTo>
                  <a:close/>
                  <a:moveTo>
                    <a:pt x="246" y="385"/>
                  </a:moveTo>
                  <a:cubicBezTo>
                    <a:pt x="246" y="385"/>
                    <a:pt x="245" y="388"/>
                    <a:pt x="245" y="388"/>
                  </a:cubicBezTo>
                  <a:cubicBezTo>
                    <a:pt x="244" y="387"/>
                    <a:pt x="244" y="387"/>
                    <a:pt x="244" y="387"/>
                  </a:cubicBezTo>
                  <a:cubicBezTo>
                    <a:pt x="243" y="386"/>
                    <a:pt x="243" y="386"/>
                    <a:pt x="243" y="386"/>
                  </a:cubicBezTo>
                  <a:cubicBezTo>
                    <a:pt x="243" y="386"/>
                    <a:pt x="242" y="390"/>
                    <a:pt x="242" y="390"/>
                  </a:cubicBezTo>
                  <a:cubicBezTo>
                    <a:pt x="242" y="390"/>
                    <a:pt x="245" y="394"/>
                    <a:pt x="245" y="393"/>
                  </a:cubicBezTo>
                  <a:cubicBezTo>
                    <a:pt x="245" y="392"/>
                    <a:pt x="247" y="390"/>
                    <a:pt x="247" y="390"/>
                  </a:cubicBezTo>
                  <a:cubicBezTo>
                    <a:pt x="247" y="390"/>
                    <a:pt x="248" y="386"/>
                    <a:pt x="248" y="386"/>
                  </a:cubicBezTo>
                  <a:cubicBezTo>
                    <a:pt x="248" y="386"/>
                    <a:pt x="246" y="384"/>
                    <a:pt x="246" y="385"/>
                  </a:cubicBezTo>
                  <a:close/>
                  <a:moveTo>
                    <a:pt x="272" y="386"/>
                  </a:moveTo>
                  <a:cubicBezTo>
                    <a:pt x="272" y="386"/>
                    <a:pt x="271" y="388"/>
                    <a:pt x="271" y="389"/>
                  </a:cubicBezTo>
                  <a:cubicBezTo>
                    <a:pt x="271" y="390"/>
                    <a:pt x="269" y="391"/>
                    <a:pt x="269" y="391"/>
                  </a:cubicBezTo>
                  <a:cubicBezTo>
                    <a:pt x="269" y="392"/>
                    <a:pt x="265" y="393"/>
                    <a:pt x="264" y="394"/>
                  </a:cubicBezTo>
                  <a:cubicBezTo>
                    <a:pt x="263" y="394"/>
                    <a:pt x="259" y="396"/>
                    <a:pt x="259" y="396"/>
                  </a:cubicBezTo>
                  <a:cubicBezTo>
                    <a:pt x="258" y="396"/>
                    <a:pt x="255" y="399"/>
                    <a:pt x="255" y="399"/>
                  </a:cubicBezTo>
                  <a:cubicBezTo>
                    <a:pt x="249" y="401"/>
                    <a:pt x="249" y="401"/>
                    <a:pt x="249" y="401"/>
                  </a:cubicBezTo>
                  <a:cubicBezTo>
                    <a:pt x="248" y="403"/>
                    <a:pt x="251" y="402"/>
                    <a:pt x="251" y="402"/>
                  </a:cubicBezTo>
                  <a:cubicBezTo>
                    <a:pt x="251" y="402"/>
                    <a:pt x="253" y="401"/>
                    <a:pt x="254" y="401"/>
                  </a:cubicBezTo>
                  <a:cubicBezTo>
                    <a:pt x="255" y="400"/>
                    <a:pt x="256" y="400"/>
                    <a:pt x="257" y="399"/>
                  </a:cubicBezTo>
                  <a:cubicBezTo>
                    <a:pt x="257" y="399"/>
                    <a:pt x="260" y="399"/>
                    <a:pt x="260" y="399"/>
                  </a:cubicBezTo>
                  <a:cubicBezTo>
                    <a:pt x="260" y="399"/>
                    <a:pt x="266" y="396"/>
                    <a:pt x="267" y="395"/>
                  </a:cubicBezTo>
                  <a:cubicBezTo>
                    <a:pt x="268" y="394"/>
                    <a:pt x="270" y="393"/>
                    <a:pt x="270" y="392"/>
                  </a:cubicBezTo>
                  <a:cubicBezTo>
                    <a:pt x="271" y="392"/>
                    <a:pt x="272" y="392"/>
                    <a:pt x="274" y="391"/>
                  </a:cubicBezTo>
                  <a:cubicBezTo>
                    <a:pt x="275" y="391"/>
                    <a:pt x="274" y="390"/>
                    <a:pt x="274" y="390"/>
                  </a:cubicBezTo>
                  <a:cubicBezTo>
                    <a:pt x="274" y="390"/>
                    <a:pt x="274" y="390"/>
                    <a:pt x="273" y="389"/>
                  </a:cubicBezTo>
                  <a:cubicBezTo>
                    <a:pt x="273" y="388"/>
                    <a:pt x="275" y="388"/>
                    <a:pt x="275" y="388"/>
                  </a:cubicBezTo>
                  <a:cubicBezTo>
                    <a:pt x="275" y="388"/>
                    <a:pt x="275" y="384"/>
                    <a:pt x="275" y="383"/>
                  </a:cubicBezTo>
                  <a:cubicBezTo>
                    <a:pt x="275" y="383"/>
                    <a:pt x="272" y="385"/>
                    <a:pt x="272" y="386"/>
                  </a:cubicBezTo>
                  <a:close/>
                  <a:moveTo>
                    <a:pt x="302" y="314"/>
                  </a:moveTo>
                  <a:cubicBezTo>
                    <a:pt x="301" y="310"/>
                    <a:pt x="301" y="310"/>
                    <a:pt x="301" y="310"/>
                  </a:cubicBezTo>
                  <a:cubicBezTo>
                    <a:pt x="299" y="309"/>
                    <a:pt x="299" y="309"/>
                    <a:pt x="299" y="309"/>
                  </a:cubicBezTo>
                  <a:cubicBezTo>
                    <a:pt x="299" y="312"/>
                    <a:pt x="299" y="312"/>
                    <a:pt x="299" y="312"/>
                  </a:cubicBezTo>
                  <a:cubicBezTo>
                    <a:pt x="299" y="312"/>
                    <a:pt x="299" y="313"/>
                    <a:pt x="298" y="314"/>
                  </a:cubicBezTo>
                  <a:cubicBezTo>
                    <a:pt x="297" y="315"/>
                    <a:pt x="299" y="317"/>
                    <a:pt x="299" y="317"/>
                  </a:cubicBezTo>
                  <a:cubicBezTo>
                    <a:pt x="299" y="317"/>
                    <a:pt x="303" y="315"/>
                    <a:pt x="303" y="314"/>
                  </a:cubicBezTo>
                  <a:cubicBezTo>
                    <a:pt x="304" y="313"/>
                    <a:pt x="302" y="314"/>
                    <a:pt x="302" y="314"/>
                  </a:cubicBezTo>
                  <a:close/>
                  <a:moveTo>
                    <a:pt x="312" y="312"/>
                  </a:moveTo>
                  <a:cubicBezTo>
                    <a:pt x="312" y="315"/>
                    <a:pt x="312" y="315"/>
                    <a:pt x="312" y="315"/>
                  </a:cubicBezTo>
                  <a:cubicBezTo>
                    <a:pt x="311" y="316"/>
                    <a:pt x="311" y="316"/>
                    <a:pt x="311" y="316"/>
                  </a:cubicBezTo>
                  <a:cubicBezTo>
                    <a:pt x="310" y="315"/>
                    <a:pt x="310" y="315"/>
                    <a:pt x="310" y="315"/>
                  </a:cubicBezTo>
                  <a:cubicBezTo>
                    <a:pt x="309" y="316"/>
                    <a:pt x="309" y="316"/>
                    <a:pt x="309" y="316"/>
                  </a:cubicBezTo>
                  <a:cubicBezTo>
                    <a:pt x="309" y="316"/>
                    <a:pt x="310" y="317"/>
                    <a:pt x="310" y="318"/>
                  </a:cubicBezTo>
                  <a:cubicBezTo>
                    <a:pt x="310" y="319"/>
                    <a:pt x="313" y="319"/>
                    <a:pt x="313" y="319"/>
                  </a:cubicBezTo>
                  <a:cubicBezTo>
                    <a:pt x="313" y="319"/>
                    <a:pt x="316" y="316"/>
                    <a:pt x="316" y="316"/>
                  </a:cubicBezTo>
                  <a:cubicBezTo>
                    <a:pt x="317" y="316"/>
                    <a:pt x="317" y="314"/>
                    <a:pt x="317" y="314"/>
                  </a:cubicBezTo>
                  <a:cubicBezTo>
                    <a:pt x="315" y="312"/>
                    <a:pt x="315" y="312"/>
                    <a:pt x="315" y="312"/>
                  </a:cubicBezTo>
                  <a:lnTo>
                    <a:pt x="312" y="312"/>
                  </a:lnTo>
                  <a:close/>
                  <a:moveTo>
                    <a:pt x="286" y="310"/>
                  </a:moveTo>
                  <a:cubicBezTo>
                    <a:pt x="286" y="310"/>
                    <a:pt x="286" y="310"/>
                    <a:pt x="286" y="309"/>
                  </a:cubicBezTo>
                  <a:cubicBezTo>
                    <a:pt x="285" y="309"/>
                    <a:pt x="284" y="310"/>
                    <a:pt x="284" y="311"/>
                  </a:cubicBezTo>
                  <a:cubicBezTo>
                    <a:pt x="284" y="311"/>
                    <a:pt x="282" y="313"/>
                    <a:pt x="281" y="313"/>
                  </a:cubicBezTo>
                  <a:cubicBezTo>
                    <a:pt x="281" y="314"/>
                    <a:pt x="288" y="314"/>
                    <a:pt x="288" y="314"/>
                  </a:cubicBezTo>
                  <a:cubicBezTo>
                    <a:pt x="289" y="314"/>
                    <a:pt x="290" y="313"/>
                    <a:pt x="290" y="313"/>
                  </a:cubicBezTo>
                  <a:cubicBezTo>
                    <a:pt x="290" y="313"/>
                    <a:pt x="290" y="311"/>
                    <a:pt x="290" y="310"/>
                  </a:cubicBezTo>
                  <a:cubicBezTo>
                    <a:pt x="290" y="310"/>
                    <a:pt x="286" y="310"/>
                    <a:pt x="286" y="31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0" name="Freeform 83"/>
            <p:cNvSpPr>
              <a:spLocks noEditPoints="1" noChangeArrowheads="1"/>
            </p:cNvSpPr>
            <p:nvPr/>
          </p:nvSpPr>
          <p:spPr bwMode="auto">
            <a:xfrm>
              <a:off x="636" y="426"/>
              <a:ext cx="520" cy="520"/>
            </a:xfrm>
            <a:custGeom>
              <a:avLst/>
              <a:gdLst>
                <a:gd name="T0" fmla="*/ 20601 w 219"/>
                <a:gd name="T1" fmla="*/ 537 h 219"/>
                <a:gd name="T2" fmla="*/ 537 w 219"/>
                <a:gd name="T3" fmla="*/ 18499 h 219"/>
                <a:gd name="T4" fmla="*/ 18499 w 219"/>
                <a:gd name="T5" fmla="*/ 38551 h 219"/>
                <a:gd name="T6" fmla="*/ 38551 w 219"/>
                <a:gd name="T7" fmla="*/ 20601 h 219"/>
                <a:gd name="T8" fmla="*/ 20601 w 219"/>
                <a:gd name="T9" fmla="*/ 537 h 219"/>
                <a:gd name="T10" fmla="*/ 18779 w 219"/>
                <a:gd name="T11" fmla="*/ 33669 h 219"/>
                <a:gd name="T12" fmla="*/ 5366 w 219"/>
                <a:gd name="T13" fmla="*/ 18779 h 219"/>
                <a:gd name="T14" fmla="*/ 20444 w 219"/>
                <a:gd name="T15" fmla="*/ 5366 h 219"/>
                <a:gd name="T16" fmla="*/ 33669 w 219"/>
                <a:gd name="T17" fmla="*/ 20444 h 219"/>
                <a:gd name="T18" fmla="*/ 18779 w 219"/>
                <a:gd name="T19" fmla="*/ 33669 h 2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9"/>
                <a:gd name="T31" fmla="*/ 0 h 219"/>
                <a:gd name="T32" fmla="*/ 219 w 219"/>
                <a:gd name="T33" fmla="*/ 219 h 2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9" h="219">
                  <a:moveTo>
                    <a:pt x="115" y="3"/>
                  </a:moveTo>
                  <a:cubicBezTo>
                    <a:pt x="57" y="0"/>
                    <a:pt x="6" y="45"/>
                    <a:pt x="3" y="103"/>
                  </a:cubicBezTo>
                  <a:cubicBezTo>
                    <a:pt x="0" y="162"/>
                    <a:pt x="44" y="212"/>
                    <a:pt x="103" y="215"/>
                  </a:cubicBezTo>
                  <a:cubicBezTo>
                    <a:pt x="162" y="219"/>
                    <a:pt x="212" y="174"/>
                    <a:pt x="215" y="115"/>
                  </a:cubicBezTo>
                  <a:cubicBezTo>
                    <a:pt x="219" y="57"/>
                    <a:pt x="174" y="7"/>
                    <a:pt x="115" y="3"/>
                  </a:cubicBezTo>
                  <a:close/>
                  <a:moveTo>
                    <a:pt x="105" y="188"/>
                  </a:moveTo>
                  <a:cubicBezTo>
                    <a:pt x="61" y="186"/>
                    <a:pt x="28" y="148"/>
                    <a:pt x="30" y="105"/>
                  </a:cubicBezTo>
                  <a:cubicBezTo>
                    <a:pt x="33" y="61"/>
                    <a:pt x="70" y="28"/>
                    <a:pt x="114" y="30"/>
                  </a:cubicBezTo>
                  <a:cubicBezTo>
                    <a:pt x="157" y="33"/>
                    <a:pt x="191" y="70"/>
                    <a:pt x="188" y="114"/>
                  </a:cubicBezTo>
                  <a:cubicBezTo>
                    <a:pt x="186" y="158"/>
                    <a:pt x="148" y="191"/>
                    <a:pt x="105" y="188"/>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1" name="Freeform 84"/>
            <p:cNvSpPr>
              <a:spLocks noChangeArrowheads="1"/>
            </p:cNvSpPr>
            <p:nvPr/>
          </p:nvSpPr>
          <p:spPr bwMode="auto">
            <a:xfrm>
              <a:off x="1047" y="841"/>
              <a:ext cx="52" cy="52"/>
            </a:xfrm>
            <a:custGeom>
              <a:avLst/>
              <a:gdLst>
                <a:gd name="T0" fmla="*/ 3458 w 22"/>
                <a:gd name="T1" fmla="*/ 369 h 22"/>
                <a:gd name="T2" fmla="*/ 3314 w 22"/>
                <a:gd name="T3" fmla="*/ 1900 h 22"/>
                <a:gd name="T4" fmla="*/ 1900 w 22"/>
                <a:gd name="T5" fmla="*/ 3314 h 22"/>
                <a:gd name="T6" fmla="*/ 369 w 22"/>
                <a:gd name="T7" fmla="*/ 3314 h 22"/>
                <a:gd name="T8" fmla="*/ 369 w 22"/>
                <a:gd name="T9" fmla="*/ 3314 h 22"/>
                <a:gd name="T10" fmla="*/ 532 w 22"/>
                <a:gd name="T11" fmla="*/ 1900 h 22"/>
                <a:gd name="T12" fmla="*/ 2061 w 22"/>
                <a:gd name="T13" fmla="*/ 532 h 22"/>
                <a:gd name="T14" fmla="*/ 3458 w 22"/>
                <a:gd name="T15" fmla="*/ 369 h 22"/>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22"/>
                <a:gd name="T26" fmla="*/ 22 w 22"/>
                <a:gd name="T27" fmla="*/ 22 h 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22">
                  <a:moveTo>
                    <a:pt x="20" y="2"/>
                  </a:moveTo>
                  <a:cubicBezTo>
                    <a:pt x="22" y="4"/>
                    <a:pt x="22" y="8"/>
                    <a:pt x="19" y="11"/>
                  </a:cubicBezTo>
                  <a:cubicBezTo>
                    <a:pt x="11" y="19"/>
                    <a:pt x="11" y="19"/>
                    <a:pt x="11" y="19"/>
                  </a:cubicBezTo>
                  <a:cubicBezTo>
                    <a:pt x="8" y="21"/>
                    <a:pt x="4" y="22"/>
                    <a:pt x="2" y="19"/>
                  </a:cubicBezTo>
                  <a:cubicBezTo>
                    <a:pt x="2" y="19"/>
                    <a:pt x="2" y="19"/>
                    <a:pt x="2" y="19"/>
                  </a:cubicBezTo>
                  <a:cubicBezTo>
                    <a:pt x="0" y="17"/>
                    <a:pt x="0" y="13"/>
                    <a:pt x="3" y="11"/>
                  </a:cubicBezTo>
                  <a:cubicBezTo>
                    <a:pt x="12" y="3"/>
                    <a:pt x="12" y="3"/>
                    <a:pt x="12" y="3"/>
                  </a:cubicBezTo>
                  <a:cubicBezTo>
                    <a:pt x="14" y="0"/>
                    <a:pt x="18" y="0"/>
                    <a:pt x="20" y="2"/>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2" name="Freeform 85"/>
            <p:cNvSpPr>
              <a:spLocks noChangeArrowheads="1"/>
            </p:cNvSpPr>
            <p:nvPr/>
          </p:nvSpPr>
          <p:spPr bwMode="auto">
            <a:xfrm>
              <a:off x="1061" y="858"/>
              <a:ext cx="223" cy="225"/>
            </a:xfrm>
            <a:custGeom>
              <a:avLst/>
              <a:gdLst>
                <a:gd name="T0" fmla="*/ 16092 w 94"/>
                <a:gd name="T1" fmla="*/ 11106 h 95"/>
                <a:gd name="T2" fmla="*/ 15876 w 94"/>
                <a:gd name="T3" fmla="*/ 13564 h 95"/>
                <a:gd name="T4" fmla="*/ 13242 w 94"/>
                <a:gd name="T5" fmla="*/ 16115 h 95"/>
                <a:gd name="T6" fmla="*/ 10671 w 94"/>
                <a:gd name="T7" fmla="*/ 16233 h 95"/>
                <a:gd name="T8" fmla="*/ 10671 w 94"/>
                <a:gd name="T9" fmla="*/ 16233 h 95"/>
                <a:gd name="T10" fmla="*/ 883 w 94"/>
                <a:gd name="T11" fmla="*/ 3214 h 95"/>
                <a:gd name="T12" fmla="*/ 3395 w 94"/>
                <a:gd name="T13" fmla="*/ 661 h 95"/>
                <a:gd name="T14" fmla="*/ 16092 w 94"/>
                <a:gd name="T15" fmla="*/ 11106 h 95"/>
                <a:gd name="T16" fmla="*/ 0 60000 65536"/>
                <a:gd name="T17" fmla="*/ 0 60000 65536"/>
                <a:gd name="T18" fmla="*/ 0 60000 65536"/>
                <a:gd name="T19" fmla="*/ 0 60000 65536"/>
                <a:gd name="T20" fmla="*/ 0 60000 65536"/>
                <a:gd name="T21" fmla="*/ 0 60000 65536"/>
                <a:gd name="T22" fmla="*/ 0 60000 65536"/>
                <a:gd name="T23" fmla="*/ 0 60000 65536"/>
                <a:gd name="T24" fmla="*/ 0 w 94"/>
                <a:gd name="T25" fmla="*/ 0 h 95"/>
                <a:gd name="T26" fmla="*/ 94 w 94"/>
                <a:gd name="T27" fmla="*/ 95 h 9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 h="95">
                  <a:moveTo>
                    <a:pt x="90" y="63"/>
                  </a:moveTo>
                  <a:cubicBezTo>
                    <a:pt x="94" y="66"/>
                    <a:pt x="93" y="73"/>
                    <a:pt x="89" y="77"/>
                  </a:cubicBezTo>
                  <a:cubicBezTo>
                    <a:pt x="74" y="91"/>
                    <a:pt x="74" y="91"/>
                    <a:pt x="74" y="91"/>
                  </a:cubicBezTo>
                  <a:cubicBezTo>
                    <a:pt x="70" y="95"/>
                    <a:pt x="63" y="95"/>
                    <a:pt x="60" y="92"/>
                  </a:cubicBezTo>
                  <a:cubicBezTo>
                    <a:pt x="60" y="92"/>
                    <a:pt x="60" y="92"/>
                    <a:pt x="60" y="92"/>
                  </a:cubicBezTo>
                  <a:cubicBezTo>
                    <a:pt x="56" y="88"/>
                    <a:pt x="0" y="22"/>
                    <a:pt x="5" y="18"/>
                  </a:cubicBezTo>
                  <a:cubicBezTo>
                    <a:pt x="19" y="4"/>
                    <a:pt x="19" y="4"/>
                    <a:pt x="19" y="4"/>
                  </a:cubicBezTo>
                  <a:cubicBezTo>
                    <a:pt x="24" y="0"/>
                    <a:pt x="86" y="59"/>
                    <a:pt x="90" y="63"/>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3" name="Freeform 86"/>
            <p:cNvSpPr>
              <a:spLocks noEditPoints="1" noChangeArrowheads="1"/>
            </p:cNvSpPr>
            <p:nvPr/>
          </p:nvSpPr>
          <p:spPr bwMode="auto">
            <a:xfrm>
              <a:off x="0" y="0"/>
              <a:ext cx="1120" cy="1124"/>
            </a:xfrm>
            <a:custGeom>
              <a:avLst/>
              <a:gdLst>
                <a:gd name="T0" fmla="*/ 79605 w 472"/>
                <a:gd name="T1" fmla="*/ 52590 h 473"/>
                <a:gd name="T2" fmla="*/ 79605 w 472"/>
                <a:gd name="T3" fmla="*/ 51823 h 473"/>
                <a:gd name="T4" fmla="*/ 79069 w 472"/>
                <a:gd name="T5" fmla="*/ 48054 h 473"/>
                <a:gd name="T6" fmla="*/ 73709 w 472"/>
                <a:gd name="T7" fmla="*/ 62507 h 473"/>
                <a:gd name="T8" fmla="*/ 79605 w 472"/>
                <a:gd name="T9" fmla="*/ 52590 h 473"/>
                <a:gd name="T10" fmla="*/ 66042 w 472"/>
                <a:gd name="T11" fmla="*/ 72732 h 473"/>
                <a:gd name="T12" fmla="*/ 64611 w 472"/>
                <a:gd name="T13" fmla="*/ 72608 h 473"/>
                <a:gd name="T14" fmla="*/ 42285 w 472"/>
                <a:gd name="T15" fmla="*/ 80096 h 473"/>
                <a:gd name="T16" fmla="*/ 15884 w 472"/>
                <a:gd name="T17" fmla="*/ 69203 h 473"/>
                <a:gd name="T18" fmla="*/ 4983 w 472"/>
                <a:gd name="T19" fmla="*/ 42510 h 473"/>
                <a:gd name="T20" fmla="*/ 15884 w 472"/>
                <a:gd name="T21" fmla="*/ 15981 h 473"/>
                <a:gd name="T22" fmla="*/ 42285 w 472"/>
                <a:gd name="T23" fmla="*/ 5071 h 473"/>
                <a:gd name="T24" fmla="*/ 68541 w 472"/>
                <a:gd name="T25" fmla="*/ 15981 h 473"/>
                <a:gd name="T26" fmla="*/ 78535 w 472"/>
                <a:gd name="T27" fmla="*/ 34407 h 473"/>
                <a:gd name="T28" fmla="*/ 84268 w 472"/>
                <a:gd name="T29" fmla="*/ 40015 h 473"/>
                <a:gd name="T30" fmla="*/ 42285 w 472"/>
                <a:gd name="T31" fmla="*/ 0 h 473"/>
                <a:gd name="T32" fmla="*/ 0 w 472"/>
                <a:gd name="T33" fmla="*/ 42510 h 473"/>
                <a:gd name="T34" fmla="*/ 42285 w 472"/>
                <a:gd name="T35" fmla="*/ 85172 h 473"/>
                <a:gd name="T36" fmla="*/ 72442 w 472"/>
                <a:gd name="T37" fmla="*/ 72219 h 473"/>
                <a:gd name="T38" fmla="*/ 67335 w 472"/>
                <a:gd name="T39" fmla="*/ 72732 h 473"/>
                <a:gd name="T40" fmla="*/ 66042 w 472"/>
                <a:gd name="T41" fmla="*/ 72732 h 47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2"/>
                <a:gd name="T64" fmla="*/ 0 h 473"/>
                <a:gd name="T65" fmla="*/ 472 w 472"/>
                <a:gd name="T66" fmla="*/ 473 h 47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2" h="473">
                  <a:moveTo>
                    <a:pt x="446" y="292"/>
                  </a:moveTo>
                  <a:cubicBezTo>
                    <a:pt x="446" y="291"/>
                    <a:pt x="446" y="290"/>
                    <a:pt x="446" y="288"/>
                  </a:cubicBezTo>
                  <a:cubicBezTo>
                    <a:pt x="446" y="281"/>
                    <a:pt x="445" y="274"/>
                    <a:pt x="443" y="267"/>
                  </a:cubicBezTo>
                  <a:cubicBezTo>
                    <a:pt x="439" y="296"/>
                    <a:pt x="428" y="323"/>
                    <a:pt x="413" y="347"/>
                  </a:cubicBezTo>
                  <a:cubicBezTo>
                    <a:pt x="432" y="336"/>
                    <a:pt x="445" y="316"/>
                    <a:pt x="446" y="292"/>
                  </a:cubicBezTo>
                  <a:close/>
                  <a:moveTo>
                    <a:pt x="370" y="404"/>
                  </a:moveTo>
                  <a:cubicBezTo>
                    <a:pt x="368" y="404"/>
                    <a:pt x="365" y="404"/>
                    <a:pt x="362" y="403"/>
                  </a:cubicBezTo>
                  <a:cubicBezTo>
                    <a:pt x="327" y="430"/>
                    <a:pt x="284" y="445"/>
                    <a:pt x="237" y="445"/>
                  </a:cubicBezTo>
                  <a:cubicBezTo>
                    <a:pt x="179" y="445"/>
                    <a:pt x="127" y="422"/>
                    <a:pt x="89" y="384"/>
                  </a:cubicBezTo>
                  <a:cubicBezTo>
                    <a:pt x="51" y="346"/>
                    <a:pt x="28" y="294"/>
                    <a:pt x="28" y="236"/>
                  </a:cubicBezTo>
                  <a:cubicBezTo>
                    <a:pt x="28" y="179"/>
                    <a:pt x="51" y="127"/>
                    <a:pt x="89" y="89"/>
                  </a:cubicBezTo>
                  <a:cubicBezTo>
                    <a:pt x="127" y="51"/>
                    <a:pt x="179" y="28"/>
                    <a:pt x="237" y="28"/>
                  </a:cubicBezTo>
                  <a:cubicBezTo>
                    <a:pt x="294" y="28"/>
                    <a:pt x="346" y="51"/>
                    <a:pt x="384" y="89"/>
                  </a:cubicBezTo>
                  <a:cubicBezTo>
                    <a:pt x="412" y="116"/>
                    <a:pt x="432" y="152"/>
                    <a:pt x="440" y="191"/>
                  </a:cubicBezTo>
                  <a:cubicBezTo>
                    <a:pt x="453" y="199"/>
                    <a:pt x="464" y="210"/>
                    <a:pt x="472" y="222"/>
                  </a:cubicBezTo>
                  <a:cubicBezTo>
                    <a:pt x="465" y="98"/>
                    <a:pt x="362" y="0"/>
                    <a:pt x="237" y="0"/>
                  </a:cubicBezTo>
                  <a:cubicBezTo>
                    <a:pt x="106" y="0"/>
                    <a:pt x="0" y="106"/>
                    <a:pt x="0" y="236"/>
                  </a:cubicBezTo>
                  <a:cubicBezTo>
                    <a:pt x="0" y="367"/>
                    <a:pt x="106" y="473"/>
                    <a:pt x="237" y="473"/>
                  </a:cubicBezTo>
                  <a:cubicBezTo>
                    <a:pt x="303" y="473"/>
                    <a:pt x="363" y="445"/>
                    <a:pt x="406" y="401"/>
                  </a:cubicBezTo>
                  <a:cubicBezTo>
                    <a:pt x="397" y="403"/>
                    <a:pt x="387" y="404"/>
                    <a:pt x="377" y="404"/>
                  </a:cubicBezTo>
                  <a:cubicBezTo>
                    <a:pt x="375" y="404"/>
                    <a:pt x="373" y="404"/>
                    <a:pt x="370" y="404"/>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2560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03" name="Text Box 3"/>
          <p:cNvSpPr>
            <a:spLocks noChangeArrowheads="1"/>
          </p:cNvSpPr>
          <p:nvPr/>
        </p:nvSpPr>
        <p:spPr bwMode="auto">
          <a:xfrm>
            <a:off x="2274888" y="3000375"/>
            <a:ext cx="3878262"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p>
            <a:pPr algn="r"/>
            <a:r>
              <a:rPr lang="en-US" altLang="zh-CN" sz="3200">
                <a:solidFill>
                  <a:srgbClr val="3B3B3B"/>
                </a:solidFill>
                <a:latin typeface="微软雅黑" pitchFamily="34" charset="-122"/>
                <a:ea typeface="微软雅黑" pitchFamily="34" charset="-122"/>
                <a:sym typeface="微软雅黑" pitchFamily="34" charset="-122"/>
              </a:rPr>
              <a:t>2015</a:t>
            </a:r>
            <a:r>
              <a:rPr lang="zh-CN" altLang="en-US" sz="3200">
                <a:solidFill>
                  <a:srgbClr val="3B3B3B"/>
                </a:solidFill>
                <a:latin typeface="微软雅黑" pitchFamily="34" charset="-122"/>
                <a:ea typeface="微软雅黑" pitchFamily="34" charset="-122"/>
                <a:sym typeface="微软雅黑" pitchFamily="34" charset="-122"/>
              </a:rPr>
              <a:t>年</a:t>
            </a:r>
          </a:p>
          <a:p>
            <a:pPr algn="r"/>
            <a:r>
              <a:rPr lang="zh-CN" altLang="en-US" sz="7200" b="1">
                <a:solidFill>
                  <a:srgbClr val="3B3B3B"/>
                </a:solidFill>
                <a:latin typeface="微软雅黑" pitchFamily="34" charset="-122"/>
                <a:ea typeface="微软雅黑" pitchFamily="34" charset="-122"/>
                <a:sym typeface="微软雅黑" pitchFamily="34" charset="-122"/>
              </a:rPr>
              <a:t>工作重点</a:t>
            </a:r>
            <a:endParaRPr lang="zh-CN" altLang="en-US"/>
          </a:p>
        </p:txBody>
      </p:sp>
      <p:sp>
        <p:nvSpPr>
          <p:cNvPr id="25604" name="矩形 13"/>
          <p:cNvSpPr>
            <a:spLocks noChangeArrowheads="1"/>
          </p:cNvSpPr>
          <p:nvPr/>
        </p:nvSpPr>
        <p:spPr bwMode="auto">
          <a:xfrm>
            <a:off x="3114675" y="2478088"/>
            <a:ext cx="3038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a:solidFill>
                  <a:srgbClr val="3B3B3B"/>
                </a:solidFill>
                <a:latin typeface="微软雅黑" pitchFamily="34" charset="-122"/>
                <a:ea typeface="微软雅黑" pitchFamily="34" charset="-122"/>
                <a:sym typeface="微软雅黑" pitchFamily="34" charset="-122"/>
              </a:rPr>
              <a:t>The focus of work in 2015</a:t>
            </a:r>
            <a:endParaRPr lang="zh-CN" altLang="en-US"/>
          </a:p>
        </p:txBody>
      </p:sp>
      <p:sp>
        <p:nvSpPr>
          <p:cNvPr id="25605" name="直接连接符 15"/>
          <p:cNvSpPr>
            <a:spLocks noChangeShapeType="1"/>
          </p:cNvSpPr>
          <p:nvPr/>
        </p:nvSpPr>
        <p:spPr bwMode="auto">
          <a:xfrm>
            <a:off x="825500" y="2892425"/>
            <a:ext cx="5327650" cy="0"/>
          </a:xfrm>
          <a:prstGeom prst="line">
            <a:avLst/>
          </a:prstGeom>
          <a:noFill/>
          <a:ln w="6350">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25606"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0650" y="1149350"/>
            <a:ext cx="5708650" cy="570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27" name="矩形 20"/>
          <p:cNvSpPr>
            <a:spLocks noChangeArrowheads="1"/>
          </p:cNvSpPr>
          <p:nvPr/>
        </p:nvSpPr>
        <p:spPr bwMode="auto">
          <a:xfrm>
            <a:off x="5162550" y="1798638"/>
            <a:ext cx="4340225" cy="6778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26628" name="矩形 21"/>
          <p:cNvSpPr>
            <a:spLocks noChangeArrowheads="1"/>
          </p:cNvSpPr>
          <p:nvPr/>
        </p:nvSpPr>
        <p:spPr bwMode="auto">
          <a:xfrm>
            <a:off x="5162550" y="2486025"/>
            <a:ext cx="5064125" cy="722313"/>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29" name="矩形 22"/>
          <p:cNvSpPr>
            <a:spLocks noChangeArrowheads="1"/>
          </p:cNvSpPr>
          <p:nvPr/>
        </p:nvSpPr>
        <p:spPr bwMode="auto">
          <a:xfrm>
            <a:off x="5162550" y="3219450"/>
            <a:ext cx="3943350" cy="615950"/>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26630" name="矩形 23"/>
          <p:cNvSpPr>
            <a:spLocks noChangeArrowheads="1"/>
          </p:cNvSpPr>
          <p:nvPr/>
        </p:nvSpPr>
        <p:spPr bwMode="auto">
          <a:xfrm>
            <a:off x="5162550" y="3844925"/>
            <a:ext cx="5764213" cy="666750"/>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31" name="矩形 28"/>
          <p:cNvSpPr>
            <a:spLocks noChangeArrowheads="1"/>
          </p:cNvSpPr>
          <p:nvPr/>
        </p:nvSpPr>
        <p:spPr bwMode="auto">
          <a:xfrm>
            <a:off x="5162550" y="4521200"/>
            <a:ext cx="5124450" cy="679450"/>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chemeClr val="bg1"/>
              </a:solidFill>
              <a:latin typeface="宋体" pitchFamily="2" charset="-122"/>
              <a:sym typeface="宋体" pitchFamily="2" charset="-122"/>
            </a:endParaRPr>
          </a:p>
        </p:txBody>
      </p:sp>
      <p:sp>
        <p:nvSpPr>
          <p:cNvPr id="26632" name="椭圆 6"/>
          <p:cNvSpPr>
            <a:spLocks noChangeArrowheads="1"/>
          </p:cNvSpPr>
          <p:nvPr/>
        </p:nvSpPr>
        <p:spPr bwMode="auto">
          <a:xfrm>
            <a:off x="1452563" y="2473325"/>
            <a:ext cx="228600" cy="228600"/>
          </a:xfrm>
          <a:prstGeom prst="ellipse">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33" name="椭圆 7"/>
          <p:cNvSpPr>
            <a:spLocks noChangeArrowheads="1"/>
          </p:cNvSpPr>
          <p:nvPr/>
        </p:nvSpPr>
        <p:spPr bwMode="auto">
          <a:xfrm>
            <a:off x="1452563" y="4994275"/>
            <a:ext cx="228600" cy="228600"/>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34" name="椭圆 17"/>
          <p:cNvSpPr>
            <a:spLocks noChangeArrowheads="1"/>
          </p:cNvSpPr>
          <p:nvPr/>
        </p:nvSpPr>
        <p:spPr bwMode="auto">
          <a:xfrm>
            <a:off x="1452563" y="4152900"/>
            <a:ext cx="228600" cy="228600"/>
          </a:xfrm>
          <a:prstGeom prst="ellipse">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35" name="椭圆 18"/>
          <p:cNvSpPr>
            <a:spLocks noChangeArrowheads="1"/>
          </p:cNvSpPr>
          <p:nvPr/>
        </p:nvSpPr>
        <p:spPr bwMode="auto">
          <a:xfrm>
            <a:off x="1452563" y="1633538"/>
            <a:ext cx="228600" cy="228600"/>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36" name="TextBox 21"/>
          <p:cNvSpPr>
            <a:spLocks noChangeArrowheads="1"/>
          </p:cNvSpPr>
          <p:nvPr/>
        </p:nvSpPr>
        <p:spPr bwMode="auto">
          <a:xfrm>
            <a:off x="5757863" y="3679825"/>
            <a:ext cx="185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zh-CN" altLang="zh-CN">
              <a:solidFill>
                <a:srgbClr val="FF0000"/>
              </a:solidFill>
              <a:latin typeface="Calibri" pitchFamily="34" charset="0"/>
              <a:sym typeface="宋体" pitchFamily="2" charset="-122"/>
            </a:endParaRPr>
          </a:p>
        </p:txBody>
      </p:sp>
      <p:sp>
        <p:nvSpPr>
          <p:cNvPr id="26637" name="文本框 24"/>
          <p:cNvSpPr>
            <a:spLocks noChangeArrowheads="1"/>
          </p:cNvSpPr>
          <p:nvPr/>
        </p:nvSpPr>
        <p:spPr bwMode="auto">
          <a:xfrm>
            <a:off x="5516563" y="4033838"/>
            <a:ext cx="1139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itchFamily="34" charset="-122"/>
                <a:ea typeface="微软雅黑" pitchFamily="34" charset="-122"/>
                <a:sym typeface="Arial" pitchFamily="34" charset="0"/>
              </a:rPr>
              <a:t>添加文字</a:t>
            </a:r>
            <a:endParaRPr lang="zh-CN" altLang="en-US">
              <a:solidFill>
                <a:schemeClr val="bg1"/>
              </a:solidFill>
              <a:latin typeface="Calibri" pitchFamily="34" charset="0"/>
              <a:sym typeface="宋体" pitchFamily="2" charset="-122"/>
            </a:endParaRPr>
          </a:p>
        </p:txBody>
      </p:sp>
      <p:sp>
        <p:nvSpPr>
          <p:cNvPr id="26638" name="文本框 25"/>
          <p:cNvSpPr>
            <a:spLocks noChangeArrowheads="1"/>
          </p:cNvSpPr>
          <p:nvPr/>
        </p:nvSpPr>
        <p:spPr bwMode="auto">
          <a:xfrm>
            <a:off x="5516563" y="3348038"/>
            <a:ext cx="1139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B3B3B"/>
                </a:solidFill>
                <a:latin typeface="微软雅黑" pitchFamily="34" charset="-122"/>
                <a:ea typeface="微软雅黑" pitchFamily="34" charset="-122"/>
                <a:sym typeface="Arial" pitchFamily="34" charset="0"/>
              </a:rPr>
              <a:t>添加文字</a:t>
            </a:r>
            <a:endParaRPr lang="zh-CN" altLang="en-US">
              <a:solidFill>
                <a:srgbClr val="3B3B3B"/>
              </a:solidFill>
              <a:latin typeface="Calibri" pitchFamily="34" charset="0"/>
              <a:sym typeface="宋体" pitchFamily="2" charset="-122"/>
            </a:endParaRPr>
          </a:p>
        </p:txBody>
      </p:sp>
      <p:sp>
        <p:nvSpPr>
          <p:cNvPr id="26639" name="文本框 26"/>
          <p:cNvSpPr>
            <a:spLocks noChangeArrowheads="1"/>
          </p:cNvSpPr>
          <p:nvPr/>
        </p:nvSpPr>
        <p:spPr bwMode="auto">
          <a:xfrm>
            <a:off x="5516563" y="2663825"/>
            <a:ext cx="1139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chemeClr val="bg1"/>
                </a:solidFill>
                <a:latin typeface="微软雅黑" pitchFamily="34" charset="-122"/>
                <a:ea typeface="微软雅黑" pitchFamily="34" charset="-122"/>
                <a:sym typeface="Arial" pitchFamily="34" charset="0"/>
              </a:rPr>
              <a:t>添加文字</a:t>
            </a:r>
            <a:endParaRPr lang="zh-CN" altLang="en-US">
              <a:solidFill>
                <a:schemeClr val="bg1"/>
              </a:solidFill>
              <a:latin typeface="Calibri" pitchFamily="34" charset="0"/>
              <a:sym typeface="宋体" pitchFamily="2" charset="-122"/>
            </a:endParaRPr>
          </a:p>
        </p:txBody>
      </p:sp>
      <p:sp>
        <p:nvSpPr>
          <p:cNvPr id="26640" name="文本框 27"/>
          <p:cNvSpPr>
            <a:spLocks noChangeArrowheads="1"/>
          </p:cNvSpPr>
          <p:nvPr/>
        </p:nvSpPr>
        <p:spPr bwMode="auto">
          <a:xfrm>
            <a:off x="5516563" y="1978025"/>
            <a:ext cx="11398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B3B3B"/>
                </a:solidFill>
                <a:latin typeface="微软雅黑" pitchFamily="34" charset="-122"/>
                <a:ea typeface="微软雅黑" pitchFamily="34" charset="-122"/>
                <a:sym typeface="Arial" pitchFamily="34" charset="0"/>
              </a:rPr>
              <a:t>添加文字</a:t>
            </a:r>
            <a:endParaRPr lang="zh-CN" altLang="en-US">
              <a:solidFill>
                <a:srgbClr val="3B3B3B"/>
              </a:solidFill>
              <a:latin typeface="Calibri" pitchFamily="34" charset="0"/>
              <a:sym typeface="宋体" pitchFamily="2" charset="-122"/>
            </a:endParaRPr>
          </a:p>
        </p:txBody>
      </p:sp>
      <p:sp>
        <p:nvSpPr>
          <p:cNvPr id="26641" name="文本框 30"/>
          <p:cNvSpPr>
            <a:spLocks noChangeArrowheads="1"/>
          </p:cNvSpPr>
          <p:nvPr/>
        </p:nvSpPr>
        <p:spPr bwMode="auto">
          <a:xfrm>
            <a:off x="5516563" y="4719638"/>
            <a:ext cx="1139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B3B3B"/>
                </a:solidFill>
                <a:latin typeface="微软雅黑" pitchFamily="34" charset="-122"/>
                <a:ea typeface="微软雅黑" pitchFamily="34" charset="-122"/>
                <a:sym typeface="Arial" pitchFamily="34" charset="0"/>
              </a:rPr>
              <a:t>添加文字</a:t>
            </a:r>
            <a:endParaRPr lang="zh-CN" altLang="en-US">
              <a:solidFill>
                <a:srgbClr val="3B3B3B"/>
              </a:solidFill>
              <a:latin typeface="Calibri" pitchFamily="34" charset="0"/>
              <a:sym typeface="宋体" pitchFamily="2" charset="-122"/>
            </a:endParaRPr>
          </a:p>
        </p:txBody>
      </p:sp>
      <p:pic>
        <p:nvPicPr>
          <p:cNvPr id="26642"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8713" y="866775"/>
            <a:ext cx="2746375" cy="535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43" name="椭圆 31"/>
          <p:cNvSpPr>
            <a:spLocks noChangeArrowheads="1"/>
          </p:cNvSpPr>
          <p:nvPr/>
        </p:nvSpPr>
        <p:spPr bwMode="auto">
          <a:xfrm>
            <a:off x="1452563" y="3313113"/>
            <a:ext cx="228600" cy="228600"/>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44" name="矩形 13"/>
          <p:cNvSpPr>
            <a:spLocks noChangeArrowheads="1"/>
          </p:cNvSpPr>
          <p:nvPr/>
        </p:nvSpPr>
        <p:spPr bwMode="auto">
          <a:xfrm>
            <a:off x="1844675" y="1449388"/>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Clr>
                <a:schemeClr val="accent1"/>
              </a:buClr>
            </a:pPr>
            <a:r>
              <a:rPr lang="zh-CN" altLang="en-US" sz="2000" b="1">
                <a:solidFill>
                  <a:schemeClr val="bg1"/>
                </a:solidFill>
                <a:latin typeface="微软雅黑" pitchFamily="34" charset="-122"/>
                <a:ea typeface="微软雅黑" pitchFamily="34" charset="-122"/>
                <a:sym typeface="微软雅黑" pitchFamily="34" charset="-122"/>
              </a:rPr>
              <a:t>点击添加标题</a:t>
            </a:r>
            <a:endParaRPr lang="en-US" sz="2000" b="1">
              <a:solidFill>
                <a:schemeClr val="bg1"/>
              </a:solidFill>
              <a:latin typeface="微软雅黑" pitchFamily="34" charset="-122"/>
              <a:ea typeface="微软雅黑" pitchFamily="34" charset="-122"/>
              <a:sym typeface="微软雅黑" pitchFamily="34" charset="-122"/>
            </a:endParaRPr>
          </a:p>
          <a:p>
            <a:pPr>
              <a:buClr>
                <a:schemeClr val="accent1"/>
              </a:buClr>
            </a:pPr>
            <a:r>
              <a:rPr lang="zh-CN" altLang="en-US" sz="1400">
                <a:solidFill>
                  <a:schemeClr val="bg1"/>
                </a:solidFill>
                <a:latin typeface="微软雅黑" pitchFamily="34" charset="-122"/>
                <a:ea typeface="微软雅黑" pitchFamily="34" charset="-122"/>
                <a:sym typeface="微软雅黑" pitchFamily="34" charset="-122"/>
              </a:rPr>
              <a:t>单击此处添加文字内容</a:t>
            </a:r>
            <a:endParaRPr lang="en-US" sz="1400">
              <a:solidFill>
                <a:schemeClr val="bg1"/>
              </a:solidFill>
              <a:latin typeface="微软雅黑" pitchFamily="34" charset="-122"/>
              <a:ea typeface="微软雅黑" pitchFamily="34" charset="-122"/>
              <a:sym typeface="微软雅黑" pitchFamily="34" charset="-122"/>
            </a:endParaRPr>
          </a:p>
        </p:txBody>
      </p:sp>
      <p:sp>
        <p:nvSpPr>
          <p:cNvPr id="26645" name="矩形 13"/>
          <p:cNvSpPr>
            <a:spLocks noChangeArrowheads="1"/>
          </p:cNvSpPr>
          <p:nvPr/>
        </p:nvSpPr>
        <p:spPr bwMode="auto">
          <a:xfrm>
            <a:off x="1844675" y="2370138"/>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Clr>
                <a:schemeClr val="accent1"/>
              </a:buClr>
            </a:pPr>
            <a:r>
              <a:rPr lang="zh-CN" altLang="en-US" sz="2000" b="1">
                <a:latin typeface="微软雅黑" pitchFamily="34" charset="-122"/>
                <a:ea typeface="微软雅黑" pitchFamily="34" charset="-122"/>
                <a:sym typeface="微软雅黑" pitchFamily="34" charset="-122"/>
              </a:rPr>
              <a:t>点击添加标题</a:t>
            </a:r>
            <a:endParaRPr lang="en-US" sz="2000" b="1">
              <a:latin typeface="微软雅黑" pitchFamily="34" charset="-122"/>
              <a:ea typeface="微软雅黑" pitchFamily="34" charset="-122"/>
              <a:sym typeface="微软雅黑" pitchFamily="34" charset="-122"/>
            </a:endParaRPr>
          </a:p>
          <a:p>
            <a:pPr>
              <a:buClr>
                <a:schemeClr val="accent1"/>
              </a:buClr>
            </a:pPr>
            <a:r>
              <a:rPr lang="zh-CN" altLang="en-US" sz="1400">
                <a:latin typeface="微软雅黑" pitchFamily="34" charset="-122"/>
                <a:ea typeface="微软雅黑" pitchFamily="34" charset="-122"/>
                <a:sym typeface="微软雅黑" pitchFamily="34" charset="-122"/>
              </a:rPr>
              <a:t>单击此处添加文字内容</a:t>
            </a:r>
            <a:endParaRPr lang="en-US" sz="1400">
              <a:latin typeface="微软雅黑" pitchFamily="34" charset="-122"/>
              <a:ea typeface="微软雅黑" pitchFamily="34" charset="-122"/>
              <a:sym typeface="微软雅黑" pitchFamily="34" charset="-122"/>
            </a:endParaRPr>
          </a:p>
        </p:txBody>
      </p:sp>
      <p:sp>
        <p:nvSpPr>
          <p:cNvPr id="26646" name="矩形 13"/>
          <p:cNvSpPr>
            <a:spLocks noChangeArrowheads="1"/>
          </p:cNvSpPr>
          <p:nvPr/>
        </p:nvSpPr>
        <p:spPr bwMode="auto">
          <a:xfrm>
            <a:off x="1844675" y="3067050"/>
            <a:ext cx="25923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Clr>
                <a:schemeClr val="accent1"/>
              </a:buClr>
            </a:pPr>
            <a:r>
              <a:rPr lang="zh-CN" altLang="en-US" sz="2000" b="1">
                <a:solidFill>
                  <a:schemeClr val="bg1"/>
                </a:solidFill>
                <a:latin typeface="微软雅黑" pitchFamily="34" charset="-122"/>
                <a:ea typeface="微软雅黑" pitchFamily="34" charset="-122"/>
                <a:sym typeface="微软雅黑" pitchFamily="34" charset="-122"/>
              </a:rPr>
              <a:t>点击添加标题</a:t>
            </a:r>
            <a:endParaRPr lang="en-US" sz="2000" b="1">
              <a:solidFill>
                <a:schemeClr val="bg1"/>
              </a:solidFill>
              <a:latin typeface="微软雅黑" pitchFamily="34" charset="-122"/>
              <a:ea typeface="微软雅黑" pitchFamily="34" charset="-122"/>
              <a:sym typeface="微软雅黑" pitchFamily="34" charset="-122"/>
            </a:endParaRPr>
          </a:p>
          <a:p>
            <a:pPr>
              <a:buClr>
                <a:schemeClr val="accent1"/>
              </a:buClr>
            </a:pPr>
            <a:r>
              <a:rPr lang="zh-CN" altLang="en-US" sz="1400">
                <a:solidFill>
                  <a:schemeClr val="bg1"/>
                </a:solidFill>
                <a:latin typeface="微软雅黑" pitchFamily="34" charset="-122"/>
                <a:ea typeface="微软雅黑" pitchFamily="34" charset="-122"/>
                <a:sym typeface="微软雅黑" pitchFamily="34" charset="-122"/>
              </a:rPr>
              <a:t>单击此处添加文字内容</a:t>
            </a:r>
            <a:endParaRPr lang="en-US" sz="1400">
              <a:solidFill>
                <a:schemeClr val="bg1"/>
              </a:solidFill>
              <a:latin typeface="微软雅黑" pitchFamily="34" charset="-122"/>
              <a:ea typeface="微软雅黑" pitchFamily="34" charset="-122"/>
              <a:sym typeface="微软雅黑" pitchFamily="34" charset="-122"/>
            </a:endParaRPr>
          </a:p>
        </p:txBody>
      </p:sp>
      <p:sp>
        <p:nvSpPr>
          <p:cNvPr id="26647" name="矩形 13"/>
          <p:cNvSpPr>
            <a:spLocks noChangeArrowheads="1"/>
          </p:cNvSpPr>
          <p:nvPr/>
        </p:nvSpPr>
        <p:spPr bwMode="auto">
          <a:xfrm>
            <a:off x="1844675" y="4025900"/>
            <a:ext cx="2592388"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Clr>
                <a:schemeClr val="accent1"/>
              </a:buClr>
            </a:pPr>
            <a:r>
              <a:rPr lang="zh-CN" altLang="en-US" sz="2000" b="1">
                <a:latin typeface="微软雅黑" pitchFamily="34" charset="-122"/>
                <a:ea typeface="微软雅黑" pitchFamily="34" charset="-122"/>
                <a:sym typeface="微软雅黑" pitchFamily="34" charset="-122"/>
              </a:rPr>
              <a:t>点击添加标题</a:t>
            </a:r>
            <a:endParaRPr lang="en-US" sz="2000" b="1">
              <a:latin typeface="微软雅黑" pitchFamily="34" charset="-122"/>
              <a:ea typeface="微软雅黑" pitchFamily="34" charset="-122"/>
              <a:sym typeface="微软雅黑" pitchFamily="34" charset="-122"/>
            </a:endParaRPr>
          </a:p>
          <a:p>
            <a:pPr>
              <a:buClr>
                <a:schemeClr val="accent1"/>
              </a:buClr>
            </a:pPr>
            <a:r>
              <a:rPr lang="zh-CN" altLang="en-US" sz="1400">
                <a:latin typeface="微软雅黑" pitchFamily="34" charset="-122"/>
                <a:ea typeface="微软雅黑" pitchFamily="34" charset="-122"/>
                <a:sym typeface="微软雅黑" pitchFamily="34" charset="-122"/>
              </a:rPr>
              <a:t>单击此处添加文字内容</a:t>
            </a:r>
            <a:endParaRPr lang="en-US" sz="1400">
              <a:latin typeface="微软雅黑" pitchFamily="34" charset="-122"/>
              <a:ea typeface="微软雅黑" pitchFamily="34" charset="-122"/>
              <a:sym typeface="微软雅黑" pitchFamily="34" charset="-122"/>
            </a:endParaRPr>
          </a:p>
        </p:txBody>
      </p:sp>
      <p:sp>
        <p:nvSpPr>
          <p:cNvPr id="26648" name="矩形 13"/>
          <p:cNvSpPr>
            <a:spLocks noChangeArrowheads="1"/>
          </p:cNvSpPr>
          <p:nvPr/>
        </p:nvSpPr>
        <p:spPr bwMode="auto">
          <a:xfrm>
            <a:off x="1844675" y="4808538"/>
            <a:ext cx="2592388" cy="614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Clr>
                <a:schemeClr val="accent1"/>
              </a:buClr>
            </a:pPr>
            <a:r>
              <a:rPr lang="zh-CN" altLang="en-US" sz="2000" b="1">
                <a:solidFill>
                  <a:schemeClr val="bg1"/>
                </a:solidFill>
                <a:latin typeface="微软雅黑" pitchFamily="34" charset="-122"/>
                <a:ea typeface="微软雅黑" pitchFamily="34" charset="-122"/>
                <a:sym typeface="微软雅黑" pitchFamily="34" charset="-122"/>
              </a:rPr>
              <a:t>点击添加标题</a:t>
            </a:r>
            <a:endParaRPr lang="en-US" sz="2000" b="1">
              <a:solidFill>
                <a:schemeClr val="bg1"/>
              </a:solidFill>
              <a:latin typeface="微软雅黑" pitchFamily="34" charset="-122"/>
              <a:ea typeface="微软雅黑" pitchFamily="34" charset="-122"/>
              <a:sym typeface="微软雅黑" pitchFamily="34" charset="-122"/>
            </a:endParaRPr>
          </a:p>
          <a:p>
            <a:pPr>
              <a:buClr>
                <a:schemeClr val="accent1"/>
              </a:buClr>
            </a:pPr>
            <a:r>
              <a:rPr lang="zh-CN" altLang="en-US" sz="1400">
                <a:solidFill>
                  <a:schemeClr val="bg1"/>
                </a:solidFill>
                <a:latin typeface="微软雅黑" pitchFamily="34" charset="-122"/>
                <a:ea typeface="微软雅黑" pitchFamily="34" charset="-122"/>
                <a:sym typeface="微软雅黑" pitchFamily="34" charset="-122"/>
              </a:rPr>
              <a:t>单击此处添加文字内容</a:t>
            </a:r>
            <a:endParaRPr lang="en-US" sz="1400">
              <a:solidFill>
                <a:schemeClr val="bg1"/>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51" name="直角三角形 1"/>
          <p:cNvSpPr>
            <a:spLocks noChangeArrowheads="1"/>
          </p:cNvSpPr>
          <p:nvPr/>
        </p:nvSpPr>
        <p:spPr bwMode="auto">
          <a:xfrm rot="12600000" flipH="1">
            <a:off x="2847975" y="5465763"/>
            <a:ext cx="163513" cy="71437"/>
          </a:xfrm>
          <a:prstGeom prst="rtTriangle">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52" name="椭圆 2"/>
          <p:cNvSpPr>
            <a:spLocks noChangeArrowheads="1"/>
          </p:cNvSpPr>
          <p:nvPr/>
        </p:nvSpPr>
        <p:spPr bwMode="auto">
          <a:xfrm>
            <a:off x="-2276475" y="958850"/>
            <a:ext cx="5688013" cy="5686425"/>
          </a:xfrm>
          <a:prstGeom prst="ellipse">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53" name="矩形 3"/>
          <p:cNvSpPr>
            <a:spLocks noChangeArrowheads="1"/>
          </p:cNvSpPr>
          <p:nvPr/>
        </p:nvSpPr>
        <p:spPr bwMode="auto">
          <a:xfrm rot="1800000">
            <a:off x="2417763" y="4810125"/>
            <a:ext cx="785812" cy="539750"/>
          </a:xfrm>
          <a:prstGeom prst="rect">
            <a:avLst/>
          </a:prstGeom>
          <a:solidFill>
            <a:srgbClr val="D8D8D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54" name="TextBox 53"/>
          <p:cNvSpPr>
            <a:spLocks noChangeArrowheads="1"/>
          </p:cNvSpPr>
          <p:nvPr/>
        </p:nvSpPr>
        <p:spPr bwMode="auto">
          <a:xfrm rot="1800000">
            <a:off x="2501900" y="4805363"/>
            <a:ext cx="6905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3200" b="1">
                <a:solidFill>
                  <a:srgbClr val="FFB01C"/>
                </a:solidFill>
                <a:latin typeface="微软雅黑" pitchFamily="34" charset="-122"/>
                <a:ea typeface="微软雅黑" pitchFamily="34" charset="-122"/>
                <a:sym typeface="微软雅黑" pitchFamily="34" charset="-122"/>
              </a:rPr>
              <a:t>04</a:t>
            </a:r>
            <a:endParaRPr lang="zh-CN" altLang="en-US" sz="1400" b="1">
              <a:solidFill>
                <a:srgbClr val="FFB01C"/>
              </a:solidFill>
              <a:latin typeface="微软雅黑" pitchFamily="34" charset="-122"/>
              <a:ea typeface="微软雅黑" pitchFamily="34" charset="-122"/>
              <a:sym typeface="微软雅黑" pitchFamily="34" charset="-122"/>
            </a:endParaRPr>
          </a:p>
        </p:txBody>
      </p:sp>
      <p:sp>
        <p:nvSpPr>
          <p:cNvPr id="27655" name="椭圆 5"/>
          <p:cNvSpPr>
            <a:spLocks noChangeArrowheads="1"/>
          </p:cNvSpPr>
          <p:nvPr/>
        </p:nvSpPr>
        <p:spPr bwMode="auto">
          <a:xfrm>
            <a:off x="-1704975" y="1533525"/>
            <a:ext cx="4535488" cy="4537075"/>
          </a:xfrm>
          <a:prstGeom prst="ellipse">
            <a:avLst/>
          </a:prstGeom>
          <a:solidFill>
            <a:srgbClr val="3A383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7656" name="组合 10"/>
          <p:cNvGrpSpPr>
            <a:grpSpLocks/>
          </p:cNvGrpSpPr>
          <p:nvPr/>
        </p:nvGrpSpPr>
        <p:grpSpPr bwMode="auto">
          <a:xfrm>
            <a:off x="1895475" y="2470150"/>
            <a:ext cx="898525" cy="584200"/>
            <a:chOff x="0" y="0"/>
            <a:chExt cx="898289" cy="584309"/>
          </a:xfrm>
        </p:grpSpPr>
        <p:sp>
          <p:nvSpPr>
            <p:cNvPr id="27719" name="直角三角形 7"/>
            <p:cNvSpPr>
              <a:spLocks noChangeArrowheads="1"/>
            </p:cNvSpPr>
            <p:nvPr/>
          </p:nvSpPr>
          <p:spPr bwMode="auto">
            <a:xfrm rot="9000000" flipH="1">
              <a:off x="734820" y="355666"/>
              <a:ext cx="163469" cy="71451"/>
            </a:xfrm>
            <a:prstGeom prst="rtTriangle">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720" name="矩形 8"/>
            <p:cNvSpPr>
              <a:spLocks noChangeArrowheads="1"/>
            </p:cNvSpPr>
            <p:nvPr/>
          </p:nvSpPr>
          <p:spPr bwMode="auto">
            <a:xfrm rot="-1800000">
              <a:off x="0" y="14291"/>
              <a:ext cx="785607" cy="538262"/>
            </a:xfrm>
            <a:prstGeom prst="rect">
              <a:avLst/>
            </a:prstGeom>
            <a:solidFill>
              <a:srgbClr val="D8D8D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721" name="TextBox 34"/>
            <p:cNvSpPr>
              <a:spLocks noChangeArrowheads="1"/>
            </p:cNvSpPr>
            <p:nvPr/>
          </p:nvSpPr>
          <p:spPr bwMode="auto">
            <a:xfrm rot="-1800000">
              <a:off x="28838" y="0"/>
              <a:ext cx="691033" cy="584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3200" b="1">
                  <a:solidFill>
                    <a:srgbClr val="3A3838"/>
                  </a:solidFill>
                  <a:latin typeface="微软雅黑" pitchFamily="34" charset="-122"/>
                  <a:ea typeface="微软雅黑" pitchFamily="34" charset="-122"/>
                  <a:sym typeface="微软雅黑" pitchFamily="34" charset="-122"/>
                </a:rPr>
                <a:t>03</a:t>
              </a:r>
              <a:endParaRPr lang="zh-CN" altLang="en-US" sz="1400" b="1">
                <a:solidFill>
                  <a:srgbClr val="3A3838"/>
                </a:solidFill>
                <a:latin typeface="微软雅黑" pitchFamily="34" charset="-122"/>
                <a:ea typeface="微软雅黑" pitchFamily="34" charset="-122"/>
                <a:sym typeface="微软雅黑" pitchFamily="34" charset="-122"/>
              </a:endParaRPr>
            </a:p>
          </p:txBody>
        </p:sp>
      </p:grpSp>
      <p:sp>
        <p:nvSpPr>
          <p:cNvPr id="27657" name="椭圆 10"/>
          <p:cNvSpPr>
            <a:spLocks noChangeArrowheads="1"/>
          </p:cNvSpPr>
          <p:nvPr/>
        </p:nvSpPr>
        <p:spPr bwMode="auto">
          <a:xfrm>
            <a:off x="-1123950" y="2109788"/>
            <a:ext cx="3382963" cy="3384550"/>
          </a:xfrm>
          <a:prstGeom prst="ellipse">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7658" name="组合 19"/>
          <p:cNvGrpSpPr>
            <a:grpSpLocks/>
          </p:cNvGrpSpPr>
          <p:nvPr/>
        </p:nvGrpSpPr>
        <p:grpSpPr bwMode="auto">
          <a:xfrm>
            <a:off x="1404938" y="4227513"/>
            <a:ext cx="785812" cy="738187"/>
            <a:chOff x="0" y="0"/>
            <a:chExt cx="785185" cy="739525"/>
          </a:xfrm>
        </p:grpSpPr>
        <p:sp>
          <p:nvSpPr>
            <p:cNvPr id="27716" name="直角三角形 12"/>
            <p:cNvSpPr>
              <a:spLocks noChangeArrowheads="1"/>
            </p:cNvSpPr>
            <p:nvPr/>
          </p:nvSpPr>
          <p:spPr bwMode="auto">
            <a:xfrm rot="12600000" flipH="1">
              <a:off x="429869" y="667959"/>
              <a:ext cx="163383" cy="71566"/>
            </a:xfrm>
            <a:prstGeom prst="rtTriangle">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B01C"/>
                </a:solidFill>
                <a:latin typeface="宋体" pitchFamily="2" charset="-122"/>
                <a:sym typeface="宋体" pitchFamily="2" charset="-122"/>
              </a:endParaRPr>
            </a:p>
          </p:txBody>
        </p:sp>
        <p:sp>
          <p:nvSpPr>
            <p:cNvPr id="27717" name="矩形 13"/>
            <p:cNvSpPr>
              <a:spLocks noChangeArrowheads="1"/>
            </p:cNvSpPr>
            <p:nvPr/>
          </p:nvSpPr>
          <p:spPr bwMode="auto">
            <a:xfrm rot="1800000">
              <a:off x="0" y="12723"/>
              <a:ext cx="785185" cy="539137"/>
            </a:xfrm>
            <a:prstGeom prst="rect">
              <a:avLst/>
            </a:prstGeom>
            <a:solidFill>
              <a:srgbClr val="D8D8D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B01C"/>
                </a:solidFill>
                <a:latin typeface="宋体" pitchFamily="2" charset="-122"/>
                <a:sym typeface="宋体" pitchFamily="2" charset="-122"/>
              </a:endParaRPr>
            </a:p>
          </p:txBody>
        </p:sp>
        <p:sp>
          <p:nvSpPr>
            <p:cNvPr id="27718" name="TextBox 44"/>
            <p:cNvSpPr>
              <a:spLocks noChangeArrowheads="1"/>
            </p:cNvSpPr>
            <p:nvPr/>
          </p:nvSpPr>
          <p:spPr bwMode="auto">
            <a:xfrm rot="1800000">
              <a:off x="62582" y="0"/>
              <a:ext cx="690663" cy="585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r>
                <a:rPr lang="en-US" altLang="zh-CN" sz="3200" b="1">
                  <a:solidFill>
                    <a:srgbClr val="FFB01C"/>
                  </a:solidFill>
                  <a:latin typeface="微软雅黑" pitchFamily="34" charset="-122"/>
                  <a:ea typeface="微软雅黑" pitchFamily="34" charset="-122"/>
                  <a:sym typeface="微软雅黑" pitchFamily="34" charset="-122"/>
                </a:rPr>
                <a:t>02</a:t>
              </a:r>
              <a:endParaRPr lang="zh-CN" altLang="en-US" sz="1400" b="1">
                <a:solidFill>
                  <a:srgbClr val="FFB01C"/>
                </a:solidFill>
                <a:latin typeface="微软雅黑" pitchFamily="34" charset="-122"/>
                <a:ea typeface="微软雅黑" pitchFamily="34" charset="-122"/>
                <a:sym typeface="微软雅黑" pitchFamily="34" charset="-122"/>
              </a:endParaRPr>
            </a:p>
          </p:txBody>
        </p:sp>
      </p:grpSp>
      <p:sp>
        <p:nvSpPr>
          <p:cNvPr id="27659" name="直角三角形 15"/>
          <p:cNvSpPr>
            <a:spLocks noChangeArrowheads="1"/>
          </p:cNvSpPr>
          <p:nvPr/>
        </p:nvSpPr>
        <p:spPr bwMode="auto">
          <a:xfrm rot="9000000" flipH="1">
            <a:off x="1608138" y="3408363"/>
            <a:ext cx="163512" cy="73025"/>
          </a:xfrm>
          <a:prstGeom prst="rtTriangle">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60" name="椭圆 16"/>
          <p:cNvSpPr>
            <a:spLocks noChangeArrowheads="1"/>
          </p:cNvSpPr>
          <p:nvPr/>
        </p:nvSpPr>
        <p:spPr bwMode="auto">
          <a:xfrm>
            <a:off x="-547688" y="2686050"/>
            <a:ext cx="2230438" cy="2232025"/>
          </a:xfrm>
          <a:prstGeom prst="ellipse">
            <a:avLst/>
          </a:prstGeom>
          <a:solidFill>
            <a:srgbClr val="3A383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61" name="矩形 17"/>
          <p:cNvSpPr>
            <a:spLocks noChangeArrowheads="1"/>
          </p:cNvSpPr>
          <p:nvPr/>
        </p:nvSpPr>
        <p:spPr bwMode="auto">
          <a:xfrm rot="-1800000">
            <a:off x="873125" y="3068638"/>
            <a:ext cx="785813" cy="539750"/>
          </a:xfrm>
          <a:prstGeom prst="rect">
            <a:avLst/>
          </a:prstGeom>
          <a:solidFill>
            <a:srgbClr val="D8D8D8"/>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7662" name="组合 18"/>
          <p:cNvGrpSpPr>
            <a:grpSpLocks/>
          </p:cNvGrpSpPr>
          <p:nvPr/>
        </p:nvGrpSpPr>
        <p:grpSpPr bwMode="auto">
          <a:xfrm>
            <a:off x="9525" y="3211513"/>
            <a:ext cx="1116013" cy="1116012"/>
            <a:chOff x="0" y="0"/>
            <a:chExt cx="1728192" cy="1728192"/>
          </a:xfrm>
        </p:grpSpPr>
        <p:sp>
          <p:nvSpPr>
            <p:cNvPr id="27714" name="椭圆 19"/>
            <p:cNvSpPr>
              <a:spLocks noChangeArrowheads="1"/>
            </p:cNvSpPr>
            <p:nvPr/>
          </p:nvSpPr>
          <p:spPr bwMode="auto">
            <a:xfrm>
              <a:off x="0" y="0"/>
              <a:ext cx="1728192" cy="1728192"/>
            </a:xfrm>
            <a:prstGeom prst="ellipse">
              <a:avLst/>
            </a:prstGeom>
            <a:solidFill>
              <a:srgbClr val="A5A5A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715" name="椭圆 4"/>
            <p:cNvSpPr>
              <a:spLocks noChangeArrowheads="1"/>
            </p:cNvSpPr>
            <p:nvPr/>
          </p:nvSpPr>
          <p:spPr bwMode="auto">
            <a:xfrm>
              <a:off x="86376" y="71762"/>
              <a:ext cx="1555425" cy="1088431"/>
            </a:xfrm>
            <a:custGeom>
              <a:avLst/>
              <a:gdLst>
                <a:gd name="T0" fmla="*/ 14 w 1728229"/>
                <a:gd name="T1" fmla="*/ 459397 h 1209352"/>
                <a:gd name="T2" fmla="*/ 459263 w 1728229"/>
                <a:gd name="T3" fmla="*/ 145 h 1209352"/>
                <a:gd name="T4" fmla="*/ 918513 w 1728229"/>
                <a:gd name="T5" fmla="*/ 459397 h 1209352"/>
                <a:gd name="T6" fmla="*/ 466858 w 1728229"/>
                <a:gd name="T7" fmla="*/ 642750 h 1209352"/>
                <a:gd name="T8" fmla="*/ 14 w 1728229"/>
                <a:gd name="T9" fmla="*/ 459397 h 1209352"/>
                <a:gd name="T10" fmla="*/ 0 60000 65536"/>
                <a:gd name="T11" fmla="*/ 0 60000 65536"/>
                <a:gd name="T12" fmla="*/ 0 60000 65536"/>
                <a:gd name="T13" fmla="*/ 0 60000 65536"/>
                <a:gd name="T14" fmla="*/ 0 60000 65536"/>
                <a:gd name="T15" fmla="*/ 0 w 1728229"/>
                <a:gd name="T16" fmla="*/ 0 h 1209352"/>
                <a:gd name="T17" fmla="*/ 1728229 w 1728229"/>
                <a:gd name="T18" fmla="*/ 1209352 h 1209352"/>
              </a:gdLst>
              <a:ahLst/>
              <a:cxnLst>
                <a:cxn ang="T10">
                  <a:pos x="T0" y="T1"/>
                </a:cxn>
                <a:cxn ang="T11">
                  <a:pos x="T2" y="T3"/>
                </a:cxn>
                <a:cxn ang="T12">
                  <a:pos x="T4" y="T5"/>
                </a:cxn>
                <a:cxn ang="T13">
                  <a:pos x="T6" y="T7"/>
                </a:cxn>
                <a:cxn ang="T14">
                  <a:pos x="T8" y="T9"/>
                </a:cxn>
              </a:cxnLst>
              <a:rect l="T15" t="T16" r="T17" b="T18"/>
              <a:pathLst>
                <a:path w="1728229" h="1209352">
                  <a:moveTo>
                    <a:pt x="26" y="864369"/>
                  </a:moveTo>
                  <a:cubicBezTo>
                    <a:pt x="-2355" y="662856"/>
                    <a:pt x="154064" y="-15601"/>
                    <a:pt x="864122" y="273"/>
                  </a:cubicBezTo>
                  <a:cubicBezTo>
                    <a:pt x="1574180" y="16147"/>
                    <a:pt x="1725837" y="662856"/>
                    <a:pt x="1728218" y="864369"/>
                  </a:cubicBezTo>
                  <a:cubicBezTo>
                    <a:pt x="1730599" y="1065882"/>
                    <a:pt x="1355637" y="1209352"/>
                    <a:pt x="878410" y="1209352"/>
                  </a:cubicBezTo>
                  <a:cubicBezTo>
                    <a:pt x="401183" y="1209352"/>
                    <a:pt x="2407" y="1065882"/>
                    <a:pt x="26" y="864369"/>
                  </a:cubicBezTo>
                  <a:close/>
                </a:path>
              </a:pathLst>
            </a:custGeom>
            <a:gradFill rotWithShape="1">
              <a:gsLst>
                <a:gs pos="0">
                  <a:srgbClr val="FFFFFF"/>
                </a:gs>
                <a:gs pos="92000">
                  <a:srgbClr val="FFFFFF"/>
                </a:gs>
                <a:gs pos="100000">
                  <a:srgbClr val="FFFFFF"/>
                </a:gs>
              </a:gsLst>
              <a:lin ang="27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sp>
        <p:nvSpPr>
          <p:cNvPr id="27663" name="TextBox 16"/>
          <p:cNvSpPr>
            <a:spLocks noChangeArrowheads="1"/>
          </p:cNvSpPr>
          <p:nvPr/>
        </p:nvSpPr>
        <p:spPr bwMode="auto">
          <a:xfrm rot="-1800000">
            <a:off x="954088" y="3028950"/>
            <a:ext cx="690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3200" b="1">
                <a:solidFill>
                  <a:srgbClr val="3F3F3F"/>
                </a:solidFill>
                <a:latin typeface="微软雅黑" pitchFamily="34" charset="-122"/>
                <a:ea typeface="微软雅黑" pitchFamily="34" charset="-122"/>
                <a:sym typeface="微软雅黑" pitchFamily="34" charset="-122"/>
              </a:rPr>
              <a:t>01</a:t>
            </a:r>
            <a:endParaRPr lang="zh-CN" altLang="en-US" sz="1400" b="1">
              <a:solidFill>
                <a:srgbClr val="3F3F3F"/>
              </a:solidFill>
              <a:latin typeface="微软雅黑" pitchFamily="34" charset="-122"/>
              <a:ea typeface="微软雅黑" pitchFamily="34" charset="-122"/>
              <a:sym typeface="微软雅黑" pitchFamily="34" charset="-122"/>
            </a:endParaRPr>
          </a:p>
        </p:txBody>
      </p:sp>
      <p:sp>
        <p:nvSpPr>
          <p:cNvPr id="27664" name="AutoShape 6"/>
          <p:cNvSpPr>
            <a:spLocks noChangeAspect="1" noChangeArrowheads="1" noTextEdit="1"/>
          </p:cNvSpPr>
          <p:nvPr/>
        </p:nvSpPr>
        <p:spPr bwMode="auto">
          <a:xfrm>
            <a:off x="3886200" y="1460500"/>
            <a:ext cx="1989138" cy="457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27665" name="Freeform 8"/>
          <p:cNvSpPr>
            <a:spLocks noChangeArrowheads="1"/>
          </p:cNvSpPr>
          <p:nvPr/>
        </p:nvSpPr>
        <p:spPr bwMode="auto">
          <a:xfrm>
            <a:off x="3890963" y="5278438"/>
            <a:ext cx="744537" cy="638175"/>
          </a:xfrm>
          <a:custGeom>
            <a:avLst/>
            <a:gdLst>
              <a:gd name="T0" fmla="*/ 0 w 310"/>
              <a:gd name="T1" fmla="*/ 0 h 273"/>
              <a:gd name="T2" fmla="*/ 2147483647 w 310"/>
              <a:gd name="T3" fmla="*/ 0 h 273"/>
              <a:gd name="T4" fmla="*/ 2147483647 w 310"/>
              <a:gd name="T5" fmla="*/ 2147483647 h 273"/>
              <a:gd name="T6" fmla="*/ 0 w 310"/>
              <a:gd name="T7" fmla="*/ 2147483647 h 273"/>
              <a:gd name="T8" fmla="*/ 2147483647 w 310"/>
              <a:gd name="T9" fmla="*/ 2147483647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 name="T21" fmla="*/ 0 w 310"/>
              <a:gd name="T22" fmla="*/ 0 h 273"/>
              <a:gd name="T23" fmla="*/ 310 w 31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273">
                <a:moveTo>
                  <a:pt x="0" y="0"/>
                </a:moveTo>
                <a:lnTo>
                  <a:pt x="310" y="0"/>
                </a:lnTo>
                <a:lnTo>
                  <a:pt x="310" y="273"/>
                </a:lnTo>
                <a:lnTo>
                  <a:pt x="0" y="273"/>
                </a:lnTo>
                <a:lnTo>
                  <a:pt x="84" y="138"/>
                </a:lnTo>
                <a:lnTo>
                  <a:pt x="0" y="0"/>
                </a:lnTo>
                <a:close/>
              </a:path>
            </a:pathLst>
          </a:custGeom>
          <a:solidFill>
            <a:srgbClr val="3A383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66" name="Freeform 9"/>
          <p:cNvSpPr>
            <a:spLocks noEditPoints="1" noChangeArrowheads="1"/>
          </p:cNvSpPr>
          <p:nvPr/>
        </p:nvSpPr>
        <p:spPr bwMode="auto">
          <a:xfrm>
            <a:off x="3971925" y="5322888"/>
            <a:ext cx="684213" cy="15875"/>
          </a:xfrm>
          <a:custGeom>
            <a:avLst/>
            <a:gdLst>
              <a:gd name="T0" fmla="*/ 2147483647 w 120"/>
              <a:gd name="T1" fmla="*/ 0 h 3"/>
              <a:gd name="T2" fmla="*/ 2147483647 w 120"/>
              <a:gd name="T3" fmla="*/ 0 h 3"/>
              <a:gd name="T4" fmla="*/ 2147483647 w 120"/>
              <a:gd name="T5" fmla="*/ 2147483647 h 3"/>
              <a:gd name="T6" fmla="*/ 2147483647 w 120"/>
              <a:gd name="T7" fmla="*/ 2147483647 h 3"/>
              <a:gd name="T8" fmla="*/ 2147483647 w 120"/>
              <a:gd name="T9" fmla="*/ 2147483647 h 3"/>
              <a:gd name="T10" fmla="*/ 2147483647 w 120"/>
              <a:gd name="T11" fmla="*/ 2147483647 h 3"/>
              <a:gd name="T12" fmla="*/ 0 w 120"/>
              <a:gd name="T13" fmla="*/ 2147483647 h 3"/>
              <a:gd name="T14" fmla="*/ 0 w 120"/>
              <a:gd name="T15" fmla="*/ 2147483647 h 3"/>
              <a:gd name="T16" fmla="*/ 2147483647 w 120"/>
              <a:gd name="T17" fmla="*/ 0 h 3"/>
              <a:gd name="T18" fmla="*/ 2147483647 w 120"/>
              <a:gd name="T19" fmla="*/ 0 h 3"/>
              <a:gd name="T20" fmla="*/ 2147483647 w 120"/>
              <a:gd name="T21" fmla="*/ 0 h 3"/>
              <a:gd name="T22" fmla="*/ 2147483647 w 120"/>
              <a:gd name="T23" fmla="*/ 2147483647 h 3"/>
              <a:gd name="T24" fmla="*/ 2147483647 w 120"/>
              <a:gd name="T25" fmla="*/ 2147483647 h 3"/>
              <a:gd name="T26" fmla="*/ 2147483647 w 120"/>
              <a:gd name="T27" fmla="*/ 2147483647 h 3"/>
              <a:gd name="T28" fmla="*/ 2147483647 w 120"/>
              <a:gd name="T29" fmla="*/ 2147483647 h 3"/>
              <a:gd name="T30" fmla="*/ 2147483647 w 120"/>
              <a:gd name="T31" fmla="*/ 2147483647 h 3"/>
              <a:gd name="T32" fmla="*/ 2147483647 w 120"/>
              <a:gd name="T33" fmla="*/ 2147483647 h 3"/>
              <a:gd name="T34" fmla="*/ 2147483647 w 120"/>
              <a:gd name="T35" fmla="*/ 0 h 3"/>
              <a:gd name="T36" fmla="*/ 2147483647 w 120"/>
              <a:gd name="T37" fmla="*/ 0 h 3"/>
              <a:gd name="T38" fmla="*/ 2147483647 w 120"/>
              <a:gd name="T39" fmla="*/ 0 h 3"/>
              <a:gd name="T40" fmla="*/ 2147483647 w 120"/>
              <a:gd name="T41" fmla="*/ 2147483647 h 3"/>
              <a:gd name="T42" fmla="*/ 2147483647 w 120"/>
              <a:gd name="T43" fmla="*/ 2147483647 h 3"/>
              <a:gd name="T44" fmla="*/ 2147483647 w 120"/>
              <a:gd name="T45" fmla="*/ 2147483647 h 3"/>
              <a:gd name="T46" fmla="*/ 2147483647 w 120"/>
              <a:gd name="T47" fmla="*/ 2147483647 h 3"/>
              <a:gd name="T48" fmla="*/ 2147483647 w 120"/>
              <a:gd name="T49" fmla="*/ 2147483647 h 3"/>
              <a:gd name="T50" fmla="*/ 2147483647 w 120"/>
              <a:gd name="T51" fmla="*/ 2147483647 h 3"/>
              <a:gd name="T52" fmla="*/ 2147483647 w 120"/>
              <a:gd name="T53" fmla="*/ 0 h 3"/>
              <a:gd name="T54" fmla="*/ 2147483647 w 120"/>
              <a:gd name="T55" fmla="*/ 0 h 3"/>
              <a:gd name="T56" fmla="*/ 2147483647 w 120"/>
              <a:gd name="T57" fmla="*/ 0 h 3"/>
              <a:gd name="T58" fmla="*/ 2147483647 w 120"/>
              <a:gd name="T59" fmla="*/ 2147483647 h 3"/>
              <a:gd name="T60" fmla="*/ 2147483647 w 120"/>
              <a:gd name="T61" fmla="*/ 2147483647 h 3"/>
              <a:gd name="T62" fmla="*/ 2147483647 w 120"/>
              <a:gd name="T63" fmla="*/ 2147483647 h 3"/>
              <a:gd name="T64" fmla="*/ 2147483647 w 120"/>
              <a:gd name="T65" fmla="*/ 2147483647 h 3"/>
              <a:gd name="T66" fmla="*/ 2147483647 w 120"/>
              <a:gd name="T67" fmla="*/ 2147483647 h 3"/>
              <a:gd name="T68" fmla="*/ 2147483647 w 120"/>
              <a:gd name="T69" fmla="*/ 2147483647 h 3"/>
              <a:gd name="T70" fmla="*/ 2147483647 w 120"/>
              <a:gd name="T71" fmla="*/ 0 h 3"/>
              <a:gd name="T72" fmla="*/ 2147483647 w 120"/>
              <a:gd name="T73" fmla="*/ 0 h 3"/>
              <a:gd name="T74" fmla="*/ 2147483647 w 120"/>
              <a:gd name="T75" fmla="*/ 0 h 3"/>
              <a:gd name="T76" fmla="*/ 2147483647 w 120"/>
              <a:gd name="T77" fmla="*/ 2147483647 h 3"/>
              <a:gd name="T78" fmla="*/ 2147483647 w 120"/>
              <a:gd name="T79" fmla="*/ 2147483647 h 3"/>
              <a:gd name="T80" fmla="*/ 2147483647 w 120"/>
              <a:gd name="T81" fmla="*/ 2147483647 h 3"/>
              <a:gd name="T82" fmla="*/ 2147483647 w 120"/>
              <a:gd name="T83" fmla="*/ 2147483647 h 3"/>
              <a:gd name="T84" fmla="*/ 2147483647 w 120"/>
              <a:gd name="T85" fmla="*/ 2147483647 h 3"/>
              <a:gd name="T86" fmla="*/ 2147483647 w 120"/>
              <a:gd name="T87" fmla="*/ 2147483647 h 3"/>
              <a:gd name="T88" fmla="*/ 2147483647 w 120"/>
              <a:gd name="T89" fmla="*/ 0 h 3"/>
              <a:gd name="T90" fmla="*/ 2147483647 w 120"/>
              <a:gd name="T91" fmla="*/ 0 h 3"/>
              <a:gd name="T92" fmla="*/ 2147483647 w 120"/>
              <a:gd name="T93" fmla="*/ 0 h 3"/>
              <a:gd name="T94" fmla="*/ 2147483647 w 120"/>
              <a:gd name="T95" fmla="*/ 2147483647 h 3"/>
              <a:gd name="T96" fmla="*/ 2147483647 w 120"/>
              <a:gd name="T97" fmla="*/ 2147483647 h 3"/>
              <a:gd name="T98" fmla="*/ 2147483647 w 120"/>
              <a:gd name="T99" fmla="*/ 2147483647 h 3"/>
              <a:gd name="T100" fmla="*/ 2147483647 w 120"/>
              <a:gd name="T101" fmla="*/ 2147483647 h 3"/>
              <a:gd name="T102" fmla="*/ 2147483647 w 120"/>
              <a:gd name="T103" fmla="*/ 2147483647 h 3"/>
              <a:gd name="T104" fmla="*/ 2147483647 w 120"/>
              <a:gd name="T105" fmla="*/ 2147483647 h 3"/>
              <a:gd name="T106" fmla="*/ 2147483647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3"/>
              <a:gd name="T164" fmla="*/ 120 w 120"/>
              <a:gd name="T165" fmla="*/ 3 h 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67" name="Freeform 10"/>
          <p:cNvSpPr>
            <a:spLocks noEditPoints="1" noChangeArrowheads="1"/>
          </p:cNvSpPr>
          <p:nvPr/>
        </p:nvSpPr>
        <p:spPr bwMode="auto">
          <a:xfrm>
            <a:off x="3971925" y="5861050"/>
            <a:ext cx="684213" cy="15875"/>
          </a:xfrm>
          <a:custGeom>
            <a:avLst/>
            <a:gdLst>
              <a:gd name="T0" fmla="*/ 2147483647 w 120"/>
              <a:gd name="T1" fmla="*/ 0 h 3"/>
              <a:gd name="T2" fmla="*/ 2147483647 w 120"/>
              <a:gd name="T3" fmla="*/ 0 h 3"/>
              <a:gd name="T4" fmla="*/ 2147483647 w 120"/>
              <a:gd name="T5" fmla="*/ 2147483647 h 3"/>
              <a:gd name="T6" fmla="*/ 2147483647 w 120"/>
              <a:gd name="T7" fmla="*/ 2147483647 h 3"/>
              <a:gd name="T8" fmla="*/ 2147483647 w 120"/>
              <a:gd name="T9" fmla="*/ 2147483647 h 3"/>
              <a:gd name="T10" fmla="*/ 2147483647 w 120"/>
              <a:gd name="T11" fmla="*/ 2147483647 h 3"/>
              <a:gd name="T12" fmla="*/ 0 w 120"/>
              <a:gd name="T13" fmla="*/ 2147483647 h 3"/>
              <a:gd name="T14" fmla="*/ 0 w 120"/>
              <a:gd name="T15" fmla="*/ 2147483647 h 3"/>
              <a:gd name="T16" fmla="*/ 2147483647 w 120"/>
              <a:gd name="T17" fmla="*/ 0 h 3"/>
              <a:gd name="T18" fmla="*/ 2147483647 w 120"/>
              <a:gd name="T19" fmla="*/ 0 h 3"/>
              <a:gd name="T20" fmla="*/ 2147483647 w 120"/>
              <a:gd name="T21" fmla="*/ 0 h 3"/>
              <a:gd name="T22" fmla="*/ 2147483647 w 120"/>
              <a:gd name="T23" fmla="*/ 2147483647 h 3"/>
              <a:gd name="T24" fmla="*/ 2147483647 w 120"/>
              <a:gd name="T25" fmla="*/ 2147483647 h 3"/>
              <a:gd name="T26" fmla="*/ 2147483647 w 120"/>
              <a:gd name="T27" fmla="*/ 2147483647 h 3"/>
              <a:gd name="T28" fmla="*/ 2147483647 w 120"/>
              <a:gd name="T29" fmla="*/ 2147483647 h 3"/>
              <a:gd name="T30" fmla="*/ 2147483647 w 120"/>
              <a:gd name="T31" fmla="*/ 2147483647 h 3"/>
              <a:gd name="T32" fmla="*/ 2147483647 w 120"/>
              <a:gd name="T33" fmla="*/ 2147483647 h 3"/>
              <a:gd name="T34" fmla="*/ 2147483647 w 120"/>
              <a:gd name="T35" fmla="*/ 0 h 3"/>
              <a:gd name="T36" fmla="*/ 2147483647 w 120"/>
              <a:gd name="T37" fmla="*/ 0 h 3"/>
              <a:gd name="T38" fmla="*/ 2147483647 w 120"/>
              <a:gd name="T39" fmla="*/ 0 h 3"/>
              <a:gd name="T40" fmla="*/ 2147483647 w 120"/>
              <a:gd name="T41" fmla="*/ 2147483647 h 3"/>
              <a:gd name="T42" fmla="*/ 2147483647 w 120"/>
              <a:gd name="T43" fmla="*/ 2147483647 h 3"/>
              <a:gd name="T44" fmla="*/ 2147483647 w 120"/>
              <a:gd name="T45" fmla="*/ 2147483647 h 3"/>
              <a:gd name="T46" fmla="*/ 2147483647 w 120"/>
              <a:gd name="T47" fmla="*/ 2147483647 h 3"/>
              <a:gd name="T48" fmla="*/ 2147483647 w 120"/>
              <a:gd name="T49" fmla="*/ 2147483647 h 3"/>
              <a:gd name="T50" fmla="*/ 2147483647 w 120"/>
              <a:gd name="T51" fmla="*/ 2147483647 h 3"/>
              <a:gd name="T52" fmla="*/ 2147483647 w 120"/>
              <a:gd name="T53" fmla="*/ 0 h 3"/>
              <a:gd name="T54" fmla="*/ 2147483647 w 120"/>
              <a:gd name="T55" fmla="*/ 0 h 3"/>
              <a:gd name="T56" fmla="*/ 2147483647 w 120"/>
              <a:gd name="T57" fmla="*/ 0 h 3"/>
              <a:gd name="T58" fmla="*/ 2147483647 w 120"/>
              <a:gd name="T59" fmla="*/ 2147483647 h 3"/>
              <a:gd name="T60" fmla="*/ 2147483647 w 120"/>
              <a:gd name="T61" fmla="*/ 2147483647 h 3"/>
              <a:gd name="T62" fmla="*/ 2147483647 w 120"/>
              <a:gd name="T63" fmla="*/ 2147483647 h 3"/>
              <a:gd name="T64" fmla="*/ 2147483647 w 120"/>
              <a:gd name="T65" fmla="*/ 2147483647 h 3"/>
              <a:gd name="T66" fmla="*/ 2147483647 w 120"/>
              <a:gd name="T67" fmla="*/ 2147483647 h 3"/>
              <a:gd name="T68" fmla="*/ 2147483647 w 120"/>
              <a:gd name="T69" fmla="*/ 2147483647 h 3"/>
              <a:gd name="T70" fmla="*/ 2147483647 w 120"/>
              <a:gd name="T71" fmla="*/ 0 h 3"/>
              <a:gd name="T72" fmla="*/ 2147483647 w 120"/>
              <a:gd name="T73" fmla="*/ 0 h 3"/>
              <a:gd name="T74" fmla="*/ 2147483647 w 120"/>
              <a:gd name="T75" fmla="*/ 0 h 3"/>
              <a:gd name="T76" fmla="*/ 2147483647 w 120"/>
              <a:gd name="T77" fmla="*/ 2147483647 h 3"/>
              <a:gd name="T78" fmla="*/ 2147483647 w 120"/>
              <a:gd name="T79" fmla="*/ 2147483647 h 3"/>
              <a:gd name="T80" fmla="*/ 2147483647 w 120"/>
              <a:gd name="T81" fmla="*/ 2147483647 h 3"/>
              <a:gd name="T82" fmla="*/ 2147483647 w 120"/>
              <a:gd name="T83" fmla="*/ 2147483647 h 3"/>
              <a:gd name="T84" fmla="*/ 2147483647 w 120"/>
              <a:gd name="T85" fmla="*/ 2147483647 h 3"/>
              <a:gd name="T86" fmla="*/ 2147483647 w 120"/>
              <a:gd name="T87" fmla="*/ 2147483647 h 3"/>
              <a:gd name="T88" fmla="*/ 2147483647 w 120"/>
              <a:gd name="T89" fmla="*/ 0 h 3"/>
              <a:gd name="T90" fmla="*/ 2147483647 w 120"/>
              <a:gd name="T91" fmla="*/ 0 h 3"/>
              <a:gd name="T92" fmla="*/ 2147483647 w 120"/>
              <a:gd name="T93" fmla="*/ 0 h 3"/>
              <a:gd name="T94" fmla="*/ 2147483647 w 120"/>
              <a:gd name="T95" fmla="*/ 2147483647 h 3"/>
              <a:gd name="T96" fmla="*/ 2147483647 w 120"/>
              <a:gd name="T97" fmla="*/ 2147483647 h 3"/>
              <a:gd name="T98" fmla="*/ 2147483647 w 120"/>
              <a:gd name="T99" fmla="*/ 2147483647 h 3"/>
              <a:gd name="T100" fmla="*/ 2147483647 w 120"/>
              <a:gd name="T101" fmla="*/ 2147483647 h 3"/>
              <a:gd name="T102" fmla="*/ 2147483647 w 120"/>
              <a:gd name="T103" fmla="*/ 2147483647 h 3"/>
              <a:gd name="T104" fmla="*/ 2147483647 w 120"/>
              <a:gd name="T105" fmla="*/ 2147483647 h 3"/>
              <a:gd name="T106" fmla="*/ 2147483647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3"/>
              <a:gd name="T164" fmla="*/ 120 w 120"/>
              <a:gd name="T165" fmla="*/ 3 h 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3">
                <a:moveTo>
                  <a:pt x="1" y="0"/>
                </a:moveTo>
                <a:cubicBezTo>
                  <a:pt x="5" y="0"/>
                  <a:pt x="9" y="0"/>
                  <a:pt x="13" y="0"/>
                </a:cubicBezTo>
                <a:cubicBezTo>
                  <a:pt x="14" y="0"/>
                  <a:pt x="15" y="0"/>
                  <a:pt x="15" y="1"/>
                </a:cubicBezTo>
                <a:cubicBezTo>
                  <a:pt x="15" y="1"/>
                  <a:pt x="15" y="1"/>
                  <a:pt x="15" y="1"/>
                </a:cubicBezTo>
                <a:cubicBezTo>
                  <a:pt x="15" y="2"/>
                  <a:pt x="14" y="3"/>
                  <a:pt x="13" y="3"/>
                </a:cubicBezTo>
                <a:cubicBezTo>
                  <a:pt x="9" y="3"/>
                  <a:pt x="5" y="3"/>
                  <a:pt x="1" y="3"/>
                </a:cubicBezTo>
                <a:cubicBezTo>
                  <a:pt x="0" y="3"/>
                  <a:pt x="0" y="2"/>
                  <a:pt x="0" y="1"/>
                </a:cubicBezTo>
                <a:cubicBezTo>
                  <a:pt x="0" y="1"/>
                  <a:pt x="0" y="1"/>
                  <a:pt x="0" y="1"/>
                </a:cubicBezTo>
                <a:cubicBezTo>
                  <a:pt x="0" y="0"/>
                  <a:pt x="0" y="0"/>
                  <a:pt x="1" y="0"/>
                </a:cubicBezTo>
                <a:close/>
                <a:moveTo>
                  <a:pt x="22" y="0"/>
                </a:moveTo>
                <a:cubicBezTo>
                  <a:pt x="26" y="0"/>
                  <a:pt x="30" y="0"/>
                  <a:pt x="34" y="0"/>
                </a:cubicBezTo>
                <a:cubicBezTo>
                  <a:pt x="35" y="0"/>
                  <a:pt x="36" y="0"/>
                  <a:pt x="36" y="1"/>
                </a:cubicBezTo>
                <a:cubicBezTo>
                  <a:pt x="36" y="1"/>
                  <a:pt x="36" y="1"/>
                  <a:pt x="36" y="1"/>
                </a:cubicBezTo>
                <a:cubicBezTo>
                  <a:pt x="36" y="2"/>
                  <a:pt x="35" y="3"/>
                  <a:pt x="34" y="3"/>
                </a:cubicBezTo>
                <a:cubicBezTo>
                  <a:pt x="30" y="3"/>
                  <a:pt x="26" y="3"/>
                  <a:pt x="22" y="3"/>
                </a:cubicBezTo>
                <a:cubicBezTo>
                  <a:pt x="21" y="3"/>
                  <a:pt x="21" y="2"/>
                  <a:pt x="21" y="1"/>
                </a:cubicBezTo>
                <a:cubicBezTo>
                  <a:pt x="21" y="1"/>
                  <a:pt x="21" y="1"/>
                  <a:pt x="21" y="1"/>
                </a:cubicBezTo>
                <a:cubicBezTo>
                  <a:pt x="21" y="0"/>
                  <a:pt x="21" y="0"/>
                  <a:pt x="22" y="0"/>
                </a:cubicBezTo>
                <a:close/>
                <a:moveTo>
                  <a:pt x="43" y="0"/>
                </a:moveTo>
                <a:cubicBezTo>
                  <a:pt x="47" y="0"/>
                  <a:pt x="51" y="0"/>
                  <a:pt x="55" y="0"/>
                </a:cubicBezTo>
                <a:cubicBezTo>
                  <a:pt x="56" y="0"/>
                  <a:pt x="57" y="0"/>
                  <a:pt x="57" y="1"/>
                </a:cubicBezTo>
                <a:cubicBezTo>
                  <a:pt x="57" y="1"/>
                  <a:pt x="57" y="1"/>
                  <a:pt x="57" y="1"/>
                </a:cubicBezTo>
                <a:cubicBezTo>
                  <a:pt x="57" y="2"/>
                  <a:pt x="56" y="3"/>
                  <a:pt x="55" y="3"/>
                </a:cubicBezTo>
                <a:cubicBezTo>
                  <a:pt x="51" y="3"/>
                  <a:pt x="47" y="3"/>
                  <a:pt x="43" y="3"/>
                </a:cubicBezTo>
                <a:cubicBezTo>
                  <a:pt x="42" y="3"/>
                  <a:pt x="42" y="2"/>
                  <a:pt x="42" y="1"/>
                </a:cubicBezTo>
                <a:cubicBezTo>
                  <a:pt x="42" y="1"/>
                  <a:pt x="42" y="1"/>
                  <a:pt x="42" y="1"/>
                </a:cubicBezTo>
                <a:cubicBezTo>
                  <a:pt x="42" y="0"/>
                  <a:pt x="42" y="0"/>
                  <a:pt x="43" y="0"/>
                </a:cubicBezTo>
                <a:close/>
                <a:moveTo>
                  <a:pt x="64" y="0"/>
                </a:moveTo>
                <a:cubicBezTo>
                  <a:pt x="68" y="0"/>
                  <a:pt x="72" y="0"/>
                  <a:pt x="76" y="0"/>
                </a:cubicBezTo>
                <a:cubicBezTo>
                  <a:pt x="77" y="0"/>
                  <a:pt x="78" y="0"/>
                  <a:pt x="78" y="1"/>
                </a:cubicBezTo>
                <a:cubicBezTo>
                  <a:pt x="78" y="1"/>
                  <a:pt x="78" y="1"/>
                  <a:pt x="78" y="1"/>
                </a:cubicBezTo>
                <a:cubicBezTo>
                  <a:pt x="78" y="2"/>
                  <a:pt x="77" y="3"/>
                  <a:pt x="76" y="3"/>
                </a:cubicBezTo>
                <a:cubicBezTo>
                  <a:pt x="72" y="3"/>
                  <a:pt x="68" y="3"/>
                  <a:pt x="64" y="3"/>
                </a:cubicBezTo>
                <a:cubicBezTo>
                  <a:pt x="63" y="3"/>
                  <a:pt x="63" y="2"/>
                  <a:pt x="63" y="1"/>
                </a:cubicBezTo>
                <a:cubicBezTo>
                  <a:pt x="63" y="1"/>
                  <a:pt x="63" y="1"/>
                  <a:pt x="63" y="1"/>
                </a:cubicBezTo>
                <a:cubicBezTo>
                  <a:pt x="63" y="0"/>
                  <a:pt x="63" y="0"/>
                  <a:pt x="64" y="0"/>
                </a:cubicBezTo>
                <a:close/>
                <a:moveTo>
                  <a:pt x="85" y="0"/>
                </a:moveTo>
                <a:cubicBezTo>
                  <a:pt x="89" y="0"/>
                  <a:pt x="93" y="0"/>
                  <a:pt x="97" y="0"/>
                </a:cubicBezTo>
                <a:cubicBezTo>
                  <a:pt x="98" y="0"/>
                  <a:pt x="99" y="0"/>
                  <a:pt x="99" y="1"/>
                </a:cubicBezTo>
                <a:cubicBezTo>
                  <a:pt x="99" y="1"/>
                  <a:pt x="99" y="1"/>
                  <a:pt x="99" y="1"/>
                </a:cubicBezTo>
                <a:cubicBezTo>
                  <a:pt x="99" y="2"/>
                  <a:pt x="98" y="3"/>
                  <a:pt x="97" y="3"/>
                </a:cubicBezTo>
                <a:cubicBezTo>
                  <a:pt x="93" y="3"/>
                  <a:pt x="89" y="3"/>
                  <a:pt x="85" y="3"/>
                </a:cubicBezTo>
                <a:cubicBezTo>
                  <a:pt x="84" y="3"/>
                  <a:pt x="84" y="2"/>
                  <a:pt x="84" y="1"/>
                </a:cubicBezTo>
                <a:cubicBezTo>
                  <a:pt x="84" y="1"/>
                  <a:pt x="84" y="1"/>
                  <a:pt x="84" y="1"/>
                </a:cubicBezTo>
                <a:cubicBezTo>
                  <a:pt x="84" y="0"/>
                  <a:pt x="84" y="0"/>
                  <a:pt x="85" y="0"/>
                </a:cubicBezTo>
                <a:close/>
                <a:moveTo>
                  <a:pt x="106" y="0"/>
                </a:moveTo>
                <a:cubicBezTo>
                  <a:pt x="110" y="0"/>
                  <a:pt x="114" y="0"/>
                  <a:pt x="118" y="0"/>
                </a:cubicBezTo>
                <a:cubicBezTo>
                  <a:pt x="119" y="0"/>
                  <a:pt x="120" y="0"/>
                  <a:pt x="120" y="1"/>
                </a:cubicBezTo>
                <a:cubicBezTo>
                  <a:pt x="120" y="1"/>
                  <a:pt x="120" y="1"/>
                  <a:pt x="120" y="1"/>
                </a:cubicBezTo>
                <a:cubicBezTo>
                  <a:pt x="120" y="2"/>
                  <a:pt x="119" y="3"/>
                  <a:pt x="118" y="3"/>
                </a:cubicBezTo>
                <a:cubicBezTo>
                  <a:pt x="114" y="3"/>
                  <a:pt x="110" y="3"/>
                  <a:pt x="106" y="3"/>
                </a:cubicBezTo>
                <a:cubicBezTo>
                  <a:pt x="105" y="3"/>
                  <a:pt x="105" y="2"/>
                  <a:pt x="105" y="1"/>
                </a:cubicBezTo>
                <a:cubicBezTo>
                  <a:pt x="105" y="1"/>
                  <a:pt x="105" y="1"/>
                  <a:pt x="105" y="1"/>
                </a:cubicBezTo>
                <a:cubicBezTo>
                  <a:pt x="105" y="0"/>
                  <a:pt x="105" y="0"/>
                  <a:pt x="106" y="0"/>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68" name="Freeform 11"/>
          <p:cNvSpPr>
            <a:spLocks noChangeArrowheads="1"/>
          </p:cNvSpPr>
          <p:nvPr/>
        </p:nvSpPr>
        <p:spPr bwMode="auto">
          <a:xfrm>
            <a:off x="4187825" y="5029200"/>
            <a:ext cx="344488" cy="952500"/>
          </a:xfrm>
          <a:custGeom>
            <a:avLst/>
            <a:gdLst>
              <a:gd name="T0" fmla="*/ 0 w 143"/>
              <a:gd name="T1" fmla="*/ 0 h 407"/>
              <a:gd name="T2" fmla="*/ 2147483647 w 143"/>
              <a:gd name="T3" fmla="*/ 2147483647 h 407"/>
              <a:gd name="T4" fmla="*/ 2147483647 w 143"/>
              <a:gd name="T5" fmla="*/ 2147483647 h 407"/>
              <a:gd name="T6" fmla="*/ 0 w 143"/>
              <a:gd name="T7" fmla="*/ 2147483647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 name="T18" fmla="*/ 0 w 143"/>
              <a:gd name="T19" fmla="*/ 0 h 407"/>
              <a:gd name="T20" fmla="*/ 143 w 143"/>
              <a:gd name="T21" fmla="*/ 407 h 407"/>
            </a:gdLst>
            <a:ahLst/>
            <a:cxnLst>
              <a:cxn ang="T12">
                <a:pos x="T0" y="T1"/>
              </a:cxn>
              <a:cxn ang="T13">
                <a:pos x="T2" y="T3"/>
              </a:cxn>
              <a:cxn ang="T14">
                <a:pos x="T4" y="T5"/>
              </a:cxn>
              <a:cxn ang="T15">
                <a:pos x="T6" y="T7"/>
              </a:cxn>
              <a:cxn ang="T16">
                <a:pos x="T8" y="T9"/>
              </a:cxn>
              <a:cxn ang="T17">
                <a:pos x="T10" y="T11"/>
              </a:cxn>
            </a:cxnLst>
            <a:rect l="T18" t="T19" r="T20" b="T21"/>
            <a:pathLst>
              <a:path w="143" h="407">
                <a:moveTo>
                  <a:pt x="0" y="0"/>
                </a:moveTo>
                <a:lnTo>
                  <a:pt x="143" y="135"/>
                </a:lnTo>
                <a:lnTo>
                  <a:pt x="143" y="407"/>
                </a:lnTo>
                <a:lnTo>
                  <a:pt x="0" y="272"/>
                </a:lnTo>
                <a:lnTo>
                  <a:pt x="0" y="0"/>
                </a:lnTo>
                <a:close/>
              </a:path>
            </a:pathLst>
          </a:custGeom>
          <a:solidFill>
            <a:srgbClr val="17161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69" name="Freeform 12"/>
          <p:cNvSpPr>
            <a:spLocks noEditPoints="1" noChangeArrowheads="1"/>
          </p:cNvSpPr>
          <p:nvPr/>
        </p:nvSpPr>
        <p:spPr bwMode="auto">
          <a:xfrm>
            <a:off x="4187825" y="5584825"/>
            <a:ext cx="344488" cy="344488"/>
          </a:xfrm>
          <a:custGeom>
            <a:avLst/>
            <a:gdLst>
              <a:gd name="T0" fmla="*/ 2147483647 w 60"/>
              <a:gd name="T1" fmla="*/ 2147483647 h 62"/>
              <a:gd name="T2" fmla="*/ 2147483647 w 60"/>
              <a:gd name="T3" fmla="*/ 2147483647 h 62"/>
              <a:gd name="T4" fmla="*/ 2147483647 w 60"/>
              <a:gd name="T5" fmla="*/ 2147483647 h 62"/>
              <a:gd name="T6" fmla="*/ 2147483647 w 60"/>
              <a:gd name="T7" fmla="*/ 2147483647 h 62"/>
              <a:gd name="T8" fmla="*/ 2147483647 w 60"/>
              <a:gd name="T9" fmla="*/ 2147483647 h 62"/>
              <a:gd name="T10" fmla="*/ 2147483647 w 60"/>
              <a:gd name="T11" fmla="*/ 2147483647 h 62"/>
              <a:gd name="T12" fmla="*/ 2147483647 w 60"/>
              <a:gd name="T13" fmla="*/ 2147483647 h 62"/>
              <a:gd name="T14" fmla="*/ 0 w 60"/>
              <a:gd name="T15" fmla="*/ 2147483647 h 62"/>
              <a:gd name="T16" fmla="*/ 0 w 60"/>
              <a:gd name="T17" fmla="*/ 0 h 62"/>
              <a:gd name="T18" fmla="*/ 2147483647 w 60"/>
              <a:gd name="T19" fmla="*/ 2147483647 h 62"/>
              <a:gd name="T20" fmla="*/ 2147483647 w 60"/>
              <a:gd name="T21" fmla="*/ 2147483647 h 62"/>
              <a:gd name="T22" fmla="*/ 2147483647 w 60"/>
              <a:gd name="T23" fmla="*/ 2147483647 h 62"/>
              <a:gd name="T24" fmla="*/ 2147483647 w 60"/>
              <a:gd name="T25" fmla="*/ 2147483647 h 62"/>
              <a:gd name="T26" fmla="*/ 0 w 60"/>
              <a:gd name="T27" fmla="*/ 2147483647 h 62"/>
              <a:gd name="T28" fmla="*/ 2147483647 w 60"/>
              <a:gd name="T29" fmla="*/ 2147483647 h 62"/>
              <a:gd name="T30" fmla="*/ 2147483647 w 60"/>
              <a:gd name="T31" fmla="*/ 2147483647 h 62"/>
              <a:gd name="T32" fmla="*/ 2147483647 w 60"/>
              <a:gd name="T33" fmla="*/ 2147483647 h 62"/>
              <a:gd name="T34" fmla="*/ 2147483647 w 60"/>
              <a:gd name="T35" fmla="*/ 2147483647 h 62"/>
              <a:gd name="T36" fmla="*/ 2147483647 w 60"/>
              <a:gd name="T37" fmla="*/ 2147483647 h 62"/>
              <a:gd name="T38" fmla="*/ 2147483647 w 60"/>
              <a:gd name="T39" fmla="*/ 2147483647 h 62"/>
              <a:gd name="T40" fmla="*/ 2147483647 w 60"/>
              <a:gd name="T41" fmla="*/ 2147483647 h 62"/>
              <a:gd name="T42" fmla="*/ 2147483647 w 60"/>
              <a:gd name="T43" fmla="*/ 2147483647 h 62"/>
              <a:gd name="T44" fmla="*/ 2147483647 w 60"/>
              <a:gd name="T45" fmla="*/ 2147483647 h 62"/>
              <a:gd name="T46" fmla="*/ 2147483647 w 60"/>
              <a:gd name="T47" fmla="*/ 2147483647 h 62"/>
              <a:gd name="T48" fmla="*/ 2147483647 w 60"/>
              <a:gd name="T49" fmla="*/ 2147483647 h 62"/>
              <a:gd name="T50" fmla="*/ 2147483647 w 60"/>
              <a:gd name="T51" fmla="*/ 2147483647 h 62"/>
              <a:gd name="T52" fmla="*/ 2147483647 w 60"/>
              <a:gd name="T53" fmla="*/ 2147483647 h 62"/>
              <a:gd name="T54" fmla="*/ 2147483647 w 60"/>
              <a:gd name="T55" fmla="*/ 2147483647 h 62"/>
              <a:gd name="T56" fmla="*/ 2147483647 w 60"/>
              <a:gd name="T57" fmla="*/ 2147483647 h 62"/>
              <a:gd name="T58" fmla="*/ 2147483647 w 60"/>
              <a:gd name="T59" fmla="*/ 2147483647 h 62"/>
              <a:gd name="T60" fmla="*/ 2147483647 w 60"/>
              <a:gd name="T61" fmla="*/ 2147483647 h 62"/>
              <a:gd name="T62" fmla="*/ 2147483647 w 60"/>
              <a:gd name="T63" fmla="*/ 2147483647 h 62"/>
              <a:gd name="T64" fmla="*/ 2147483647 w 60"/>
              <a:gd name="T65" fmla="*/ 2147483647 h 62"/>
              <a:gd name="T66" fmla="*/ 2147483647 w 60"/>
              <a:gd name="T67" fmla="*/ 2147483647 h 62"/>
              <a:gd name="T68" fmla="*/ 2147483647 w 60"/>
              <a:gd name="T69" fmla="*/ 2147483647 h 62"/>
              <a:gd name="T70" fmla="*/ 2147483647 w 60"/>
              <a:gd name="T71" fmla="*/ 2147483647 h 62"/>
              <a:gd name="T72" fmla="*/ 2147483647 w 60"/>
              <a:gd name="T73" fmla="*/ 2147483647 h 62"/>
              <a:gd name="T74" fmla="*/ 2147483647 w 60"/>
              <a:gd name="T75" fmla="*/ 2147483647 h 62"/>
              <a:gd name="T76" fmla="*/ 2147483647 w 60"/>
              <a:gd name="T77" fmla="*/ 2147483647 h 62"/>
              <a:gd name="T78" fmla="*/ 2147483647 w 60"/>
              <a:gd name="T79" fmla="*/ 2147483647 h 62"/>
              <a:gd name="T80" fmla="*/ 2147483647 w 60"/>
              <a:gd name="T81" fmla="*/ 2147483647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
              <a:gd name="T124" fmla="*/ 0 h 62"/>
              <a:gd name="T125" fmla="*/ 60 w 60"/>
              <a:gd name="T126" fmla="*/ 62 h 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 h="62">
                <a:moveTo>
                  <a:pt x="60" y="57"/>
                </a:moveTo>
                <a:cubicBezTo>
                  <a:pt x="60" y="62"/>
                  <a:pt x="60" y="62"/>
                  <a:pt x="60" y="62"/>
                </a:cubicBezTo>
                <a:cubicBezTo>
                  <a:pt x="58" y="60"/>
                  <a:pt x="56" y="58"/>
                  <a:pt x="53" y="56"/>
                </a:cubicBezTo>
                <a:cubicBezTo>
                  <a:pt x="53" y="55"/>
                  <a:pt x="53" y="54"/>
                  <a:pt x="53" y="53"/>
                </a:cubicBezTo>
                <a:cubicBezTo>
                  <a:pt x="53" y="53"/>
                  <a:pt x="53" y="53"/>
                  <a:pt x="53" y="53"/>
                </a:cubicBezTo>
                <a:cubicBezTo>
                  <a:pt x="54" y="53"/>
                  <a:pt x="55" y="53"/>
                  <a:pt x="56" y="53"/>
                </a:cubicBezTo>
                <a:cubicBezTo>
                  <a:pt x="57" y="55"/>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7"/>
                  <a:pt x="2" y="7"/>
                  <a:pt x="1" y="6"/>
                </a:cubicBezTo>
                <a:cubicBezTo>
                  <a:pt x="1" y="5"/>
                  <a:pt x="0" y="5"/>
                  <a:pt x="0" y="4"/>
                </a:cubicBezTo>
                <a:close/>
                <a:moveTo>
                  <a:pt x="10" y="10"/>
                </a:moveTo>
                <a:cubicBezTo>
                  <a:pt x="13" y="13"/>
                  <a:pt x="16" y="15"/>
                  <a:pt x="19" y="18"/>
                </a:cubicBezTo>
                <a:cubicBezTo>
                  <a:pt x="19" y="19"/>
                  <a:pt x="19" y="20"/>
                  <a:pt x="19" y="20"/>
                </a:cubicBezTo>
                <a:cubicBezTo>
                  <a:pt x="19" y="20"/>
                  <a:pt x="19" y="20"/>
                  <a:pt x="19" y="20"/>
                </a:cubicBezTo>
                <a:cubicBezTo>
                  <a:pt x="18" y="21"/>
                  <a:pt x="17" y="21"/>
                  <a:pt x="16" y="20"/>
                </a:cubicBezTo>
                <a:cubicBezTo>
                  <a:pt x="14" y="18"/>
                  <a:pt x="11" y="15"/>
                  <a:pt x="8" y="12"/>
                </a:cubicBezTo>
                <a:cubicBezTo>
                  <a:pt x="7" y="12"/>
                  <a:pt x="7" y="11"/>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4"/>
                  <a:pt x="25" y="24"/>
                  <a:pt x="25" y="24"/>
                </a:cubicBezTo>
                <a:close/>
                <a:moveTo>
                  <a:pt x="41" y="39"/>
                </a:moveTo>
                <a:cubicBezTo>
                  <a:pt x="43" y="42"/>
                  <a:pt x="46" y="44"/>
                  <a:pt x="49" y="47"/>
                </a:cubicBezTo>
                <a:cubicBezTo>
                  <a:pt x="50" y="48"/>
                  <a:pt x="50" y="49"/>
                  <a:pt x="49" y="49"/>
                </a:cubicBezTo>
                <a:cubicBezTo>
                  <a:pt x="49" y="49"/>
                  <a:pt x="49" y="49"/>
                  <a:pt x="49" y="49"/>
                </a:cubicBezTo>
                <a:cubicBezTo>
                  <a:pt x="48" y="50"/>
                  <a:pt x="47" y="50"/>
                  <a:pt x="47" y="49"/>
                </a:cubicBezTo>
                <a:cubicBezTo>
                  <a:pt x="44" y="47"/>
                  <a:pt x="41" y="44"/>
                  <a:pt x="38" y="41"/>
                </a:cubicBezTo>
                <a:cubicBezTo>
                  <a:pt x="38" y="41"/>
                  <a:pt x="38" y="40"/>
                  <a:pt x="38" y="39"/>
                </a:cubicBezTo>
                <a:cubicBezTo>
                  <a:pt x="38" y="39"/>
                  <a:pt x="38" y="39"/>
                  <a:pt x="38" y="39"/>
                </a:cubicBezTo>
                <a:cubicBezTo>
                  <a:pt x="39" y="38"/>
                  <a:pt x="40" y="38"/>
                  <a:pt x="41" y="39"/>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0" name="Freeform 13"/>
          <p:cNvSpPr>
            <a:spLocks noChangeArrowheads="1"/>
          </p:cNvSpPr>
          <p:nvPr/>
        </p:nvSpPr>
        <p:spPr bwMode="auto">
          <a:xfrm>
            <a:off x="3890963" y="4197350"/>
            <a:ext cx="744537" cy="638175"/>
          </a:xfrm>
          <a:custGeom>
            <a:avLst/>
            <a:gdLst>
              <a:gd name="T0" fmla="*/ 0 w 310"/>
              <a:gd name="T1" fmla="*/ 0 h 273"/>
              <a:gd name="T2" fmla="*/ 2147483647 w 310"/>
              <a:gd name="T3" fmla="*/ 0 h 273"/>
              <a:gd name="T4" fmla="*/ 2147483647 w 310"/>
              <a:gd name="T5" fmla="*/ 2147483647 h 273"/>
              <a:gd name="T6" fmla="*/ 0 w 310"/>
              <a:gd name="T7" fmla="*/ 2147483647 h 273"/>
              <a:gd name="T8" fmla="*/ 2147483647 w 310"/>
              <a:gd name="T9" fmla="*/ 2147483647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 name="T21" fmla="*/ 0 w 310"/>
              <a:gd name="T22" fmla="*/ 0 h 273"/>
              <a:gd name="T23" fmla="*/ 310 w 31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273">
                <a:moveTo>
                  <a:pt x="0" y="0"/>
                </a:moveTo>
                <a:lnTo>
                  <a:pt x="310" y="0"/>
                </a:lnTo>
                <a:lnTo>
                  <a:pt x="310" y="273"/>
                </a:lnTo>
                <a:lnTo>
                  <a:pt x="0" y="273"/>
                </a:lnTo>
                <a:lnTo>
                  <a:pt x="84" y="138"/>
                </a:lnTo>
                <a:lnTo>
                  <a:pt x="0" y="0"/>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1" name="Freeform 14"/>
          <p:cNvSpPr>
            <a:spLocks noEditPoints="1" noChangeArrowheads="1"/>
          </p:cNvSpPr>
          <p:nvPr/>
        </p:nvSpPr>
        <p:spPr bwMode="auto">
          <a:xfrm>
            <a:off x="3971925" y="4237038"/>
            <a:ext cx="684213" cy="20637"/>
          </a:xfrm>
          <a:custGeom>
            <a:avLst/>
            <a:gdLst>
              <a:gd name="T0" fmla="*/ 2147483647 w 120"/>
              <a:gd name="T1" fmla="*/ 0 h 4"/>
              <a:gd name="T2" fmla="*/ 2147483647 w 120"/>
              <a:gd name="T3" fmla="*/ 0 h 4"/>
              <a:gd name="T4" fmla="*/ 2147483647 w 120"/>
              <a:gd name="T5" fmla="*/ 2147483647 h 4"/>
              <a:gd name="T6" fmla="*/ 2147483647 w 120"/>
              <a:gd name="T7" fmla="*/ 2147483647 h 4"/>
              <a:gd name="T8" fmla="*/ 2147483647 w 120"/>
              <a:gd name="T9" fmla="*/ 2147483647 h 4"/>
              <a:gd name="T10" fmla="*/ 2147483647 w 120"/>
              <a:gd name="T11" fmla="*/ 2147483647 h 4"/>
              <a:gd name="T12" fmla="*/ 0 w 120"/>
              <a:gd name="T13" fmla="*/ 2147483647 h 4"/>
              <a:gd name="T14" fmla="*/ 0 w 120"/>
              <a:gd name="T15" fmla="*/ 2147483647 h 4"/>
              <a:gd name="T16" fmla="*/ 2147483647 w 120"/>
              <a:gd name="T17" fmla="*/ 0 h 4"/>
              <a:gd name="T18" fmla="*/ 2147483647 w 120"/>
              <a:gd name="T19" fmla="*/ 0 h 4"/>
              <a:gd name="T20" fmla="*/ 2147483647 w 120"/>
              <a:gd name="T21" fmla="*/ 0 h 4"/>
              <a:gd name="T22" fmla="*/ 2147483647 w 120"/>
              <a:gd name="T23" fmla="*/ 2147483647 h 4"/>
              <a:gd name="T24" fmla="*/ 2147483647 w 120"/>
              <a:gd name="T25" fmla="*/ 2147483647 h 4"/>
              <a:gd name="T26" fmla="*/ 2147483647 w 120"/>
              <a:gd name="T27" fmla="*/ 2147483647 h 4"/>
              <a:gd name="T28" fmla="*/ 2147483647 w 120"/>
              <a:gd name="T29" fmla="*/ 2147483647 h 4"/>
              <a:gd name="T30" fmla="*/ 2147483647 w 120"/>
              <a:gd name="T31" fmla="*/ 2147483647 h 4"/>
              <a:gd name="T32" fmla="*/ 2147483647 w 120"/>
              <a:gd name="T33" fmla="*/ 2147483647 h 4"/>
              <a:gd name="T34" fmla="*/ 2147483647 w 120"/>
              <a:gd name="T35" fmla="*/ 0 h 4"/>
              <a:gd name="T36" fmla="*/ 2147483647 w 120"/>
              <a:gd name="T37" fmla="*/ 0 h 4"/>
              <a:gd name="T38" fmla="*/ 2147483647 w 120"/>
              <a:gd name="T39" fmla="*/ 0 h 4"/>
              <a:gd name="T40" fmla="*/ 2147483647 w 120"/>
              <a:gd name="T41" fmla="*/ 2147483647 h 4"/>
              <a:gd name="T42" fmla="*/ 2147483647 w 120"/>
              <a:gd name="T43" fmla="*/ 2147483647 h 4"/>
              <a:gd name="T44" fmla="*/ 2147483647 w 120"/>
              <a:gd name="T45" fmla="*/ 2147483647 h 4"/>
              <a:gd name="T46" fmla="*/ 2147483647 w 120"/>
              <a:gd name="T47" fmla="*/ 2147483647 h 4"/>
              <a:gd name="T48" fmla="*/ 2147483647 w 120"/>
              <a:gd name="T49" fmla="*/ 2147483647 h 4"/>
              <a:gd name="T50" fmla="*/ 2147483647 w 120"/>
              <a:gd name="T51" fmla="*/ 2147483647 h 4"/>
              <a:gd name="T52" fmla="*/ 2147483647 w 120"/>
              <a:gd name="T53" fmla="*/ 0 h 4"/>
              <a:gd name="T54" fmla="*/ 2147483647 w 120"/>
              <a:gd name="T55" fmla="*/ 0 h 4"/>
              <a:gd name="T56" fmla="*/ 2147483647 w 120"/>
              <a:gd name="T57" fmla="*/ 0 h 4"/>
              <a:gd name="T58" fmla="*/ 2147483647 w 120"/>
              <a:gd name="T59" fmla="*/ 2147483647 h 4"/>
              <a:gd name="T60" fmla="*/ 2147483647 w 120"/>
              <a:gd name="T61" fmla="*/ 2147483647 h 4"/>
              <a:gd name="T62" fmla="*/ 2147483647 w 120"/>
              <a:gd name="T63" fmla="*/ 2147483647 h 4"/>
              <a:gd name="T64" fmla="*/ 2147483647 w 120"/>
              <a:gd name="T65" fmla="*/ 2147483647 h 4"/>
              <a:gd name="T66" fmla="*/ 2147483647 w 120"/>
              <a:gd name="T67" fmla="*/ 2147483647 h 4"/>
              <a:gd name="T68" fmla="*/ 2147483647 w 120"/>
              <a:gd name="T69" fmla="*/ 2147483647 h 4"/>
              <a:gd name="T70" fmla="*/ 2147483647 w 120"/>
              <a:gd name="T71" fmla="*/ 0 h 4"/>
              <a:gd name="T72" fmla="*/ 2147483647 w 120"/>
              <a:gd name="T73" fmla="*/ 0 h 4"/>
              <a:gd name="T74" fmla="*/ 2147483647 w 120"/>
              <a:gd name="T75" fmla="*/ 0 h 4"/>
              <a:gd name="T76" fmla="*/ 2147483647 w 120"/>
              <a:gd name="T77" fmla="*/ 2147483647 h 4"/>
              <a:gd name="T78" fmla="*/ 2147483647 w 120"/>
              <a:gd name="T79" fmla="*/ 2147483647 h 4"/>
              <a:gd name="T80" fmla="*/ 2147483647 w 120"/>
              <a:gd name="T81" fmla="*/ 2147483647 h 4"/>
              <a:gd name="T82" fmla="*/ 2147483647 w 120"/>
              <a:gd name="T83" fmla="*/ 2147483647 h 4"/>
              <a:gd name="T84" fmla="*/ 2147483647 w 120"/>
              <a:gd name="T85" fmla="*/ 2147483647 h 4"/>
              <a:gd name="T86" fmla="*/ 2147483647 w 120"/>
              <a:gd name="T87" fmla="*/ 2147483647 h 4"/>
              <a:gd name="T88" fmla="*/ 2147483647 w 120"/>
              <a:gd name="T89" fmla="*/ 0 h 4"/>
              <a:gd name="T90" fmla="*/ 2147483647 w 120"/>
              <a:gd name="T91" fmla="*/ 0 h 4"/>
              <a:gd name="T92" fmla="*/ 2147483647 w 120"/>
              <a:gd name="T93" fmla="*/ 0 h 4"/>
              <a:gd name="T94" fmla="*/ 2147483647 w 120"/>
              <a:gd name="T95" fmla="*/ 2147483647 h 4"/>
              <a:gd name="T96" fmla="*/ 2147483647 w 120"/>
              <a:gd name="T97" fmla="*/ 2147483647 h 4"/>
              <a:gd name="T98" fmla="*/ 2147483647 w 120"/>
              <a:gd name="T99" fmla="*/ 2147483647 h 4"/>
              <a:gd name="T100" fmla="*/ 2147483647 w 120"/>
              <a:gd name="T101" fmla="*/ 2147483647 h 4"/>
              <a:gd name="T102" fmla="*/ 2147483647 w 120"/>
              <a:gd name="T103" fmla="*/ 2147483647 h 4"/>
              <a:gd name="T104" fmla="*/ 2147483647 w 120"/>
              <a:gd name="T105" fmla="*/ 2147483647 h 4"/>
              <a:gd name="T106" fmla="*/ 2147483647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2" name="Freeform 15"/>
          <p:cNvSpPr>
            <a:spLocks noEditPoints="1" noChangeArrowheads="1"/>
          </p:cNvSpPr>
          <p:nvPr/>
        </p:nvSpPr>
        <p:spPr bwMode="auto">
          <a:xfrm>
            <a:off x="3971925" y="4775200"/>
            <a:ext cx="684213" cy="20638"/>
          </a:xfrm>
          <a:custGeom>
            <a:avLst/>
            <a:gdLst>
              <a:gd name="T0" fmla="*/ 2147483647 w 120"/>
              <a:gd name="T1" fmla="*/ 0 h 4"/>
              <a:gd name="T2" fmla="*/ 2147483647 w 120"/>
              <a:gd name="T3" fmla="*/ 0 h 4"/>
              <a:gd name="T4" fmla="*/ 2147483647 w 120"/>
              <a:gd name="T5" fmla="*/ 2147483647 h 4"/>
              <a:gd name="T6" fmla="*/ 2147483647 w 120"/>
              <a:gd name="T7" fmla="*/ 2147483647 h 4"/>
              <a:gd name="T8" fmla="*/ 2147483647 w 120"/>
              <a:gd name="T9" fmla="*/ 2147483647 h 4"/>
              <a:gd name="T10" fmla="*/ 2147483647 w 120"/>
              <a:gd name="T11" fmla="*/ 2147483647 h 4"/>
              <a:gd name="T12" fmla="*/ 0 w 120"/>
              <a:gd name="T13" fmla="*/ 2147483647 h 4"/>
              <a:gd name="T14" fmla="*/ 0 w 120"/>
              <a:gd name="T15" fmla="*/ 2147483647 h 4"/>
              <a:gd name="T16" fmla="*/ 2147483647 w 120"/>
              <a:gd name="T17" fmla="*/ 0 h 4"/>
              <a:gd name="T18" fmla="*/ 2147483647 w 120"/>
              <a:gd name="T19" fmla="*/ 0 h 4"/>
              <a:gd name="T20" fmla="*/ 2147483647 w 120"/>
              <a:gd name="T21" fmla="*/ 0 h 4"/>
              <a:gd name="T22" fmla="*/ 2147483647 w 120"/>
              <a:gd name="T23" fmla="*/ 2147483647 h 4"/>
              <a:gd name="T24" fmla="*/ 2147483647 w 120"/>
              <a:gd name="T25" fmla="*/ 2147483647 h 4"/>
              <a:gd name="T26" fmla="*/ 2147483647 w 120"/>
              <a:gd name="T27" fmla="*/ 2147483647 h 4"/>
              <a:gd name="T28" fmla="*/ 2147483647 w 120"/>
              <a:gd name="T29" fmla="*/ 2147483647 h 4"/>
              <a:gd name="T30" fmla="*/ 2147483647 w 120"/>
              <a:gd name="T31" fmla="*/ 2147483647 h 4"/>
              <a:gd name="T32" fmla="*/ 2147483647 w 120"/>
              <a:gd name="T33" fmla="*/ 2147483647 h 4"/>
              <a:gd name="T34" fmla="*/ 2147483647 w 120"/>
              <a:gd name="T35" fmla="*/ 0 h 4"/>
              <a:gd name="T36" fmla="*/ 2147483647 w 120"/>
              <a:gd name="T37" fmla="*/ 0 h 4"/>
              <a:gd name="T38" fmla="*/ 2147483647 w 120"/>
              <a:gd name="T39" fmla="*/ 0 h 4"/>
              <a:gd name="T40" fmla="*/ 2147483647 w 120"/>
              <a:gd name="T41" fmla="*/ 2147483647 h 4"/>
              <a:gd name="T42" fmla="*/ 2147483647 w 120"/>
              <a:gd name="T43" fmla="*/ 2147483647 h 4"/>
              <a:gd name="T44" fmla="*/ 2147483647 w 120"/>
              <a:gd name="T45" fmla="*/ 2147483647 h 4"/>
              <a:gd name="T46" fmla="*/ 2147483647 w 120"/>
              <a:gd name="T47" fmla="*/ 2147483647 h 4"/>
              <a:gd name="T48" fmla="*/ 2147483647 w 120"/>
              <a:gd name="T49" fmla="*/ 2147483647 h 4"/>
              <a:gd name="T50" fmla="*/ 2147483647 w 120"/>
              <a:gd name="T51" fmla="*/ 2147483647 h 4"/>
              <a:gd name="T52" fmla="*/ 2147483647 w 120"/>
              <a:gd name="T53" fmla="*/ 0 h 4"/>
              <a:gd name="T54" fmla="*/ 2147483647 w 120"/>
              <a:gd name="T55" fmla="*/ 0 h 4"/>
              <a:gd name="T56" fmla="*/ 2147483647 w 120"/>
              <a:gd name="T57" fmla="*/ 0 h 4"/>
              <a:gd name="T58" fmla="*/ 2147483647 w 120"/>
              <a:gd name="T59" fmla="*/ 2147483647 h 4"/>
              <a:gd name="T60" fmla="*/ 2147483647 w 120"/>
              <a:gd name="T61" fmla="*/ 2147483647 h 4"/>
              <a:gd name="T62" fmla="*/ 2147483647 w 120"/>
              <a:gd name="T63" fmla="*/ 2147483647 h 4"/>
              <a:gd name="T64" fmla="*/ 2147483647 w 120"/>
              <a:gd name="T65" fmla="*/ 2147483647 h 4"/>
              <a:gd name="T66" fmla="*/ 2147483647 w 120"/>
              <a:gd name="T67" fmla="*/ 2147483647 h 4"/>
              <a:gd name="T68" fmla="*/ 2147483647 w 120"/>
              <a:gd name="T69" fmla="*/ 2147483647 h 4"/>
              <a:gd name="T70" fmla="*/ 2147483647 w 120"/>
              <a:gd name="T71" fmla="*/ 0 h 4"/>
              <a:gd name="T72" fmla="*/ 2147483647 w 120"/>
              <a:gd name="T73" fmla="*/ 0 h 4"/>
              <a:gd name="T74" fmla="*/ 2147483647 w 120"/>
              <a:gd name="T75" fmla="*/ 0 h 4"/>
              <a:gd name="T76" fmla="*/ 2147483647 w 120"/>
              <a:gd name="T77" fmla="*/ 2147483647 h 4"/>
              <a:gd name="T78" fmla="*/ 2147483647 w 120"/>
              <a:gd name="T79" fmla="*/ 2147483647 h 4"/>
              <a:gd name="T80" fmla="*/ 2147483647 w 120"/>
              <a:gd name="T81" fmla="*/ 2147483647 h 4"/>
              <a:gd name="T82" fmla="*/ 2147483647 w 120"/>
              <a:gd name="T83" fmla="*/ 2147483647 h 4"/>
              <a:gd name="T84" fmla="*/ 2147483647 w 120"/>
              <a:gd name="T85" fmla="*/ 2147483647 h 4"/>
              <a:gd name="T86" fmla="*/ 2147483647 w 120"/>
              <a:gd name="T87" fmla="*/ 2147483647 h 4"/>
              <a:gd name="T88" fmla="*/ 2147483647 w 120"/>
              <a:gd name="T89" fmla="*/ 0 h 4"/>
              <a:gd name="T90" fmla="*/ 2147483647 w 120"/>
              <a:gd name="T91" fmla="*/ 0 h 4"/>
              <a:gd name="T92" fmla="*/ 2147483647 w 120"/>
              <a:gd name="T93" fmla="*/ 0 h 4"/>
              <a:gd name="T94" fmla="*/ 2147483647 w 120"/>
              <a:gd name="T95" fmla="*/ 2147483647 h 4"/>
              <a:gd name="T96" fmla="*/ 2147483647 w 120"/>
              <a:gd name="T97" fmla="*/ 2147483647 h 4"/>
              <a:gd name="T98" fmla="*/ 2147483647 w 120"/>
              <a:gd name="T99" fmla="*/ 2147483647 h 4"/>
              <a:gd name="T100" fmla="*/ 2147483647 w 120"/>
              <a:gd name="T101" fmla="*/ 2147483647 h 4"/>
              <a:gd name="T102" fmla="*/ 2147483647 w 120"/>
              <a:gd name="T103" fmla="*/ 2147483647 h 4"/>
              <a:gd name="T104" fmla="*/ 2147483647 w 120"/>
              <a:gd name="T105" fmla="*/ 2147483647 h 4"/>
              <a:gd name="T106" fmla="*/ 2147483647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3" name="Freeform 16"/>
          <p:cNvSpPr>
            <a:spLocks noChangeArrowheads="1"/>
          </p:cNvSpPr>
          <p:nvPr/>
        </p:nvSpPr>
        <p:spPr bwMode="auto">
          <a:xfrm>
            <a:off x="4187825" y="3946525"/>
            <a:ext cx="344488" cy="954088"/>
          </a:xfrm>
          <a:custGeom>
            <a:avLst/>
            <a:gdLst>
              <a:gd name="T0" fmla="*/ 0 w 143"/>
              <a:gd name="T1" fmla="*/ 0 h 408"/>
              <a:gd name="T2" fmla="*/ 2147483647 w 143"/>
              <a:gd name="T3" fmla="*/ 2147483647 h 408"/>
              <a:gd name="T4" fmla="*/ 2147483647 w 143"/>
              <a:gd name="T5" fmla="*/ 2147483647 h 408"/>
              <a:gd name="T6" fmla="*/ 0 w 143"/>
              <a:gd name="T7" fmla="*/ 2147483647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 name="T18" fmla="*/ 0 w 143"/>
              <a:gd name="T19" fmla="*/ 0 h 408"/>
              <a:gd name="T20" fmla="*/ 143 w 143"/>
              <a:gd name="T21" fmla="*/ 408 h 408"/>
            </a:gdLst>
            <a:ahLst/>
            <a:cxnLst>
              <a:cxn ang="T12">
                <a:pos x="T0" y="T1"/>
              </a:cxn>
              <a:cxn ang="T13">
                <a:pos x="T2" y="T3"/>
              </a:cxn>
              <a:cxn ang="T14">
                <a:pos x="T4" y="T5"/>
              </a:cxn>
              <a:cxn ang="T15">
                <a:pos x="T6" y="T7"/>
              </a:cxn>
              <a:cxn ang="T16">
                <a:pos x="T8" y="T9"/>
              </a:cxn>
              <a:cxn ang="T17">
                <a:pos x="T10" y="T11"/>
              </a:cxn>
            </a:cxnLst>
            <a:rect l="T18" t="T19" r="T20" b="T21"/>
            <a:pathLst>
              <a:path w="143" h="408">
                <a:moveTo>
                  <a:pt x="0" y="0"/>
                </a:moveTo>
                <a:lnTo>
                  <a:pt x="143" y="135"/>
                </a:lnTo>
                <a:lnTo>
                  <a:pt x="143" y="408"/>
                </a:lnTo>
                <a:lnTo>
                  <a:pt x="0" y="273"/>
                </a:lnTo>
                <a:lnTo>
                  <a:pt x="0" y="0"/>
                </a:lnTo>
                <a:close/>
              </a:path>
            </a:pathLst>
          </a:custGeom>
          <a:solidFill>
            <a:srgbClr val="38562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4" name="Freeform 17"/>
          <p:cNvSpPr>
            <a:spLocks noEditPoints="1" noChangeArrowheads="1"/>
          </p:cNvSpPr>
          <p:nvPr/>
        </p:nvSpPr>
        <p:spPr bwMode="auto">
          <a:xfrm>
            <a:off x="4187825" y="4500563"/>
            <a:ext cx="344488" cy="339725"/>
          </a:xfrm>
          <a:custGeom>
            <a:avLst/>
            <a:gdLst>
              <a:gd name="T0" fmla="*/ 2147483647 w 60"/>
              <a:gd name="T1" fmla="*/ 2147483647 h 61"/>
              <a:gd name="T2" fmla="*/ 2147483647 w 60"/>
              <a:gd name="T3" fmla="*/ 2147483647 h 61"/>
              <a:gd name="T4" fmla="*/ 2147483647 w 60"/>
              <a:gd name="T5" fmla="*/ 2147483647 h 61"/>
              <a:gd name="T6" fmla="*/ 2147483647 w 60"/>
              <a:gd name="T7" fmla="*/ 2147483647 h 61"/>
              <a:gd name="T8" fmla="*/ 2147483647 w 60"/>
              <a:gd name="T9" fmla="*/ 2147483647 h 61"/>
              <a:gd name="T10" fmla="*/ 2147483647 w 60"/>
              <a:gd name="T11" fmla="*/ 2147483647 h 61"/>
              <a:gd name="T12" fmla="*/ 2147483647 w 60"/>
              <a:gd name="T13" fmla="*/ 2147483647 h 61"/>
              <a:gd name="T14" fmla="*/ 0 w 60"/>
              <a:gd name="T15" fmla="*/ 2147483647 h 61"/>
              <a:gd name="T16" fmla="*/ 0 w 60"/>
              <a:gd name="T17" fmla="*/ 0 h 61"/>
              <a:gd name="T18" fmla="*/ 2147483647 w 60"/>
              <a:gd name="T19" fmla="*/ 2147483647 h 61"/>
              <a:gd name="T20" fmla="*/ 2147483647 w 60"/>
              <a:gd name="T21" fmla="*/ 2147483647 h 61"/>
              <a:gd name="T22" fmla="*/ 2147483647 w 60"/>
              <a:gd name="T23" fmla="*/ 2147483647 h 61"/>
              <a:gd name="T24" fmla="*/ 2147483647 w 60"/>
              <a:gd name="T25" fmla="*/ 2147483647 h 61"/>
              <a:gd name="T26" fmla="*/ 0 w 60"/>
              <a:gd name="T27" fmla="*/ 2147483647 h 61"/>
              <a:gd name="T28" fmla="*/ 2147483647 w 60"/>
              <a:gd name="T29" fmla="*/ 2147483647 h 61"/>
              <a:gd name="T30" fmla="*/ 2147483647 w 60"/>
              <a:gd name="T31" fmla="*/ 2147483647 h 61"/>
              <a:gd name="T32" fmla="*/ 2147483647 w 60"/>
              <a:gd name="T33" fmla="*/ 2147483647 h 61"/>
              <a:gd name="T34" fmla="*/ 2147483647 w 60"/>
              <a:gd name="T35" fmla="*/ 2147483647 h 61"/>
              <a:gd name="T36" fmla="*/ 2147483647 w 60"/>
              <a:gd name="T37" fmla="*/ 2147483647 h 61"/>
              <a:gd name="T38" fmla="*/ 2147483647 w 60"/>
              <a:gd name="T39" fmla="*/ 2147483647 h 61"/>
              <a:gd name="T40" fmla="*/ 2147483647 w 60"/>
              <a:gd name="T41" fmla="*/ 2147483647 h 61"/>
              <a:gd name="T42" fmla="*/ 2147483647 w 60"/>
              <a:gd name="T43" fmla="*/ 2147483647 h 61"/>
              <a:gd name="T44" fmla="*/ 2147483647 w 60"/>
              <a:gd name="T45" fmla="*/ 2147483647 h 61"/>
              <a:gd name="T46" fmla="*/ 2147483647 w 60"/>
              <a:gd name="T47" fmla="*/ 2147483647 h 61"/>
              <a:gd name="T48" fmla="*/ 2147483647 w 60"/>
              <a:gd name="T49" fmla="*/ 2147483647 h 61"/>
              <a:gd name="T50" fmla="*/ 2147483647 w 60"/>
              <a:gd name="T51" fmla="*/ 2147483647 h 61"/>
              <a:gd name="T52" fmla="*/ 2147483647 w 60"/>
              <a:gd name="T53" fmla="*/ 2147483647 h 61"/>
              <a:gd name="T54" fmla="*/ 2147483647 w 60"/>
              <a:gd name="T55" fmla="*/ 2147483647 h 61"/>
              <a:gd name="T56" fmla="*/ 2147483647 w 60"/>
              <a:gd name="T57" fmla="*/ 2147483647 h 61"/>
              <a:gd name="T58" fmla="*/ 2147483647 w 60"/>
              <a:gd name="T59" fmla="*/ 2147483647 h 61"/>
              <a:gd name="T60" fmla="*/ 2147483647 w 60"/>
              <a:gd name="T61" fmla="*/ 2147483647 h 61"/>
              <a:gd name="T62" fmla="*/ 2147483647 w 60"/>
              <a:gd name="T63" fmla="*/ 2147483647 h 61"/>
              <a:gd name="T64" fmla="*/ 2147483647 w 60"/>
              <a:gd name="T65" fmla="*/ 2147483647 h 61"/>
              <a:gd name="T66" fmla="*/ 2147483647 w 60"/>
              <a:gd name="T67" fmla="*/ 2147483647 h 61"/>
              <a:gd name="T68" fmla="*/ 2147483647 w 60"/>
              <a:gd name="T69" fmla="*/ 2147483647 h 61"/>
              <a:gd name="T70" fmla="*/ 2147483647 w 60"/>
              <a:gd name="T71" fmla="*/ 2147483647 h 61"/>
              <a:gd name="T72" fmla="*/ 2147483647 w 60"/>
              <a:gd name="T73" fmla="*/ 2147483647 h 61"/>
              <a:gd name="T74" fmla="*/ 2147483647 w 60"/>
              <a:gd name="T75" fmla="*/ 2147483647 h 61"/>
              <a:gd name="T76" fmla="*/ 2147483647 w 60"/>
              <a:gd name="T77" fmla="*/ 2147483647 h 61"/>
              <a:gd name="T78" fmla="*/ 2147483647 w 60"/>
              <a:gd name="T79" fmla="*/ 2147483647 h 61"/>
              <a:gd name="T80" fmla="*/ 2147483647 w 60"/>
              <a:gd name="T81" fmla="*/ 2147483647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
              <a:gd name="T124" fmla="*/ 0 h 61"/>
              <a:gd name="T125" fmla="*/ 60 w 60"/>
              <a:gd name="T126" fmla="*/ 61 h 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6"/>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30"/>
                  <a:pt x="34" y="32"/>
                </a:cubicBezTo>
                <a:cubicBezTo>
                  <a:pt x="35" y="33"/>
                  <a:pt x="35" y="34"/>
                  <a:pt x="34" y="35"/>
                </a:cubicBezTo>
                <a:cubicBezTo>
                  <a:pt x="34" y="35"/>
                  <a:pt x="34" y="35"/>
                  <a:pt x="34" y="35"/>
                </a:cubicBezTo>
                <a:cubicBezTo>
                  <a:pt x="33" y="35"/>
                  <a:pt x="32" y="35"/>
                  <a:pt x="32" y="35"/>
                </a:cubicBezTo>
                <a:cubicBezTo>
                  <a:pt x="29" y="32"/>
                  <a:pt x="26" y="29"/>
                  <a:pt x="23" y="27"/>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5" name="Freeform 18"/>
          <p:cNvSpPr>
            <a:spLocks noChangeArrowheads="1"/>
          </p:cNvSpPr>
          <p:nvPr/>
        </p:nvSpPr>
        <p:spPr bwMode="auto">
          <a:xfrm>
            <a:off x="3890963" y="3108325"/>
            <a:ext cx="744537" cy="638175"/>
          </a:xfrm>
          <a:custGeom>
            <a:avLst/>
            <a:gdLst>
              <a:gd name="T0" fmla="*/ 0 w 310"/>
              <a:gd name="T1" fmla="*/ 0 h 273"/>
              <a:gd name="T2" fmla="*/ 2147483647 w 310"/>
              <a:gd name="T3" fmla="*/ 0 h 273"/>
              <a:gd name="T4" fmla="*/ 2147483647 w 310"/>
              <a:gd name="T5" fmla="*/ 2147483647 h 273"/>
              <a:gd name="T6" fmla="*/ 0 w 310"/>
              <a:gd name="T7" fmla="*/ 2147483647 h 273"/>
              <a:gd name="T8" fmla="*/ 2147483647 w 310"/>
              <a:gd name="T9" fmla="*/ 2147483647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 name="T21" fmla="*/ 0 w 310"/>
              <a:gd name="T22" fmla="*/ 0 h 273"/>
              <a:gd name="T23" fmla="*/ 310 w 31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273">
                <a:moveTo>
                  <a:pt x="0" y="0"/>
                </a:moveTo>
                <a:lnTo>
                  <a:pt x="310" y="0"/>
                </a:lnTo>
                <a:lnTo>
                  <a:pt x="310" y="273"/>
                </a:lnTo>
                <a:lnTo>
                  <a:pt x="0" y="273"/>
                </a:lnTo>
                <a:lnTo>
                  <a:pt x="84" y="138"/>
                </a:lnTo>
                <a:lnTo>
                  <a:pt x="0" y="0"/>
                </a:lnTo>
                <a:close/>
              </a:path>
            </a:pathLst>
          </a:custGeom>
          <a:solidFill>
            <a:srgbClr val="3A383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6" name="Freeform 19"/>
          <p:cNvSpPr>
            <a:spLocks noEditPoints="1" noChangeArrowheads="1"/>
          </p:cNvSpPr>
          <p:nvPr/>
        </p:nvSpPr>
        <p:spPr bwMode="auto">
          <a:xfrm>
            <a:off x="3971925" y="3148013"/>
            <a:ext cx="684213" cy="20637"/>
          </a:xfrm>
          <a:custGeom>
            <a:avLst/>
            <a:gdLst>
              <a:gd name="T0" fmla="*/ 2147483647 w 120"/>
              <a:gd name="T1" fmla="*/ 0 h 4"/>
              <a:gd name="T2" fmla="*/ 2147483647 w 120"/>
              <a:gd name="T3" fmla="*/ 0 h 4"/>
              <a:gd name="T4" fmla="*/ 2147483647 w 120"/>
              <a:gd name="T5" fmla="*/ 2147483647 h 4"/>
              <a:gd name="T6" fmla="*/ 2147483647 w 120"/>
              <a:gd name="T7" fmla="*/ 2147483647 h 4"/>
              <a:gd name="T8" fmla="*/ 2147483647 w 120"/>
              <a:gd name="T9" fmla="*/ 2147483647 h 4"/>
              <a:gd name="T10" fmla="*/ 2147483647 w 120"/>
              <a:gd name="T11" fmla="*/ 2147483647 h 4"/>
              <a:gd name="T12" fmla="*/ 0 w 120"/>
              <a:gd name="T13" fmla="*/ 2147483647 h 4"/>
              <a:gd name="T14" fmla="*/ 0 w 120"/>
              <a:gd name="T15" fmla="*/ 2147483647 h 4"/>
              <a:gd name="T16" fmla="*/ 2147483647 w 120"/>
              <a:gd name="T17" fmla="*/ 0 h 4"/>
              <a:gd name="T18" fmla="*/ 2147483647 w 120"/>
              <a:gd name="T19" fmla="*/ 0 h 4"/>
              <a:gd name="T20" fmla="*/ 2147483647 w 120"/>
              <a:gd name="T21" fmla="*/ 0 h 4"/>
              <a:gd name="T22" fmla="*/ 2147483647 w 120"/>
              <a:gd name="T23" fmla="*/ 2147483647 h 4"/>
              <a:gd name="T24" fmla="*/ 2147483647 w 120"/>
              <a:gd name="T25" fmla="*/ 2147483647 h 4"/>
              <a:gd name="T26" fmla="*/ 2147483647 w 120"/>
              <a:gd name="T27" fmla="*/ 2147483647 h 4"/>
              <a:gd name="T28" fmla="*/ 2147483647 w 120"/>
              <a:gd name="T29" fmla="*/ 2147483647 h 4"/>
              <a:gd name="T30" fmla="*/ 2147483647 w 120"/>
              <a:gd name="T31" fmla="*/ 2147483647 h 4"/>
              <a:gd name="T32" fmla="*/ 2147483647 w 120"/>
              <a:gd name="T33" fmla="*/ 2147483647 h 4"/>
              <a:gd name="T34" fmla="*/ 2147483647 w 120"/>
              <a:gd name="T35" fmla="*/ 0 h 4"/>
              <a:gd name="T36" fmla="*/ 2147483647 w 120"/>
              <a:gd name="T37" fmla="*/ 0 h 4"/>
              <a:gd name="T38" fmla="*/ 2147483647 w 120"/>
              <a:gd name="T39" fmla="*/ 0 h 4"/>
              <a:gd name="T40" fmla="*/ 2147483647 w 120"/>
              <a:gd name="T41" fmla="*/ 2147483647 h 4"/>
              <a:gd name="T42" fmla="*/ 2147483647 w 120"/>
              <a:gd name="T43" fmla="*/ 2147483647 h 4"/>
              <a:gd name="T44" fmla="*/ 2147483647 w 120"/>
              <a:gd name="T45" fmla="*/ 2147483647 h 4"/>
              <a:gd name="T46" fmla="*/ 2147483647 w 120"/>
              <a:gd name="T47" fmla="*/ 2147483647 h 4"/>
              <a:gd name="T48" fmla="*/ 2147483647 w 120"/>
              <a:gd name="T49" fmla="*/ 2147483647 h 4"/>
              <a:gd name="T50" fmla="*/ 2147483647 w 120"/>
              <a:gd name="T51" fmla="*/ 2147483647 h 4"/>
              <a:gd name="T52" fmla="*/ 2147483647 w 120"/>
              <a:gd name="T53" fmla="*/ 0 h 4"/>
              <a:gd name="T54" fmla="*/ 2147483647 w 120"/>
              <a:gd name="T55" fmla="*/ 0 h 4"/>
              <a:gd name="T56" fmla="*/ 2147483647 w 120"/>
              <a:gd name="T57" fmla="*/ 0 h 4"/>
              <a:gd name="T58" fmla="*/ 2147483647 w 120"/>
              <a:gd name="T59" fmla="*/ 2147483647 h 4"/>
              <a:gd name="T60" fmla="*/ 2147483647 w 120"/>
              <a:gd name="T61" fmla="*/ 2147483647 h 4"/>
              <a:gd name="T62" fmla="*/ 2147483647 w 120"/>
              <a:gd name="T63" fmla="*/ 2147483647 h 4"/>
              <a:gd name="T64" fmla="*/ 2147483647 w 120"/>
              <a:gd name="T65" fmla="*/ 2147483647 h 4"/>
              <a:gd name="T66" fmla="*/ 2147483647 w 120"/>
              <a:gd name="T67" fmla="*/ 2147483647 h 4"/>
              <a:gd name="T68" fmla="*/ 2147483647 w 120"/>
              <a:gd name="T69" fmla="*/ 2147483647 h 4"/>
              <a:gd name="T70" fmla="*/ 2147483647 w 120"/>
              <a:gd name="T71" fmla="*/ 0 h 4"/>
              <a:gd name="T72" fmla="*/ 2147483647 w 120"/>
              <a:gd name="T73" fmla="*/ 0 h 4"/>
              <a:gd name="T74" fmla="*/ 2147483647 w 120"/>
              <a:gd name="T75" fmla="*/ 0 h 4"/>
              <a:gd name="T76" fmla="*/ 2147483647 w 120"/>
              <a:gd name="T77" fmla="*/ 2147483647 h 4"/>
              <a:gd name="T78" fmla="*/ 2147483647 w 120"/>
              <a:gd name="T79" fmla="*/ 2147483647 h 4"/>
              <a:gd name="T80" fmla="*/ 2147483647 w 120"/>
              <a:gd name="T81" fmla="*/ 2147483647 h 4"/>
              <a:gd name="T82" fmla="*/ 2147483647 w 120"/>
              <a:gd name="T83" fmla="*/ 2147483647 h 4"/>
              <a:gd name="T84" fmla="*/ 2147483647 w 120"/>
              <a:gd name="T85" fmla="*/ 2147483647 h 4"/>
              <a:gd name="T86" fmla="*/ 2147483647 w 120"/>
              <a:gd name="T87" fmla="*/ 2147483647 h 4"/>
              <a:gd name="T88" fmla="*/ 2147483647 w 120"/>
              <a:gd name="T89" fmla="*/ 0 h 4"/>
              <a:gd name="T90" fmla="*/ 2147483647 w 120"/>
              <a:gd name="T91" fmla="*/ 0 h 4"/>
              <a:gd name="T92" fmla="*/ 2147483647 w 120"/>
              <a:gd name="T93" fmla="*/ 0 h 4"/>
              <a:gd name="T94" fmla="*/ 2147483647 w 120"/>
              <a:gd name="T95" fmla="*/ 2147483647 h 4"/>
              <a:gd name="T96" fmla="*/ 2147483647 w 120"/>
              <a:gd name="T97" fmla="*/ 2147483647 h 4"/>
              <a:gd name="T98" fmla="*/ 2147483647 w 120"/>
              <a:gd name="T99" fmla="*/ 2147483647 h 4"/>
              <a:gd name="T100" fmla="*/ 2147483647 w 120"/>
              <a:gd name="T101" fmla="*/ 2147483647 h 4"/>
              <a:gd name="T102" fmla="*/ 2147483647 w 120"/>
              <a:gd name="T103" fmla="*/ 2147483647 h 4"/>
              <a:gd name="T104" fmla="*/ 2147483647 w 120"/>
              <a:gd name="T105" fmla="*/ 2147483647 h 4"/>
              <a:gd name="T106" fmla="*/ 2147483647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7" name="Freeform 20"/>
          <p:cNvSpPr>
            <a:spLocks noEditPoints="1" noChangeArrowheads="1"/>
          </p:cNvSpPr>
          <p:nvPr/>
        </p:nvSpPr>
        <p:spPr bwMode="auto">
          <a:xfrm>
            <a:off x="3971925" y="3686175"/>
            <a:ext cx="684213" cy="20638"/>
          </a:xfrm>
          <a:custGeom>
            <a:avLst/>
            <a:gdLst>
              <a:gd name="T0" fmla="*/ 2147483647 w 120"/>
              <a:gd name="T1" fmla="*/ 0 h 4"/>
              <a:gd name="T2" fmla="*/ 2147483647 w 120"/>
              <a:gd name="T3" fmla="*/ 0 h 4"/>
              <a:gd name="T4" fmla="*/ 2147483647 w 120"/>
              <a:gd name="T5" fmla="*/ 2147483647 h 4"/>
              <a:gd name="T6" fmla="*/ 2147483647 w 120"/>
              <a:gd name="T7" fmla="*/ 2147483647 h 4"/>
              <a:gd name="T8" fmla="*/ 2147483647 w 120"/>
              <a:gd name="T9" fmla="*/ 2147483647 h 4"/>
              <a:gd name="T10" fmla="*/ 2147483647 w 120"/>
              <a:gd name="T11" fmla="*/ 2147483647 h 4"/>
              <a:gd name="T12" fmla="*/ 0 w 120"/>
              <a:gd name="T13" fmla="*/ 2147483647 h 4"/>
              <a:gd name="T14" fmla="*/ 0 w 120"/>
              <a:gd name="T15" fmla="*/ 2147483647 h 4"/>
              <a:gd name="T16" fmla="*/ 2147483647 w 120"/>
              <a:gd name="T17" fmla="*/ 0 h 4"/>
              <a:gd name="T18" fmla="*/ 2147483647 w 120"/>
              <a:gd name="T19" fmla="*/ 0 h 4"/>
              <a:gd name="T20" fmla="*/ 2147483647 w 120"/>
              <a:gd name="T21" fmla="*/ 0 h 4"/>
              <a:gd name="T22" fmla="*/ 2147483647 w 120"/>
              <a:gd name="T23" fmla="*/ 2147483647 h 4"/>
              <a:gd name="T24" fmla="*/ 2147483647 w 120"/>
              <a:gd name="T25" fmla="*/ 2147483647 h 4"/>
              <a:gd name="T26" fmla="*/ 2147483647 w 120"/>
              <a:gd name="T27" fmla="*/ 2147483647 h 4"/>
              <a:gd name="T28" fmla="*/ 2147483647 w 120"/>
              <a:gd name="T29" fmla="*/ 2147483647 h 4"/>
              <a:gd name="T30" fmla="*/ 2147483647 w 120"/>
              <a:gd name="T31" fmla="*/ 2147483647 h 4"/>
              <a:gd name="T32" fmla="*/ 2147483647 w 120"/>
              <a:gd name="T33" fmla="*/ 2147483647 h 4"/>
              <a:gd name="T34" fmla="*/ 2147483647 w 120"/>
              <a:gd name="T35" fmla="*/ 0 h 4"/>
              <a:gd name="T36" fmla="*/ 2147483647 w 120"/>
              <a:gd name="T37" fmla="*/ 0 h 4"/>
              <a:gd name="T38" fmla="*/ 2147483647 w 120"/>
              <a:gd name="T39" fmla="*/ 0 h 4"/>
              <a:gd name="T40" fmla="*/ 2147483647 w 120"/>
              <a:gd name="T41" fmla="*/ 2147483647 h 4"/>
              <a:gd name="T42" fmla="*/ 2147483647 w 120"/>
              <a:gd name="T43" fmla="*/ 2147483647 h 4"/>
              <a:gd name="T44" fmla="*/ 2147483647 w 120"/>
              <a:gd name="T45" fmla="*/ 2147483647 h 4"/>
              <a:gd name="T46" fmla="*/ 2147483647 w 120"/>
              <a:gd name="T47" fmla="*/ 2147483647 h 4"/>
              <a:gd name="T48" fmla="*/ 2147483647 w 120"/>
              <a:gd name="T49" fmla="*/ 2147483647 h 4"/>
              <a:gd name="T50" fmla="*/ 2147483647 w 120"/>
              <a:gd name="T51" fmla="*/ 2147483647 h 4"/>
              <a:gd name="T52" fmla="*/ 2147483647 w 120"/>
              <a:gd name="T53" fmla="*/ 0 h 4"/>
              <a:gd name="T54" fmla="*/ 2147483647 w 120"/>
              <a:gd name="T55" fmla="*/ 0 h 4"/>
              <a:gd name="T56" fmla="*/ 2147483647 w 120"/>
              <a:gd name="T57" fmla="*/ 0 h 4"/>
              <a:gd name="T58" fmla="*/ 2147483647 w 120"/>
              <a:gd name="T59" fmla="*/ 2147483647 h 4"/>
              <a:gd name="T60" fmla="*/ 2147483647 w 120"/>
              <a:gd name="T61" fmla="*/ 2147483647 h 4"/>
              <a:gd name="T62" fmla="*/ 2147483647 w 120"/>
              <a:gd name="T63" fmla="*/ 2147483647 h 4"/>
              <a:gd name="T64" fmla="*/ 2147483647 w 120"/>
              <a:gd name="T65" fmla="*/ 2147483647 h 4"/>
              <a:gd name="T66" fmla="*/ 2147483647 w 120"/>
              <a:gd name="T67" fmla="*/ 2147483647 h 4"/>
              <a:gd name="T68" fmla="*/ 2147483647 w 120"/>
              <a:gd name="T69" fmla="*/ 2147483647 h 4"/>
              <a:gd name="T70" fmla="*/ 2147483647 w 120"/>
              <a:gd name="T71" fmla="*/ 0 h 4"/>
              <a:gd name="T72" fmla="*/ 2147483647 w 120"/>
              <a:gd name="T73" fmla="*/ 0 h 4"/>
              <a:gd name="T74" fmla="*/ 2147483647 w 120"/>
              <a:gd name="T75" fmla="*/ 0 h 4"/>
              <a:gd name="T76" fmla="*/ 2147483647 w 120"/>
              <a:gd name="T77" fmla="*/ 2147483647 h 4"/>
              <a:gd name="T78" fmla="*/ 2147483647 w 120"/>
              <a:gd name="T79" fmla="*/ 2147483647 h 4"/>
              <a:gd name="T80" fmla="*/ 2147483647 w 120"/>
              <a:gd name="T81" fmla="*/ 2147483647 h 4"/>
              <a:gd name="T82" fmla="*/ 2147483647 w 120"/>
              <a:gd name="T83" fmla="*/ 2147483647 h 4"/>
              <a:gd name="T84" fmla="*/ 2147483647 w 120"/>
              <a:gd name="T85" fmla="*/ 2147483647 h 4"/>
              <a:gd name="T86" fmla="*/ 2147483647 w 120"/>
              <a:gd name="T87" fmla="*/ 2147483647 h 4"/>
              <a:gd name="T88" fmla="*/ 2147483647 w 120"/>
              <a:gd name="T89" fmla="*/ 0 h 4"/>
              <a:gd name="T90" fmla="*/ 2147483647 w 120"/>
              <a:gd name="T91" fmla="*/ 0 h 4"/>
              <a:gd name="T92" fmla="*/ 2147483647 w 120"/>
              <a:gd name="T93" fmla="*/ 0 h 4"/>
              <a:gd name="T94" fmla="*/ 2147483647 w 120"/>
              <a:gd name="T95" fmla="*/ 2147483647 h 4"/>
              <a:gd name="T96" fmla="*/ 2147483647 w 120"/>
              <a:gd name="T97" fmla="*/ 2147483647 h 4"/>
              <a:gd name="T98" fmla="*/ 2147483647 w 120"/>
              <a:gd name="T99" fmla="*/ 2147483647 h 4"/>
              <a:gd name="T100" fmla="*/ 2147483647 w 120"/>
              <a:gd name="T101" fmla="*/ 2147483647 h 4"/>
              <a:gd name="T102" fmla="*/ 2147483647 w 120"/>
              <a:gd name="T103" fmla="*/ 2147483647 h 4"/>
              <a:gd name="T104" fmla="*/ 2147483647 w 120"/>
              <a:gd name="T105" fmla="*/ 2147483647 h 4"/>
              <a:gd name="T106" fmla="*/ 2147483647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rgbClr val="97989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8" name="Freeform 21"/>
          <p:cNvSpPr>
            <a:spLocks noChangeArrowheads="1"/>
          </p:cNvSpPr>
          <p:nvPr/>
        </p:nvSpPr>
        <p:spPr bwMode="auto">
          <a:xfrm>
            <a:off x="4187825" y="2860675"/>
            <a:ext cx="344488" cy="952500"/>
          </a:xfrm>
          <a:custGeom>
            <a:avLst/>
            <a:gdLst>
              <a:gd name="T0" fmla="*/ 0 w 143"/>
              <a:gd name="T1" fmla="*/ 0 h 407"/>
              <a:gd name="T2" fmla="*/ 2147483647 w 143"/>
              <a:gd name="T3" fmla="*/ 2147483647 h 407"/>
              <a:gd name="T4" fmla="*/ 2147483647 w 143"/>
              <a:gd name="T5" fmla="*/ 2147483647 h 407"/>
              <a:gd name="T6" fmla="*/ 0 w 143"/>
              <a:gd name="T7" fmla="*/ 2147483647 h 407"/>
              <a:gd name="T8" fmla="*/ 0 w 143"/>
              <a:gd name="T9" fmla="*/ 0 h 407"/>
              <a:gd name="T10" fmla="*/ 0 w 143"/>
              <a:gd name="T11" fmla="*/ 0 h 407"/>
              <a:gd name="T12" fmla="*/ 0 60000 65536"/>
              <a:gd name="T13" fmla="*/ 0 60000 65536"/>
              <a:gd name="T14" fmla="*/ 0 60000 65536"/>
              <a:gd name="T15" fmla="*/ 0 60000 65536"/>
              <a:gd name="T16" fmla="*/ 0 60000 65536"/>
              <a:gd name="T17" fmla="*/ 0 60000 65536"/>
              <a:gd name="T18" fmla="*/ 0 w 143"/>
              <a:gd name="T19" fmla="*/ 0 h 407"/>
              <a:gd name="T20" fmla="*/ 143 w 143"/>
              <a:gd name="T21" fmla="*/ 407 h 407"/>
            </a:gdLst>
            <a:ahLst/>
            <a:cxnLst>
              <a:cxn ang="T12">
                <a:pos x="T0" y="T1"/>
              </a:cxn>
              <a:cxn ang="T13">
                <a:pos x="T2" y="T3"/>
              </a:cxn>
              <a:cxn ang="T14">
                <a:pos x="T4" y="T5"/>
              </a:cxn>
              <a:cxn ang="T15">
                <a:pos x="T6" y="T7"/>
              </a:cxn>
              <a:cxn ang="T16">
                <a:pos x="T8" y="T9"/>
              </a:cxn>
              <a:cxn ang="T17">
                <a:pos x="T10" y="T11"/>
              </a:cxn>
            </a:cxnLst>
            <a:rect l="T18" t="T19" r="T20" b="T21"/>
            <a:pathLst>
              <a:path w="143" h="407">
                <a:moveTo>
                  <a:pt x="0" y="0"/>
                </a:moveTo>
                <a:lnTo>
                  <a:pt x="143" y="135"/>
                </a:lnTo>
                <a:lnTo>
                  <a:pt x="143" y="407"/>
                </a:lnTo>
                <a:lnTo>
                  <a:pt x="0" y="272"/>
                </a:lnTo>
                <a:lnTo>
                  <a:pt x="0" y="0"/>
                </a:lnTo>
                <a:close/>
              </a:path>
            </a:pathLst>
          </a:custGeom>
          <a:solidFill>
            <a:srgbClr val="0C0C0C"/>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79" name="Freeform 22"/>
          <p:cNvSpPr>
            <a:spLocks noEditPoints="1" noChangeArrowheads="1"/>
          </p:cNvSpPr>
          <p:nvPr/>
        </p:nvSpPr>
        <p:spPr bwMode="auto">
          <a:xfrm>
            <a:off x="4187825" y="3414713"/>
            <a:ext cx="344488" cy="336550"/>
          </a:xfrm>
          <a:custGeom>
            <a:avLst/>
            <a:gdLst>
              <a:gd name="T0" fmla="*/ 2147483647 w 60"/>
              <a:gd name="T1" fmla="*/ 2147483647 h 61"/>
              <a:gd name="T2" fmla="*/ 2147483647 w 60"/>
              <a:gd name="T3" fmla="*/ 2147483647 h 61"/>
              <a:gd name="T4" fmla="*/ 2147483647 w 60"/>
              <a:gd name="T5" fmla="*/ 2147483647 h 61"/>
              <a:gd name="T6" fmla="*/ 2147483647 w 60"/>
              <a:gd name="T7" fmla="*/ 2147483647 h 61"/>
              <a:gd name="T8" fmla="*/ 2147483647 w 60"/>
              <a:gd name="T9" fmla="*/ 2147483647 h 61"/>
              <a:gd name="T10" fmla="*/ 2147483647 w 60"/>
              <a:gd name="T11" fmla="*/ 2147483647 h 61"/>
              <a:gd name="T12" fmla="*/ 2147483647 w 60"/>
              <a:gd name="T13" fmla="*/ 2147483647 h 61"/>
              <a:gd name="T14" fmla="*/ 0 w 60"/>
              <a:gd name="T15" fmla="*/ 2147483647 h 61"/>
              <a:gd name="T16" fmla="*/ 0 w 60"/>
              <a:gd name="T17" fmla="*/ 0 h 61"/>
              <a:gd name="T18" fmla="*/ 2147483647 w 60"/>
              <a:gd name="T19" fmla="*/ 2147483647 h 61"/>
              <a:gd name="T20" fmla="*/ 2147483647 w 60"/>
              <a:gd name="T21" fmla="*/ 2147483647 h 61"/>
              <a:gd name="T22" fmla="*/ 2147483647 w 60"/>
              <a:gd name="T23" fmla="*/ 2147483647 h 61"/>
              <a:gd name="T24" fmla="*/ 2147483647 w 60"/>
              <a:gd name="T25" fmla="*/ 2147483647 h 61"/>
              <a:gd name="T26" fmla="*/ 0 w 60"/>
              <a:gd name="T27" fmla="*/ 2147483647 h 61"/>
              <a:gd name="T28" fmla="*/ 2147483647 w 60"/>
              <a:gd name="T29" fmla="*/ 2147483647 h 61"/>
              <a:gd name="T30" fmla="*/ 2147483647 w 60"/>
              <a:gd name="T31" fmla="*/ 2147483647 h 61"/>
              <a:gd name="T32" fmla="*/ 2147483647 w 60"/>
              <a:gd name="T33" fmla="*/ 2147483647 h 61"/>
              <a:gd name="T34" fmla="*/ 2147483647 w 60"/>
              <a:gd name="T35" fmla="*/ 2147483647 h 61"/>
              <a:gd name="T36" fmla="*/ 2147483647 w 60"/>
              <a:gd name="T37" fmla="*/ 2147483647 h 61"/>
              <a:gd name="T38" fmla="*/ 2147483647 w 60"/>
              <a:gd name="T39" fmla="*/ 2147483647 h 61"/>
              <a:gd name="T40" fmla="*/ 2147483647 w 60"/>
              <a:gd name="T41" fmla="*/ 2147483647 h 61"/>
              <a:gd name="T42" fmla="*/ 2147483647 w 60"/>
              <a:gd name="T43" fmla="*/ 2147483647 h 61"/>
              <a:gd name="T44" fmla="*/ 2147483647 w 60"/>
              <a:gd name="T45" fmla="*/ 2147483647 h 61"/>
              <a:gd name="T46" fmla="*/ 2147483647 w 60"/>
              <a:gd name="T47" fmla="*/ 2147483647 h 61"/>
              <a:gd name="T48" fmla="*/ 2147483647 w 60"/>
              <a:gd name="T49" fmla="*/ 2147483647 h 61"/>
              <a:gd name="T50" fmla="*/ 2147483647 w 60"/>
              <a:gd name="T51" fmla="*/ 2147483647 h 61"/>
              <a:gd name="T52" fmla="*/ 2147483647 w 60"/>
              <a:gd name="T53" fmla="*/ 2147483647 h 61"/>
              <a:gd name="T54" fmla="*/ 2147483647 w 60"/>
              <a:gd name="T55" fmla="*/ 2147483647 h 61"/>
              <a:gd name="T56" fmla="*/ 2147483647 w 60"/>
              <a:gd name="T57" fmla="*/ 2147483647 h 61"/>
              <a:gd name="T58" fmla="*/ 2147483647 w 60"/>
              <a:gd name="T59" fmla="*/ 2147483647 h 61"/>
              <a:gd name="T60" fmla="*/ 2147483647 w 60"/>
              <a:gd name="T61" fmla="*/ 2147483647 h 61"/>
              <a:gd name="T62" fmla="*/ 2147483647 w 60"/>
              <a:gd name="T63" fmla="*/ 2147483647 h 61"/>
              <a:gd name="T64" fmla="*/ 2147483647 w 60"/>
              <a:gd name="T65" fmla="*/ 2147483647 h 61"/>
              <a:gd name="T66" fmla="*/ 2147483647 w 60"/>
              <a:gd name="T67" fmla="*/ 2147483647 h 61"/>
              <a:gd name="T68" fmla="*/ 2147483647 w 60"/>
              <a:gd name="T69" fmla="*/ 2147483647 h 61"/>
              <a:gd name="T70" fmla="*/ 2147483647 w 60"/>
              <a:gd name="T71" fmla="*/ 2147483647 h 61"/>
              <a:gd name="T72" fmla="*/ 2147483647 w 60"/>
              <a:gd name="T73" fmla="*/ 2147483647 h 61"/>
              <a:gd name="T74" fmla="*/ 2147483647 w 60"/>
              <a:gd name="T75" fmla="*/ 2147483647 h 61"/>
              <a:gd name="T76" fmla="*/ 2147483647 w 60"/>
              <a:gd name="T77" fmla="*/ 2147483647 h 61"/>
              <a:gd name="T78" fmla="*/ 2147483647 w 60"/>
              <a:gd name="T79" fmla="*/ 2147483647 h 61"/>
              <a:gd name="T80" fmla="*/ 2147483647 w 60"/>
              <a:gd name="T81" fmla="*/ 2147483647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
              <a:gd name="T124" fmla="*/ 0 h 61"/>
              <a:gd name="T125" fmla="*/ 60 w 60"/>
              <a:gd name="T126" fmla="*/ 61 h 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 h="61">
                <a:moveTo>
                  <a:pt x="60" y="57"/>
                </a:moveTo>
                <a:cubicBezTo>
                  <a:pt x="60" y="61"/>
                  <a:pt x="60" y="61"/>
                  <a:pt x="60" y="61"/>
                </a:cubicBezTo>
                <a:cubicBezTo>
                  <a:pt x="58" y="59"/>
                  <a:pt x="56" y="57"/>
                  <a:pt x="53" y="55"/>
                </a:cubicBezTo>
                <a:cubicBezTo>
                  <a:pt x="53" y="55"/>
                  <a:pt x="53" y="54"/>
                  <a:pt x="53" y="53"/>
                </a:cubicBezTo>
                <a:cubicBezTo>
                  <a:pt x="53" y="53"/>
                  <a:pt x="53" y="53"/>
                  <a:pt x="53" y="53"/>
                </a:cubicBezTo>
                <a:cubicBezTo>
                  <a:pt x="54" y="52"/>
                  <a:pt x="55" y="52"/>
                  <a:pt x="56" y="53"/>
                </a:cubicBezTo>
                <a:cubicBezTo>
                  <a:pt x="57" y="54"/>
                  <a:pt x="58" y="55"/>
                  <a:pt x="60" y="57"/>
                </a:cubicBezTo>
                <a:close/>
                <a:moveTo>
                  <a:pt x="0" y="4"/>
                </a:moveTo>
                <a:cubicBezTo>
                  <a:pt x="0" y="0"/>
                  <a:pt x="0" y="0"/>
                  <a:pt x="0" y="0"/>
                </a:cubicBezTo>
                <a:cubicBezTo>
                  <a:pt x="1" y="1"/>
                  <a:pt x="2" y="2"/>
                  <a:pt x="3" y="3"/>
                </a:cubicBezTo>
                <a:cubicBezTo>
                  <a:pt x="4" y="4"/>
                  <a:pt x="4" y="5"/>
                  <a:pt x="4" y="6"/>
                </a:cubicBezTo>
                <a:cubicBezTo>
                  <a:pt x="4" y="6"/>
                  <a:pt x="4" y="6"/>
                  <a:pt x="4" y="6"/>
                </a:cubicBezTo>
                <a:cubicBezTo>
                  <a:pt x="3" y="6"/>
                  <a:pt x="2" y="6"/>
                  <a:pt x="1" y="6"/>
                </a:cubicBezTo>
                <a:cubicBezTo>
                  <a:pt x="1" y="5"/>
                  <a:pt x="0" y="5"/>
                  <a:pt x="0" y="4"/>
                </a:cubicBezTo>
                <a:close/>
                <a:moveTo>
                  <a:pt x="10" y="10"/>
                </a:moveTo>
                <a:cubicBezTo>
                  <a:pt x="13" y="12"/>
                  <a:pt x="16" y="15"/>
                  <a:pt x="19" y="18"/>
                </a:cubicBezTo>
                <a:cubicBezTo>
                  <a:pt x="19" y="18"/>
                  <a:pt x="19" y="19"/>
                  <a:pt x="19" y="20"/>
                </a:cubicBezTo>
                <a:cubicBezTo>
                  <a:pt x="19" y="20"/>
                  <a:pt x="19" y="20"/>
                  <a:pt x="19" y="20"/>
                </a:cubicBezTo>
                <a:cubicBezTo>
                  <a:pt x="18" y="21"/>
                  <a:pt x="17" y="21"/>
                  <a:pt x="16" y="20"/>
                </a:cubicBezTo>
                <a:cubicBezTo>
                  <a:pt x="14" y="17"/>
                  <a:pt x="11" y="15"/>
                  <a:pt x="8" y="12"/>
                </a:cubicBezTo>
                <a:cubicBezTo>
                  <a:pt x="7" y="11"/>
                  <a:pt x="7" y="10"/>
                  <a:pt x="8" y="10"/>
                </a:cubicBezTo>
                <a:cubicBezTo>
                  <a:pt x="8" y="10"/>
                  <a:pt x="8" y="10"/>
                  <a:pt x="8" y="10"/>
                </a:cubicBezTo>
                <a:cubicBezTo>
                  <a:pt x="8" y="9"/>
                  <a:pt x="9" y="9"/>
                  <a:pt x="10" y="10"/>
                </a:cubicBezTo>
                <a:close/>
                <a:moveTo>
                  <a:pt x="25" y="24"/>
                </a:moveTo>
                <a:cubicBezTo>
                  <a:pt x="28" y="27"/>
                  <a:pt x="31" y="29"/>
                  <a:pt x="34" y="32"/>
                </a:cubicBezTo>
                <a:cubicBezTo>
                  <a:pt x="35" y="33"/>
                  <a:pt x="35" y="34"/>
                  <a:pt x="34" y="35"/>
                </a:cubicBezTo>
                <a:cubicBezTo>
                  <a:pt x="34" y="35"/>
                  <a:pt x="34" y="35"/>
                  <a:pt x="34" y="35"/>
                </a:cubicBezTo>
                <a:cubicBezTo>
                  <a:pt x="33" y="35"/>
                  <a:pt x="32" y="35"/>
                  <a:pt x="32" y="35"/>
                </a:cubicBezTo>
                <a:cubicBezTo>
                  <a:pt x="29" y="32"/>
                  <a:pt x="26" y="29"/>
                  <a:pt x="23" y="26"/>
                </a:cubicBezTo>
                <a:cubicBezTo>
                  <a:pt x="22" y="26"/>
                  <a:pt x="22" y="25"/>
                  <a:pt x="23" y="24"/>
                </a:cubicBezTo>
                <a:cubicBezTo>
                  <a:pt x="23" y="24"/>
                  <a:pt x="23" y="24"/>
                  <a:pt x="23" y="24"/>
                </a:cubicBezTo>
                <a:cubicBezTo>
                  <a:pt x="24" y="23"/>
                  <a:pt x="25" y="23"/>
                  <a:pt x="25" y="24"/>
                </a:cubicBezTo>
                <a:close/>
                <a:moveTo>
                  <a:pt x="41" y="39"/>
                </a:moveTo>
                <a:cubicBezTo>
                  <a:pt x="43" y="41"/>
                  <a:pt x="46" y="44"/>
                  <a:pt x="49" y="47"/>
                </a:cubicBezTo>
                <a:cubicBezTo>
                  <a:pt x="50" y="47"/>
                  <a:pt x="50" y="48"/>
                  <a:pt x="49" y="49"/>
                </a:cubicBezTo>
                <a:cubicBezTo>
                  <a:pt x="49" y="49"/>
                  <a:pt x="49" y="49"/>
                  <a:pt x="49" y="49"/>
                </a:cubicBezTo>
                <a:cubicBezTo>
                  <a:pt x="48" y="50"/>
                  <a:pt x="47" y="50"/>
                  <a:pt x="47" y="49"/>
                </a:cubicBezTo>
                <a:cubicBezTo>
                  <a:pt x="44" y="46"/>
                  <a:pt x="41" y="44"/>
                  <a:pt x="38" y="41"/>
                </a:cubicBezTo>
                <a:cubicBezTo>
                  <a:pt x="38" y="40"/>
                  <a:pt x="38" y="39"/>
                  <a:pt x="38" y="39"/>
                </a:cubicBezTo>
                <a:cubicBezTo>
                  <a:pt x="38" y="39"/>
                  <a:pt x="38" y="39"/>
                  <a:pt x="38" y="39"/>
                </a:cubicBezTo>
                <a:cubicBezTo>
                  <a:pt x="39" y="38"/>
                  <a:pt x="40" y="38"/>
                  <a:pt x="41" y="39"/>
                </a:cubicBezTo>
                <a:close/>
              </a:path>
            </a:pathLst>
          </a:custGeom>
          <a:solidFill>
            <a:srgbClr val="4B575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0" name="Freeform 23"/>
          <p:cNvSpPr>
            <a:spLocks noChangeArrowheads="1"/>
          </p:cNvSpPr>
          <p:nvPr/>
        </p:nvSpPr>
        <p:spPr bwMode="auto">
          <a:xfrm>
            <a:off x="3890963" y="2027238"/>
            <a:ext cx="744537" cy="638175"/>
          </a:xfrm>
          <a:custGeom>
            <a:avLst/>
            <a:gdLst>
              <a:gd name="T0" fmla="*/ 0 w 310"/>
              <a:gd name="T1" fmla="*/ 0 h 273"/>
              <a:gd name="T2" fmla="*/ 2147483647 w 310"/>
              <a:gd name="T3" fmla="*/ 0 h 273"/>
              <a:gd name="T4" fmla="*/ 2147483647 w 310"/>
              <a:gd name="T5" fmla="*/ 2147483647 h 273"/>
              <a:gd name="T6" fmla="*/ 0 w 310"/>
              <a:gd name="T7" fmla="*/ 2147483647 h 273"/>
              <a:gd name="T8" fmla="*/ 2147483647 w 310"/>
              <a:gd name="T9" fmla="*/ 2147483647 h 273"/>
              <a:gd name="T10" fmla="*/ 0 w 310"/>
              <a:gd name="T11" fmla="*/ 0 h 273"/>
              <a:gd name="T12" fmla="*/ 0 w 310"/>
              <a:gd name="T13" fmla="*/ 0 h 273"/>
              <a:gd name="T14" fmla="*/ 0 60000 65536"/>
              <a:gd name="T15" fmla="*/ 0 60000 65536"/>
              <a:gd name="T16" fmla="*/ 0 60000 65536"/>
              <a:gd name="T17" fmla="*/ 0 60000 65536"/>
              <a:gd name="T18" fmla="*/ 0 60000 65536"/>
              <a:gd name="T19" fmla="*/ 0 60000 65536"/>
              <a:gd name="T20" fmla="*/ 0 60000 65536"/>
              <a:gd name="T21" fmla="*/ 0 w 310"/>
              <a:gd name="T22" fmla="*/ 0 h 273"/>
              <a:gd name="T23" fmla="*/ 310 w 31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273">
                <a:moveTo>
                  <a:pt x="0" y="0"/>
                </a:moveTo>
                <a:lnTo>
                  <a:pt x="310" y="0"/>
                </a:lnTo>
                <a:lnTo>
                  <a:pt x="310" y="273"/>
                </a:lnTo>
                <a:lnTo>
                  <a:pt x="0" y="273"/>
                </a:lnTo>
                <a:lnTo>
                  <a:pt x="84" y="135"/>
                </a:lnTo>
                <a:lnTo>
                  <a:pt x="0" y="0"/>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1" name="Freeform 24"/>
          <p:cNvSpPr>
            <a:spLocks noEditPoints="1" noChangeArrowheads="1"/>
          </p:cNvSpPr>
          <p:nvPr/>
        </p:nvSpPr>
        <p:spPr bwMode="auto">
          <a:xfrm>
            <a:off x="3971925" y="2063750"/>
            <a:ext cx="684213" cy="23813"/>
          </a:xfrm>
          <a:custGeom>
            <a:avLst/>
            <a:gdLst>
              <a:gd name="T0" fmla="*/ 2147483647 w 120"/>
              <a:gd name="T1" fmla="*/ 0 h 4"/>
              <a:gd name="T2" fmla="*/ 2147483647 w 120"/>
              <a:gd name="T3" fmla="*/ 0 h 4"/>
              <a:gd name="T4" fmla="*/ 2147483647 w 120"/>
              <a:gd name="T5" fmla="*/ 2147483647 h 4"/>
              <a:gd name="T6" fmla="*/ 2147483647 w 120"/>
              <a:gd name="T7" fmla="*/ 2147483647 h 4"/>
              <a:gd name="T8" fmla="*/ 2147483647 w 120"/>
              <a:gd name="T9" fmla="*/ 2147483647 h 4"/>
              <a:gd name="T10" fmla="*/ 2147483647 w 120"/>
              <a:gd name="T11" fmla="*/ 2147483647 h 4"/>
              <a:gd name="T12" fmla="*/ 0 w 120"/>
              <a:gd name="T13" fmla="*/ 2147483647 h 4"/>
              <a:gd name="T14" fmla="*/ 0 w 120"/>
              <a:gd name="T15" fmla="*/ 2147483647 h 4"/>
              <a:gd name="T16" fmla="*/ 2147483647 w 120"/>
              <a:gd name="T17" fmla="*/ 0 h 4"/>
              <a:gd name="T18" fmla="*/ 2147483647 w 120"/>
              <a:gd name="T19" fmla="*/ 0 h 4"/>
              <a:gd name="T20" fmla="*/ 2147483647 w 120"/>
              <a:gd name="T21" fmla="*/ 0 h 4"/>
              <a:gd name="T22" fmla="*/ 2147483647 w 120"/>
              <a:gd name="T23" fmla="*/ 2147483647 h 4"/>
              <a:gd name="T24" fmla="*/ 2147483647 w 120"/>
              <a:gd name="T25" fmla="*/ 2147483647 h 4"/>
              <a:gd name="T26" fmla="*/ 2147483647 w 120"/>
              <a:gd name="T27" fmla="*/ 2147483647 h 4"/>
              <a:gd name="T28" fmla="*/ 2147483647 w 120"/>
              <a:gd name="T29" fmla="*/ 2147483647 h 4"/>
              <a:gd name="T30" fmla="*/ 2147483647 w 120"/>
              <a:gd name="T31" fmla="*/ 2147483647 h 4"/>
              <a:gd name="T32" fmla="*/ 2147483647 w 120"/>
              <a:gd name="T33" fmla="*/ 2147483647 h 4"/>
              <a:gd name="T34" fmla="*/ 2147483647 w 120"/>
              <a:gd name="T35" fmla="*/ 0 h 4"/>
              <a:gd name="T36" fmla="*/ 2147483647 w 120"/>
              <a:gd name="T37" fmla="*/ 0 h 4"/>
              <a:gd name="T38" fmla="*/ 2147483647 w 120"/>
              <a:gd name="T39" fmla="*/ 0 h 4"/>
              <a:gd name="T40" fmla="*/ 2147483647 w 120"/>
              <a:gd name="T41" fmla="*/ 2147483647 h 4"/>
              <a:gd name="T42" fmla="*/ 2147483647 w 120"/>
              <a:gd name="T43" fmla="*/ 2147483647 h 4"/>
              <a:gd name="T44" fmla="*/ 2147483647 w 120"/>
              <a:gd name="T45" fmla="*/ 2147483647 h 4"/>
              <a:gd name="T46" fmla="*/ 2147483647 w 120"/>
              <a:gd name="T47" fmla="*/ 2147483647 h 4"/>
              <a:gd name="T48" fmla="*/ 2147483647 w 120"/>
              <a:gd name="T49" fmla="*/ 2147483647 h 4"/>
              <a:gd name="T50" fmla="*/ 2147483647 w 120"/>
              <a:gd name="T51" fmla="*/ 2147483647 h 4"/>
              <a:gd name="T52" fmla="*/ 2147483647 w 120"/>
              <a:gd name="T53" fmla="*/ 0 h 4"/>
              <a:gd name="T54" fmla="*/ 2147483647 w 120"/>
              <a:gd name="T55" fmla="*/ 0 h 4"/>
              <a:gd name="T56" fmla="*/ 2147483647 w 120"/>
              <a:gd name="T57" fmla="*/ 0 h 4"/>
              <a:gd name="T58" fmla="*/ 2147483647 w 120"/>
              <a:gd name="T59" fmla="*/ 2147483647 h 4"/>
              <a:gd name="T60" fmla="*/ 2147483647 w 120"/>
              <a:gd name="T61" fmla="*/ 2147483647 h 4"/>
              <a:gd name="T62" fmla="*/ 2147483647 w 120"/>
              <a:gd name="T63" fmla="*/ 2147483647 h 4"/>
              <a:gd name="T64" fmla="*/ 2147483647 w 120"/>
              <a:gd name="T65" fmla="*/ 2147483647 h 4"/>
              <a:gd name="T66" fmla="*/ 2147483647 w 120"/>
              <a:gd name="T67" fmla="*/ 2147483647 h 4"/>
              <a:gd name="T68" fmla="*/ 2147483647 w 120"/>
              <a:gd name="T69" fmla="*/ 2147483647 h 4"/>
              <a:gd name="T70" fmla="*/ 2147483647 w 120"/>
              <a:gd name="T71" fmla="*/ 0 h 4"/>
              <a:gd name="T72" fmla="*/ 2147483647 w 120"/>
              <a:gd name="T73" fmla="*/ 0 h 4"/>
              <a:gd name="T74" fmla="*/ 2147483647 w 120"/>
              <a:gd name="T75" fmla="*/ 0 h 4"/>
              <a:gd name="T76" fmla="*/ 2147483647 w 120"/>
              <a:gd name="T77" fmla="*/ 2147483647 h 4"/>
              <a:gd name="T78" fmla="*/ 2147483647 w 120"/>
              <a:gd name="T79" fmla="*/ 2147483647 h 4"/>
              <a:gd name="T80" fmla="*/ 2147483647 w 120"/>
              <a:gd name="T81" fmla="*/ 2147483647 h 4"/>
              <a:gd name="T82" fmla="*/ 2147483647 w 120"/>
              <a:gd name="T83" fmla="*/ 2147483647 h 4"/>
              <a:gd name="T84" fmla="*/ 2147483647 w 120"/>
              <a:gd name="T85" fmla="*/ 2147483647 h 4"/>
              <a:gd name="T86" fmla="*/ 2147483647 w 120"/>
              <a:gd name="T87" fmla="*/ 2147483647 h 4"/>
              <a:gd name="T88" fmla="*/ 2147483647 w 120"/>
              <a:gd name="T89" fmla="*/ 0 h 4"/>
              <a:gd name="T90" fmla="*/ 2147483647 w 120"/>
              <a:gd name="T91" fmla="*/ 0 h 4"/>
              <a:gd name="T92" fmla="*/ 2147483647 w 120"/>
              <a:gd name="T93" fmla="*/ 0 h 4"/>
              <a:gd name="T94" fmla="*/ 2147483647 w 120"/>
              <a:gd name="T95" fmla="*/ 2147483647 h 4"/>
              <a:gd name="T96" fmla="*/ 2147483647 w 120"/>
              <a:gd name="T97" fmla="*/ 2147483647 h 4"/>
              <a:gd name="T98" fmla="*/ 2147483647 w 120"/>
              <a:gd name="T99" fmla="*/ 2147483647 h 4"/>
              <a:gd name="T100" fmla="*/ 2147483647 w 120"/>
              <a:gd name="T101" fmla="*/ 2147483647 h 4"/>
              <a:gd name="T102" fmla="*/ 2147483647 w 120"/>
              <a:gd name="T103" fmla="*/ 2147483647 h 4"/>
              <a:gd name="T104" fmla="*/ 2147483647 w 120"/>
              <a:gd name="T105" fmla="*/ 2147483647 h 4"/>
              <a:gd name="T106" fmla="*/ 2147483647 w 120"/>
              <a:gd name="T107" fmla="*/ 0 h 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4"/>
              <a:gd name="T164" fmla="*/ 120 w 120"/>
              <a:gd name="T165" fmla="*/ 4 h 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4">
                <a:moveTo>
                  <a:pt x="1" y="0"/>
                </a:moveTo>
                <a:cubicBezTo>
                  <a:pt x="5" y="0"/>
                  <a:pt x="9" y="0"/>
                  <a:pt x="13" y="0"/>
                </a:cubicBezTo>
                <a:cubicBezTo>
                  <a:pt x="14" y="0"/>
                  <a:pt x="15" y="1"/>
                  <a:pt x="15" y="2"/>
                </a:cubicBezTo>
                <a:cubicBezTo>
                  <a:pt x="15" y="2"/>
                  <a:pt x="15" y="2"/>
                  <a:pt x="15" y="2"/>
                </a:cubicBezTo>
                <a:cubicBezTo>
                  <a:pt x="15" y="3"/>
                  <a:pt x="14" y="4"/>
                  <a:pt x="13" y="4"/>
                </a:cubicBezTo>
                <a:cubicBezTo>
                  <a:pt x="9" y="4"/>
                  <a:pt x="5" y="4"/>
                  <a:pt x="1" y="4"/>
                </a:cubicBezTo>
                <a:cubicBezTo>
                  <a:pt x="0" y="4"/>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4"/>
                  <a:pt x="34" y="4"/>
                </a:cubicBezTo>
                <a:cubicBezTo>
                  <a:pt x="30" y="4"/>
                  <a:pt x="26" y="4"/>
                  <a:pt x="22" y="4"/>
                </a:cubicBezTo>
                <a:cubicBezTo>
                  <a:pt x="21" y="4"/>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4"/>
                  <a:pt x="55" y="4"/>
                </a:cubicBezTo>
                <a:cubicBezTo>
                  <a:pt x="51" y="4"/>
                  <a:pt x="47" y="4"/>
                  <a:pt x="43" y="4"/>
                </a:cubicBezTo>
                <a:cubicBezTo>
                  <a:pt x="42" y="4"/>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4"/>
                  <a:pt x="76" y="4"/>
                </a:cubicBezTo>
                <a:cubicBezTo>
                  <a:pt x="72" y="4"/>
                  <a:pt x="68" y="4"/>
                  <a:pt x="64" y="4"/>
                </a:cubicBezTo>
                <a:cubicBezTo>
                  <a:pt x="63" y="4"/>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4"/>
                  <a:pt x="97" y="4"/>
                </a:cubicBezTo>
                <a:cubicBezTo>
                  <a:pt x="93" y="4"/>
                  <a:pt x="89" y="4"/>
                  <a:pt x="85" y="4"/>
                </a:cubicBezTo>
                <a:cubicBezTo>
                  <a:pt x="84" y="4"/>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4"/>
                  <a:pt x="118" y="4"/>
                </a:cubicBezTo>
                <a:cubicBezTo>
                  <a:pt x="114" y="4"/>
                  <a:pt x="110" y="4"/>
                  <a:pt x="106" y="4"/>
                </a:cubicBezTo>
                <a:cubicBezTo>
                  <a:pt x="105" y="4"/>
                  <a:pt x="105" y="3"/>
                  <a:pt x="105" y="2"/>
                </a:cubicBezTo>
                <a:cubicBezTo>
                  <a:pt x="105" y="2"/>
                  <a:pt x="105" y="2"/>
                  <a:pt x="105" y="2"/>
                </a:cubicBezTo>
                <a:cubicBezTo>
                  <a:pt x="105" y="1"/>
                  <a:pt x="105" y="0"/>
                  <a:pt x="10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2" name="Freeform 25"/>
          <p:cNvSpPr>
            <a:spLocks noEditPoints="1" noChangeArrowheads="1"/>
          </p:cNvSpPr>
          <p:nvPr/>
        </p:nvSpPr>
        <p:spPr bwMode="auto">
          <a:xfrm>
            <a:off x="3971925" y="2603500"/>
            <a:ext cx="684213" cy="17463"/>
          </a:xfrm>
          <a:custGeom>
            <a:avLst/>
            <a:gdLst>
              <a:gd name="T0" fmla="*/ 2147483647 w 120"/>
              <a:gd name="T1" fmla="*/ 0 h 3"/>
              <a:gd name="T2" fmla="*/ 2147483647 w 120"/>
              <a:gd name="T3" fmla="*/ 0 h 3"/>
              <a:gd name="T4" fmla="*/ 2147483647 w 120"/>
              <a:gd name="T5" fmla="*/ 2147483647 h 3"/>
              <a:gd name="T6" fmla="*/ 2147483647 w 120"/>
              <a:gd name="T7" fmla="*/ 2147483647 h 3"/>
              <a:gd name="T8" fmla="*/ 2147483647 w 120"/>
              <a:gd name="T9" fmla="*/ 2147483647 h 3"/>
              <a:gd name="T10" fmla="*/ 2147483647 w 120"/>
              <a:gd name="T11" fmla="*/ 2147483647 h 3"/>
              <a:gd name="T12" fmla="*/ 0 w 120"/>
              <a:gd name="T13" fmla="*/ 2147483647 h 3"/>
              <a:gd name="T14" fmla="*/ 0 w 120"/>
              <a:gd name="T15" fmla="*/ 2147483647 h 3"/>
              <a:gd name="T16" fmla="*/ 2147483647 w 120"/>
              <a:gd name="T17" fmla="*/ 0 h 3"/>
              <a:gd name="T18" fmla="*/ 2147483647 w 120"/>
              <a:gd name="T19" fmla="*/ 0 h 3"/>
              <a:gd name="T20" fmla="*/ 2147483647 w 120"/>
              <a:gd name="T21" fmla="*/ 0 h 3"/>
              <a:gd name="T22" fmla="*/ 2147483647 w 120"/>
              <a:gd name="T23" fmla="*/ 2147483647 h 3"/>
              <a:gd name="T24" fmla="*/ 2147483647 w 120"/>
              <a:gd name="T25" fmla="*/ 2147483647 h 3"/>
              <a:gd name="T26" fmla="*/ 2147483647 w 120"/>
              <a:gd name="T27" fmla="*/ 2147483647 h 3"/>
              <a:gd name="T28" fmla="*/ 2147483647 w 120"/>
              <a:gd name="T29" fmla="*/ 2147483647 h 3"/>
              <a:gd name="T30" fmla="*/ 2147483647 w 120"/>
              <a:gd name="T31" fmla="*/ 2147483647 h 3"/>
              <a:gd name="T32" fmla="*/ 2147483647 w 120"/>
              <a:gd name="T33" fmla="*/ 2147483647 h 3"/>
              <a:gd name="T34" fmla="*/ 2147483647 w 120"/>
              <a:gd name="T35" fmla="*/ 0 h 3"/>
              <a:gd name="T36" fmla="*/ 2147483647 w 120"/>
              <a:gd name="T37" fmla="*/ 0 h 3"/>
              <a:gd name="T38" fmla="*/ 2147483647 w 120"/>
              <a:gd name="T39" fmla="*/ 0 h 3"/>
              <a:gd name="T40" fmla="*/ 2147483647 w 120"/>
              <a:gd name="T41" fmla="*/ 2147483647 h 3"/>
              <a:gd name="T42" fmla="*/ 2147483647 w 120"/>
              <a:gd name="T43" fmla="*/ 2147483647 h 3"/>
              <a:gd name="T44" fmla="*/ 2147483647 w 120"/>
              <a:gd name="T45" fmla="*/ 2147483647 h 3"/>
              <a:gd name="T46" fmla="*/ 2147483647 w 120"/>
              <a:gd name="T47" fmla="*/ 2147483647 h 3"/>
              <a:gd name="T48" fmla="*/ 2147483647 w 120"/>
              <a:gd name="T49" fmla="*/ 2147483647 h 3"/>
              <a:gd name="T50" fmla="*/ 2147483647 w 120"/>
              <a:gd name="T51" fmla="*/ 2147483647 h 3"/>
              <a:gd name="T52" fmla="*/ 2147483647 w 120"/>
              <a:gd name="T53" fmla="*/ 0 h 3"/>
              <a:gd name="T54" fmla="*/ 2147483647 w 120"/>
              <a:gd name="T55" fmla="*/ 0 h 3"/>
              <a:gd name="T56" fmla="*/ 2147483647 w 120"/>
              <a:gd name="T57" fmla="*/ 0 h 3"/>
              <a:gd name="T58" fmla="*/ 2147483647 w 120"/>
              <a:gd name="T59" fmla="*/ 2147483647 h 3"/>
              <a:gd name="T60" fmla="*/ 2147483647 w 120"/>
              <a:gd name="T61" fmla="*/ 2147483647 h 3"/>
              <a:gd name="T62" fmla="*/ 2147483647 w 120"/>
              <a:gd name="T63" fmla="*/ 2147483647 h 3"/>
              <a:gd name="T64" fmla="*/ 2147483647 w 120"/>
              <a:gd name="T65" fmla="*/ 2147483647 h 3"/>
              <a:gd name="T66" fmla="*/ 2147483647 w 120"/>
              <a:gd name="T67" fmla="*/ 2147483647 h 3"/>
              <a:gd name="T68" fmla="*/ 2147483647 w 120"/>
              <a:gd name="T69" fmla="*/ 2147483647 h 3"/>
              <a:gd name="T70" fmla="*/ 2147483647 w 120"/>
              <a:gd name="T71" fmla="*/ 0 h 3"/>
              <a:gd name="T72" fmla="*/ 2147483647 w 120"/>
              <a:gd name="T73" fmla="*/ 0 h 3"/>
              <a:gd name="T74" fmla="*/ 2147483647 w 120"/>
              <a:gd name="T75" fmla="*/ 0 h 3"/>
              <a:gd name="T76" fmla="*/ 2147483647 w 120"/>
              <a:gd name="T77" fmla="*/ 2147483647 h 3"/>
              <a:gd name="T78" fmla="*/ 2147483647 w 120"/>
              <a:gd name="T79" fmla="*/ 2147483647 h 3"/>
              <a:gd name="T80" fmla="*/ 2147483647 w 120"/>
              <a:gd name="T81" fmla="*/ 2147483647 h 3"/>
              <a:gd name="T82" fmla="*/ 2147483647 w 120"/>
              <a:gd name="T83" fmla="*/ 2147483647 h 3"/>
              <a:gd name="T84" fmla="*/ 2147483647 w 120"/>
              <a:gd name="T85" fmla="*/ 2147483647 h 3"/>
              <a:gd name="T86" fmla="*/ 2147483647 w 120"/>
              <a:gd name="T87" fmla="*/ 2147483647 h 3"/>
              <a:gd name="T88" fmla="*/ 2147483647 w 120"/>
              <a:gd name="T89" fmla="*/ 0 h 3"/>
              <a:gd name="T90" fmla="*/ 2147483647 w 120"/>
              <a:gd name="T91" fmla="*/ 0 h 3"/>
              <a:gd name="T92" fmla="*/ 2147483647 w 120"/>
              <a:gd name="T93" fmla="*/ 0 h 3"/>
              <a:gd name="T94" fmla="*/ 2147483647 w 120"/>
              <a:gd name="T95" fmla="*/ 2147483647 h 3"/>
              <a:gd name="T96" fmla="*/ 2147483647 w 120"/>
              <a:gd name="T97" fmla="*/ 2147483647 h 3"/>
              <a:gd name="T98" fmla="*/ 2147483647 w 120"/>
              <a:gd name="T99" fmla="*/ 2147483647 h 3"/>
              <a:gd name="T100" fmla="*/ 2147483647 w 120"/>
              <a:gd name="T101" fmla="*/ 2147483647 h 3"/>
              <a:gd name="T102" fmla="*/ 2147483647 w 120"/>
              <a:gd name="T103" fmla="*/ 2147483647 h 3"/>
              <a:gd name="T104" fmla="*/ 2147483647 w 120"/>
              <a:gd name="T105" fmla="*/ 2147483647 h 3"/>
              <a:gd name="T106" fmla="*/ 2147483647 w 120"/>
              <a:gd name="T107" fmla="*/ 0 h 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20"/>
              <a:gd name="T163" fmla="*/ 0 h 3"/>
              <a:gd name="T164" fmla="*/ 120 w 120"/>
              <a:gd name="T165" fmla="*/ 3 h 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20" h="3">
                <a:moveTo>
                  <a:pt x="1" y="0"/>
                </a:moveTo>
                <a:cubicBezTo>
                  <a:pt x="5" y="0"/>
                  <a:pt x="9" y="0"/>
                  <a:pt x="13" y="0"/>
                </a:cubicBezTo>
                <a:cubicBezTo>
                  <a:pt x="14" y="0"/>
                  <a:pt x="15" y="1"/>
                  <a:pt x="15" y="2"/>
                </a:cubicBezTo>
                <a:cubicBezTo>
                  <a:pt x="15" y="2"/>
                  <a:pt x="15" y="2"/>
                  <a:pt x="15" y="2"/>
                </a:cubicBezTo>
                <a:cubicBezTo>
                  <a:pt x="15" y="3"/>
                  <a:pt x="14" y="3"/>
                  <a:pt x="13" y="3"/>
                </a:cubicBezTo>
                <a:cubicBezTo>
                  <a:pt x="9" y="3"/>
                  <a:pt x="5" y="3"/>
                  <a:pt x="1" y="3"/>
                </a:cubicBezTo>
                <a:cubicBezTo>
                  <a:pt x="0" y="3"/>
                  <a:pt x="0" y="3"/>
                  <a:pt x="0" y="2"/>
                </a:cubicBezTo>
                <a:cubicBezTo>
                  <a:pt x="0" y="2"/>
                  <a:pt x="0" y="2"/>
                  <a:pt x="0" y="2"/>
                </a:cubicBezTo>
                <a:cubicBezTo>
                  <a:pt x="0" y="1"/>
                  <a:pt x="0" y="0"/>
                  <a:pt x="1" y="0"/>
                </a:cubicBezTo>
                <a:close/>
                <a:moveTo>
                  <a:pt x="22" y="0"/>
                </a:moveTo>
                <a:cubicBezTo>
                  <a:pt x="26" y="0"/>
                  <a:pt x="30" y="0"/>
                  <a:pt x="34" y="0"/>
                </a:cubicBezTo>
                <a:cubicBezTo>
                  <a:pt x="35" y="0"/>
                  <a:pt x="36" y="1"/>
                  <a:pt x="36" y="2"/>
                </a:cubicBezTo>
                <a:cubicBezTo>
                  <a:pt x="36" y="2"/>
                  <a:pt x="36" y="2"/>
                  <a:pt x="36" y="2"/>
                </a:cubicBezTo>
                <a:cubicBezTo>
                  <a:pt x="36" y="3"/>
                  <a:pt x="35" y="3"/>
                  <a:pt x="34" y="3"/>
                </a:cubicBezTo>
                <a:cubicBezTo>
                  <a:pt x="30" y="3"/>
                  <a:pt x="26" y="3"/>
                  <a:pt x="22" y="3"/>
                </a:cubicBezTo>
                <a:cubicBezTo>
                  <a:pt x="21" y="3"/>
                  <a:pt x="21" y="3"/>
                  <a:pt x="21" y="2"/>
                </a:cubicBezTo>
                <a:cubicBezTo>
                  <a:pt x="21" y="2"/>
                  <a:pt x="21" y="2"/>
                  <a:pt x="21" y="2"/>
                </a:cubicBezTo>
                <a:cubicBezTo>
                  <a:pt x="21" y="1"/>
                  <a:pt x="21" y="0"/>
                  <a:pt x="22" y="0"/>
                </a:cubicBezTo>
                <a:close/>
                <a:moveTo>
                  <a:pt x="43" y="0"/>
                </a:moveTo>
                <a:cubicBezTo>
                  <a:pt x="47" y="0"/>
                  <a:pt x="51" y="0"/>
                  <a:pt x="55" y="0"/>
                </a:cubicBezTo>
                <a:cubicBezTo>
                  <a:pt x="56" y="0"/>
                  <a:pt x="57" y="1"/>
                  <a:pt x="57" y="2"/>
                </a:cubicBezTo>
                <a:cubicBezTo>
                  <a:pt x="57" y="2"/>
                  <a:pt x="57" y="2"/>
                  <a:pt x="57" y="2"/>
                </a:cubicBezTo>
                <a:cubicBezTo>
                  <a:pt x="57" y="3"/>
                  <a:pt x="56" y="3"/>
                  <a:pt x="55" y="3"/>
                </a:cubicBezTo>
                <a:cubicBezTo>
                  <a:pt x="51" y="3"/>
                  <a:pt x="47" y="3"/>
                  <a:pt x="43" y="3"/>
                </a:cubicBezTo>
                <a:cubicBezTo>
                  <a:pt x="42" y="3"/>
                  <a:pt x="42" y="3"/>
                  <a:pt x="42" y="2"/>
                </a:cubicBezTo>
                <a:cubicBezTo>
                  <a:pt x="42" y="2"/>
                  <a:pt x="42" y="2"/>
                  <a:pt x="42" y="2"/>
                </a:cubicBezTo>
                <a:cubicBezTo>
                  <a:pt x="42" y="1"/>
                  <a:pt x="42" y="0"/>
                  <a:pt x="43" y="0"/>
                </a:cubicBezTo>
                <a:close/>
                <a:moveTo>
                  <a:pt x="64" y="0"/>
                </a:moveTo>
                <a:cubicBezTo>
                  <a:pt x="68" y="0"/>
                  <a:pt x="72" y="0"/>
                  <a:pt x="76" y="0"/>
                </a:cubicBezTo>
                <a:cubicBezTo>
                  <a:pt x="77" y="0"/>
                  <a:pt x="78" y="1"/>
                  <a:pt x="78" y="2"/>
                </a:cubicBezTo>
                <a:cubicBezTo>
                  <a:pt x="78" y="2"/>
                  <a:pt x="78" y="2"/>
                  <a:pt x="78" y="2"/>
                </a:cubicBezTo>
                <a:cubicBezTo>
                  <a:pt x="78" y="3"/>
                  <a:pt x="77" y="3"/>
                  <a:pt x="76" y="3"/>
                </a:cubicBezTo>
                <a:cubicBezTo>
                  <a:pt x="72" y="3"/>
                  <a:pt x="68" y="3"/>
                  <a:pt x="64" y="3"/>
                </a:cubicBezTo>
                <a:cubicBezTo>
                  <a:pt x="63" y="3"/>
                  <a:pt x="63" y="3"/>
                  <a:pt x="63" y="2"/>
                </a:cubicBezTo>
                <a:cubicBezTo>
                  <a:pt x="63" y="2"/>
                  <a:pt x="63" y="2"/>
                  <a:pt x="63" y="2"/>
                </a:cubicBezTo>
                <a:cubicBezTo>
                  <a:pt x="63" y="1"/>
                  <a:pt x="63" y="0"/>
                  <a:pt x="64" y="0"/>
                </a:cubicBezTo>
                <a:close/>
                <a:moveTo>
                  <a:pt x="85" y="0"/>
                </a:moveTo>
                <a:cubicBezTo>
                  <a:pt x="89" y="0"/>
                  <a:pt x="93" y="0"/>
                  <a:pt x="97" y="0"/>
                </a:cubicBezTo>
                <a:cubicBezTo>
                  <a:pt x="98" y="0"/>
                  <a:pt x="99" y="1"/>
                  <a:pt x="99" y="2"/>
                </a:cubicBezTo>
                <a:cubicBezTo>
                  <a:pt x="99" y="2"/>
                  <a:pt x="99" y="2"/>
                  <a:pt x="99" y="2"/>
                </a:cubicBezTo>
                <a:cubicBezTo>
                  <a:pt x="99" y="3"/>
                  <a:pt x="98" y="3"/>
                  <a:pt x="97" y="3"/>
                </a:cubicBezTo>
                <a:cubicBezTo>
                  <a:pt x="93" y="3"/>
                  <a:pt x="89" y="3"/>
                  <a:pt x="85" y="3"/>
                </a:cubicBezTo>
                <a:cubicBezTo>
                  <a:pt x="84" y="3"/>
                  <a:pt x="84" y="3"/>
                  <a:pt x="84" y="2"/>
                </a:cubicBezTo>
                <a:cubicBezTo>
                  <a:pt x="84" y="2"/>
                  <a:pt x="84" y="2"/>
                  <a:pt x="84" y="2"/>
                </a:cubicBezTo>
                <a:cubicBezTo>
                  <a:pt x="84" y="1"/>
                  <a:pt x="84" y="0"/>
                  <a:pt x="85" y="0"/>
                </a:cubicBezTo>
                <a:close/>
                <a:moveTo>
                  <a:pt x="106" y="0"/>
                </a:moveTo>
                <a:cubicBezTo>
                  <a:pt x="110" y="0"/>
                  <a:pt x="114" y="0"/>
                  <a:pt x="118" y="0"/>
                </a:cubicBezTo>
                <a:cubicBezTo>
                  <a:pt x="119" y="0"/>
                  <a:pt x="120" y="1"/>
                  <a:pt x="120" y="2"/>
                </a:cubicBezTo>
                <a:cubicBezTo>
                  <a:pt x="120" y="2"/>
                  <a:pt x="120" y="2"/>
                  <a:pt x="120" y="2"/>
                </a:cubicBezTo>
                <a:cubicBezTo>
                  <a:pt x="120" y="3"/>
                  <a:pt x="119" y="3"/>
                  <a:pt x="118" y="3"/>
                </a:cubicBezTo>
                <a:cubicBezTo>
                  <a:pt x="114" y="3"/>
                  <a:pt x="110" y="3"/>
                  <a:pt x="106" y="3"/>
                </a:cubicBezTo>
                <a:cubicBezTo>
                  <a:pt x="105" y="3"/>
                  <a:pt x="105" y="3"/>
                  <a:pt x="105" y="2"/>
                </a:cubicBezTo>
                <a:cubicBezTo>
                  <a:pt x="105" y="2"/>
                  <a:pt x="105" y="2"/>
                  <a:pt x="105" y="2"/>
                </a:cubicBezTo>
                <a:cubicBezTo>
                  <a:pt x="105" y="1"/>
                  <a:pt x="105" y="0"/>
                  <a:pt x="10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3" name="Freeform 26"/>
          <p:cNvSpPr>
            <a:spLocks noChangeArrowheads="1"/>
          </p:cNvSpPr>
          <p:nvPr/>
        </p:nvSpPr>
        <p:spPr bwMode="auto">
          <a:xfrm>
            <a:off x="4187825" y="1776413"/>
            <a:ext cx="344488" cy="955675"/>
          </a:xfrm>
          <a:custGeom>
            <a:avLst/>
            <a:gdLst>
              <a:gd name="T0" fmla="*/ 0 w 143"/>
              <a:gd name="T1" fmla="*/ 0 h 408"/>
              <a:gd name="T2" fmla="*/ 2147483647 w 143"/>
              <a:gd name="T3" fmla="*/ 2147483647 h 408"/>
              <a:gd name="T4" fmla="*/ 2147483647 w 143"/>
              <a:gd name="T5" fmla="*/ 2147483647 h 408"/>
              <a:gd name="T6" fmla="*/ 0 w 143"/>
              <a:gd name="T7" fmla="*/ 2147483647 h 408"/>
              <a:gd name="T8" fmla="*/ 0 w 143"/>
              <a:gd name="T9" fmla="*/ 0 h 408"/>
              <a:gd name="T10" fmla="*/ 0 w 143"/>
              <a:gd name="T11" fmla="*/ 0 h 408"/>
              <a:gd name="T12" fmla="*/ 0 60000 65536"/>
              <a:gd name="T13" fmla="*/ 0 60000 65536"/>
              <a:gd name="T14" fmla="*/ 0 60000 65536"/>
              <a:gd name="T15" fmla="*/ 0 60000 65536"/>
              <a:gd name="T16" fmla="*/ 0 60000 65536"/>
              <a:gd name="T17" fmla="*/ 0 60000 65536"/>
              <a:gd name="T18" fmla="*/ 0 w 143"/>
              <a:gd name="T19" fmla="*/ 0 h 408"/>
              <a:gd name="T20" fmla="*/ 143 w 143"/>
              <a:gd name="T21" fmla="*/ 408 h 408"/>
            </a:gdLst>
            <a:ahLst/>
            <a:cxnLst>
              <a:cxn ang="T12">
                <a:pos x="T0" y="T1"/>
              </a:cxn>
              <a:cxn ang="T13">
                <a:pos x="T2" y="T3"/>
              </a:cxn>
              <a:cxn ang="T14">
                <a:pos x="T4" y="T5"/>
              </a:cxn>
              <a:cxn ang="T15">
                <a:pos x="T6" y="T7"/>
              </a:cxn>
              <a:cxn ang="T16">
                <a:pos x="T8" y="T9"/>
              </a:cxn>
              <a:cxn ang="T17">
                <a:pos x="T10" y="T11"/>
              </a:cxn>
            </a:cxnLst>
            <a:rect l="T18" t="T19" r="T20" b="T21"/>
            <a:pathLst>
              <a:path w="143" h="408">
                <a:moveTo>
                  <a:pt x="0" y="0"/>
                </a:moveTo>
                <a:lnTo>
                  <a:pt x="143" y="135"/>
                </a:lnTo>
                <a:lnTo>
                  <a:pt x="143" y="408"/>
                </a:lnTo>
                <a:lnTo>
                  <a:pt x="0" y="273"/>
                </a:lnTo>
                <a:lnTo>
                  <a:pt x="0" y="0"/>
                </a:lnTo>
                <a:close/>
              </a:path>
            </a:pathLst>
          </a:custGeom>
          <a:solidFill>
            <a:srgbClr val="385623"/>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4" name="Freeform 27"/>
          <p:cNvSpPr>
            <a:spLocks noEditPoints="1" noChangeArrowheads="1"/>
          </p:cNvSpPr>
          <p:nvPr/>
        </p:nvSpPr>
        <p:spPr bwMode="auto">
          <a:xfrm>
            <a:off x="4187825" y="2327275"/>
            <a:ext cx="344488" cy="342900"/>
          </a:xfrm>
          <a:custGeom>
            <a:avLst/>
            <a:gdLst>
              <a:gd name="T0" fmla="*/ 2147483647 w 60"/>
              <a:gd name="T1" fmla="*/ 2147483647 h 62"/>
              <a:gd name="T2" fmla="*/ 2147483647 w 60"/>
              <a:gd name="T3" fmla="*/ 2147483647 h 62"/>
              <a:gd name="T4" fmla="*/ 2147483647 w 60"/>
              <a:gd name="T5" fmla="*/ 2147483647 h 62"/>
              <a:gd name="T6" fmla="*/ 2147483647 w 60"/>
              <a:gd name="T7" fmla="*/ 2147483647 h 62"/>
              <a:gd name="T8" fmla="*/ 2147483647 w 60"/>
              <a:gd name="T9" fmla="*/ 2147483647 h 62"/>
              <a:gd name="T10" fmla="*/ 2147483647 w 60"/>
              <a:gd name="T11" fmla="*/ 2147483647 h 62"/>
              <a:gd name="T12" fmla="*/ 2147483647 w 60"/>
              <a:gd name="T13" fmla="*/ 2147483647 h 62"/>
              <a:gd name="T14" fmla="*/ 0 w 60"/>
              <a:gd name="T15" fmla="*/ 2147483647 h 62"/>
              <a:gd name="T16" fmla="*/ 0 w 60"/>
              <a:gd name="T17" fmla="*/ 0 h 62"/>
              <a:gd name="T18" fmla="*/ 2147483647 w 60"/>
              <a:gd name="T19" fmla="*/ 2147483647 h 62"/>
              <a:gd name="T20" fmla="*/ 2147483647 w 60"/>
              <a:gd name="T21" fmla="*/ 2147483647 h 62"/>
              <a:gd name="T22" fmla="*/ 2147483647 w 60"/>
              <a:gd name="T23" fmla="*/ 2147483647 h 62"/>
              <a:gd name="T24" fmla="*/ 2147483647 w 60"/>
              <a:gd name="T25" fmla="*/ 2147483647 h 62"/>
              <a:gd name="T26" fmla="*/ 0 w 60"/>
              <a:gd name="T27" fmla="*/ 2147483647 h 62"/>
              <a:gd name="T28" fmla="*/ 2147483647 w 60"/>
              <a:gd name="T29" fmla="*/ 2147483647 h 62"/>
              <a:gd name="T30" fmla="*/ 2147483647 w 60"/>
              <a:gd name="T31" fmla="*/ 2147483647 h 62"/>
              <a:gd name="T32" fmla="*/ 2147483647 w 60"/>
              <a:gd name="T33" fmla="*/ 2147483647 h 62"/>
              <a:gd name="T34" fmla="*/ 2147483647 w 60"/>
              <a:gd name="T35" fmla="*/ 2147483647 h 62"/>
              <a:gd name="T36" fmla="*/ 2147483647 w 60"/>
              <a:gd name="T37" fmla="*/ 2147483647 h 62"/>
              <a:gd name="T38" fmla="*/ 2147483647 w 60"/>
              <a:gd name="T39" fmla="*/ 2147483647 h 62"/>
              <a:gd name="T40" fmla="*/ 2147483647 w 60"/>
              <a:gd name="T41" fmla="*/ 2147483647 h 62"/>
              <a:gd name="T42" fmla="*/ 2147483647 w 60"/>
              <a:gd name="T43" fmla="*/ 2147483647 h 62"/>
              <a:gd name="T44" fmla="*/ 2147483647 w 60"/>
              <a:gd name="T45" fmla="*/ 2147483647 h 62"/>
              <a:gd name="T46" fmla="*/ 2147483647 w 60"/>
              <a:gd name="T47" fmla="*/ 2147483647 h 62"/>
              <a:gd name="T48" fmla="*/ 2147483647 w 60"/>
              <a:gd name="T49" fmla="*/ 2147483647 h 62"/>
              <a:gd name="T50" fmla="*/ 2147483647 w 60"/>
              <a:gd name="T51" fmla="*/ 2147483647 h 62"/>
              <a:gd name="T52" fmla="*/ 2147483647 w 60"/>
              <a:gd name="T53" fmla="*/ 2147483647 h 62"/>
              <a:gd name="T54" fmla="*/ 2147483647 w 60"/>
              <a:gd name="T55" fmla="*/ 2147483647 h 62"/>
              <a:gd name="T56" fmla="*/ 2147483647 w 60"/>
              <a:gd name="T57" fmla="*/ 2147483647 h 62"/>
              <a:gd name="T58" fmla="*/ 2147483647 w 60"/>
              <a:gd name="T59" fmla="*/ 2147483647 h 62"/>
              <a:gd name="T60" fmla="*/ 2147483647 w 60"/>
              <a:gd name="T61" fmla="*/ 2147483647 h 62"/>
              <a:gd name="T62" fmla="*/ 2147483647 w 60"/>
              <a:gd name="T63" fmla="*/ 2147483647 h 62"/>
              <a:gd name="T64" fmla="*/ 2147483647 w 60"/>
              <a:gd name="T65" fmla="*/ 2147483647 h 62"/>
              <a:gd name="T66" fmla="*/ 2147483647 w 60"/>
              <a:gd name="T67" fmla="*/ 2147483647 h 62"/>
              <a:gd name="T68" fmla="*/ 2147483647 w 60"/>
              <a:gd name="T69" fmla="*/ 2147483647 h 62"/>
              <a:gd name="T70" fmla="*/ 2147483647 w 60"/>
              <a:gd name="T71" fmla="*/ 2147483647 h 62"/>
              <a:gd name="T72" fmla="*/ 2147483647 w 60"/>
              <a:gd name="T73" fmla="*/ 2147483647 h 62"/>
              <a:gd name="T74" fmla="*/ 2147483647 w 60"/>
              <a:gd name="T75" fmla="*/ 2147483647 h 62"/>
              <a:gd name="T76" fmla="*/ 2147483647 w 60"/>
              <a:gd name="T77" fmla="*/ 2147483647 h 62"/>
              <a:gd name="T78" fmla="*/ 2147483647 w 60"/>
              <a:gd name="T79" fmla="*/ 2147483647 h 62"/>
              <a:gd name="T80" fmla="*/ 2147483647 w 60"/>
              <a:gd name="T81" fmla="*/ 2147483647 h 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0"/>
              <a:gd name="T124" fmla="*/ 0 h 62"/>
              <a:gd name="T125" fmla="*/ 60 w 60"/>
              <a:gd name="T126" fmla="*/ 62 h 6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0" h="62">
                <a:moveTo>
                  <a:pt x="60" y="57"/>
                </a:moveTo>
                <a:cubicBezTo>
                  <a:pt x="60" y="62"/>
                  <a:pt x="60" y="62"/>
                  <a:pt x="60" y="62"/>
                </a:cubicBezTo>
                <a:cubicBezTo>
                  <a:pt x="58" y="60"/>
                  <a:pt x="56" y="58"/>
                  <a:pt x="53" y="56"/>
                </a:cubicBezTo>
                <a:cubicBezTo>
                  <a:pt x="53" y="56"/>
                  <a:pt x="53" y="55"/>
                  <a:pt x="53" y="54"/>
                </a:cubicBezTo>
                <a:cubicBezTo>
                  <a:pt x="53" y="54"/>
                  <a:pt x="53" y="54"/>
                  <a:pt x="53" y="54"/>
                </a:cubicBezTo>
                <a:cubicBezTo>
                  <a:pt x="54" y="53"/>
                  <a:pt x="55" y="53"/>
                  <a:pt x="56" y="54"/>
                </a:cubicBezTo>
                <a:cubicBezTo>
                  <a:pt x="57" y="55"/>
                  <a:pt x="58" y="56"/>
                  <a:pt x="60" y="57"/>
                </a:cubicBezTo>
                <a:close/>
                <a:moveTo>
                  <a:pt x="0" y="5"/>
                </a:moveTo>
                <a:cubicBezTo>
                  <a:pt x="0" y="0"/>
                  <a:pt x="0" y="0"/>
                  <a:pt x="0" y="0"/>
                </a:cubicBezTo>
                <a:cubicBezTo>
                  <a:pt x="1" y="2"/>
                  <a:pt x="2" y="3"/>
                  <a:pt x="3" y="4"/>
                </a:cubicBezTo>
                <a:cubicBezTo>
                  <a:pt x="4" y="5"/>
                  <a:pt x="4" y="6"/>
                  <a:pt x="4" y="6"/>
                </a:cubicBezTo>
                <a:cubicBezTo>
                  <a:pt x="4" y="6"/>
                  <a:pt x="4" y="6"/>
                  <a:pt x="4" y="6"/>
                </a:cubicBezTo>
                <a:cubicBezTo>
                  <a:pt x="3" y="7"/>
                  <a:pt x="2" y="7"/>
                  <a:pt x="1" y="6"/>
                </a:cubicBezTo>
                <a:cubicBezTo>
                  <a:pt x="1" y="6"/>
                  <a:pt x="0" y="5"/>
                  <a:pt x="0" y="5"/>
                </a:cubicBezTo>
                <a:close/>
                <a:moveTo>
                  <a:pt x="10" y="10"/>
                </a:moveTo>
                <a:cubicBezTo>
                  <a:pt x="13" y="13"/>
                  <a:pt x="16" y="16"/>
                  <a:pt x="19" y="18"/>
                </a:cubicBezTo>
                <a:cubicBezTo>
                  <a:pt x="19" y="19"/>
                  <a:pt x="19" y="20"/>
                  <a:pt x="19" y="21"/>
                </a:cubicBezTo>
                <a:cubicBezTo>
                  <a:pt x="19" y="21"/>
                  <a:pt x="19" y="21"/>
                  <a:pt x="19" y="21"/>
                </a:cubicBezTo>
                <a:cubicBezTo>
                  <a:pt x="18" y="21"/>
                  <a:pt x="17" y="22"/>
                  <a:pt x="16" y="21"/>
                </a:cubicBezTo>
                <a:cubicBezTo>
                  <a:pt x="14" y="18"/>
                  <a:pt x="11" y="15"/>
                  <a:pt x="8" y="13"/>
                </a:cubicBezTo>
                <a:cubicBezTo>
                  <a:pt x="7" y="12"/>
                  <a:pt x="7" y="11"/>
                  <a:pt x="8" y="10"/>
                </a:cubicBezTo>
                <a:cubicBezTo>
                  <a:pt x="8" y="10"/>
                  <a:pt x="8" y="10"/>
                  <a:pt x="8" y="10"/>
                </a:cubicBezTo>
                <a:cubicBezTo>
                  <a:pt x="8" y="10"/>
                  <a:pt x="9" y="10"/>
                  <a:pt x="10" y="10"/>
                </a:cubicBezTo>
                <a:close/>
                <a:moveTo>
                  <a:pt x="25" y="25"/>
                </a:moveTo>
                <a:cubicBezTo>
                  <a:pt x="28" y="28"/>
                  <a:pt x="31" y="30"/>
                  <a:pt x="34" y="33"/>
                </a:cubicBezTo>
                <a:cubicBezTo>
                  <a:pt x="35" y="34"/>
                  <a:pt x="35" y="35"/>
                  <a:pt x="34" y="35"/>
                </a:cubicBezTo>
                <a:cubicBezTo>
                  <a:pt x="34" y="35"/>
                  <a:pt x="34" y="35"/>
                  <a:pt x="34" y="35"/>
                </a:cubicBezTo>
                <a:cubicBezTo>
                  <a:pt x="33" y="36"/>
                  <a:pt x="32" y="36"/>
                  <a:pt x="32" y="35"/>
                </a:cubicBezTo>
                <a:cubicBezTo>
                  <a:pt x="29" y="33"/>
                  <a:pt x="26" y="30"/>
                  <a:pt x="23" y="27"/>
                </a:cubicBezTo>
                <a:cubicBezTo>
                  <a:pt x="22" y="27"/>
                  <a:pt x="22" y="26"/>
                  <a:pt x="23" y="25"/>
                </a:cubicBezTo>
                <a:cubicBezTo>
                  <a:pt x="23" y="25"/>
                  <a:pt x="23" y="25"/>
                  <a:pt x="23" y="25"/>
                </a:cubicBezTo>
                <a:cubicBezTo>
                  <a:pt x="24" y="24"/>
                  <a:pt x="25" y="24"/>
                  <a:pt x="25" y="25"/>
                </a:cubicBezTo>
                <a:close/>
                <a:moveTo>
                  <a:pt x="41" y="39"/>
                </a:moveTo>
                <a:cubicBezTo>
                  <a:pt x="43" y="42"/>
                  <a:pt x="46" y="45"/>
                  <a:pt x="49" y="47"/>
                </a:cubicBezTo>
                <a:cubicBezTo>
                  <a:pt x="50" y="48"/>
                  <a:pt x="50" y="49"/>
                  <a:pt x="49" y="50"/>
                </a:cubicBezTo>
                <a:cubicBezTo>
                  <a:pt x="49" y="50"/>
                  <a:pt x="49" y="50"/>
                  <a:pt x="49" y="50"/>
                </a:cubicBezTo>
                <a:cubicBezTo>
                  <a:pt x="48" y="50"/>
                  <a:pt x="47" y="50"/>
                  <a:pt x="47" y="50"/>
                </a:cubicBezTo>
                <a:cubicBezTo>
                  <a:pt x="44" y="47"/>
                  <a:pt x="41" y="44"/>
                  <a:pt x="38" y="42"/>
                </a:cubicBezTo>
                <a:cubicBezTo>
                  <a:pt x="38" y="41"/>
                  <a:pt x="38" y="40"/>
                  <a:pt x="38" y="39"/>
                </a:cubicBezTo>
                <a:cubicBezTo>
                  <a:pt x="38" y="39"/>
                  <a:pt x="38" y="39"/>
                  <a:pt x="38" y="39"/>
                </a:cubicBezTo>
                <a:cubicBezTo>
                  <a:pt x="39" y="39"/>
                  <a:pt x="40" y="39"/>
                  <a:pt x="41" y="3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5" name="Freeform 28"/>
          <p:cNvSpPr>
            <a:spLocks noChangeArrowheads="1"/>
          </p:cNvSpPr>
          <p:nvPr/>
        </p:nvSpPr>
        <p:spPr bwMode="auto">
          <a:xfrm>
            <a:off x="4398963" y="1455738"/>
            <a:ext cx="7300912" cy="4578350"/>
          </a:xfrm>
          <a:custGeom>
            <a:avLst/>
            <a:gdLst>
              <a:gd name="T0" fmla="*/ 0 w 617"/>
              <a:gd name="T1" fmla="*/ 0 h 1956"/>
              <a:gd name="T2" fmla="*/ 2147483647 w 617"/>
              <a:gd name="T3" fmla="*/ 0 h 1956"/>
              <a:gd name="T4" fmla="*/ 2147483647 w 617"/>
              <a:gd name="T5" fmla="*/ 2147483647 h 1956"/>
              <a:gd name="T6" fmla="*/ 0 w 617"/>
              <a:gd name="T7" fmla="*/ 2147483647 h 1956"/>
              <a:gd name="T8" fmla="*/ 0 w 617"/>
              <a:gd name="T9" fmla="*/ 0 h 1956"/>
              <a:gd name="T10" fmla="*/ 0 w 617"/>
              <a:gd name="T11" fmla="*/ 0 h 1956"/>
              <a:gd name="T12" fmla="*/ 0 60000 65536"/>
              <a:gd name="T13" fmla="*/ 0 60000 65536"/>
              <a:gd name="T14" fmla="*/ 0 60000 65536"/>
              <a:gd name="T15" fmla="*/ 0 60000 65536"/>
              <a:gd name="T16" fmla="*/ 0 60000 65536"/>
              <a:gd name="T17" fmla="*/ 0 60000 65536"/>
              <a:gd name="T18" fmla="*/ 0 w 617"/>
              <a:gd name="T19" fmla="*/ 0 h 1956"/>
              <a:gd name="T20" fmla="*/ 617 w 617"/>
              <a:gd name="T21" fmla="*/ 1956 h 1956"/>
            </a:gdLst>
            <a:ahLst/>
            <a:cxnLst>
              <a:cxn ang="T12">
                <a:pos x="T0" y="T1"/>
              </a:cxn>
              <a:cxn ang="T13">
                <a:pos x="T2" y="T3"/>
              </a:cxn>
              <a:cxn ang="T14">
                <a:pos x="T4" y="T5"/>
              </a:cxn>
              <a:cxn ang="T15">
                <a:pos x="T6" y="T7"/>
              </a:cxn>
              <a:cxn ang="T16">
                <a:pos x="T8" y="T9"/>
              </a:cxn>
              <a:cxn ang="T17">
                <a:pos x="T10" y="T11"/>
              </a:cxn>
            </a:cxnLst>
            <a:rect l="T18" t="T19" r="T20" b="T21"/>
            <a:pathLst>
              <a:path w="617" h="1956">
                <a:moveTo>
                  <a:pt x="0" y="0"/>
                </a:moveTo>
                <a:lnTo>
                  <a:pt x="617" y="0"/>
                </a:lnTo>
                <a:lnTo>
                  <a:pt x="617" y="1956"/>
                </a:lnTo>
                <a:lnTo>
                  <a:pt x="0" y="1956"/>
                </a:lnTo>
                <a:lnTo>
                  <a:pt x="0" y="0"/>
                </a:lnTo>
                <a:close/>
              </a:path>
            </a:pathLst>
          </a:custGeom>
          <a:solidFill>
            <a:srgbClr val="F2F2F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6" name="Freeform 29"/>
          <p:cNvSpPr>
            <a:spLocks noChangeArrowheads="1"/>
          </p:cNvSpPr>
          <p:nvPr/>
        </p:nvSpPr>
        <p:spPr bwMode="auto">
          <a:xfrm>
            <a:off x="4398963" y="1844675"/>
            <a:ext cx="1196975" cy="636588"/>
          </a:xfrm>
          <a:custGeom>
            <a:avLst/>
            <a:gdLst>
              <a:gd name="T0" fmla="*/ 0 w 498"/>
              <a:gd name="T1" fmla="*/ 0 h 272"/>
              <a:gd name="T2" fmla="*/ 2147483647 w 498"/>
              <a:gd name="T3" fmla="*/ 0 h 272"/>
              <a:gd name="T4" fmla="*/ 2147483647 w 498"/>
              <a:gd name="T5" fmla="*/ 2147483647 h 272"/>
              <a:gd name="T6" fmla="*/ 2147483647 w 498"/>
              <a:gd name="T7" fmla="*/ 2147483647 h 272"/>
              <a:gd name="T8" fmla="*/ 0 w 498"/>
              <a:gd name="T9" fmla="*/ 2147483647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 name="T21" fmla="*/ 0 w 498"/>
              <a:gd name="T22" fmla="*/ 0 h 272"/>
              <a:gd name="T23" fmla="*/ 498 w 498"/>
              <a:gd name="T24" fmla="*/ 272 h 2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7" name="Freeform 30"/>
          <p:cNvSpPr>
            <a:spLocks noChangeArrowheads="1"/>
          </p:cNvSpPr>
          <p:nvPr/>
        </p:nvSpPr>
        <p:spPr bwMode="auto">
          <a:xfrm>
            <a:off x="4187825" y="1776413"/>
            <a:ext cx="1344613" cy="639762"/>
          </a:xfrm>
          <a:custGeom>
            <a:avLst/>
            <a:gdLst>
              <a:gd name="T0" fmla="*/ 0 w 560"/>
              <a:gd name="T1" fmla="*/ 0 h 273"/>
              <a:gd name="T2" fmla="*/ 2147483647 w 560"/>
              <a:gd name="T3" fmla="*/ 0 h 273"/>
              <a:gd name="T4" fmla="*/ 2147483647 w 560"/>
              <a:gd name="T5" fmla="*/ 2147483647 h 273"/>
              <a:gd name="T6" fmla="*/ 2147483647 w 560"/>
              <a:gd name="T7" fmla="*/ 2147483647 h 273"/>
              <a:gd name="T8" fmla="*/ 0 w 560"/>
              <a:gd name="T9" fmla="*/ 2147483647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 name="T21" fmla="*/ 0 w 560"/>
              <a:gd name="T22" fmla="*/ 0 h 273"/>
              <a:gd name="T23" fmla="*/ 560 w 56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0" h="273">
                <a:moveTo>
                  <a:pt x="0" y="0"/>
                </a:moveTo>
                <a:lnTo>
                  <a:pt x="477" y="0"/>
                </a:lnTo>
                <a:lnTo>
                  <a:pt x="560" y="135"/>
                </a:lnTo>
                <a:lnTo>
                  <a:pt x="477" y="273"/>
                </a:lnTo>
                <a:lnTo>
                  <a:pt x="0" y="273"/>
                </a:lnTo>
                <a:lnTo>
                  <a:pt x="0" y="0"/>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8" name="Freeform 31"/>
          <p:cNvSpPr>
            <a:spLocks noEditPoints="1" noChangeArrowheads="1"/>
          </p:cNvSpPr>
          <p:nvPr/>
        </p:nvSpPr>
        <p:spPr bwMode="auto">
          <a:xfrm>
            <a:off x="4187825" y="2127250"/>
            <a:ext cx="1265238" cy="244475"/>
          </a:xfrm>
          <a:custGeom>
            <a:avLst/>
            <a:gdLst>
              <a:gd name="T0" fmla="*/ 2147483647 w 221"/>
              <a:gd name="T1" fmla="*/ 2147483647 h 44"/>
              <a:gd name="T2" fmla="*/ 2147483647 w 221"/>
              <a:gd name="T3" fmla="*/ 2147483647 h 44"/>
              <a:gd name="T4" fmla="*/ 2147483647 w 221"/>
              <a:gd name="T5" fmla="*/ 2147483647 h 44"/>
              <a:gd name="T6" fmla="*/ 2147483647 w 221"/>
              <a:gd name="T7" fmla="*/ 2147483647 h 44"/>
              <a:gd name="T8" fmla="*/ 2147483647 w 221"/>
              <a:gd name="T9" fmla="*/ 2147483647 h 44"/>
              <a:gd name="T10" fmla="*/ 2147483647 w 221"/>
              <a:gd name="T11" fmla="*/ 2147483647 h 44"/>
              <a:gd name="T12" fmla="*/ 2147483647 w 221"/>
              <a:gd name="T13" fmla="*/ 2147483647 h 44"/>
              <a:gd name="T14" fmla="*/ 2147483647 w 221"/>
              <a:gd name="T15" fmla="*/ 2147483647 h 44"/>
              <a:gd name="T16" fmla="*/ 2147483647 w 221"/>
              <a:gd name="T17" fmla="*/ 2147483647 h 44"/>
              <a:gd name="T18" fmla="*/ 2147483647 w 221"/>
              <a:gd name="T19" fmla="*/ 2147483647 h 44"/>
              <a:gd name="T20" fmla="*/ 2147483647 w 221"/>
              <a:gd name="T21" fmla="*/ 2147483647 h 44"/>
              <a:gd name="T22" fmla="*/ 2147483647 w 221"/>
              <a:gd name="T23" fmla="*/ 2147483647 h 44"/>
              <a:gd name="T24" fmla="*/ 2147483647 w 221"/>
              <a:gd name="T25" fmla="*/ 2147483647 h 44"/>
              <a:gd name="T26" fmla="*/ 2147483647 w 221"/>
              <a:gd name="T27" fmla="*/ 2147483647 h 44"/>
              <a:gd name="T28" fmla="*/ 2147483647 w 221"/>
              <a:gd name="T29" fmla="*/ 2147483647 h 44"/>
              <a:gd name="T30" fmla="*/ 2147483647 w 221"/>
              <a:gd name="T31" fmla="*/ 2147483647 h 44"/>
              <a:gd name="T32" fmla="*/ 2147483647 w 221"/>
              <a:gd name="T33" fmla="*/ 2147483647 h 44"/>
              <a:gd name="T34" fmla="*/ 2147483647 w 221"/>
              <a:gd name="T35" fmla="*/ 2147483647 h 44"/>
              <a:gd name="T36" fmla="*/ 2147483647 w 221"/>
              <a:gd name="T37" fmla="*/ 2147483647 h 44"/>
              <a:gd name="T38" fmla="*/ 0 w 221"/>
              <a:gd name="T39" fmla="*/ 2147483647 h 44"/>
              <a:gd name="T40" fmla="*/ 2147483647 w 221"/>
              <a:gd name="T41" fmla="*/ 2147483647 h 44"/>
              <a:gd name="T42" fmla="*/ 2147483647 w 221"/>
              <a:gd name="T43" fmla="*/ 2147483647 h 44"/>
              <a:gd name="T44" fmla="*/ 0 w 221"/>
              <a:gd name="T45" fmla="*/ 2147483647 h 44"/>
              <a:gd name="T46" fmla="*/ 2147483647 w 221"/>
              <a:gd name="T47" fmla="*/ 2147483647 h 44"/>
              <a:gd name="T48" fmla="*/ 2147483647 w 221"/>
              <a:gd name="T49" fmla="*/ 2147483647 h 44"/>
              <a:gd name="T50" fmla="*/ 2147483647 w 221"/>
              <a:gd name="T51" fmla="*/ 2147483647 h 44"/>
              <a:gd name="T52" fmla="*/ 2147483647 w 221"/>
              <a:gd name="T53" fmla="*/ 2147483647 h 44"/>
              <a:gd name="T54" fmla="*/ 2147483647 w 221"/>
              <a:gd name="T55" fmla="*/ 2147483647 h 44"/>
              <a:gd name="T56" fmla="*/ 2147483647 w 221"/>
              <a:gd name="T57" fmla="*/ 2147483647 h 44"/>
              <a:gd name="T58" fmla="*/ 2147483647 w 221"/>
              <a:gd name="T59" fmla="*/ 2147483647 h 44"/>
              <a:gd name="T60" fmla="*/ 2147483647 w 221"/>
              <a:gd name="T61" fmla="*/ 2147483647 h 44"/>
              <a:gd name="T62" fmla="*/ 2147483647 w 221"/>
              <a:gd name="T63" fmla="*/ 2147483647 h 44"/>
              <a:gd name="T64" fmla="*/ 2147483647 w 221"/>
              <a:gd name="T65" fmla="*/ 2147483647 h 44"/>
              <a:gd name="T66" fmla="*/ 2147483647 w 221"/>
              <a:gd name="T67" fmla="*/ 2147483647 h 44"/>
              <a:gd name="T68" fmla="*/ 2147483647 w 221"/>
              <a:gd name="T69" fmla="*/ 2147483647 h 44"/>
              <a:gd name="T70" fmla="*/ 2147483647 w 221"/>
              <a:gd name="T71" fmla="*/ 2147483647 h 44"/>
              <a:gd name="T72" fmla="*/ 2147483647 w 221"/>
              <a:gd name="T73" fmla="*/ 2147483647 h 44"/>
              <a:gd name="T74" fmla="*/ 2147483647 w 221"/>
              <a:gd name="T75" fmla="*/ 2147483647 h 44"/>
              <a:gd name="T76" fmla="*/ 2147483647 w 221"/>
              <a:gd name="T77" fmla="*/ 2147483647 h 44"/>
              <a:gd name="T78" fmla="*/ 2147483647 w 221"/>
              <a:gd name="T79" fmla="*/ 2147483647 h 44"/>
              <a:gd name="T80" fmla="*/ 2147483647 w 221"/>
              <a:gd name="T81" fmla="*/ 2147483647 h 44"/>
              <a:gd name="T82" fmla="*/ 2147483647 w 221"/>
              <a:gd name="T83" fmla="*/ 2147483647 h 44"/>
              <a:gd name="T84" fmla="*/ 2147483647 w 221"/>
              <a:gd name="T85" fmla="*/ 2147483647 h 44"/>
              <a:gd name="T86" fmla="*/ 2147483647 w 221"/>
              <a:gd name="T87" fmla="*/ 2147483647 h 44"/>
              <a:gd name="T88" fmla="*/ 2147483647 w 221"/>
              <a:gd name="T89" fmla="*/ 2147483647 h 44"/>
              <a:gd name="T90" fmla="*/ 2147483647 w 221"/>
              <a:gd name="T91" fmla="*/ 2147483647 h 44"/>
              <a:gd name="T92" fmla="*/ 2147483647 w 221"/>
              <a:gd name="T93" fmla="*/ 2147483647 h 44"/>
              <a:gd name="T94" fmla="*/ 2147483647 w 221"/>
              <a:gd name="T95" fmla="*/ 2147483647 h 44"/>
              <a:gd name="T96" fmla="*/ 2147483647 w 221"/>
              <a:gd name="T97" fmla="*/ 2147483647 h 44"/>
              <a:gd name="T98" fmla="*/ 2147483647 w 221"/>
              <a:gd name="T99" fmla="*/ 2147483647 h 44"/>
              <a:gd name="T100" fmla="*/ 2147483647 w 221"/>
              <a:gd name="T101" fmla="*/ 2147483647 h 44"/>
              <a:gd name="T102" fmla="*/ 2147483647 w 221"/>
              <a:gd name="T103" fmla="*/ 2147483647 h 44"/>
              <a:gd name="T104" fmla="*/ 2147483647 w 221"/>
              <a:gd name="T105" fmla="*/ 2147483647 h 44"/>
              <a:gd name="T106" fmla="*/ 2147483647 w 221"/>
              <a:gd name="T107" fmla="*/ 2147483647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21"/>
              <a:gd name="T163" fmla="*/ 0 h 44"/>
              <a:gd name="T164" fmla="*/ 221 w 221"/>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21" h="44">
                <a:moveTo>
                  <a:pt x="19" y="44"/>
                </a:moveTo>
                <a:cubicBezTo>
                  <a:pt x="22" y="44"/>
                  <a:pt x="26" y="44"/>
                  <a:pt x="30" y="44"/>
                </a:cubicBezTo>
                <a:cubicBezTo>
                  <a:pt x="31" y="44"/>
                  <a:pt x="32" y="44"/>
                  <a:pt x="32" y="43"/>
                </a:cubicBezTo>
                <a:cubicBezTo>
                  <a:pt x="32" y="43"/>
                  <a:pt x="32" y="43"/>
                  <a:pt x="32" y="43"/>
                </a:cubicBezTo>
                <a:cubicBezTo>
                  <a:pt x="32" y="42"/>
                  <a:pt x="31" y="41"/>
                  <a:pt x="30" y="41"/>
                </a:cubicBezTo>
                <a:cubicBezTo>
                  <a:pt x="26" y="41"/>
                  <a:pt x="22" y="41"/>
                  <a:pt x="19" y="41"/>
                </a:cubicBezTo>
                <a:cubicBezTo>
                  <a:pt x="18" y="41"/>
                  <a:pt x="17" y="42"/>
                  <a:pt x="17" y="43"/>
                </a:cubicBezTo>
                <a:cubicBezTo>
                  <a:pt x="17" y="43"/>
                  <a:pt x="17" y="43"/>
                  <a:pt x="17" y="43"/>
                </a:cubicBezTo>
                <a:cubicBezTo>
                  <a:pt x="17" y="44"/>
                  <a:pt x="18" y="44"/>
                  <a:pt x="19" y="44"/>
                </a:cubicBezTo>
                <a:close/>
                <a:moveTo>
                  <a:pt x="196" y="43"/>
                </a:moveTo>
                <a:cubicBezTo>
                  <a:pt x="196" y="42"/>
                  <a:pt x="197" y="40"/>
                  <a:pt x="198" y="39"/>
                </a:cubicBezTo>
                <a:cubicBezTo>
                  <a:pt x="199" y="38"/>
                  <a:pt x="198" y="37"/>
                  <a:pt x="198" y="37"/>
                </a:cubicBezTo>
                <a:cubicBezTo>
                  <a:pt x="198" y="37"/>
                  <a:pt x="198" y="37"/>
                  <a:pt x="198" y="37"/>
                </a:cubicBezTo>
                <a:cubicBezTo>
                  <a:pt x="197" y="36"/>
                  <a:pt x="196" y="37"/>
                  <a:pt x="195" y="37"/>
                </a:cubicBezTo>
                <a:cubicBezTo>
                  <a:pt x="195" y="39"/>
                  <a:pt x="194" y="40"/>
                  <a:pt x="193" y="41"/>
                </a:cubicBezTo>
                <a:cubicBezTo>
                  <a:pt x="190" y="41"/>
                  <a:pt x="190" y="41"/>
                  <a:pt x="186" y="41"/>
                </a:cubicBezTo>
                <a:cubicBezTo>
                  <a:pt x="186" y="41"/>
                  <a:pt x="185" y="42"/>
                  <a:pt x="185" y="43"/>
                </a:cubicBezTo>
                <a:cubicBezTo>
                  <a:pt x="185" y="43"/>
                  <a:pt x="185" y="43"/>
                  <a:pt x="185" y="43"/>
                </a:cubicBezTo>
                <a:cubicBezTo>
                  <a:pt x="185" y="44"/>
                  <a:pt x="186" y="44"/>
                  <a:pt x="186" y="44"/>
                </a:cubicBezTo>
                <a:cubicBezTo>
                  <a:pt x="194" y="44"/>
                  <a:pt x="194" y="44"/>
                  <a:pt x="194" y="44"/>
                </a:cubicBezTo>
                <a:cubicBezTo>
                  <a:pt x="195" y="44"/>
                  <a:pt x="195" y="44"/>
                  <a:pt x="196" y="43"/>
                </a:cubicBezTo>
                <a:close/>
                <a:moveTo>
                  <a:pt x="217" y="1"/>
                </a:moveTo>
                <a:cubicBezTo>
                  <a:pt x="215" y="5"/>
                  <a:pt x="213" y="8"/>
                  <a:pt x="211" y="12"/>
                </a:cubicBezTo>
                <a:cubicBezTo>
                  <a:pt x="211" y="12"/>
                  <a:pt x="211" y="13"/>
                  <a:pt x="212" y="14"/>
                </a:cubicBezTo>
                <a:cubicBezTo>
                  <a:pt x="212" y="14"/>
                  <a:pt x="212" y="14"/>
                  <a:pt x="212" y="14"/>
                </a:cubicBezTo>
                <a:cubicBezTo>
                  <a:pt x="212" y="14"/>
                  <a:pt x="213" y="14"/>
                  <a:pt x="214" y="13"/>
                </a:cubicBezTo>
                <a:cubicBezTo>
                  <a:pt x="216" y="10"/>
                  <a:pt x="218" y="7"/>
                  <a:pt x="220" y="3"/>
                </a:cubicBezTo>
                <a:cubicBezTo>
                  <a:pt x="221" y="2"/>
                  <a:pt x="220" y="1"/>
                  <a:pt x="219" y="1"/>
                </a:cubicBezTo>
                <a:cubicBezTo>
                  <a:pt x="219" y="1"/>
                  <a:pt x="219" y="1"/>
                  <a:pt x="219" y="1"/>
                </a:cubicBezTo>
                <a:cubicBezTo>
                  <a:pt x="219" y="0"/>
                  <a:pt x="218" y="1"/>
                  <a:pt x="217" y="1"/>
                </a:cubicBezTo>
                <a:close/>
                <a:moveTo>
                  <a:pt x="206" y="19"/>
                </a:moveTo>
                <a:cubicBezTo>
                  <a:pt x="204" y="23"/>
                  <a:pt x="202" y="26"/>
                  <a:pt x="200" y="29"/>
                </a:cubicBezTo>
                <a:cubicBezTo>
                  <a:pt x="200" y="30"/>
                  <a:pt x="200" y="31"/>
                  <a:pt x="201" y="32"/>
                </a:cubicBezTo>
                <a:cubicBezTo>
                  <a:pt x="201" y="32"/>
                  <a:pt x="201" y="32"/>
                  <a:pt x="201" y="32"/>
                </a:cubicBezTo>
                <a:cubicBezTo>
                  <a:pt x="201" y="32"/>
                  <a:pt x="203" y="32"/>
                  <a:pt x="203" y="31"/>
                </a:cubicBezTo>
                <a:cubicBezTo>
                  <a:pt x="205" y="28"/>
                  <a:pt x="207" y="24"/>
                  <a:pt x="209" y="21"/>
                </a:cubicBezTo>
                <a:cubicBezTo>
                  <a:pt x="210" y="20"/>
                  <a:pt x="209" y="19"/>
                  <a:pt x="209" y="19"/>
                </a:cubicBezTo>
                <a:cubicBezTo>
                  <a:pt x="209" y="19"/>
                  <a:pt x="209" y="19"/>
                  <a:pt x="209" y="19"/>
                </a:cubicBezTo>
                <a:cubicBezTo>
                  <a:pt x="208" y="18"/>
                  <a:pt x="207" y="19"/>
                  <a:pt x="206" y="19"/>
                </a:cubicBezTo>
                <a:close/>
                <a:moveTo>
                  <a:pt x="0" y="41"/>
                </a:moveTo>
                <a:cubicBezTo>
                  <a:pt x="0" y="44"/>
                  <a:pt x="0" y="44"/>
                  <a:pt x="0" y="44"/>
                </a:cubicBezTo>
                <a:cubicBezTo>
                  <a:pt x="8" y="44"/>
                  <a:pt x="8" y="44"/>
                  <a:pt x="8" y="44"/>
                </a:cubicBezTo>
                <a:cubicBezTo>
                  <a:pt x="9" y="44"/>
                  <a:pt x="10" y="44"/>
                  <a:pt x="10" y="43"/>
                </a:cubicBezTo>
                <a:cubicBezTo>
                  <a:pt x="10" y="43"/>
                  <a:pt x="10" y="43"/>
                  <a:pt x="10" y="43"/>
                </a:cubicBezTo>
                <a:cubicBezTo>
                  <a:pt x="10" y="42"/>
                  <a:pt x="9" y="41"/>
                  <a:pt x="8" y="41"/>
                </a:cubicBezTo>
                <a:cubicBezTo>
                  <a:pt x="0" y="41"/>
                  <a:pt x="0" y="41"/>
                  <a:pt x="0" y="41"/>
                </a:cubicBezTo>
                <a:close/>
                <a:moveTo>
                  <a:pt x="40" y="44"/>
                </a:moveTo>
                <a:cubicBezTo>
                  <a:pt x="43" y="44"/>
                  <a:pt x="47" y="44"/>
                  <a:pt x="51" y="44"/>
                </a:cubicBezTo>
                <a:cubicBezTo>
                  <a:pt x="52" y="44"/>
                  <a:pt x="53" y="44"/>
                  <a:pt x="53" y="43"/>
                </a:cubicBezTo>
                <a:cubicBezTo>
                  <a:pt x="53" y="43"/>
                  <a:pt x="53" y="43"/>
                  <a:pt x="53" y="43"/>
                </a:cubicBezTo>
                <a:cubicBezTo>
                  <a:pt x="53" y="42"/>
                  <a:pt x="52" y="41"/>
                  <a:pt x="51" y="41"/>
                </a:cubicBezTo>
                <a:cubicBezTo>
                  <a:pt x="47" y="41"/>
                  <a:pt x="43" y="41"/>
                  <a:pt x="40" y="41"/>
                </a:cubicBezTo>
                <a:cubicBezTo>
                  <a:pt x="39" y="41"/>
                  <a:pt x="38" y="42"/>
                  <a:pt x="38" y="43"/>
                </a:cubicBezTo>
                <a:cubicBezTo>
                  <a:pt x="38" y="43"/>
                  <a:pt x="38" y="43"/>
                  <a:pt x="38" y="43"/>
                </a:cubicBezTo>
                <a:cubicBezTo>
                  <a:pt x="38" y="44"/>
                  <a:pt x="39" y="44"/>
                  <a:pt x="40" y="44"/>
                </a:cubicBezTo>
                <a:close/>
                <a:moveTo>
                  <a:pt x="60" y="44"/>
                </a:moveTo>
                <a:cubicBezTo>
                  <a:pt x="64" y="44"/>
                  <a:pt x="68" y="44"/>
                  <a:pt x="72" y="44"/>
                </a:cubicBezTo>
                <a:cubicBezTo>
                  <a:pt x="73" y="44"/>
                  <a:pt x="74" y="44"/>
                  <a:pt x="74" y="43"/>
                </a:cubicBezTo>
                <a:cubicBezTo>
                  <a:pt x="74" y="43"/>
                  <a:pt x="74" y="43"/>
                  <a:pt x="74" y="43"/>
                </a:cubicBezTo>
                <a:cubicBezTo>
                  <a:pt x="74" y="42"/>
                  <a:pt x="73" y="41"/>
                  <a:pt x="72" y="41"/>
                </a:cubicBezTo>
                <a:cubicBezTo>
                  <a:pt x="68" y="41"/>
                  <a:pt x="64" y="41"/>
                  <a:pt x="60" y="41"/>
                </a:cubicBezTo>
                <a:cubicBezTo>
                  <a:pt x="60" y="41"/>
                  <a:pt x="59" y="42"/>
                  <a:pt x="59" y="43"/>
                </a:cubicBezTo>
                <a:cubicBezTo>
                  <a:pt x="59" y="43"/>
                  <a:pt x="59" y="43"/>
                  <a:pt x="59" y="43"/>
                </a:cubicBezTo>
                <a:cubicBezTo>
                  <a:pt x="59" y="44"/>
                  <a:pt x="60" y="44"/>
                  <a:pt x="60" y="44"/>
                </a:cubicBezTo>
                <a:close/>
                <a:moveTo>
                  <a:pt x="81" y="44"/>
                </a:moveTo>
                <a:cubicBezTo>
                  <a:pt x="85" y="44"/>
                  <a:pt x="89" y="44"/>
                  <a:pt x="93" y="44"/>
                </a:cubicBezTo>
                <a:cubicBezTo>
                  <a:pt x="94" y="44"/>
                  <a:pt x="95" y="44"/>
                  <a:pt x="95" y="43"/>
                </a:cubicBezTo>
                <a:cubicBezTo>
                  <a:pt x="95" y="43"/>
                  <a:pt x="95" y="43"/>
                  <a:pt x="95" y="43"/>
                </a:cubicBezTo>
                <a:cubicBezTo>
                  <a:pt x="95" y="42"/>
                  <a:pt x="94" y="41"/>
                  <a:pt x="93" y="41"/>
                </a:cubicBezTo>
                <a:cubicBezTo>
                  <a:pt x="89" y="41"/>
                  <a:pt x="85" y="41"/>
                  <a:pt x="81" y="41"/>
                </a:cubicBezTo>
                <a:cubicBezTo>
                  <a:pt x="81" y="41"/>
                  <a:pt x="80" y="42"/>
                  <a:pt x="80" y="43"/>
                </a:cubicBezTo>
                <a:cubicBezTo>
                  <a:pt x="80" y="43"/>
                  <a:pt x="80" y="43"/>
                  <a:pt x="80" y="43"/>
                </a:cubicBezTo>
                <a:cubicBezTo>
                  <a:pt x="80" y="44"/>
                  <a:pt x="81" y="44"/>
                  <a:pt x="81" y="44"/>
                </a:cubicBezTo>
                <a:close/>
                <a:moveTo>
                  <a:pt x="102" y="44"/>
                </a:moveTo>
                <a:cubicBezTo>
                  <a:pt x="106" y="44"/>
                  <a:pt x="110" y="44"/>
                  <a:pt x="114" y="44"/>
                </a:cubicBezTo>
                <a:cubicBezTo>
                  <a:pt x="115" y="44"/>
                  <a:pt x="116" y="44"/>
                  <a:pt x="116" y="43"/>
                </a:cubicBezTo>
                <a:cubicBezTo>
                  <a:pt x="116" y="43"/>
                  <a:pt x="116" y="43"/>
                  <a:pt x="116" y="43"/>
                </a:cubicBezTo>
                <a:cubicBezTo>
                  <a:pt x="116" y="42"/>
                  <a:pt x="115" y="41"/>
                  <a:pt x="114" y="41"/>
                </a:cubicBezTo>
                <a:cubicBezTo>
                  <a:pt x="110" y="41"/>
                  <a:pt x="106" y="41"/>
                  <a:pt x="102" y="41"/>
                </a:cubicBezTo>
                <a:cubicBezTo>
                  <a:pt x="102" y="41"/>
                  <a:pt x="101" y="42"/>
                  <a:pt x="101" y="43"/>
                </a:cubicBezTo>
                <a:cubicBezTo>
                  <a:pt x="101" y="43"/>
                  <a:pt x="101" y="43"/>
                  <a:pt x="101" y="43"/>
                </a:cubicBezTo>
                <a:cubicBezTo>
                  <a:pt x="101" y="44"/>
                  <a:pt x="102" y="44"/>
                  <a:pt x="102" y="44"/>
                </a:cubicBezTo>
                <a:close/>
                <a:moveTo>
                  <a:pt x="123" y="44"/>
                </a:moveTo>
                <a:cubicBezTo>
                  <a:pt x="127" y="44"/>
                  <a:pt x="131" y="44"/>
                  <a:pt x="135" y="44"/>
                </a:cubicBezTo>
                <a:cubicBezTo>
                  <a:pt x="136" y="44"/>
                  <a:pt x="137" y="44"/>
                  <a:pt x="137" y="43"/>
                </a:cubicBezTo>
                <a:cubicBezTo>
                  <a:pt x="137" y="43"/>
                  <a:pt x="137" y="43"/>
                  <a:pt x="137" y="43"/>
                </a:cubicBezTo>
                <a:cubicBezTo>
                  <a:pt x="137" y="42"/>
                  <a:pt x="136" y="41"/>
                  <a:pt x="135" y="41"/>
                </a:cubicBezTo>
                <a:cubicBezTo>
                  <a:pt x="131" y="41"/>
                  <a:pt x="127" y="41"/>
                  <a:pt x="123" y="41"/>
                </a:cubicBezTo>
                <a:cubicBezTo>
                  <a:pt x="123" y="41"/>
                  <a:pt x="122" y="42"/>
                  <a:pt x="122" y="43"/>
                </a:cubicBezTo>
                <a:cubicBezTo>
                  <a:pt x="122" y="43"/>
                  <a:pt x="122" y="43"/>
                  <a:pt x="122" y="43"/>
                </a:cubicBezTo>
                <a:cubicBezTo>
                  <a:pt x="122" y="44"/>
                  <a:pt x="123" y="44"/>
                  <a:pt x="123" y="44"/>
                </a:cubicBezTo>
                <a:close/>
                <a:moveTo>
                  <a:pt x="144" y="44"/>
                </a:moveTo>
                <a:cubicBezTo>
                  <a:pt x="148" y="44"/>
                  <a:pt x="152" y="44"/>
                  <a:pt x="156" y="44"/>
                </a:cubicBezTo>
                <a:cubicBezTo>
                  <a:pt x="157" y="44"/>
                  <a:pt x="158" y="44"/>
                  <a:pt x="158" y="43"/>
                </a:cubicBezTo>
                <a:cubicBezTo>
                  <a:pt x="158" y="43"/>
                  <a:pt x="158" y="43"/>
                  <a:pt x="158" y="43"/>
                </a:cubicBezTo>
                <a:cubicBezTo>
                  <a:pt x="158" y="42"/>
                  <a:pt x="157" y="41"/>
                  <a:pt x="156" y="41"/>
                </a:cubicBezTo>
                <a:cubicBezTo>
                  <a:pt x="152" y="41"/>
                  <a:pt x="148" y="41"/>
                  <a:pt x="144" y="41"/>
                </a:cubicBezTo>
                <a:cubicBezTo>
                  <a:pt x="144" y="41"/>
                  <a:pt x="143" y="42"/>
                  <a:pt x="143" y="43"/>
                </a:cubicBezTo>
                <a:cubicBezTo>
                  <a:pt x="143" y="43"/>
                  <a:pt x="143" y="43"/>
                  <a:pt x="143" y="43"/>
                </a:cubicBezTo>
                <a:cubicBezTo>
                  <a:pt x="143" y="44"/>
                  <a:pt x="144" y="44"/>
                  <a:pt x="144" y="44"/>
                </a:cubicBezTo>
                <a:close/>
                <a:moveTo>
                  <a:pt x="165" y="44"/>
                </a:moveTo>
                <a:cubicBezTo>
                  <a:pt x="169" y="44"/>
                  <a:pt x="173" y="44"/>
                  <a:pt x="177" y="44"/>
                </a:cubicBezTo>
                <a:cubicBezTo>
                  <a:pt x="178" y="44"/>
                  <a:pt x="179" y="44"/>
                  <a:pt x="179" y="43"/>
                </a:cubicBezTo>
                <a:cubicBezTo>
                  <a:pt x="179" y="43"/>
                  <a:pt x="179" y="43"/>
                  <a:pt x="179" y="43"/>
                </a:cubicBezTo>
                <a:cubicBezTo>
                  <a:pt x="179" y="42"/>
                  <a:pt x="178" y="41"/>
                  <a:pt x="177" y="41"/>
                </a:cubicBezTo>
                <a:cubicBezTo>
                  <a:pt x="173" y="41"/>
                  <a:pt x="169" y="41"/>
                  <a:pt x="165" y="41"/>
                </a:cubicBezTo>
                <a:cubicBezTo>
                  <a:pt x="165" y="41"/>
                  <a:pt x="164" y="42"/>
                  <a:pt x="164" y="43"/>
                </a:cubicBezTo>
                <a:cubicBezTo>
                  <a:pt x="164" y="43"/>
                  <a:pt x="164" y="43"/>
                  <a:pt x="164" y="43"/>
                </a:cubicBezTo>
                <a:cubicBezTo>
                  <a:pt x="164" y="44"/>
                  <a:pt x="165" y="44"/>
                  <a:pt x="165" y="4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89" name="Freeform 32"/>
          <p:cNvSpPr>
            <a:spLocks noEditPoints="1" noChangeArrowheads="1"/>
          </p:cNvSpPr>
          <p:nvPr/>
        </p:nvSpPr>
        <p:spPr bwMode="auto">
          <a:xfrm>
            <a:off x="4187825" y="1816100"/>
            <a:ext cx="1287463" cy="287338"/>
          </a:xfrm>
          <a:custGeom>
            <a:avLst/>
            <a:gdLst>
              <a:gd name="T0" fmla="*/ 2147483647 w 225"/>
              <a:gd name="T1" fmla="*/ 0 h 52"/>
              <a:gd name="T2" fmla="*/ 2147483647 w 225"/>
              <a:gd name="T3" fmla="*/ 2147483647 h 52"/>
              <a:gd name="T4" fmla="*/ 2147483647 w 225"/>
              <a:gd name="T5" fmla="*/ 2147483647 h 52"/>
              <a:gd name="T6" fmla="*/ 2147483647 w 225"/>
              <a:gd name="T7" fmla="*/ 2147483647 h 52"/>
              <a:gd name="T8" fmla="*/ 2147483647 w 225"/>
              <a:gd name="T9" fmla="*/ 2147483647 h 52"/>
              <a:gd name="T10" fmla="*/ 2147483647 w 225"/>
              <a:gd name="T11" fmla="*/ 2147483647 h 52"/>
              <a:gd name="T12" fmla="*/ 2147483647 w 225"/>
              <a:gd name="T13" fmla="*/ 2147483647 h 52"/>
              <a:gd name="T14" fmla="*/ 2147483647 w 225"/>
              <a:gd name="T15" fmla="*/ 2147483647 h 52"/>
              <a:gd name="T16" fmla="*/ 2147483647 w 225"/>
              <a:gd name="T17" fmla="*/ 2147483647 h 52"/>
              <a:gd name="T18" fmla="*/ 2147483647 w 225"/>
              <a:gd name="T19" fmla="*/ 2147483647 h 52"/>
              <a:gd name="T20" fmla="*/ 2147483647 w 225"/>
              <a:gd name="T21" fmla="*/ 2147483647 h 52"/>
              <a:gd name="T22" fmla="*/ 2147483647 w 225"/>
              <a:gd name="T23" fmla="*/ 2147483647 h 52"/>
              <a:gd name="T24" fmla="*/ 2147483647 w 225"/>
              <a:gd name="T25" fmla="*/ 2147483647 h 52"/>
              <a:gd name="T26" fmla="*/ 2147483647 w 225"/>
              <a:gd name="T27" fmla="*/ 0 h 52"/>
              <a:gd name="T28" fmla="*/ 2147483647 w 225"/>
              <a:gd name="T29" fmla="*/ 2147483647 h 52"/>
              <a:gd name="T30" fmla="*/ 2147483647 w 225"/>
              <a:gd name="T31" fmla="*/ 2147483647 h 52"/>
              <a:gd name="T32" fmla="*/ 2147483647 w 225"/>
              <a:gd name="T33" fmla="*/ 2147483647 h 52"/>
              <a:gd name="T34" fmla="*/ 2147483647 w 225"/>
              <a:gd name="T35" fmla="*/ 2147483647 h 52"/>
              <a:gd name="T36" fmla="*/ 2147483647 w 225"/>
              <a:gd name="T37" fmla="*/ 2147483647 h 52"/>
              <a:gd name="T38" fmla="*/ 2147483647 w 225"/>
              <a:gd name="T39" fmla="*/ 2147483647 h 52"/>
              <a:gd name="T40" fmla="*/ 2147483647 w 225"/>
              <a:gd name="T41" fmla="*/ 2147483647 h 52"/>
              <a:gd name="T42" fmla="*/ 2147483647 w 225"/>
              <a:gd name="T43" fmla="*/ 2147483647 h 52"/>
              <a:gd name="T44" fmla="*/ 2147483647 w 225"/>
              <a:gd name="T45" fmla="*/ 2147483647 h 52"/>
              <a:gd name="T46" fmla="*/ 2147483647 w 225"/>
              <a:gd name="T47" fmla="*/ 2147483647 h 52"/>
              <a:gd name="T48" fmla="*/ 0 w 225"/>
              <a:gd name="T49" fmla="*/ 0 h 52"/>
              <a:gd name="T50" fmla="*/ 2147483647 w 225"/>
              <a:gd name="T51" fmla="*/ 2147483647 h 52"/>
              <a:gd name="T52" fmla="*/ 2147483647 w 225"/>
              <a:gd name="T53" fmla="*/ 2147483647 h 52"/>
              <a:gd name="T54" fmla="*/ 2147483647 w 225"/>
              <a:gd name="T55" fmla="*/ 0 h 52"/>
              <a:gd name="T56" fmla="*/ 2147483647 w 225"/>
              <a:gd name="T57" fmla="*/ 2147483647 h 52"/>
              <a:gd name="T58" fmla="*/ 2147483647 w 225"/>
              <a:gd name="T59" fmla="*/ 2147483647 h 52"/>
              <a:gd name="T60" fmla="*/ 2147483647 w 225"/>
              <a:gd name="T61" fmla="*/ 2147483647 h 52"/>
              <a:gd name="T62" fmla="*/ 2147483647 w 225"/>
              <a:gd name="T63" fmla="*/ 0 h 52"/>
              <a:gd name="T64" fmla="*/ 2147483647 w 225"/>
              <a:gd name="T65" fmla="*/ 0 h 52"/>
              <a:gd name="T66" fmla="*/ 2147483647 w 225"/>
              <a:gd name="T67" fmla="*/ 2147483647 h 52"/>
              <a:gd name="T68" fmla="*/ 2147483647 w 225"/>
              <a:gd name="T69" fmla="*/ 2147483647 h 52"/>
              <a:gd name="T70" fmla="*/ 2147483647 w 225"/>
              <a:gd name="T71" fmla="*/ 2147483647 h 52"/>
              <a:gd name="T72" fmla="*/ 2147483647 w 225"/>
              <a:gd name="T73" fmla="*/ 0 h 52"/>
              <a:gd name="T74" fmla="*/ 2147483647 w 225"/>
              <a:gd name="T75" fmla="*/ 2147483647 h 52"/>
              <a:gd name="T76" fmla="*/ 2147483647 w 225"/>
              <a:gd name="T77" fmla="*/ 2147483647 h 52"/>
              <a:gd name="T78" fmla="*/ 2147483647 w 225"/>
              <a:gd name="T79" fmla="*/ 2147483647 h 52"/>
              <a:gd name="T80" fmla="*/ 2147483647 w 225"/>
              <a:gd name="T81" fmla="*/ 0 h 52"/>
              <a:gd name="T82" fmla="*/ 2147483647 w 225"/>
              <a:gd name="T83" fmla="*/ 0 h 52"/>
              <a:gd name="T84" fmla="*/ 2147483647 w 225"/>
              <a:gd name="T85" fmla="*/ 2147483647 h 52"/>
              <a:gd name="T86" fmla="*/ 2147483647 w 225"/>
              <a:gd name="T87" fmla="*/ 2147483647 h 52"/>
              <a:gd name="T88" fmla="*/ 2147483647 w 225"/>
              <a:gd name="T89" fmla="*/ 2147483647 h 52"/>
              <a:gd name="T90" fmla="*/ 2147483647 w 225"/>
              <a:gd name="T91" fmla="*/ 0 h 52"/>
              <a:gd name="T92" fmla="*/ 2147483647 w 225"/>
              <a:gd name="T93" fmla="*/ 2147483647 h 52"/>
              <a:gd name="T94" fmla="*/ 2147483647 w 225"/>
              <a:gd name="T95" fmla="*/ 2147483647 h 52"/>
              <a:gd name="T96" fmla="*/ 2147483647 w 225"/>
              <a:gd name="T97" fmla="*/ 2147483647 h 52"/>
              <a:gd name="T98" fmla="*/ 2147483647 w 225"/>
              <a:gd name="T99" fmla="*/ 0 h 52"/>
              <a:gd name="T100" fmla="*/ 2147483647 w 225"/>
              <a:gd name="T101" fmla="*/ 0 h 52"/>
              <a:gd name="T102" fmla="*/ 2147483647 w 225"/>
              <a:gd name="T103" fmla="*/ 2147483647 h 52"/>
              <a:gd name="T104" fmla="*/ 2147483647 w 225"/>
              <a:gd name="T105" fmla="*/ 2147483647 h 52"/>
              <a:gd name="T106" fmla="*/ 2147483647 w 225"/>
              <a:gd name="T107" fmla="*/ 2147483647 h 52"/>
              <a:gd name="T108" fmla="*/ 2147483647 w 225"/>
              <a:gd name="T109" fmla="*/ 0 h 52"/>
              <a:gd name="T110" fmla="*/ 2147483647 w 225"/>
              <a:gd name="T111" fmla="*/ 2147483647 h 52"/>
              <a:gd name="T112" fmla="*/ 2147483647 w 225"/>
              <a:gd name="T113" fmla="*/ 2147483647 h 52"/>
              <a:gd name="T114" fmla="*/ 2147483647 w 225"/>
              <a:gd name="T115" fmla="*/ 2147483647 h 52"/>
              <a:gd name="T116" fmla="*/ 2147483647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5"/>
              <a:gd name="T178" fmla="*/ 0 h 52"/>
              <a:gd name="T179" fmla="*/ 225 w 225"/>
              <a:gd name="T180" fmla="*/ 52 h 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5" h="52">
                <a:moveTo>
                  <a:pt x="19" y="0"/>
                </a:moveTo>
                <a:cubicBezTo>
                  <a:pt x="22" y="0"/>
                  <a:pt x="26" y="0"/>
                  <a:pt x="30" y="0"/>
                </a:cubicBezTo>
                <a:cubicBezTo>
                  <a:pt x="31" y="0"/>
                  <a:pt x="32" y="1"/>
                  <a:pt x="32" y="2"/>
                </a:cubicBezTo>
                <a:cubicBezTo>
                  <a:pt x="32" y="2"/>
                  <a:pt x="32" y="2"/>
                  <a:pt x="32" y="2"/>
                </a:cubicBezTo>
                <a:cubicBezTo>
                  <a:pt x="32" y="3"/>
                  <a:pt x="31" y="3"/>
                  <a:pt x="30" y="3"/>
                </a:cubicBezTo>
                <a:cubicBezTo>
                  <a:pt x="26" y="3"/>
                  <a:pt x="22" y="3"/>
                  <a:pt x="19" y="3"/>
                </a:cubicBezTo>
                <a:cubicBezTo>
                  <a:pt x="18" y="3"/>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3"/>
                  <a:pt x="197" y="4"/>
                  <a:pt x="198" y="5"/>
                </a:cubicBezTo>
                <a:cubicBezTo>
                  <a:pt x="199" y="6"/>
                  <a:pt x="198" y="7"/>
                  <a:pt x="198" y="8"/>
                </a:cubicBezTo>
                <a:cubicBezTo>
                  <a:pt x="198" y="8"/>
                  <a:pt x="198" y="8"/>
                  <a:pt x="198" y="8"/>
                </a:cubicBezTo>
                <a:cubicBezTo>
                  <a:pt x="197" y="8"/>
                  <a:pt x="196" y="8"/>
                  <a:pt x="195" y="7"/>
                </a:cubicBezTo>
                <a:cubicBezTo>
                  <a:pt x="195" y="6"/>
                  <a:pt x="194" y="5"/>
                  <a:pt x="193" y="3"/>
                </a:cubicBezTo>
                <a:cubicBezTo>
                  <a:pt x="190" y="3"/>
                  <a:pt x="190" y="3"/>
                  <a:pt x="186" y="3"/>
                </a:cubicBezTo>
                <a:cubicBezTo>
                  <a:pt x="186" y="3"/>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0"/>
                  <a:pt x="214" y="31"/>
                </a:cubicBezTo>
                <a:cubicBezTo>
                  <a:pt x="216" y="34"/>
                  <a:pt x="218" y="38"/>
                  <a:pt x="220" y="41"/>
                </a:cubicBezTo>
                <a:cubicBezTo>
                  <a:pt x="221" y="42"/>
                  <a:pt x="220" y="43"/>
                  <a:pt x="219" y="43"/>
                </a:cubicBezTo>
                <a:cubicBezTo>
                  <a:pt x="219" y="43"/>
                  <a:pt x="219" y="43"/>
                  <a:pt x="219" y="43"/>
                </a:cubicBezTo>
                <a:cubicBezTo>
                  <a:pt x="219" y="44"/>
                  <a:pt x="218" y="44"/>
                  <a:pt x="217" y="43"/>
                </a:cubicBezTo>
                <a:close/>
                <a:moveTo>
                  <a:pt x="206" y="25"/>
                </a:moveTo>
                <a:cubicBezTo>
                  <a:pt x="204" y="22"/>
                  <a:pt x="202" y="18"/>
                  <a:pt x="200" y="15"/>
                </a:cubicBezTo>
                <a:cubicBezTo>
                  <a:pt x="200" y="14"/>
                  <a:pt x="200" y="13"/>
                  <a:pt x="201" y="13"/>
                </a:cubicBezTo>
                <a:cubicBezTo>
                  <a:pt x="201" y="13"/>
                  <a:pt x="201" y="13"/>
                  <a:pt x="201" y="13"/>
                </a:cubicBezTo>
                <a:cubicBezTo>
                  <a:pt x="201" y="12"/>
                  <a:pt x="203" y="12"/>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3"/>
                </a:moveTo>
                <a:cubicBezTo>
                  <a:pt x="0" y="0"/>
                  <a:pt x="0" y="0"/>
                  <a:pt x="0" y="0"/>
                </a:cubicBezTo>
                <a:cubicBezTo>
                  <a:pt x="8" y="0"/>
                  <a:pt x="8" y="0"/>
                  <a:pt x="8" y="0"/>
                </a:cubicBezTo>
                <a:cubicBezTo>
                  <a:pt x="9" y="0"/>
                  <a:pt x="10" y="1"/>
                  <a:pt x="10" y="2"/>
                </a:cubicBezTo>
                <a:cubicBezTo>
                  <a:pt x="10" y="2"/>
                  <a:pt x="10" y="2"/>
                  <a:pt x="10" y="2"/>
                </a:cubicBezTo>
                <a:cubicBezTo>
                  <a:pt x="10" y="3"/>
                  <a:pt x="9" y="3"/>
                  <a:pt x="8" y="3"/>
                </a:cubicBezTo>
                <a:cubicBezTo>
                  <a:pt x="0" y="3"/>
                  <a:pt x="0" y="3"/>
                  <a:pt x="0" y="3"/>
                </a:cubicBezTo>
                <a:close/>
                <a:moveTo>
                  <a:pt x="40" y="0"/>
                </a:moveTo>
                <a:cubicBezTo>
                  <a:pt x="43" y="0"/>
                  <a:pt x="47" y="0"/>
                  <a:pt x="51" y="0"/>
                </a:cubicBezTo>
                <a:cubicBezTo>
                  <a:pt x="52" y="0"/>
                  <a:pt x="53" y="1"/>
                  <a:pt x="53" y="2"/>
                </a:cubicBezTo>
                <a:cubicBezTo>
                  <a:pt x="53" y="2"/>
                  <a:pt x="53" y="2"/>
                  <a:pt x="53" y="2"/>
                </a:cubicBezTo>
                <a:cubicBezTo>
                  <a:pt x="53" y="3"/>
                  <a:pt x="52" y="3"/>
                  <a:pt x="51" y="3"/>
                </a:cubicBezTo>
                <a:cubicBezTo>
                  <a:pt x="47" y="3"/>
                  <a:pt x="43" y="3"/>
                  <a:pt x="40" y="3"/>
                </a:cubicBezTo>
                <a:cubicBezTo>
                  <a:pt x="39" y="3"/>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3"/>
                  <a:pt x="72" y="3"/>
                </a:cubicBezTo>
                <a:cubicBezTo>
                  <a:pt x="68" y="3"/>
                  <a:pt x="64" y="3"/>
                  <a:pt x="60" y="3"/>
                </a:cubicBezTo>
                <a:cubicBezTo>
                  <a:pt x="60" y="3"/>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3"/>
                  <a:pt x="93" y="3"/>
                </a:cubicBezTo>
                <a:cubicBezTo>
                  <a:pt x="89" y="3"/>
                  <a:pt x="85" y="3"/>
                  <a:pt x="81" y="3"/>
                </a:cubicBezTo>
                <a:cubicBezTo>
                  <a:pt x="81" y="3"/>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3"/>
                  <a:pt x="114" y="3"/>
                </a:cubicBezTo>
                <a:cubicBezTo>
                  <a:pt x="110" y="3"/>
                  <a:pt x="106" y="3"/>
                  <a:pt x="102" y="3"/>
                </a:cubicBezTo>
                <a:cubicBezTo>
                  <a:pt x="102" y="3"/>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3"/>
                  <a:pt x="135" y="3"/>
                </a:cubicBezTo>
                <a:cubicBezTo>
                  <a:pt x="131" y="3"/>
                  <a:pt x="127" y="3"/>
                  <a:pt x="123" y="3"/>
                </a:cubicBezTo>
                <a:cubicBezTo>
                  <a:pt x="123" y="3"/>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3"/>
                  <a:pt x="156" y="3"/>
                </a:cubicBezTo>
                <a:cubicBezTo>
                  <a:pt x="152" y="3"/>
                  <a:pt x="148" y="3"/>
                  <a:pt x="144" y="3"/>
                </a:cubicBezTo>
                <a:cubicBezTo>
                  <a:pt x="144" y="3"/>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3"/>
                  <a:pt x="177" y="3"/>
                </a:cubicBezTo>
                <a:cubicBezTo>
                  <a:pt x="173" y="3"/>
                  <a:pt x="169" y="3"/>
                  <a:pt x="165" y="3"/>
                </a:cubicBezTo>
                <a:cubicBezTo>
                  <a:pt x="165" y="3"/>
                  <a:pt x="164" y="3"/>
                  <a:pt x="164" y="2"/>
                </a:cubicBezTo>
                <a:cubicBezTo>
                  <a:pt x="164" y="2"/>
                  <a:pt x="164" y="2"/>
                  <a:pt x="164" y="2"/>
                </a:cubicBezTo>
                <a:cubicBezTo>
                  <a:pt x="164" y="1"/>
                  <a:pt x="165" y="0"/>
                  <a:pt x="165"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0" name="Freeform 36"/>
          <p:cNvSpPr>
            <a:spLocks noChangeArrowheads="1"/>
          </p:cNvSpPr>
          <p:nvPr/>
        </p:nvSpPr>
        <p:spPr bwMode="auto">
          <a:xfrm>
            <a:off x="4398963" y="2925763"/>
            <a:ext cx="1196975" cy="638175"/>
          </a:xfrm>
          <a:custGeom>
            <a:avLst/>
            <a:gdLst>
              <a:gd name="T0" fmla="*/ 0 w 498"/>
              <a:gd name="T1" fmla="*/ 0 h 273"/>
              <a:gd name="T2" fmla="*/ 2147483647 w 498"/>
              <a:gd name="T3" fmla="*/ 0 h 273"/>
              <a:gd name="T4" fmla="*/ 2147483647 w 498"/>
              <a:gd name="T5" fmla="*/ 2147483647 h 273"/>
              <a:gd name="T6" fmla="*/ 2147483647 w 498"/>
              <a:gd name="T7" fmla="*/ 2147483647 h 273"/>
              <a:gd name="T8" fmla="*/ 0 w 498"/>
              <a:gd name="T9" fmla="*/ 2147483647 h 273"/>
              <a:gd name="T10" fmla="*/ 0 w 498"/>
              <a:gd name="T11" fmla="*/ 0 h 273"/>
              <a:gd name="T12" fmla="*/ 0 w 498"/>
              <a:gd name="T13" fmla="*/ 0 h 273"/>
              <a:gd name="T14" fmla="*/ 0 60000 65536"/>
              <a:gd name="T15" fmla="*/ 0 60000 65536"/>
              <a:gd name="T16" fmla="*/ 0 60000 65536"/>
              <a:gd name="T17" fmla="*/ 0 60000 65536"/>
              <a:gd name="T18" fmla="*/ 0 60000 65536"/>
              <a:gd name="T19" fmla="*/ 0 60000 65536"/>
              <a:gd name="T20" fmla="*/ 0 60000 65536"/>
              <a:gd name="T21" fmla="*/ 0 w 498"/>
              <a:gd name="T22" fmla="*/ 0 h 273"/>
              <a:gd name="T23" fmla="*/ 498 w 498"/>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8" h="273">
                <a:moveTo>
                  <a:pt x="0" y="0"/>
                </a:moveTo>
                <a:lnTo>
                  <a:pt x="415" y="0"/>
                </a:lnTo>
                <a:lnTo>
                  <a:pt x="498" y="138"/>
                </a:lnTo>
                <a:lnTo>
                  <a:pt x="415" y="273"/>
                </a:lnTo>
                <a:lnTo>
                  <a:pt x="0" y="273"/>
                </a:lnTo>
                <a:lnTo>
                  <a:pt x="0" y="0"/>
                </a:lnTo>
                <a:close/>
              </a:path>
            </a:pathLst>
          </a:custGeom>
          <a:solidFill>
            <a:srgbClr val="C9CAC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1" name="Freeform 37"/>
          <p:cNvSpPr>
            <a:spLocks noChangeArrowheads="1"/>
          </p:cNvSpPr>
          <p:nvPr/>
        </p:nvSpPr>
        <p:spPr bwMode="auto">
          <a:xfrm>
            <a:off x="4187825" y="2860675"/>
            <a:ext cx="1344613" cy="636588"/>
          </a:xfrm>
          <a:custGeom>
            <a:avLst/>
            <a:gdLst>
              <a:gd name="T0" fmla="*/ 0 w 560"/>
              <a:gd name="T1" fmla="*/ 0 h 272"/>
              <a:gd name="T2" fmla="*/ 2147483647 w 560"/>
              <a:gd name="T3" fmla="*/ 0 h 272"/>
              <a:gd name="T4" fmla="*/ 2147483647 w 560"/>
              <a:gd name="T5" fmla="*/ 2147483647 h 272"/>
              <a:gd name="T6" fmla="*/ 2147483647 w 560"/>
              <a:gd name="T7" fmla="*/ 2147483647 h 272"/>
              <a:gd name="T8" fmla="*/ 0 w 560"/>
              <a:gd name="T9" fmla="*/ 2147483647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 name="T21" fmla="*/ 0 w 560"/>
              <a:gd name="T22" fmla="*/ 0 h 272"/>
              <a:gd name="T23" fmla="*/ 560 w 560"/>
              <a:gd name="T24" fmla="*/ 272 h 2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0" h="272">
                <a:moveTo>
                  <a:pt x="0" y="0"/>
                </a:moveTo>
                <a:lnTo>
                  <a:pt x="477" y="0"/>
                </a:lnTo>
                <a:lnTo>
                  <a:pt x="560" y="135"/>
                </a:lnTo>
                <a:lnTo>
                  <a:pt x="477" y="272"/>
                </a:lnTo>
                <a:lnTo>
                  <a:pt x="0" y="272"/>
                </a:lnTo>
                <a:lnTo>
                  <a:pt x="0" y="0"/>
                </a:lnTo>
                <a:close/>
              </a:path>
            </a:pathLst>
          </a:custGeom>
          <a:solidFill>
            <a:srgbClr val="3A383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2" name="Freeform 38"/>
          <p:cNvSpPr>
            <a:spLocks noEditPoints="1" noChangeArrowheads="1"/>
          </p:cNvSpPr>
          <p:nvPr/>
        </p:nvSpPr>
        <p:spPr bwMode="auto">
          <a:xfrm>
            <a:off x="4187825" y="3213100"/>
            <a:ext cx="1265238" cy="246063"/>
          </a:xfrm>
          <a:custGeom>
            <a:avLst/>
            <a:gdLst>
              <a:gd name="T0" fmla="*/ 2147483647 w 221"/>
              <a:gd name="T1" fmla="*/ 2147483647 h 44"/>
              <a:gd name="T2" fmla="*/ 2147483647 w 221"/>
              <a:gd name="T3" fmla="*/ 2147483647 h 44"/>
              <a:gd name="T4" fmla="*/ 2147483647 w 221"/>
              <a:gd name="T5" fmla="*/ 2147483647 h 44"/>
              <a:gd name="T6" fmla="*/ 2147483647 w 221"/>
              <a:gd name="T7" fmla="*/ 2147483647 h 44"/>
              <a:gd name="T8" fmla="*/ 2147483647 w 221"/>
              <a:gd name="T9" fmla="*/ 2147483647 h 44"/>
              <a:gd name="T10" fmla="*/ 2147483647 w 221"/>
              <a:gd name="T11" fmla="*/ 2147483647 h 44"/>
              <a:gd name="T12" fmla="*/ 2147483647 w 221"/>
              <a:gd name="T13" fmla="*/ 2147483647 h 44"/>
              <a:gd name="T14" fmla="*/ 2147483647 w 221"/>
              <a:gd name="T15" fmla="*/ 2147483647 h 44"/>
              <a:gd name="T16" fmla="*/ 2147483647 w 221"/>
              <a:gd name="T17" fmla="*/ 2147483647 h 44"/>
              <a:gd name="T18" fmla="*/ 2147483647 w 221"/>
              <a:gd name="T19" fmla="*/ 2147483647 h 44"/>
              <a:gd name="T20" fmla="*/ 2147483647 w 221"/>
              <a:gd name="T21" fmla="*/ 2147483647 h 44"/>
              <a:gd name="T22" fmla="*/ 2147483647 w 221"/>
              <a:gd name="T23" fmla="*/ 2147483647 h 44"/>
              <a:gd name="T24" fmla="*/ 2147483647 w 221"/>
              <a:gd name="T25" fmla="*/ 2147483647 h 44"/>
              <a:gd name="T26" fmla="*/ 2147483647 w 221"/>
              <a:gd name="T27" fmla="*/ 0 h 44"/>
              <a:gd name="T28" fmla="*/ 2147483647 w 221"/>
              <a:gd name="T29" fmla="*/ 2147483647 h 44"/>
              <a:gd name="T30" fmla="*/ 2147483647 w 221"/>
              <a:gd name="T31" fmla="*/ 2147483647 h 44"/>
              <a:gd name="T32" fmla="*/ 2147483647 w 221"/>
              <a:gd name="T33" fmla="*/ 2147483647 h 44"/>
              <a:gd name="T34" fmla="*/ 2147483647 w 221"/>
              <a:gd name="T35" fmla="*/ 2147483647 h 44"/>
              <a:gd name="T36" fmla="*/ 2147483647 w 221"/>
              <a:gd name="T37" fmla="*/ 2147483647 h 44"/>
              <a:gd name="T38" fmla="*/ 0 w 221"/>
              <a:gd name="T39" fmla="*/ 2147483647 h 44"/>
              <a:gd name="T40" fmla="*/ 2147483647 w 221"/>
              <a:gd name="T41" fmla="*/ 2147483647 h 44"/>
              <a:gd name="T42" fmla="*/ 2147483647 w 221"/>
              <a:gd name="T43" fmla="*/ 2147483647 h 44"/>
              <a:gd name="T44" fmla="*/ 0 w 221"/>
              <a:gd name="T45" fmla="*/ 2147483647 h 44"/>
              <a:gd name="T46" fmla="*/ 2147483647 w 221"/>
              <a:gd name="T47" fmla="*/ 2147483647 h 44"/>
              <a:gd name="T48" fmla="*/ 2147483647 w 221"/>
              <a:gd name="T49" fmla="*/ 2147483647 h 44"/>
              <a:gd name="T50" fmla="*/ 2147483647 w 221"/>
              <a:gd name="T51" fmla="*/ 2147483647 h 44"/>
              <a:gd name="T52" fmla="*/ 2147483647 w 221"/>
              <a:gd name="T53" fmla="*/ 2147483647 h 44"/>
              <a:gd name="T54" fmla="*/ 2147483647 w 221"/>
              <a:gd name="T55" fmla="*/ 2147483647 h 44"/>
              <a:gd name="T56" fmla="*/ 2147483647 w 221"/>
              <a:gd name="T57" fmla="*/ 2147483647 h 44"/>
              <a:gd name="T58" fmla="*/ 2147483647 w 221"/>
              <a:gd name="T59" fmla="*/ 2147483647 h 44"/>
              <a:gd name="T60" fmla="*/ 2147483647 w 221"/>
              <a:gd name="T61" fmla="*/ 2147483647 h 44"/>
              <a:gd name="T62" fmla="*/ 2147483647 w 221"/>
              <a:gd name="T63" fmla="*/ 2147483647 h 44"/>
              <a:gd name="T64" fmla="*/ 2147483647 w 221"/>
              <a:gd name="T65" fmla="*/ 2147483647 h 44"/>
              <a:gd name="T66" fmla="*/ 2147483647 w 221"/>
              <a:gd name="T67" fmla="*/ 2147483647 h 44"/>
              <a:gd name="T68" fmla="*/ 2147483647 w 221"/>
              <a:gd name="T69" fmla="*/ 2147483647 h 44"/>
              <a:gd name="T70" fmla="*/ 2147483647 w 221"/>
              <a:gd name="T71" fmla="*/ 2147483647 h 44"/>
              <a:gd name="T72" fmla="*/ 2147483647 w 221"/>
              <a:gd name="T73" fmla="*/ 2147483647 h 44"/>
              <a:gd name="T74" fmla="*/ 2147483647 w 221"/>
              <a:gd name="T75" fmla="*/ 2147483647 h 44"/>
              <a:gd name="T76" fmla="*/ 2147483647 w 221"/>
              <a:gd name="T77" fmla="*/ 2147483647 h 44"/>
              <a:gd name="T78" fmla="*/ 2147483647 w 221"/>
              <a:gd name="T79" fmla="*/ 2147483647 h 44"/>
              <a:gd name="T80" fmla="*/ 2147483647 w 221"/>
              <a:gd name="T81" fmla="*/ 2147483647 h 44"/>
              <a:gd name="T82" fmla="*/ 2147483647 w 221"/>
              <a:gd name="T83" fmla="*/ 2147483647 h 44"/>
              <a:gd name="T84" fmla="*/ 2147483647 w 221"/>
              <a:gd name="T85" fmla="*/ 2147483647 h 44"/>
              <a:gd name="T86" fmla="*/ 2147483647 w 221"/>
              <a:gd name="T87" fmla="*/ 2147483647 h 44"/>
              <a:gd name="T88" fmla="*/ 2147483647 w 221"/>
              <a:gd name="T89" fmla="*/ 2147483647 h 44"/>
              <a:gd name="T90" fmla="*/ 2147483647 w 221"/>
              <a:gd name="T91" fmla="*/ 2147483647 h 44"/>
              <a:gd name="T92" fmla="*/ 2147483647 w 221"/>
              <a:gd name="T93" fmla="*/ 2147483647 h 44"/>
              <a:gd name="T94" fmla="*/ 2147483647 w 221"/>
              <a:gd name="T95" fmla="*/ 2147483647 h 44"/>
              <a:gd name="T96" fmla="*/ 2147483647 w 221"/>
              <a:gd name="T97" fmla="*/ 2147483647 h 44"/>
              <a:gd name="T98" fmla="*/ 2147483647 w 221"/>
              <a:gd name="T99" fmla="*/ 2147483647 h 44"/>
              <a:gd name="T100" fmla="*/ 2147483647 w 221"/>
              <a:gd name="T101" fmla="*/ 2147483647 h 44"/>
              <a:gd name="T102" fmla="*/ 2147483647 w 221"/>
              <a:gd name="T103" fmla="*/ 2147483647 h 44"/>
              <a:gd name="T104" fmla="*/ 2147483647 w 221"/>
              <a:gd name="T105" fmla="*/ 2147483647 h 44"/>
              <a:gd name="T106" fmla="*/ 2147483647 w 221"/>
              <a:gd name="T107" fmla="*/ 2147483647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21"/>
              <a:gd name="T163" fmla="*/ 0 h 44"/>
              <a:gd name="T164" fmla="*/ 221 w 221"/>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2"/>
                </a:moveTo>
                <a:cubicBezTo>
                  <a:pt x="196" y="41"/>
                  <a:pt x="197" y="40"/>
                  <a:pt x="198" y="38"/>
                </a:cubicBezTo>
                <a:cubicBezTo>
                  <a:pt x="199" y="38"/>
                  <a:pt x="198" y="36"/>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2"/>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2"/>
                </a:cubicBezTo>
                <a:cubicBezTo>
                  <a:pt x="216" y="9"/>
                  <a:pt x="218" y="6"/>
                  <a:pt x="220" y="2"/>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0"/>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75797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3" name="Freeform 39"/>
          <p:cNvSpPr>
            <a:spLocks noEditPoints="1" noChangeArrowheads="1"/>
          </p:cNvSpPr>
          <p:nvPr/>
        </p:nvSpPr>
        <p:spPr bwMode="auto">
          <a:xfrm>
            <a:off x="4187825" y="2897188"/>
            <a:ext cx="1287463" cy="288925"/>
          </a:xfrm>
          <a:custGeom>
            <a:avLst/>
            <a:gdLst>
              <a:gd name="T0" fmla="*/ 2147483647 w 225"/>
              <a:gd name="T1" fmla="*/ 0 h 52"/>
              <a:gd name="T2" fmla="*/ 2147483647 w 225"/>
              <a:gd name="T3" fmla="*/ 2147483647 h 52"/>
              <a:gd name="T4" fmla="*/ 2147483647 w 225"/>
              <a:gd name="T5" fmla="*/ 2147483647 h 52"/>
              <a:gd name="T6" fmla="*/ 2147483647 w 225"/>
              <a:gd name="T7" fmla="*/ 2147483647 h 52"/>
              <a:gd name="T8" fmla="*/ 2147483647 w 225"/>
              <a:gd name="T9" fmla="*/ 2147483647 h 52"/>
              <a:gd name="T10" fmla="*/ 2147483647 w 225"/>
              <a:gd name="T11" fmla="*/ 2147483647 h 52"/>
              <a:gd name="T12" fmla="*/ 2147483647 w 225"/>
              <a:gd name="T13" fmla="*/ 2147483647 h 52"/>
              <a:gd name="T14" fmla="*/ 2147483647 w 225"/>
              <a:gd name="T15" fmla="*/ 2147483647 h 52"/>
              <a:gd name="T16" fmla="*/ 2147483647 w 225"/>
              <a:gd name="T17" fmla="*/ 2147483647 h 52"/>
              <a:gd name="T18" fmla="*/ 2147483647 w 225"/>
              <a:gd name="T19" fmla="*/ 2147483647 h 52"/>
              <a:gd name="T20" fmla="*/ 2147483647 w 225"/>
              <a:gd name="T21" fmla="*/ 2147483647 h 52"/>
              <a:gd name="T22" fmla="*/ 2147483647 w 225"/>
              <a:gd name="T23" fmla="*/ 2147483647 h 52"/>
              <a:gd name="T24" fmla="*/ 2147483647 w 225"/>
              <a:gd name="T25" fmla="*/ 2147483647 h 52"/>
              <a:gd name="T26" fmla="*/ 2147483647 w 225"/>
              <a:gd name="T27" fmla="*/ 0 h 52"/>
              <a:gd name="T28" fmla="*/ 2147483647 w 225"/>
              <a:gd name="T29" fmla="*/ 2147483647 h 52"/>
              <a:gd name="T30" fmla="*/ 2147483647 w 225"/>
              <a:gd name="T31" fmla="*/ 2147483647 h 52"/>
              <a:gd name="T32" fmla="*/ 2147483647 w 225"/>
              <a:gd name="T33" fmla="*/ 2147483647 h 52"/>
              <a:gd name="T34" fmla="*/ 2147483647 w 225"/>
              <a:gd name="T35" fmla="*/ 2147483647 h 52"/>
              <a:gd name="T36" fmla="*/ 2147483647 w 225"/>
              <a:gd name="T37" fmla="*/ 2147483647 h 52"/>
              <a:gd name="T38" fmla="*/ 2147483647 w 225"/>
              <a:gd name="T39" fmla="*/ 2147483647 h 52"/>
              <a:gd name="T40" fmla="*/ 2147483647 w 225"/>
              <a:gd name="T41" fmla="*/ 2147483647 h 52"/>
              <a:gd name="T42" fmla="*/ 2147483647 w 225"/>
              <a:gd name="T43" fmla="*/ 2147483647 h 52"/>
              <a:gd name="T44" fmla="*/ 2147483647 w 225"/>
              <a:gd name="T45" fmla="*/ 2147483647 h 52"/>
              <a:gd name="T46" fmla="*/ 2147483647 w 225"/>
              <a:gd name="T47" fmla="*/ 2147483647 h 52"/>
              <a:gd name="T48" fmla="*/ 0 w 225"/>
              <a:gd name="T49" fmla="*/ 0 h 52"/>
              <a:gd name="T50" fmla="*/ 2147483647 w 225"/>
              <a:gd name="T51" fmla="*/ 2147483647 h 52"/>
              <a:gd name="T52" fmla="*/ 2147483647 w 225"/>
              <a:gd name="T53" fmla="*/ 2147483647 h 52"/>
              <a:gd name="T54" fmla="*/ 2147483647 w 225"/>
              <a:gd name="T55" fmla="*/ 0 h 52"/>
              <a:gd name="T56" fmla="*/ 2147483647 w 225"/>
              <a:gd name="T57" fmla="*/ 2147483647 h 52"/>
              <a:gd name="T58" fmla="*/ 2147483647 w 225"/>
              <a:gd name="T59" fmla="*/ 2147483647 h 52"/>
              <a:gd name="T60" fmla="*/ 2147483647 w 225"/>
              <a:gd name="T61" fmla="*/ 2147483647 h 52"/>
              <a:gd name="T62" fmla="*/ 2147483647 w 225"/>
              <a:gd name="T63" fmla="*/ 0 h 52"/>
              <a:gd name="T64" fmla="*/ 2147483647 w 225"/>
              <a:gd name="T65" fmla="*/ 0 h 52"/>
              <a:gd name="T66" fmla="*/ 2147483647 w 225"/>
              <a:gd name="T67" fmla="*/ 2147483647 h 52"/>
              <a:gd name="T68" fmla="*/ 2147483647 w 225"/>
              <a:gd name="T69" fmla="*/ 2147483647 h 52"/>
              <a:gd name="T70" fmla="*/ 2147483647 w 225"/>
              <a:gd name="T71" fmla="*/ 2147483647 h 52"/>
              <a:gd name="T72" fmla="*/ 2147483647 w 225"/>
              <a:gd name="T73" fmla="*/ 0 h 52"/>
              <a:gd name="T74" fmla="*/ 2147483647 w 225"/>
              <a:gd name="T75" fmla="*/ 2147483647 h 52"/>
              <a:gd name="T76" fmla="*/ 2147483647 w 225"/>
              <a:gd name="T77" fmla="*/ 2147483647 h 52"/>
              <a:gd name="T78" fmla="*/ 2147483647 w 225"/>
              <a:gd name="T79" fmla="*/ 2147483647 h 52"/>
              <a:gd name="T80" fmla="*/ 2147483647 w 225"/>
              <a:gd name="T81" fmla="*/ 0 h 52"/>
              <a:gd name="T82" fmla="*/ 2147483647 w 225"/>
              <a:gd name="T83" fmla="*/ 0 h 52"/>
              <a:gd name="T84" fmla="*/ 2147483647 w 225"/>
              <a:gd name="T85" fmla="*/ 2147483647 h 52"/>
              <a:gd name="T86" fmla="*/ 2147483647 w 225"/>
              <a:gd name="T87" fmla="*/ 2147483647 h 52"/>
              <a:gd name="T88" fmla="*/ 2147483647 w 225"/>
              <a:gd name="T89" fmla="*/ 2147483647 h 52"/>
              <a:gd name="T90" fmla="*/ 2147483647 w 225"/>
              <a:gd name="T91" fmla="*/ 0 h 52"/>
              <a:gd name="T92" fmla="*/ 2147483647 w 225"/>
              <a:gd name="T93" fmla="*/ 2147483647 h 52"/>
              <a:gd name="T94" fmla="*/ 2147483647 w 225"/>
              <a:gd name="T95" fmla="*/ 2147483647 h 52"/>
              <a:gd name="T96" fmla="*/ 2147483647 w 225"/>
              <a:gd name="T97" fmla="*/ 2147483647 h 52"/>
              <a:gd name="T98" fmla="*/ 2147483647 w 225"/>
              <a:gd name="T99" fmla="*/ 0 h 52"/>
              <a:gd name="T100" fmla="*/ 2147483647 w 225"/>
              <a:gd name="T101" fmla="*/ 0 h 52"/>
              <a:gd name="T102" fmla="*/ 2147483647 w 225"/>
              <a:gd name="T103" fmla="*/ 2147483647 h 52"/>
              <a:gd name="T104" fmla="*/ 2147483647 w 225"/>
              <a:gd name="T105" fmla="*/ 2147483647 h 52"/>
              <a:gd name="T106" fmla="*/ 2147483647 w 225"/>
              <a:gd name="T107" fmla="*/ 2147483647 h 52"/>
              <a:gd name="T108" fmla="*/ 2147483647 w 225"/>
              <a:gd name="T109" fmla="*/ 0 h 52"/>
              <a:gd name="T110" fmla="*/ 2147483647 w 225"/>
              <a:gd name="T111" fmla="*/ 2147483647 h 52"/>
              <a:gd name="T112" fmla="*/ 2147483647 w 225"/>
              <a:gd name="T113" fmla="*/ 2147483647 h 52"/>
              <a:gd name="T114" fmla="*/ 2147483647 w 225"/>
              <a:gd name="T115" fmla="*/ 2147483647 h 52"/>
              <a:gd name="T116" fmla="*/ 2147483647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5"/>
              <a:gd name="T178" fmla="*/ 0 h 52"/>
              <a:gd name="T179" fmla="*/ 225 w 225"/>
              <a:gd name="T180" fmla="*/ 52 h 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8"/>
                </a:moveTo>
                <a:cubicBezTo>
                  <a:pt x="224" y="48"/>
                  <a:pt x="224" y="48"/>
                  <a:pt x="224" y="48"/>
                </a:cubicBezTo>
                <a:cubicBezTo>
                  <a:pt x="225" y="48"/>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8"/>
                  <a:pt x="224" y="48"/>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6"/>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3"/>
                </a:cubicBezTo>
                <a:cubicBezTo>
                  <a:pt x="205" y="17"/>
                  <a:pt x="207" y="20"/>
                  <a:pt x="209" y="23"/>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75797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4" name="Freeform 43"/>
          <p:cNvSpPr>
            <a:spLocks noChangeArrowheads="1"/>
          </p:cNvSpPr>
          <p:nvPr/>
        </p:nvSpPr>
        <p:spPr bwMode="auto">
          <a:xfrm>
            <a:off x="4398963" y="4014788"/>
            <a:ext cx="1196975" cy="636587"/>
          </a:xfrm>
          <a:custGeom>
            <a:avLst/>
            <a:gdLst>
              <a:gd name="T0" fmla="*/ 0 w 498"/>
              <a:gd name="T1" fmla="*/ 0 h 272"/>
              <a:gd name="T2" fmla="*/ 2147483647 w 498"/>
              <a:gd name="T3" fmla="*/ 0 h 272"/>
              <a:gd name="T4" fmla="*/ 2147483647 w 498"/>
              <a:gd name="T5" fmla="*/ 2147483647 h 272"/>
              <a:gd name="T6" fmla="*/ 2147483647 w 498"/>
              <a:gd name="T7" fmla="*/ 2147483647 h 272"/>
              <a:gd name="T8" fmla="*/ 0 w 498"/>
              <a:gd name="T9" fmla="*/ 2147483647 h 272"/>
              <a:gd name="T10" fmla="*/ 0 w 498"/>
              <a:gd name="T11" fmla="*/ 0 h 272"/>
              <a:gd name="T12" fmla="*/ 0 w 498"/>
              <a:gd name="T13" fmla="*/ 0 h 272"/>
              <a:gd name="T14" fmla="*/ 0 60000 65536"/>
              <a:gd name="T15" fmla="*/ 0 60000 65536"/>
              <a:gd name="T16" fmla="*/ 0 60000 65536"/>
              <a:gd name="T17" fmla="*/ 0 60000 65536"/>
              <a:gd name="T18" fmla="*/ 0 60000 65536"/>
              <a:gd name="T19" fmla="*/ 0 60000 65536"/>
              <a:gd name="T20" fmla="*/ 0 60000 65536"/>
              <a:gd name="T21" fmla="*/ 0 w 498"/>
              <a:gd name="T22" fmla="*/ 0 h 272"/>
              <a:gd name="T23" fmla="*/ 498 w 498"/>
              <a:gd name="T24" fmla="*/ 272 h 2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8" h="272">
                <a:moveTo>
                  <a:pt x="0" y="0"/>
                </a:moveTo>
                <a:lnTo>
                  <a:pt x="415" y="0"/>
                </a:lnTo>
                <a:lnTo>
                  <a:pt x="498" y="137"/>
                </a:lnTo>
                <a:lnTo>
                  <a:pt x="415" y="272"/>
                </a:lnTo>
                <a:lnTo>
                  <a:pt x="0" y="272"/>
                </a:lnTo>
                <a:lnTo>
                  <a:pt x="0" y="0"/>
                </a:lnTo>
                <a:close/>
              </a:path>
            </a:pathLst>
          </a:custGeom>
          <a:solidFill>
            <a:srgbClr val="C9CAC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5" name="Freeform 44"/>
          <p:cNvSpPr>
            <a:spLocks noChangeArrowheads="1"/>
          </p:cNvSpPr>
          <p:nvPr/>
        </p:nvSpPr>
        <p:spPr bwMode="auto">
          <a:xfrm>
            <a:off x="4398963" y="5100638"/>
            <a:ext cx="1196975" cy="633412"/>
          </a:xfrm>
          <a:custGeom>
            <a:avLst/>
            <a:gdLst>
              <a:gd name="T0" fmla="*/ 0 w 498"/>
              <a:gd name="T1" fmla="*/ 0 h 271"/>
              <a:gd name="T2" fmla="*/ 2147483647 w 498"/>
              <a:gd name="T3" fmla="*/ 0 h 271"/>
              <a:gd name="T4" fmla="*/ 2147483647 w 498"/>
              <a:gd name="T5" fmla="*/ 2147483647 h 271"/>
              <a:gd name="T6" fmla="*/ 2147483647 w 498"/>
              <a:gd name="T7" fmla="*/ 2147483647 h 271"/>
              <a:gd name="T8" fmla="*/ 0 w 498"/>
              <a:gd name="T9" fmla="*/ 2147483647 h 271"/>
              <a:gd name="T10" fmla="*/ 0 w 498"/>
              <a:gd name="T11" fmla="*/ 0 h 271"/>
              <a:gd name="T12" fmla="*/ 0 w 498"/>
              <a:gd name="T13" fmla="*/ 0 h 271"/>
              <a:gd name="T14" fmla="*/ 0 60000 65536"/>
              <a:gd name="T15" fmla="*/ 0 60000 65536"/>
              <a:gd name="T16" fmla="*/ 0 60000 65536"/>
              <a:gd name="T17" fmla="*/ 0 60000 65536"/>
              <a:gd name="T18" fmla="*/ 0 60000 65536"/>
              <a:gd name="T19" fmla="*/ 0 60000 65536"/>
              <a:gd name="T20" fmla="*/ 0 60000 65536"/>
              <a:gd name="T21" fmla="*/ 0 w 498"/>
              <a:gd name="T22" fmla="*/ 0 h 271"/>
              <a:gd name="T23" fmla="*/ 498 w 498"/>
              <a:gd name="T24" fmla="*/ 271 h 2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8" h="271">
                <a:moveTo>
                  <a:pt x="0" y="0"/>
                </a:moveTo>
                <a:lnTo>
                  <a:pt x="415" y="0"/>
                </a:lnTo>
                <a:lnTo>
                  <a:pt x="498" y="136"/>
                </a:lnTo>
                <a:lnTo>
                  <a:pt x="415" y="271"/>
                </a:lnTo>
                <a:lnTo>
                  <a:pt x="0" y="271"/>
                </a:lnTo>
                <a:lnTo>
                  <a:pt x="0" y="0"/>
                </a:lnTo>
                <a:close/>
              </a:path>
            </a:pathLst>
          </a:custGeom>
          <a:solidFill>
            <a:srgbClr val="C9CAC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6" name="Freeform 45"/>
          <p:cNvSpPr>
            <a:spLocks noChangeArrowheads="1"/>
          </p:cNvSpPr>
          <p:nvPr/>
        </p:nvSpPr>
        <p:spPr bwMode="auto">
          <a:xfrm>
            <a:off x="4187825" y="3946525"/>
            <a:ext cx="1344613" cy="638175"/>
          </a:xfrm>
          <a:custGeom>
            <a:avLst/>
            <a:gdLst>
              <a:gd name="T0" fmla="*/ 0 w 560"/>
              <a:gd name="T1" fmla="*/ 0 h 273"/>
              <a:gd name="T2" fmla="*/ 2147483647 w 560"/>
              <a:gd name="T3" fmla="*/ 0 h 273"/>
              <a:gd name="T4" fmla="*/ 2147483647 w 560"/>
              <a:gd name="T5" fmla="*/ 2147483647 h 273"/>
              <a:gd name="T6" fmla="*/ 2147483647 w 560"/>
              <a:gd name="T7" fmla="*/ 2147483647 h 273"/>
              <a:gd name="T8" fmla="*/ 0 w 560"/>
              <a:gd name="T9" fmla="*/ 2147483647 h 273"/>
              <a:gd name="T10" fmla="*/ 0 w 560"/>
              <a:gd name="T11" fmla="*/ 0 h 273"/>
              <a:gd name="T12" fmla="*/ 0 w 560"/>
              <a:gd name="T13" fmla="*/ 0 h 273"/>
              <a:gd name="T14" fmla="*/ 0 60000 65536"/>
              <a:gd name="T15" fmla="*/ 0 60000 65536"/>
              <a:gd name="T16" fmla="*/ 0 60000 65536"/>
              <a:gd name="T17" fmla="*/ 0 60000 65536"/>
              <a:gd name="T18" fmla="*/ 0 60000 65536"/>
              <a:gd name="T19" fmla="*/ 0 60000 65536"/>
              <a:gd name="T20" fmla="*/ 0 60000 65536"/>
              <a:gd name="T21" fmla="*/ 0 w 560"/>
              <a:gd name="T22" fmla="*/ 0 h 273"/>
              <a:gd name="T23" fmla="*/ 560 w 560"/>
              <a:gd name="T24" fmla="*/ 273 h 2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0" h="273">
                <a:moveTo>
                  <a:pt x="0" y="0"/>
                </a:moveTo>
                <a:lnTo>
                  <a:pt x="477" y="0"/>
                </a:lnTo>
                <a:lnTo>
                  <a:pt x="560" y="135"/>
                </a:lnTo>
                <a:lnTo>
                  <a:pt x="477" y="273"/>
                </a:lnTo>
                <a:lnTo>
                  <a:pt x="0" y="273"/>
                </a:lnTo>
                <a:lnTo>
                  <a:pt x="0" y="0"/>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7" name="Freeform 46"/>
          <p:cNvSpPr>
            <a:spLocks noChangeArrowheads="1"/>
          </p:cNvSpPr>
          <p:nvPr/>
        </p:nvSpPr>
        <p:spPr bwMode="auto">
          <a:xfrm>
            <a:off x="4187825" y="5029200"/>
            <a:ext cx="1344613" cy="636588"/>
          </a:xfrm>
          <a:custGeom>
            <a:avLst/>
            <a:gdLst>
              <a:gd name="T0" fmla="*/ 0 w 560"/>
              <a:gd name="T1" fmla="*/ 0 h 272"/>
              <a:gd name="T2" fmla="*/ 2147483647 w 560"/>
              <a:gd name="T3" fmla="*/ 0 h 272"/>
              <a:gd name="T4" fmla="*/ 2147483647 w 560"/>
              <a:gd name="T5" fmla="*/ 2147483647 h 272"/>
              <a:gd name="T6" fmla="*/ 2147483647 w 560"/>
              <a:gd name="T7" fmla="*/ 2147483647 h 272"/>
              <a:gd name="T8" fmla="*/ 0 w 560"/>
              <a:gd name="T9" fmla="*/ 2147483647 h 272"/>
              <a:gd name="T10" fmla="*/ 0 w 560"/>
              <a:gd name="T11" fmla="*/ 0 h 272"/>
              <a:gd name="T12" fmla="*/ 0 w 560"/>
              <a:gd name="T13" fmla="*/ 0 h 272"/>
              <a:gd name="T14" fmla="*/ 0 60000 65536"/>
              <a:gd name="T15" fmla="*/ 0 60000 65536"/>
              <a:gd name="T16" fmla="*/ 0 60000 65536"/>
              <a:gd name="T17" fmla="*/ 0 60000 65536"/>
              <a:gd name="T18" fmla="*/ 0 60000 65536"/>
              <a:gd name="T19" fmla="*/ 0 60000 65536"/>
              <a:gd name="T20" fmla="*/ 0 60000 65536"/>
              <a:gd name="T21" fmla="*/ 0 w 560"/>
              <a:gd name="T22" fmla="*/ 0 h 272"/>
              <a:gd name="T23" fmla="*/ 560 w 560"/>
              <a:gd name="T24" fmla="*/ 272 h 27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0" h="272">
                <a:moveTo>
                  <a:pt x="0" y="0"/>
                </a:moveTo>
                <a:lnTo>
                  <a:pt x="477" y="0"/>
                </a:lnTo>
                <a:lnTo>
                  <a:pt x="560" y="137"/>
                </a:lnTo>
                <a:lnTo>
                  <a:pt x="477" y="272"/>
                </a:lnTo>
                <a:lnTo>
                  <a:pt x="0" y="272"/>
                </a:lnTo>
                <a:lnTo>
                  <a:pt x="0" y="0"/>
                </a:lnTo>
                <a:close/>
              </a:path>
            </a:pathLst>
          </a:custGeom>
          <a:solidFill>
            <a:srgbClr val="3A383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8" name="Freeform 47"/>
          <p:cNvSpPr>
            <a:spLocks noEditPoints="1" noChangeArrowheads="1"/>
          </p:cNvSpPr>
          <p:nvPr/>
        </p:nvSpPr>
        <p:spPr bwMode="auto">
          <a:xfrm>
            <a:off x="4187825" y="4302125"/>
            <a:ext cx="1265238" cy="242888"/>
          </a:xfrm>
          <a:custGeom>
            <a:avLst/>
            <a:gdLst>
              <a:gd name="T0" fmla="*/ 2147483647 w 221"/>
              <a:gd name="T1" fmla="*/ 2147483647 h 44"/>
              <a:gd name="T2" fmla="*/ 2147483647 w 221"/>
              <a:gd name="T3" fmla="*/ 2147483647 h 44"/>
              <a:gd name="T4" fmla="*/ 2147483647 w 221"/>
              <a:gd name="T5" fmla="*/ 2147483647 h 44"/>
              <a:gd name="T6" fmla="*/ 2147483647 w 221"/>
              <a:gd name="T7" fmla="*/ 2147483647 h 44"/>
              <a:gd name="T8" fmla="*/ 2147483647 w 221"/>
              <a:gd name="T9" fmla="*/ 2147483647 h 44"/>
              <a:gd name="T10" fmla="*/ 2147483647 w 221"/>
              <a:gd name="T11" fmla="*/ 2147483647 h 44"/>
              <a:gd name="T12" fmla="*/ 2147483647 w 221"/>
              <a:gd name="T13" fmla="*/ 2147483647 h 44"/>
              <a:gd name="T14" fmla="*/ 2147483647 w 221"/>
              <a:gd name="T15" fmla="*/ 2147483647 h 44"/>
              <a:gd name="T16" fmla="*/ 2147483647 w 221"/>
              <a:gd name="T17" fmla="*/ 2147483647 h 44"/>
              <a:gd name="T18" fmla="*/ 2147483647 w 221"/>
              <a:gd name="T19" fmla="*/ 2147483647 h 44"/>
              <a:gd name="T20" fmla="*/ 2147483647 w 221"/>
              <a:gd name="T21" fmla="*/ 2147483647 h 44"/>
              <a:gd name="T22" fmla="*/ 2147483647 w 221"/>
              <a:gd name="T23" fmla="*/ 2147483647 h 44"/>
              <a:gd name="T24" fmla="*/ 2147483647 w 221"/>
              <a:gd name="T25" fmla="*/ 2147483647 h 44"/>
              <a:gd name="T26" fmla="*/ 2147483647 w 221"/>
              <a:gd name="T27" fmla="*/ 0 h 44"/>
              <a:gd name="T28" fmla="*/ 2147483647 w 221"/>
              <a:gd name="T29" fmla="*/ 2147483647 h 44"/>
              <a:gd name="T30" fmla="*/ 2147483647 w 221"/>
              <a:gd name="T31" fmla="*/ 2147483647 h 44"/>
              <a:gd name="T32" fmla="*/ 2147483647 w 221"/>
              <a:gd name="T33" fmla="*/ 2147483647 h 44"/>
              <a:gd name="T34" fmla="*/ 2147483647 w 221"/>
              <a:gd name="T35" fmla="*/ 2147483647 h 44"/>
              <a:gd name="T36" fmla="*/ 2147483647 w 221"/>
              <a:gd name="T37" fmla="*/ 2147483647 h 44"/>
              <a:gd name="T38" fmla="*/ 0 w 221"/>
              <a:gd name="T39" fmla="*/ 2147483647 h 44"/>
              <a:gd name="T40" fmla="*/ 2147483647 w 221"/>
              <a:gd name="T41" fmla="*/ 2147483647 h 44"/>
              <a:gd name="T42" fmla="*/ 2147483647 w 221"/>
              <a:gd name="T43" fmla="*/ 2147483647 h 44"/>
              <a:gd name="T44" fmla="*/ 0 w 221"/>
              <a:gd name="T45" fmla="*/ 2147483647 h 44"/>
              <a:gd name="T46" fmla="*/ 2147483647 w 221"/>
              <a:gd name="T47" fmla="*/ 2147483647 h 44"/>
              <a:gd name="T48" fmla="*/ 2147483647 w 221"/>
              <a:gd name="T49" fmla="*/ 2147483647 h 44"/>
              <a:gd name="T50" fmla="*/ 2147483647 w 221"/>
              <a:gd name="T51" fmla="*/ 2147483647 h 44"/>
              <a:gd name="T52" fmla="*/ 2147483647 w 221"/>
              <a:gd name="T53" fmla="*/ 2147483647 h 44"/>
              <a:gd name="T54" fmla="*/ 2147483647 w 221"/>
              <a:gd name="T55" fmla="*/ 2147483647 h 44"/>
              <a:gd name="T56" fmla="*/ 2147483647 w 221"/>
              <a:gd name="T57" fmla="*/ 2147483647 h 44"/>
              <a:gd name="T58" fmla="*/ 2147483647 w 221"/>
              <a:gd name="T59" fmla="*/ 2147483647 h 44"/>
              <a:gd name="T60" fmla="*/ 2147483647 w 221"/>
              <a:gd name="T61" fmla="*/ 2147483647 h 44"/>
              <a:gd name="T62" fmla="*/ 2147483647 w 221"/>
              <a:gd name="T63" fmla="*/ 2147483647 h 44"/>
              <a:gd name="T64" fmla="*/ 2147483647 w 221"/>
              <a:gd name="T65" fmla="*/ 2147483647 h 44"/>
              <a:gd name="T66" fmla="*/ 2147483647 w 221"/>
              <a:gd name="T67" fmla="*/ 2147483647 h 44"/>
              <a:gd name="T68" fmla="*/ 2147483647 w 221"/>
              <a:gd name="T69" fmla="*/ 2147483647 h 44"/>
              <a:gd name="T70" fmla="*/ 2147483647 w 221"/>
              <a:gd name="T71" fmla="*/ 2147483647 h 44"/>
              <a:gd name="T72" fmla="*/ 2147483647 w 221"/>
              <a:gd name="T73" fmla="*/ 2147483647 h 44"/>
              <a:gd name="T74" fmla="*/ 2147483647 w 221"/>
              <a:gd name="T75" fmla="*/ 2147483647 h 44"/>
              <a:gd name="T76" fmla="*/ 2147483647 w 221"/>
              <a:gd name="T77" fmla="*/ 2147483647 h 44"/>
              <a:gd name="T78" fmla="*/ 2147483647 w 221"/>
              <a:gd name="T79" fmla="*/ 2147483647 h 44"/>
              <a:gd name="T80" fmla="*/ 2147483647 w 221"/>
              <a:gd name="T81" fmla="*/ 2147483647 h 44"/>
              <a:gd name="T82" fmla="*/ 2147483647 w 221"/>
              <a:gd name="T83" fmla="*/ 2147483647 h 44"/>
              <a:gd name="T84" fmla="*/ 2147483647 w 221"/>
              <a:gd name="T85" fmla="*/ 2147483647 h 44"/>
              <a:gd name="T86" fmla="*/ 2147483647 w 221"/>
              <a:gd name="T87" fmla="*/ 2147483647 h 44"/>
              <a:gd name="T88" fmla="*/ 2147483647 w 221"/>
              <a:gd name="T89" fmla="*/ 2147483647 h 44"/>
              <a:gd name="T90" fmla="*/ 2147483647 w 221"/>
              <a:gd name="T91" fmla="*/ 2147483647 h 44"/>
              <a:gd name="T92" fmla="*/ 2147483647 w 221"/>
              <a:gd name="T93" fmla="*/ 2147483647 h 44"/>
              <a:gd name="T94" fmla="*/ 2147483647 w 221"/>
              <a:gd name="T95" fmla="*/ 2147483647 h 44"/>
              <a:gd name="T96" fmla="*/ 2147483647 w 221"/>
              <a:gd name="T97" fmla="*/ 2147483647 h 44"/>
              <a:gd name="T98" fmla="*/ 2147483647 w 221"/>
              <a:gd name="T99" fmla="*/ 2147483647 h 44"/>
              <a:gd name="T100" fmla="*/ 2147483647 w 221"/>
              <a:gd name="T101" fmla="*/ 2147483647 h 44"/>
              <a:gd name="T102" fmla="*/ 2147483647 w 221"/>
              <a:gd name="T103" fmla="*/ 2147483647 h 44"/>
              <a:gd name="T104" fmla="*/ 2147483647 w 221"/>
              <a:gd name="T105" fmla="*/ 2147483647 h 44"/>
              <a:gd name="T106" fmla="*/ 2147483647 w 221"/>
              <a:gd name="T107" fmla="*/ 2147483647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21"/>
              <a:gd name="T163" fmla="*/ 0 h 44"/>
              <a:gd name="T164" fmla="*/ 221 w 221"/>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8"/>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7"/>
                  <a:pt x="211" y="11"/>
                </a:cubicBezTo>
                <a:cubicBezTo>
                  <a:pt x="211" y="12"/>
                  <a:pt x="211" y="13"/>
                  <a:pt x="212" y="13"/>
                </a:cubicBezTo>
                <a:cubicBezTo>
                  <a:pt x="212" y="13"/>
                  <a:pt x="212" y="13"/>
                  <a:pt x="212" y="13"/>
                </a:cubicBezTo>
                <a:cubicBezTo>
                  <a:pt x="212" y="14"/>
                  <a:pt x="213" y="13"/>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5"/>
                  <a:pt x="200" y="29"/>
                </a:cubicBezTo>
                <a:cubicBezTo>
                  <a:pt x="200" y="29"/>
                  <a:pt x="200" y="31"/>
                  <a:pt x="201" y="31"/>
                </a:cubicBezTo>
                <a:cubicBezTo>
                  <a:pt x="201" y="31"/>
                  <a:pt x="201" y="31"/>
                  <a:pt x="201" y="31"/>
                </a:cubicBezTo>
                <a:cubicBezTo>
                  <a:pt x="201" y="31"/>
                  <a:pt x="203" y="31"/>
                  <a:pt x="203" y="30"/>
                </a:cubicBezTo>
                <a:cubicBezTo>
                  <a:pt x="205" y="27"/>
                  <a:pt x="207" y="24"/>
                  <a:pt x="209" y="20"/>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699" name="Freeform 48"/>
          <p:cNvSpPr>
            <a:spLocks noEditPoints="1" noChangeArrowheads="1"/>
          </p:cNvSpPr>
          <p:nvPr/>
        </p:nvSpPr>
        <p:spPr bwMode="auto">
          <a:xfrm>
            <a:off x="4187825" y="5383213"/>
            <a:ext cx="1265238" cy="246062"/>
          </a:xfrm>
          <a:custGeom>
            <a:avLst/>
            <a:gdLst>
              <a:gd name="T0" fmla="*/ 2147483647 w 221"/>
              <a:gd name="T1" fmla="*/ 2147483647 h 44"/>
              <a:gd name="T2" fmla="*/ 2147483647 w 221"/>
              <a:gd name="T3" fmla="*/ 2147483647 h 44"/>
              <a:gd name="T4" fmla="*/ 2147483647 w 221"/>
              <a:gd name="T5" fmla="*/ 2147483647 h 44"/>
              <a:gd name="T6" fmla="*/ 2147483647 w 221"/>
              <a:gd name="T7" fmla="*/ 2147483647 h 44"/>
              <a:gd name="T8" fmla="*/ 2147483647 w 221"/>
              <a:gd name="T9" fmla="*/ 2147483647 h 44"/>
              <a:gd name="T10" fmla="*/ 2147483647 w 221"/>
              <a:gd name="T11" fmla="*/ 2147483647 h 44"/>
              <a:gd name="T12" fmla="*/ 2147483647 w 221"/>
              <a:gd name="T13" fmla="*/ 2147483647 h 44"/>
              <a:gd name="T14" fmla="*/ 2147483647 w 221"/>
              <a:gd name="T15" fmla="*/ 2147483647 h 44"/>
              <a:gd name="T16" fmla="*/ 2147483647 w 221"/>
              <a:gd name="T17" fmla="*/ 2147483647 h 44"/>
              <a:gd name="T18" fmla="*/ 2147483647 w 221"/>
              <a:gd name="T19" fmla="*/ 2147483647 h 44"/>
              <a:gd name="T20" fmla="*/ 2147483647 w 221"/>
              <a:gd name="T21" fmla="*/ 2147483647 h 44"/>
              <a:gd name="T22" fmla="*/ 2147483647 w 221"/>
              <a:gd name="T23" fmla="*/ 2147483647 h 44"/>
              <a:gd name="T24" fmla="*/ 2147483647 w 221"/>
              <a:gd name="T25" fmla="*/ 2147483647 h 44"/>
              <a:gd name="T26" fmla="*/ 2147483647 w 221"/>
              <a:gd name="T27" fmla="*/ 0 h 44"/>
              <a:gd name="T28" fmla="*/ 2147483647 w 221"/>
              <a:gd name="T29" fmla="*/ 2147483647 h 44"/>
              <a:gd name="T30" fmla="*/ 2147483647 w 221"/>
              <a:gd name="T31" fmla="*/ 2147483647 h 44"/>
              <a:gd name="T32" fmla="*/ 2147483647 w 221"/>
              <a:gd name="T33" fmla="*/ 2147483647 h 44"/>
              <a:gd name="T34" fmla="*/ 2147483647 w 221"/>
              <a:gd name="T35" fmla="*/ 2147483647 h 44"/>
              <a:gd name="T36" fmla="*/ 2147483647 w 221"/>
              <a:gd name="T37" fmla="*/ 2147483647 h 44"/>
              <a:gd name="T38" fmla="*/ 0 w 221"/>
              <a:gd name="T39" fmla="*/ 2147483647 h 44"/>
              <a:gd name="T40" fmla="*/ 2147483647 w 221"/>
              <a:gd name="T41" fmla="*/ 2147483647 h 44"/>
              <a:gd name="T42" fmla="*/ 2147483647 w 221"/>
              <a:gd name="T43" fmla="*/ 2147483647 h 44"/>
              <a:gd name="T44" fmla="*/ 0 w 221"/>
              <a:gd name="T45" fmla="*/ 2147483647 h 44"/>
              <a:gd name="T46" fmla="*/ 2147483647 w 221"/>
              <a:gd name="T47" fmla="*/ 2147483647 h 44"/>
              <a:gd name="T48" fmla="*/ 2147483647 w 221"/>
              <a:gd name="T49" fmla="*/ 2147483647 h 44"/>
              <a:gd name="T50" fmla="*/ 2147483647 w 221"/>
              <a:gd name="T51" fmla="*/ 2147483647 h 44"/>
              <a:gd name="T52" fmla="*/ 2147483647 w 221"/>
              <a:gd name="T53" fmla="*/ 2147483647 h 44"/>
              <a:gd name="T54" fmla="*/ 2147483647 w 221"/>
              <a:gd name="T55" fmla="*/ 2147483647 h 44"/>
              <a:gd name="T56" fmla="*/ 2147483647 w 221"/>
              <a:gd name="T57" fmla="*/ 2147483647 h 44"/>
              <a:gd name="T58" fmla="*/ 2147483647 w 221"/>
              <a:gd name="T59" fmla="*/ 2147483647 h 44"/>
              <a:gd name="T60" fmla="*/ 2147483647 w 221"/>
              <a:gd name="T61" fmla="*/ 2147483647 h 44"/>
              <a:gd name="T62" fmla="*/ 2147483647 w 221"/>
              <a:gd name="T63" fmla="*/ 2147483647 h 44"/>
              <a:gd name="T64" fmla="*/ 2147483647 w 221"/>
              <a:gd name="T65" fmla="*/ 2147483647 h 44"/>
              <a:gd name="T66" fmla="*/ 2147483647 w 221"/>
              <a:gd name="T67" fmla="*/ 2147483647 h 44"/>
              <a:gd name="T68" fmla="*/ 2147483647 w 221"/>
              <a:gd name="T69" fmla="*/ 2147483647 h 44"/>
              <a:gd name="T70" fmla="*/ 2147483647 w 221"/>
              <a:gd name="T71" fmla="*/ 2147483647 h 44"/>
              <a:gd name="T72" fmla="*/ 2147483647 w 221"/>
              <a:gd name="T73" fmla="*/ 2147483647 h 44"/>
              <a:gd name="T74" fmla="*/ 2147483647 w 221"/>
              <a:gd name="T75" fmla="*/ 2147483647 h 44"/>
              <a:gd name="T76" fmla="*/ 2147483647 w 221"/>
              <a:gd name="T77" fmla="*/ 2147483647 h 44"/>
              <a:gd name="T78" fmla="*/ 2147483647 w 221"/>
              <a:gd name="T79" fmla="*/ 2147483647 h 44"/>
              <a:gd name="T80" fmla="*/ 2147483647 w 221"/>
              <a:gd name="T81" fmla="*/ 2147483647 h 44"/>
              <a:gd name="T82" fmla="*/ 2147483647 w 221"/>
              <a:gd name="T83" fmla="*/ 2147483647 h 44"/>
              <a:gd name="T84" fmla="*/ 2147483647 w 221"/>
              <a:gd name="T85" fmla="*/ 2147483647 h 44"/>
              <a:gd name="T86" fmla="*/ 2147483647 w 221"/>
              <a:gd name="T87" fmla="*/ 2147483647 h 44"/>
              <a:gd name="T88" fmla="*/ 2147483647 w 221"/>
              <a:gd name="T89" fmla="*/ 2147483647 h 44"/>
              <a:gd name="T90" fmla="*/ 2147483647 w 221"/>
              <a:gd name="T91" fmla="*/ 2147483647 h 44"/>
              <a:gd name="T92" fmla="*/ 2147483647 w 221"/>
              <a:gd name="T93" fmla="*/ 2147483647 h 44"/>
              <a:gd name="T94" fmla="*/ 2147483647 w 221"/>
              <a:gd name="T95" fmla="*/ 2147483647 h 44"/>
              <a:gd name="T96" fmla="*/ 2147483647 w 221"/>
              <a:gd name="T97" fmla="*/ 2147483647 h 44"/>
              <a:gd name="T98" fmla="*/ 2147483647 w 221"/>
              <a:gd name="T99" fmla="*/ 2147483647 h 44"/>
              <a:gd name="T100" fmla="*/ 2147483647 w 221"/>
              <a:gd name="T101" fmla="*/ 2147483647 h 44"/>
              <a:gd name="T102" fmla="*/ 2147483647 w 221"/>
              <a:gd name="T103" fmla="*/ 2147483647 h 44"/>
              <a:gd name="T104" fmla="*/ 2147483647 w 221"/>
              <a:gd name="T105" fmla="*/ 2147483647 h 44"/>
              <a:gd name="T106" fmla="*/ 2147483647 w 221"/>
              <a:gd name="T107" fmla="*/ 2147483647 h 4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21"/>
              <a:gd name="T163" fmla="*/ 0 h 44"/>
              <a:gd name="T164" fmla="*/ 221 w 221"/>
              <a:gd name="T165" fmla="*/ 44 h 4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21" h="44">
                <a:moveTo>
                  <a:pt x="19" y="44"/>
                </a:moveTo>
                <a:cubicBezTo>
                  <a:pt x="22" y="44"/>
                  <a:pt x="26" y="44"/>
                  <a:pt x="30" y="44"/>
                </a:cubicBezTo>
                <a:cubicBezTo>
                  <a:pt x="31" y="44"/>
                  <a:pt x="32" y="43"/>
                  <a:pt x="32" y="42"/>
                </a:cubicBezTo>
                <a:cubicBezTo>
                  <a:pt x="32" y="42"/>
                  <a:pt x="32" y="42"/>
                  <a:pt x="32" y="42"/>
                </a:cubicBezTo>
                <a:cubicBezTo>
                  <a:pt x="32" y="41"/>
                  <a:pt x="31" y="40"/>
                  <a:pt x="30" y="40"/>
                </a:cubicBezTo>
                <a:cubicBezTo>
                  <a:pt x="26" y="40"/>
                  <a:pt x="22" y="40"/>
                  <a:pt x="19" y="40"/>
                </a:cubicBezTo>
                <a:cubicBezTo>
                  <a:pt x="18" y="40"/>
                  <a:pt x="17" y="41"/>
                  <a:pt x="17" y="42"/>
                </a:cubicBezTo>
                <a:cubicBezTo>
                  <a:pt x="17" y="42"/>
                  <a:pt x="17" y="42"/>
                  <a:pt x="17" y="42"/>
                </a:cubicBezTo>
                <a:cubicBezTo>
                  <a:pt x="17" y="43"/>
                  <a:pt x="18" y="44"/>
                  <a:pt x="19" y="44"/>
                </a:cubicBezTo>
                <a:close/>
                <a:moveTo>
                  <a:pt x="196" y="43"/>
                </a:moveTo>
                <a:cubicBezTo>
                  <a:pt x="196" y="41"/>
                  <a:pt x="197" y="40"/>
                  <a:pt x="198" y="39"/>
                </a:cubicBezTo>
                <a:cubicBezTo>
                  <a:pt x="199" y="38"/>
                  <a:pt x="198" y="37"/>
                  <a:pt x="198" y="36"/>
                </a:cubicBezTo>
                <a:cubicBezTo>
                  <a:pt x="198" y="36"/>
                  <a:pt x="198" y="36"/>
                  <a:pt x="198" y="36"/>
                </a:cubicBezTo>
                <a:cubicBezTo>
                  <a:pt x="197" y="36"/>
                  <a:pt x="196" y="36"/>
                  <a:pt x="195" y="37"/>
                </a:cubicBezTo>
                <a:cubicBezTo>
                  <a:pt x="195" y="38"/>
                  <a:pt x="194" y="39"/>
                  <a:pt x="193" y="40"/>
                </a:cubicBezTo>
                <a:cubicBezTo>
                  <a:pt x="190" y="40"/>
                  <a:pt x="190" y="40"/>
                  <a:pt x="186" y="40"/>
                </a:cubicBezTo>
                <a:cubicBezTo>
                  <a:pt x="186" y="40"/>
                  <a:pt x="185" y="41"/>
                  <a:pt x="185" y="42"/>
                </a:cubicBezTo>
                <a:cubicBezTo>
                  <a:pt x="185" y="42"/>
                  <a:pt x="185" y="42"/>
                  <a:pt x="185" y="42"/>
                </a:cubicBezTo>
                <a:cubicBezTo>
                  <a:pt x="185" y="43"/>
                  <a:pt x="186" y="44"/>
                  <a:pt x="186" y="44"/>
                </a:cubicBezTo>
                <a:cubicBezTo>
                  <a:pt x="194" y="44"/>
                  <a:pt x="194" y="44"/>
                  <a:pt x="194" y="44"/>
                </a:cubicBezTo>
                <a:cubicBezTo>
                  <a:pt x="195" y="44"/>
                  <a:pt x="195" y="43"/>
                  <a:pt x="196" y="43"/>
                </a:cubicBezTo>
                <a:close/>
                <a:moveTo>
                  <a:pt x="217" y="1"/>
                </a:moveTo>
                <a:cubicBezTo>
                  <a:pt x="215" y="4"/>
                  <a:pt x="213" y="8"/>
                  <a:pt x="211" y="11"/>
                </a:cubicBezTo>
                <a:cubicBezTo>
                  <a:pt x="211" y="12"/>
                  <a:pt x="211" y="13"/>
                  <a:pt x="212" y="13"/>
                </a:cubicBezTo>
                <a:cubicBezTo>
                  <a:pt x="212" y="13"/>
                  <a:pt x="212" y="13"/>
                  <a:pt x="212" y="13"/>
                </a:cubicBezTo>
                <a:cubicBezTo>
                  <a:pt x="212" y="14"/>
                  <a:pt x="213" y="14"/>
                  <a:pt x="214" y="13"/>
                </a:cubicBezTo>
                <a:cubicBezTo>
                  <a:pt x="216" y="9"/>
                  <a:pt x="218" y="6"/>
                  <a:pt x="220" y="3"/>
                </a:cubicBezTo>
                <a:cubicBezTo>
                  <a:pt x="221" y="2"/>
                  <a:pt x="220" y="1"/>
                  <a:pt x="219" y="0"/>
                </a:cubicBezTo>
                <a:cubicBezTo>
                  <a:pt x="219" y="0"/>
                  <a:pt x="219" y="0"/>
                  <a:pt x="219" y="0"/>
                </a:cubicBezTo>
                <a:cubicBezTo>
                  <a:pt x="219" y="0"/>
                  <a:pt x="218" y="0"/>
                  <a:pt x="217" y="1"/>
                </a:cubicBezTo>
                <a:close/>
                <a:moveTo>
                  <a:pt x="206" y="19"/>
                </a:moveTo>
                <a:cubicBezTo>
                  <a:pt x="204" y="22"/>
                  <a:pt x="202" y="26"/>
                  <a:pt x="200" y="29"/>
                </a:cubicBezTo>
                <a:cubicBezTo>
                  <a:pt x="200" y="30"/>
                  <a:pt x="200" y="31"/>
                  <a:pt x="201" y="31"/>
                </a:cubicBezTo>
                <a:cubicBezTo>
                  <a:pt x="201" y="31"/>
                  <a:pt x="201" y="31"/>
                  <a:pt x="201" y="31"/>
                </a:cubicBezTo>
                <a:cubicBezTo>
                  <a:pt x="201" y="32"/>
                  <a:pt x="203" y="31"/>
                  <a:pt x="203" y="31"/>
                </a:cubicBezTo>
                <a:cubicBezTo>
                  <a:pt x="205" y="27"/>
                  <a:pt x="207" y="24"/>
                  <a:pt x="209" y="21"/>
                </a:cubicBezTo>
                <a:cubicBezTo>
                  <a:pt x="210" y="20"/>
                  <a:pt x="209" y="19"/>
                  <a:pt x="209" y="18"/>
                </a:cubicBezTo>
                <a:cubicBezTo>
                  <a:pt x="209" y="18"/>
                  <a:pt x="209" y="18"/>
                  <a:pt x="209" y="18"/>
                </a:cubicBezTo>
                <a:cubicBezTo>
                  <a:pt x="208" y="18"/>
                  <a:pt x="207" y="18"/>
                  <a:pt x="206" y="19"/>
                </a:cubicBezTo>
                <a:close/>
                <a:moveTo>
                  <a:pt x="0" y="40"/>
                </a:moveTo>
                <a:cubicBezTo>
                  <a:pt x="0" y="44"/>
                  <a:pt x="0" y="44"/>
                  <a:pt x="0" y="44"/>
                </a:cubicBezTo>
                <a:cubicBezTo>
                  <a:pt x="8" y="44"/>
                  <a:pt x="8" y="44"/>
                  <a:pt x="8" y="44"/>
                </a:cubicBezTo>
                <a:cubicBezTo>
                  <a:pt x="9" y="44"/>
                  <a:pt x="10" y="43"/>
                  <a:pt x="10" y="42"/>
                </a:cubicBezTo>
                <a:cubicBezTo>
                  <a:pt x="10" y="42"/>
                  <a:pt x="10" y="42"/>
                  <a:pt x="10" y="42"/>
                </a:cubicBezTo>
                <a:cubicBezTo>
                  <a:pt x="10" y="41"/>
                  <a:pt x="9" y="40"/>
                  <a:pt x="8" y="40"/>
                </a:cubicBezTo>
                <a:cubicBezTo>
                  <a:pt x="0" y="40"/>
                  <a:pt x="0" y="40"/>
                  <a:pt x="0" y="40"/>
                </a:cubicBezTo>
                <a:close/>
                <a:moveTo>
                  <a:pt x="40" y="44"/>
                </a:moveTo>
                <a:cubicBezTo>
                  <a:pt x="43" y="44"/>
                  <a:pt x="47" y="44"/>
                  <a:pt x="51" y="44"/>
                </a:cubicBezTo>
                <a:cubicBezTo>
                  <a:pt x="52" y="44"/>
                  <a:pt x="53" y="43"/>
                  <a:pt x="53" y="42"/>
                </a:cubicBezTo>
                <a:cubicBezTo>
                  <a:pt x="53" y="42"/>
                  <a:pt x="53" y="42"/>
                  <a:pt x="53" y="42"/>
                </a:cubicBezTo>
                <a:cubicBezTo>
                  <a:pt x="53" y="41"/>
                  <a:pt x="52" y="40"/>
                  <a:pt x="51" y="40"/>
                </a:cubicBezTo>
                <a:cubicBezTo>
                  <a:pt x="47" y="40"/>
                  <a:pt x="43" y="40"/>
                  <a:pt x="40" y="40"/>
                </a:cubicBezTo>
                <a:cubicBezTo>
                  <a:pt x="39" y="40"/>
                  <a:pt x="38" y="41"/>
                  <a:pt x="38" y="42"/>
                </a:cubicBezTo>
                <a:cubicBezTo>
                  <a:pt x="38" y="42"/>
                  <a:pt x="38" y="42"/>
                  <a:pt x="38" y="42"/>
                </a:cubicBezTo>
                <a:cubicBezTo>
                  <a:pt x="38" y="43"/>
                  <a:pt x="39" y="44"/>
                  <a:pt x="40" y="44"/>
                </a:cubicBezTo>
                <a:close/>
                <a:moveTo>
                  <a:pt x="60" y="44"/>
                </a:moveTo>
                <a:cubicBezTo>
                  <a:pt x="64" y="44"/>
                  <a:pt x="68" y="44"/>
                  <a:pt x="72" y="44"/>
                </a:cubicBezTo>
                <a:cubicBezTo>
                  <a:pt x="73" y="44"/>
                  <a:pt x="74" y="43"/>
                  <a:pt x="74" y="42"/>
                </a:cubicBezTo>
                <a:cubicBezTo>
                  <a:pt x="74" y="42"/>
                  <a:pt x="74" y="42"/>
                  <a:pt x="74" y="42"/>
                </a:cubicBezTo>
                <a:cubicBezTo>
                  <a:pt x="74" y="41"/>
                  <a:pt x="73" y="40"/>
                  <a:pt x="72" y="40"/>
                </a:cubicBezTo>
                <a:cubicBezTo>
                  <a:pt x="68" y="40"/>
                  <a:pt x="64" y="40"/>
                  <a:pt x="60" y="40"/>
                </a:cubicBezTo>
                <a:cubicBezTo>
                  <a:pt x="60" y="40"/>
                  <a:pt x="59" y="41"/>
                  <a:pt x="59" y="42"/>
                </a:cubicBezTo>
                <a:cubicBezTo>
                  <a:pt x="59" y="42"/>
                  <a:pt x="59" y="42"/>
                  <a:pt x="59" y="42"/>
                </a:cubicBezTo>
                <a:cubicBezTo>
                  <a:pt x="59" y="43"/>
                  <a:pt x="60" y="44"/>
                  <a:pt x="60" y="44"/>
                </a:cubicBezTo>
                <a:close/>
                <a:moveTo>
                  <a:pt x="81" y="44"/>
                </a:moveTo>
                <a:cubicBezTo>
                  <a:pt x="85" y="44"/>
                  <a:pt x="89" y="44"/>
                  <a:pt x="93" y="44"/>
                </a:cubicBezTo>
                <a:cubicBezTo>
                  <a:pt x="94" y="44"/>
                  <a:pt x="95" y="43"/>
                  <a:pt x="95" y="42"/>
                </a:cubicBezTo>
                <a:cubicBezTo>
                  <a:pt x="95" y="42"/>
                  <a:pt x="95" y="42"/>
                  <a:pt x="95" y="42"/>
                </a:cubicBezTo>
                <a:cubicBezTo>
                  <a:pt x="95" y="41"/>
                  <a:pt x="94" y="40"/>
                  <a:pt x="93" y="40"/>
                </a:cubicBezTo>
                <a:cubicBezTo>
                  <a:pt x="89" y="40"/>
                  <a:pt x="85" y="40"/>
                  <a:pt x="81" y="40"/>
                </a:cubicBezTo>
                <a:cubicBezTo>
                  <a:pt x="81" y="40"/>
                  <a:pt x="80" y="41"/>
                  <a:pt x="80" y="42"/>
                </a:cubicBezTo>
                <a:cubicBezTo>
                  <a:pt x="80" y="42"/>
                  <a:pt x="80" y="42"/>
                  <a:pt x="80" y="42"/>
                </a:cubicBezTo>
                <a:cubicBezTo>
                  <a:pt x="80" y="43"/>
                  <a:pt x="81" y="44"/>
                  <a:pt x="81" y="44"/>
                </a:cubicBezTo>
                <a:close/>
                <a:moveTo>
                  <a:pt x="102" y="44"/>
                </a:moveTo>
                <a:cubicBezTo>
                  <a:pt x="106" y="44"/>
                  <a:pt x="110" y="44"/>
                  <a:pt x="114" y="44"/>
                </a:cubicBezTo>
                <a:cubicBezTo>
                  <a:pt x="115" y="44"/>
                  <a:pt x="116" y="43"/>
                  <a:pt x="116" y="42"/>
                </a:cubicBezTo>
                <a:cubicBezTo>
                  <a:pt x="116" y="42"/>
                  <a:pt x="116" y="42"/>
                  <a:pt x="116" y="42"/>
                </a:cubicBezTo>
                <a:cubicBezTo>
                  <a:pt x="116" y="41"/>
                  <a:pt x="115" y="40"/>
                  <a:pt x="114" y="40"/>
                </a:cubicBezTo>
                <a:cubicBezTo>
                  <a:pt x="110" y="40"/>
                  <a:pt x="106" y="40"/>
                  <a:pt x="102" y="40"/>
                </a:cubicBezTo>
                <a:cubicBezTo>
                  <a:pt x="102" y="40"/>
                  <a:pt x="101" y="41"/>
                  <a:pt x="101" y="42"/>
                </a:cubicBezTo>
                <a:cubicBezTo>
                  <a:pt x="101" y="42"/>
                  <a:pt x="101" y="42"/>
                  <a:pt x="101" y="42"/>
                </a:cubicBezTo>
                <a:cubicBezTo>
                  <a:pt x="101" y="43"/>
                  <a:pt x="102" y="44"/>
                  <a:pt x="102" y="44"/>
                </a:cubicBezTo>
                <a:close/>
                <a:moveTo>
                  <a:pt x="123" y="44"/>
                </a:moveTo>
                <a:cubicBezTo>
                  <a:pt x="127" y="44"/>
                  <a:pt x="131" y="44"/>
                  <a:pt x="135" y="44"/>
                </a:cubicBezTo>
                <a:cubicBezTo>
                  <a:pt x="136" y="44"/>
                  <a:pt x="137" y="43"/>
                  <a:pt x="137" y="42"/>
                </a:cubicBezTo>
                <a:cubicBezTo>
                  <a:pt x="137" y="42"/>
                  <a:pt x="137" y="42"/>
                  <a:pt x="137" y="42"/>
                </a:cubicBezTo>
                <a:cubicBezTo>
                  <a:pt x="137" y="41"/>
                  <a:pt x="136" y="40"/>
                  <a:pt x="135" y="40"/>
                </a:cubicBezTo>
                <a:cubicBezTo>
                  <a:pt x="131" y="40"/>
                  <a:pt x="127" y="40"/>
                  <a:pt x="123" y="40"/>
                </a:cubicBezTo>
                <a:cubicBezTo>
                  <a:pt x="123" y="40"/>
                  <a:pt x="122" y="41"/>
                  <a:pt x="122" y="42"/>
                </a:cubicBezTo>
                <a:cubicBezTo>
                  <a:pt x="122" y="42"/>
                  <a:pt x="122" y="42"/>
                  <a:pt x="122" y="42"/>
                </a:cubicBezTo>
                <a:cubicBezTo>
                  <a:pt x="122" y="43"/>
                  <a:pt x="123" y="44"/>
                  <a:pt x="123" y="44"/>
                </a:cubicBezTo>
                <a:close/>
                <a:moveTo>
                  <a:pt x="144" y="44"/>
                </a:moveTo>
                <a:cubicBezTo>
                  <a:pt x="148" y="44"/>
                  <a:pt x="152" y="44"/>
                  <a:pt x="156" y="44"/>
                </a:cubicBezTo>
                <a:cubicBezTo>
                  <a:pt x="157" y="44"/>
                  <a:pt x="158" y="43"/>
                  <a:pt x="158" y="42"/>
                </a:cubicBezTo>
                <a:cubicBezTo>
                  <a:pt x="158" y="42"/>
                  <a:pt x="158" y="42"/>
                  <a:pt x="158" y="42"/>
                </a:cubicBezTo>
                <a:cubicBezTo>
                  <a:pt x="158" y="41"/>
                  <a:pt x="157" y="40"/>
                  <a:pt x="156" y="40"/>
                </a:cubicBezTo>
                <a:cubicBezTo>
                  <a:pt x="152" y="40"/>
                  <a:pt x="148" y="40"/>
                  <a:pt x="144" y="40"/>
                </a:cubicBezTo>
                <a:cubicBezTo>
                  <a:pt x="144" y="40"/>
                  <a:pt x="143" y="41"/>
                  <a:pt x="143" y="42"/>
                </a:cubicBezTo>
                <a:cubicBezTo>
                  <a:pt x="143" y="42"/>
                  <a:pt x="143" y="42"/>
                  <a:pt x="143" y="42"/>
                </a:cubicBezTo>
                <a:cubicBezTo>
                  <a:pt x="143" y="43"/>
                  <a:pt x="144" y="44"/>
                  <a:pt x="144" y="44"/>
                </a:cubicBezTo>
                <a:close/>
                <a:moveTo>
                  <a:pt x="165" y="44"/>
                </a:moveTo>
                <a:cubicBezTo>
                  <a:pt x="169" y="44"/>
                  <a:pt x="173" y="44"/>
                  <a:pt x="177" y="44"/>
                </a:cubicBezTo>
                <a:cubicBezTo>
                  <a:pt x="178" y="44"/>
                  <a:pt x="179" y="43"/>
                  <a:pt x="179" y="42"/>
                </a:cubicBezTo>
                <a:cubicBezTo>
                  <a:pt x="179" y="42"/>
                  <a:pt x="179" y="42"/>
                  <a:pt x="179" y="42"/>
                </a:cubicBezTo>
                <a:cubicBezTo>
                  <a:pt x="179" y="41"/>
                  <a:pt x="178" y="40"/>
                  <a:pt x="177" y="40"/>
                </a:cubicBezTo>
                <a:cubicBezTo>
                  <a:pt x="173" y="40"/>
                  <a:pt x="169" y="40"/>
                  <a:pt x="165" y="40"/>
                </a:cubicBezTo>
                <a:cubicBezTo>
                  <a:pt x="165" y="40"/>
                  <a:pt x="164" y="41"/>
                  <a:pt x="164" y="42"/>
                </a:cubicBezTo>
                <a:cubicBezTo>
                  <a:pt x="164" y="42"/>
                  <a:pt x="164" y="42"/>
                  <a:pt x="164" y="42"/>
                </a:cubicBezTo>
                <a:cubicBezTo>
                  <a:pt x="164" y="43"/>
                  <a:pt x="165" y="44"/>
                  <a:pt x="165" y="44"/>
                </a:cubicBez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700" name="Freeform 49"/>
          <p:cNvSpPr>
            <a:spLocks noEditPoints="1" noChangeArrowheads="1"/>
          </p:cNvSpPr>
          <p:nvPr/>
        </p:nvSpPr>
        <p:spPr bwMode="auto">
          <a:xfrm>
            <a:off x="4187825" y="3986213"/>
            <a:ext cx="1287463" cy="287337"/>
          </a:xfrm>
          <a:custGeom>
            <a:avLst/>
            <a:gdLst>
              <a:gd name="T0" fmla="*/ 2147483647 w 225"/>
              <a:gd name="T1" fmla="*/ 0 h 52"/>
              <a:gd name="T2" fmla="*/ 2147483647 w 225"/>
              <a:gd name="T3" fmla="*/ 2147483647 h 52"/>
              <a:gd name="T4" fmla="*/ 2147483647 w 225"/>
              <a:gd name="T5" fmla="*/ 2147483647 h 52"/>
              <a:gd name="T6" fmla="*/ 2147483647 w 225"/>
              <a:gd name="T7" fmla="*/ 2147483647 h 52"/>
              <a:gd name="T8" fmla="*/ 2147483647 w 225"/>
              <a:gd name="T9" fmla="*/ 2147483647 h 52"/>
              <a:gd name="T10" fmla="*/ 2147483647 w 225"/>
              <a:gd name="T11" fmla="*/ 2147483647 h 52"/>
              <a:gd name="T12" fmla="*/ 2147483647 w 225"/>
              <a:gd name="T13" fmla="*/ 2147483647 h 52"/>
              <a:gd name="T14" fmla="*/ 2147483647 w 225"/>
              <a:gd name="T15" fmla="*/ 2147483647 h 52"/>
              <a:gd name="T16" fmla="*/ 2147483647 w 225"/>
              <a:gd name="T17" fmla="*/ 2147483647 h 52"/>
              <a:gd name="T18" fmla="*/ 2147483647 w 225"/>
              <a:gd name="T19" fmla="*/ 2147483647 h 52"/>
              <a:gd name="T20" fmla="*/ 2147483647 w 225"/>
              <a:gd name="T21" fmla="*/ 2147483647 h 52"/>
              <a:gd name="T22" fmla="*/ 2147483647 w 225"/>
              <a:gd name="T23" fmla="*/ 2147483647 h 52"/>
              <a:gd name="T24" fmla="*/ 2147483647 w 225"/>
              <a:gd name="T25" fmla="*/ 2147483647 h 52"/>
              <a:gd name="T26" fmla="*/ 2147483647 w 225"/>
              <a:gd name="T27" fmla="*/ 0 h 52"/>
              <a:gd name="T28" fmla="*/ 2147483647 w 225"/>
              <a:gd name="T29" fmla="*/ 2147483647 h 52"/>
              <a:gd name="T30" fmla="*/ 2147483647 w 225"/>
              <a:gd name="T31" fmla="*/ 2147483647 h 52"/>
              <a:gd name="T32" fmla="*/ 2147483647 w 225"/>
              <a:gd name="T33" fmla="*/ 2147483647 h 52"/>
              <a:gd name="T34" fmla="*/ 2147483647 w 225"/>
              <a:gd name="T35" fmla="*/ 2147483647 h 52"/>
              <a:gd name="T36" fmla="*/ 2147483647 w 225"/>
              <a:gd name="T37" fmla="*/ 2147483647 h 52"/>
              <a:gd name="T38" fmla="*/ 2147483647 w 225"/>
              <a:gd name="T39" fmla="*/ 2147483647 h 52"/>
              <a:gd name="T40" fmla="*/ 2147483647 w 225"/>
              <a:gd name="T41" fmla="*/ 2147483647 h 52"/>
              <a:gd name="T42" fmla="*/ 2147483647 w 225"/>
              <a:gd name="T43" fmla="*/ 2147483647 h 52"/>
              <a:gd name="T44" fmla="*/ 2147483647 w 225"/>
              <a:gd name="T45" fmla="*/ 2147483647 h 52"/>
              <a:gd name="T46" fmla="*/ 2147483647 w 225"/>
              <a:gd name="T47" fmla="*/ 2147483647 h 52"/>
              <a:gd name="T48" fmla="*/ 0 w 225"/>
              <a:gd name="T49" fmla="*/ 0 h 52"/>
              <a:gd name="T50" fmla="*/ 2147483647 w 225"/>
              <a:gd name="T51" fmla="*/ 2147483647 h 52"/>
              <a:gd name="T52" fmla="*/ 2147483647 w 225"/>
              <a:gd name="T53" fmla="*/ 2147483647 h 52"/>
              <a:gd name="T54" fmla="*/ 2147483647 w 225"/>
              <a:gd name="T55" fmla="*/ 0 h 52"/>
              <a:gd name="T56" fmla="*/ 2147483647 w 225"/>
              <a:gd name="T57" fmla="*/ 2147483647 h 52"/>
              <a:gd name="T58" fmla="*/ 2147483647 w 225"/>
              <a:gd name="T59" fmla="*/ 2147483647 h 52"/>
              <a:gd name="T60" fmla="*/ 2147483647 w 225"/>
              <a:gd name="T61" fmla="*/ 2147483647 h 52"/>
              <a:gd name="T62" fmla="*/ 2147483647 w 225"/>
              <a:gd name="T63" fmla="*/ 0 h 52"/>
              <a:gd name="T64" fmla="*/ 2147483647 w 225"/>
              <a:gd name="T65" fmla="*/ 0 h 52"/>
              <a:gd name="T66" fmla="*/ 2147483647 w 225"/>
              <a:gd name="T67" fmla="*/ 2147483647 h 52"/>
              <a:gd name="T68" fmla="*/ 2147483647 w 225"/>
              <a:gd name="T69" fmla="*/ 2147483647 h 52"/>
              <a:gd name="T70" fmla="*/ 2147483647 w 225"/>
              <a:gd name="T71" fmla="*/ 2147483647 h 52"/>
              <a:gd name="T72" fmla="*/ 2147483647 w 225"/>
              <a:gd name="T73" fmla="*/ 0 h 52"/>
              <a:gd name="T74" fmla="*/ 2147483647 w 225"/>
              <a:gd name="T75" fmla="*/ 2147483647 h 52"/>
              <a:gd name="T76" fmla="*/ 2147483647 w 225"/>
              <a:gd name="T77" fmla="*/ 2147483647 h 52"/>
              <a:gd name="T78" fmla="*/ 2147483647 w 225"/>
              <a:gd name="T79" fmla="*/ 2147483647 h 52"/>
              <a:gd name="T80" fmla="*/ 2147483647 w 225"/>
              <a:gd name="T81" fmla="*/ 0 h 52"/>
              <a:gd name="T82" fmla="*/ 2147483647 w 225"/>
              <a:gd name="T83" fmla="*/ 0 h 52"/>
              <a:gd name="T84" fmla="*/ 2147483647 w 225"/>
              <a:gd name="T85" fmla="*/ 2147483647 h 52"/>
              <a:gd name="T86" fmla="*/ 2147483647 w 225"/>
              <a:gd name="T87" fmla="*/ 2147483647 h 52"/>
              <a:gd name="T88" fmla="*/ 2147483647 w 225"/>
              <a:gd name="T89" fmla="*/ 2147483647 h 52"/>
              <a:gd name="T90" fmla="*/ 2147483647 w 225"/>
              <a:gd name="T91" fmla="*/ 0 h 52"/>
              <a:gd name="T92" fmla="*/ 2147483647 w 225"/>
              <a:gd name="T93" fmla="*/ 2147483647 h 52"/>
              <a:gd name="T94" fmla="*/ 2147483647 w 225"/>
              <a:gd name="T95" fmla="*/ 2147483647 h 52"/>
              <a:gd name="T96" fmla="*/ 2147483647 w 225"/>
              <a:gd name="T97" fmla="*/ 2147483647 h 52"/>
              <a:gd name="T98" fmla="*/ 2147483647 w 225"/>
              <a:gd name="T99" fmla="*/ 0 h 52"/>
              <a:gd name="T100" fmla="*/ 2147483647 w 225"/>
              <a:gd name="T101" fmla="*/ 0 h 52"/>
              <a:gd name="T102" fmla="*/ 2147483647 w 225"/>
              <a:gd name="T103" fmla="*/ 2147483647 h 52"/>
              <a:gd name="T104" fmla="*/ 2147483647 w 225"/>
              <a:gd name="T105" fmla="*/ 2147483647 h 52"/>
              <a:gd name="T106" fmla="*/ 2147483647 w 225"/>
              <a:gd name="T107" fmla="*/ 2147483647 h 52"/>
              <a:gd name="T108" fmla="*/ 2147483647 w 225"/>
              <a:gd name="T109" fmla="*/ 0 h 52"/>
              <a:gd name="T110" fmla="*/ 2147483647 w 225"/>
              <a:gd name="T111" fmla="*/ 2147483647 h 52"/>
              <a:gd name="T112" fmla="*/ 2147483647 w 225"/>
              <a:gd name="T113" fmla="*/ 2147483647 h 52"/>
              <a:gd name="T114" fmla="*/ 2147483647 w 225"/>
              <a:gd name="T115" fmla="*/ 2147483647 h 52"/>
              <a:gd name="T116" fmla="*/ 2147483647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5"/>
              <a:gd name="T178" fmla="*/ 0 h 52"/>
              <a:gd name="T179" fmla="*/ 225 w 225"/>
              <a:gd name="T180" fmla="*/ 52 h 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5" h="52">
                <a:moveTo>
                  <a:pt x="19" y="0"/>
                </a:moveTo>
                <a:cubicBezTo>
                  <a:pt x="22" y="0"/>
                  <a:pt x="26" y="0"/>
                  <a:pt x="30" y="0"/>
                </a:cubicBezTo>
                <a:cubicBezTo>
                  <a:pt x="31" y="0"/>
                  <a:pt x="32" y="1"/>
                  <a:pt x="32" y="2"/>
                </a:cubicBezTo>
                <a:cubicBezTo>
                  <a:pt x="32" y="2"/>
                  <a:pt x="32" y="2"/>
                  <a:pt x="32" y="2"/>
                </a:cubicBezTo>
                <a:cubicBezTo>
                  <a:pt x="32" y="3"/>
                  <a:pt x="31" y="4"/>
                  <a:pt x="30" y="4"/>
                </a:cubicBezTo>
                <a:cubicBezTo>
                  <a:pt x="26" y="4"/>
                  <a:pt x="22" y="4"/>
                  <a:pt x="19" y="4"/>
                </a:cubicBezTo>
                <a:cubicBezTo>
                  <a:pt x="18" y="4"/>
                  <a:pt x="17" y="3"/>
                  <a:pt x="17" y="2"/>
                </a:cubicBezTo>
                <a:cubicBezTo>
                  <a:pt x="17" y="2"/>
                  <a:pt x="17" y="2"/>
                  <a:pt x="17" y="2"/>
                </a:cubicBezTo>
                <a:cubicBezTo>
                  <a:pt x="17" y="1"/>
                  <a:pt x="18" y="0"/>
                  <a:pt x="19" y="0"/>
                </a:cubicBezTo>
                <a:close/>
                <a:moveTo>
                  <a:pt x="224" y="49"/>
                </a:moveTo>
                <a:cubicBezTo>
                  <a:pt x="224" y="49"/>
                  <a:pt x="224" y="49"/>
                  <a:pt x="224" y="49"/>
                </a:cubicBezTo>
                <a:cubicBezTo>
                  <a:pt x="225" y="49"/>
                  <a:pt x="225" y="49"/>
                  <a:pt x="225" y="50"/>
                </a:cubicBezTo>
                <a:cubicBezTo>
                  <a:pt x="225" y="51"/>
                  <a:pt x="225" y="51"/>
                  <a:pt x="225" y="51"/>
                </a:cubicBezTo>
                <a:cubicBezTo>
                  <a:pt x="225" y="52"/>
                  <a:pt x="225" y="52"/>
                  <a:pt x="224" y="52"/>
                </a:cubicBezTo>
                <a:cubicBezTo>
                  <a:pt x="224" y="52"/>
                  <a:pt x="224" y="52"/>
                  <a:pt x="224" y="52"/>
                </a:cubicBezTo>
                <a:cubicBezTo>
                  <a:pt x="223" y="52"/>
                  <a:pt x="222" y="52"/>
                  <a:pt x="222" y="51"/>
                </a:cubicBezTo>
                <a:cubicBezTo>
                  <a:pt x="222" y="50"/>
                  <a:pt x="222" y="50"/>
                  <a:pt x="222" y="50"/>
                </a:cubicBezTo>
                <a:cubicBezTo>
                  <a:pt x="222" y="49"/>
                  <a:pt x="223" y="49"/>
                  <a:pt x="224" y="49"/>
                </a:cubicBezTo>
                <a:close/>
                <a:moveTo>
                  <a:pt x="196" y="1"/>
                </a:moveTo>
                <a:cubicBezTo>
                  <a:pt x="196" y="3"/>
                  <a:pt x="197" y="4"/>
                  <a:pt x="198" y="6"/>
                </a:cubicBezTo>
                <a:cubicBezTo>
                  <a:pt x="199" y="6"/>
                  <a:pt x="198" y="7"/>
                  <a:pt x="198" y="8"/>
                </a:cubicBezTo>
                <a:cubicBezTo>
                  <a:pt x="198" y="8"/>
                  <a:pt x="198" y="8"/>
                  <a:pt x="198" y="8"/>
                </a:cubicBezTo>
                <a:cubicBezTo>
                  <a:pt x="197" y="8"/>
                  <a:pt x="196" y="8"/>
                  <a:pt x="195" y="7"/>
                </a:cubicBezTo>
                <a:cubicBezTo>
                  <a:pt x="195" y="6"/>
                  <a:pt x="194" y="5"/>
                  <a:pt x="193" y="4"/>
                </a:cubicBezTo>
                <a:cubicBezTo>
                  <a:pt x="190" y="4"/>
                  <a:pt x="190" y="4"/>
                  <a:pt x="186" y="4"/>
                </a:cubicBezTo>
                <a:cubicBezTo>
                  <a:pt x="186" y="4"/>
                  <a:pt x="185" y="3"/>
                  <a:pt x="185" y="2"/>
                </a:cubicBezTo>
                <a:cubicBezTo>
                  <a:pt x="185" y="2"/>
                  <a:pt x="185" y="2"/>
                  <a:pt x="185" y="2"/>
                </a:cubicBezTo>
                <a:cubicBezTo>
                  <a:pt x="185" y="1"/>
                  <a:pt x="186" y="0"/>
                  <a:pt x="186" y="0"/>
                </a:cubicBezTo>
                <a:cubicBezTo>
                  <a:pt x="194" y="0"/>
                  <a:pt x="194" y="0"/>
                  <a:pt x="194" y="0"/>
                </a:cubicBezTo>
                <a:cubicBezTo>
                  <a:pt x="195" y="0"/>
                  <a:pt x="195" y="1"/>
                  <a:pt x="196" y="1"/>
                </a:cubicBezTo>
                <a:close/>
                <a:moveTo>
                  <a:pt x="217" y="43"/>
                </a:moveTo>
                <a:cubicBezTo>
                  <a:pt x="215" y="40"/>
                  <a:pt x="213" y="37"/>
                  <a:pt x="211" y="33"/>
                </a:cubicBezTo>
                <a:cubicBezTo>
                  <a:pt x="211" y="32"/>
                  <a:pt x="211" y="31"/>
                  <a:pt x="212" y="31"/>
                </a:cubicBezTo>
                <a:cubicBezTo>
                  <a:pt x="212" y="31"/>
                  <a:pt x="212" y="31"/>
                  <a:pt x="212" y="31"/>
                </a:cubicBezTo>
                <a:cubicBezTo>
                  <a:pt x="212" y="30"/>
                  <a:pt x="213" y="31"/>
                  <a:pt x="214" y="31"/>
                </a:cubicBezTo>
                <a:cubicBezTo>
                  <a:pt x="216" y="35"/>
                  <a:pt x="218" y="38"/>
                  <a:pt x="220" y="41"/>
                </a:cubicBezTo>
                <a:cubicBezTo>
                  <a:pt x="221" y="42"/>
                  <a:pt x="220" y="43"/>
                  <a:pt x="219" y="44"/>
                </a:cubicBezTo>
                <a:cubicBezTo>
                  <a:pt x="219" y="44"/>
                  <a:pt x="219" y="44"/>
                  <a:pt x="219" y="44"/>
                </a:cubicBezTo>
                <a:cubicBezTo>
                  <a:pt x="219" y="44"/>
                  <a:pt x="218" y="44"/>
                  <a:pt x="217" y="43"/>
                </a:cubicBezTo>
                <a:close/>
                <a:moveTo>
                  <a:pt x="206" y="25"/>
                </a:moveTo>
                <a:cubicBezTo>
                  <a:pt x="204" y="22"/>
                  <a:pt x="202" y="19"/>
                  <a:pt x="200" y="15"/>
                </a:cubicBezTo>
                <a:cubicBezTo>
                  <a:pt x="200" y="14"/>
                  <a:pt x="200" y="13"/>
                  <a:pt x="201" y="13"/>
                </a:cubicBezTo>
                <a:cubicBezTo>
                  <a:pt x="201" y="13"/>
                  <a:pt x="201" y="13"/>
                  <a:pt x="201" y="13"/>
                </a:cubicBezTo>
                <a:cubicBezTo>
                  <a:pt x="201" y="12"/>
                  <a:pt x="203" y="13"/>
                  <a:pt x="203" y="14"/>
                </a:cubicBezTo>
                <a:cubicBezTo>
                  <a:pt x="205" y="17"/>
                  <a:pt x="207" y="20"/>
                  <a:pt x="209" y="24"/>
                </a:cubicBezTo>
                <a:cubicBezTo>
                  <a:pt x="210" y="24"/>
                  <a:pt x="209" y="25"/>
                  <a:pt x="209" y="26"/>
                </a:cubicBezTo>
                <a:cubicBezTo>
                  <a:pt x="209" y="26"/>
                  <a:pt x="209" y="26"/>
                  <a:pt x="209" y="26"/>
                </a:cubicBezTo>
                <a:cubicBezTo>
                  <a:pt x="208" y="26"/>
                  <a:pt x="207" y="26"/>
                  <a:pt x="206" y="25"/>
                </a:cubicBezTo>
                <a:close/>
                <a:moveTo>
                  <a:pt x="0" y="4"/>
                </a:moveTo>
                <a:cubicBezTo>
                  <a:pt x="0" y="0"/>
                  <a:pt x="0" y="0"/>
                  <a:pt x="0" y="0"/>
                </a:cubicBezTo>
                <a:cubicBezTo>
                  <a:pt x="8" y="0"/>
                  <a:pt x="8" y="0"/>
                  <a:pt x="8" y="0"/>
                </a:cubicBezTo>
                <a:cubicBezTo>
                  <a:pt x="9" y="0"/>
                  <a:pt x="10" y="1"/>
                  <a:pt x="10" y="2"/>
                </a:cubicBezTo>
                <a:cubicBezTo>
                  <a:pt x="10" y="2"/>
                  <a:pt x="10" y="2"/>
                  <a:pt x="10" y="2"/>
                </a:cubicBezTo>
                <a:cubicBezTo>
                  <a:pt x="10" y="3"/>
                  <a:pt x="9" y="4"/>
                  <a:pt x="8" y="4"/>
                </a:cubicBezTo>
                <a:cubicBezTo>
                  <a:pt x="0" y="4"/>
                  <a:pt x="0" y="4"/>
                  <a:pt x="0" y="4"/>
                </a:cubicBezTo>
                <a:close/>
                <a:moveTo>
                  <a:pt x="40" y="0"/>
                </a:moveTo>
                <a:cubicBezTo>
                  <a:pt x="43" y="0"/>
                  <a:pt x="47" y="0"/>
                  <a:pt x="51" y="0"/>
                </a:cubicBezTo>
                <a:cubicBezTo>
                  <a:pt x="52" y="0"/>
                  <a:pt x="53" y="1"/>
                  <a:pt x="53" y="2"/>
                </a:cubicBezTo>
                <a:cubicBezTo>
                  <a:pt x="53" y="2"/>
                  <a:pt x="53" y="2"/>
                  <a:pt x="53" y="2"/>
                </a:cubicBezTo>
                <a:cubicBezTo>
                  <a:pt x="53" y="3"/>
                  <a:pt x="52" y="4"/>
                  <a:pt x="51" y="4"/>
                </a:cubicBezTo>
                <a:cubicBezTo>
                  <a:pt x="47" y="4"/>
                  <a:pt x="43" y="4"/>
                  <a:pt x="40" y="4"/>
                </a:cubicBezTo>
                <a:cubicBezTo>
                  <a:pt x="39" y="4"/>
                  <a:pt x="38" y="3"/>
                  <a:pt x="38" y="2"/>
                </a:cubicBezTo>
                <a:cubicBezTo>
                  <a:pt x="38" y="2"/>
                  <a:pt x="38" y="2"/>
                  <a:pt x="38" y="2"/>
                </a:cubicBezTo>
                <a:cubicBezTo>
                  <a:pt x="38" y="1"/>
                  <a:pt x="39" y="0"/>
                  <a:pt x="40" y="0"/>
                </a:cubicBezTo>
                <a:close/>
                <a:moveTo>
                  <a:pt x="60" y="0"/>
                </a:moveTo>
                <a:cubicBezTo>
                  <a:pt x="64" y="0"/>
                  <a:pt x="68" y="0"/>
                  <a:pt x="72" y="0"/>
                </a:cubicBezTo>
                <a:cubicBezTo>
                  <a:pt x="73" y="0"/>
                  <a:pt x="74" y="1"/>
                  <a:pt x="74" y="2"/>
                </a:cubicBezTo>
                <a:cubicBezTo>
                  <a:pt x="74" y="2"/>
                  <a:pt x="74" y="2"/>
                  <a:pt x="74" y="2"/>
                </a:cubicBezTo>
                <a:cubicBezTo>
                  <a:pt x="74" y="3"/>
                  <a:pt x="73" y="4"/>
                  <a:pt x="72" y="4"/>
                </a:cubicBezTo>
                <a:cubicBezTo>
                  <a:pt x="68" y="4"/>
                  <a:pt x="64" y="4"/>
                  <a:pt x="60" y="4"/>
                </a:cubicBezTo>
                <a:cubicBezTo>
                  <a:pt x="60" y="4"/>
                  <a:pt x="59" y="3"/>
                  <a:pt x="59" y="2"/>
                </a:cubicBezTo>
                <a:cubicBezTo>
                  <a:pt x="59" y="2"/>
                  <a:pt x="59" y="2"/>
                  <a:pt x="59" y="2"/>
                </a:cubicBezTo>
                <a:cubicBezTo>
                  <a:pt x="59" y="1"/>
                  <a:pt x="60" y="0"/>
                  <a:pt x="60" y="0"/>
                </a:cubicBezTo>
                <a:close/>
                <a:moveTo>
                  <a:pt x="81" y="0"/>
                </a:moveTo>
                <a:cubicBezTo>
                  <a:pt x="85" y="0"/>
                  <a:pt x="89" y="0"/>
                  <a:pt x="93" y="0"/>
                </a:cubicBezTo>
                <a:cubicBezTo>
                  <a:pt x="94" y="0"/>
                  <a:pt x="95" y="1"/>
                  <a:pt x="95" y="2"/>
                </a:cubicBezTo>
                <a:cubicBezTo>
                  <a:pt x="95" y="2"/>
                  <a:pt x="95" y="2"/>
                  <a:pt x="95" y="2"/>
                </a:cubicBezTo>
                <a:cubicBezTo>
                  <a:pt x="95" y="3"/>
                  <a:pt x="94" y="4"/>
                  <a:pt x="93" y="4"/>
                </a:cubicBezTo>
                <a:cubicBezTo>
                  <a:pt x="89" y="4"/>
                  <a:pt x="85" y="4"/>
                  <a:pt x="81" y="4"/>
                </a:cubicBezTo>
                <a:cubicBezTo>
                  <a:pt x="81" y="4"/>
                  <a:pt x="80" y="3"/>
                  <a:pt x="80" y="2"/>
                </a:cubicBezTo>
                <a:cubicBezTo>
                  <a:pt x="80" y="2"/>
                  <a:pt x="80" y="2"/>
                  <a:pt x="80" y="2"/>
                </a:cubicBezTo>
                <a:cubicBezTo>
                  <a:pt x="80" y="1"/>
                  <a:pt x="81" y="0"/>
                  <a:pt x="81" y="0"/>
                </a:cubicBezTo>
                <a:close/>
                <a:moveTo>
                  <a:pt x="102" y="0"/>
                </a:moveTo>
                <a:cubicBezTo>
                  <a:pt x="106" y="0"/>
                  <a:pt x="110" y="0"/>
                  <a:pt x="114" y="0"/>
                </a:cubicBezTo>
                <a:cubicBezTo>
                  <a:pt x="115" y="0"/>
                  <a:pt x="116" y="1"/>
                  <a:pt x="116" y="2"/>
                </a:cubicBezTo>
                <a:cubicBezTo>
                  <a:pt x="116" y="2"/>
                  <a:pt x="116" y="2"/>
                  <a:pt x="116" y="2"/>
                </a:cubicBezTo>
                <a:cubicBezTo>
                  <a:pt x="116" y="3"/>
                  <a:pt x="115" y="4"/>
                  <a:pt x="114" y="4"/>
                </a:cubicBezTo>
                <a:cubicBezTo>
                  <a:pt x="110" y="4"/>
                  <a:pt x="106" y="4"/>
                  <a:pt x="102" y="4"/>
                </a:cubicBezTo>
                <a:cubicBezTo>
                  <a:pt x="102" y="4"/>
                  <a:pt x="101" y="3"/>
                  <a:pt x="101" y="2"/>
                </a:cubicBezTo>
                <a:cubicBezTo>
                  <a:pt x="101" y="2"/>
                  <a:pt x="101" y="2"/>
                  <a:pt x="101" y="2"/>
                </a:cubicBezTo>
                <a:cubicBezTo>
                  <a:pt x="101" y="1"/>
                  <a:pt x="102" y="0"/>
                  <a:pt x="102" y="0"/>
                </a:cubicBezTo>
                <a:close/>
                <a:moveTo>
                  <a:pt x="123" y="0"/>
                </a:moveTo>
                <a:cubicBezTo>
                  <a:pt x="127" y="0"/>
                  <a:pt x="131" y="0"/>
                  <a:pt x="135" y="0"/>
                </a:cubicBezTo>
                <a:cubicBezTo>
                  <a:pt x="136" y="0"/>
                  <a:pt x="137" y="1"/>
                  <a:pt x="137" y="2"/>
                </a:cubicBezTo>
                <a:cubicBezTo>
                  <a:pt x="137" y="2"/>
                  <a:pt x="137" y="2"/>
                  <a:pt x="137" y="2"/>
                </a:cubicBezTo>
                <a:cubicBezTo>
                  <a:pt x="137" y="3"/>
                  <a:pt x="136" y="4"/>
                  <a:pt x="135" y="4"/>
                </a:cubicBezTo>
                <a:cubicBezTo>
                  <a:pt x="131" y="4"/>
                  <a:pt x="127" y="4"/>
                  <a:pt x="123" y="4"/>
                </a:cubicBezTo>
                <a:cubicBezTo>
                  <a:pt x="123" y="4"/>
                  <a:pt x="122" y="3"/>
                  <a:pt x="122" y="2"/>
                </a:cubicBezTo>
                <a:cubicBezTo>
                  <a:pt x="122" y="2"/>
                  <a:pt x="122" y="2"/>
                  <a:pt x="122" y="2"/>
                </a:cubicBezTo>
                <a:cubicBezTo>
                  <a:pt x="122" y="1"/>
                  <a:pt x="123" y="0"/>
                  <a:pt x="123" y="0"/>
                </a:cubicBezTo>
                <a:close/>
                <a:moveTo>
                  <a:pt x="144" y="0"/>
                </a:moveTo>
                <a:cubicBezTo>
                  <a:pt x="148" y="0"/>
                  <a:pt x="152" y="0"/>
                  <a:pt x="156" y="0"/>
                </a:cubicBezTo>
                <a:cubicBezTo>
                  <a:pt x="157" y="0"/>
                  <a:pt x="158" y="1"/>
                  <a:pt x="158" y="2"/>
                </a:cubicBezTo>
                <a:cubicBezTo>
                  <a:pt x="158" y="2"/>
                  <a:pt x="158" y="2"/>
                  <a:pt x="158" y="2"/>
                </a:cubicBezTo>
                <a:cubicBezTo>
                  <a:pt x="158" y="3"/>
                  <a:pt x="157" y="4"/>
                  <a:pt x="156" y="4"/>
                </a:cubicBezTo>
                <a:cubicBezTo>
                  <a:pt x="152" y="4"/>
                  <a:pt x="148" y="4"/>
                  <a:pt x="144" y="4"/>
                </a:cubicBezTo>
                <a:cubicBezTo>
                  <a:pt x="144" y="4"/>
                  <a:pt x="143" y="3"/>
                  <a:pt x="143" y="2"/>
                </a:cubicBezTo>
                <a:cubicBezTo>
                  <a:pt x="143" y="2"/>
                  <a:pt x="143" y="2"/>
                  <a:pt x="143" y="2"/>
                </a:cubicBezTo>
                <a:cubicBezTo>
                  <a:pt x="143" y="1"/>
                  <a:pt x="144" y="0"/>
                  <a:pt x="144" y="0"/>
                </a:cubicBezTo>
                <a:close/>
                <a:moveTo>
                  <a:pt x="165" y="0"/>
                </a:moveTo>
                <a:cubicBezTo>
                  <a:pt x="169" y="0"/>
                  <a:pt x="173" y="0"/>
                  <a:pt x="177" y="0"/>
                </a:cubicBezTo>
                <a:cubicBezTo>
                  <a:pt x="178" y="0"/>
                  <a:pt x="179" y="1"/>
                  <a:pt x="179" y="2"/>
                </a:cubicBezTo>
                <a:cubicBezTo>
                  <a:pt x="179" y="2"/>
                  <a:pt x="179" y="2"/>
                  <a:pt x="179" y="2"/>
                </a:cubicBezTo>
                <a:cubicBezTo>
                  <a:pt x="179" y="3"/>
                  <a:pt x="178" y="4"/>
                  <a:pt x="177" y="4"/>
                </a:cubicBezTo>
                <a:cubicBezTo>
                  <a:pt x="173" y="4"/>
                  <a:pt x="169" y="4"/>
                  <a:pt x="165" y="4"/>
                </a:cubicBezTo>
                <a:cubicBezTo>
                  <a:pt x="165" y="4"/>
                  <a:pt x="164" y="3"/>
                  <a:pt x="164" y="2"/>
                </a:cubicBezTo>
                <a:cubicBezTo>
                  <a:pt x="164" y="2"/>
                  <a:pt x="164" y="2"/>
                  <a:pt x="164" y="2"/>
                </a:cubicBezTo>
                <a:cubicBezTo>
                  <a:pt x="164" y="1"/>
                  <a:pt x="165" y="0"/>
                  <a:pt x="165" y="0"/>
                </a:cubicBez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701" name="Freeform 50"/>
          <p:cNvSpPr>
            <a:spLocks noEditPoints="1" noChangeArrowheads="1"/>
          </p:cNvSpPr>
          <p:nvPr/>
        </p:nvSpPr>
        <p:spPr bwMode="auto">
          <a:xfrm>
            <a:off x="4187825" y="5073650"/>
            <a:ext cx="1287463" cy="288925"/>
          </a:xfrm>
          <a:custGeom>
            <a:avLst/>
            <a:gdLst>
              <a:gd name="T0" fmla="*/ 2147483647 w 225"/>
              <a:gd name="T1" fmla="*/ 0 h 52"/>
              <a:gd name="T2" fmla="*/ 2147483647 w 225"/>
              <a:gd name="T3" fmla="*/ 2147483647 h 52"/>
              <a:gd name="T4" fmla="*/ 2147483647 w 225"/>
              <a:gd name="T5" fmla="*/ 2147483647 h 52"/>
              <a:gd name="T6" fmla="*/ 2147483647 w 225"/>
              <a:gd name="T7" fmla="*/ 2147483647 h 52"/>
              <a:gd name="T8" fmla="*/ 2147483647 w 225"/>
              <a:gd name="T9" fmla="*/ 2147483647 h 52"/>
              <a:gd name="T10" fmla="*/ 2147483647 w 225"/>
              <a:gd name="T11" fmla="*/ 2147483647 h 52"/>
              <a:gd name="T12" fmla="*/ 2147483647 w 225"/>
              <a:gd name="T13" fmla="*/ 2147483647 h 52"/>
              <a:gd name="T14" fmla="*/ 2147483647 w 225"/>
              <a:gd name="T15" fmla="*/ 2147483647 h 52"/>
              <a:gd name="T16" fmla="*/ 2147483647 w 225"/>
              <a:gd name="T17" fmla="*/ 2147483647 h 52"/>
              <a:gd name="T18" fmla="*/ 2147483647 w 225"/>
              <a:gd name="T19" fmla="*/ 2147483647 h 52"/>
              <a:gd name="T20" fmla="*/ 2147483647 w 225"/>
              <a:gd name="T21" fmla="*/ 2147483647 h 52"/>
              <a:gd name="T22" fmla="*/ 2147483647 w 225"/>
              <a:gd name="T23" fmla="*/ 2147483647 h 52"/>
              <a:gd name="T24" fmla="*/ 2147483647 w 225"/>
              <a:gd name="T25" fmla="*/ 2147483647 h 52"/>
              <a:gd name="T26" fmla="*/ 2147483647 w 225"/>
              <a:gd name="T27" fmla="*/ 0 h 52"/>
              <a:gd name="T28" fmla="*/ 2147483647 w 225"/>
              <a:gd name="T29" fmla="*/ 2147483647 h 52"/>
              <a:gd name="T30" fmla="*/ 2147483647 w 225"/>
              <a:gd name="T31" fmla="*/ 2147483647 h 52"/>
              <a:gd name="T32" fmla="*/ 2147483647 w 225"/>
              <a:gd name="T33" fmla="*/ 2147483647 h 52"/>
              <a:gd name="T34" fmla="*/ 2147483647 w 225"/>
              <a:gd name="T35" fmla="*/ 2147483647 h 52"/>
              <a:gd name="T36" fmla="*/ 2147483647 w 225"/>
              <a:gd name="T37" fmla="*/ 2147483647 h 52"/>
              <a:gd name="T38" fmla="*/ 2147483647 w 225"/>
              <a:gd name="T39" fmla="*/ 2147483647 h 52"/>
              <a:gd name="T40" fmla="*/ 2147483647 w 225"/>
              <a:gd name="T41" fmla="*/ 2147483647 h 52"/>
              <a:gd name="T42" fmla="*/ 2147483647 w 225"/>
              <a:gd name="T43" fmla="*/ 2147483647 h 52"/>
              <a:gd name="T44" fmla="*/ 2147483647 w 225"/>
              <a:gd name="T45" fmla="*/ 2147483647 h 52"/>
              <a:gd name="T46" fmla="*/ 2147483647 w 225"/>
              <a:gd name="T47" fmla="*/ 2147483647 h 52"/>
              <a:gd name="T48" fmla="*/ 0 w 225"/>
              <a:gd name="T49" fmla="*/ 0 h 52"/>
              <a:gd name="T50" fmla="*/ 2147483647 w 225"/>
              <a:gd name="T51" fmla="*/ 2147483647 h 52"/>
              <a:gd name="T52" fmla="*/ 2147483647 w 225"/>
              <a:gd name="T53" fmla="*/ 2147483647 h 52"/>
              <a:gd name="T54" fmla="*/ 2147483647 w 225"/>
              <a:gd name="T55" fmla="*/ 0 h 52"/>
              <a:gd name="T56" fmla="*/ 2147483647 w 225"/>
              <a:gd name="T57" fmla="*/ 2147483647 h 52"/>
              <a:gd name="T58" fmla="*/ 2147483647 w 225"/>
              <a:gd name="T59" fmla="*/ 2147483647 h 52"/>
              <a:gd name="T60" fmla="*/ 2147483647 w 225"/>
              <a:gd name="T61" fmla="*/ 2147483647 h 52"/>
              <a:gd name="T62" fmla="*/ 2147483647 w 225"/>
              <a:gd name="T63" fmla="*/ 0 h 52"/>
              <a:gd name="T64" fmla="*/ 2147483647 w 225"/>
              <a:gd name="T65" fmla="*/ 0 h 52"/>
              <a:gd name="T66" fmla="*/ 2147483647 w 225"/>
              <a:gd name="T67" fmla="*/ 2147483647 h 52"/>
              <a:gd name="T68" fmla="*/ 2147483647 w 225"/>
              <a:gd name="T69" fmla="*/ 2147483647 h 52"/>
              <a:gd name="T70" fmla="*/ 2147483647 w 225"/>
              <a:gd name="T71" fmla="*/ 2147483647 h 52"/>
              <a:gd name="T72" fmla="*/ 2147483647 w 225"/>
              <a:gd name="T73" fmla="*/ 0 h 52"/>
              <a:gd name="T74" fmla="*/ 2147483647 w 225"/>
              <a:gd name="T75" fmla="*/ 2147483647 h 52"/>
              <a:gd name="T76" fmla="*/ 2147483647 w 225"/>
              <a:gd name="T77" fmla="*/ 2147483647 h 52"/>
              <a:gd name="T78" fmla="*/ 2147483647 w 225"/>
              <a:gd name="T79" fmla="*/ 2147483647 h 52"/>
              <a:gd name="T80" fmla="*/ 2147483647 w 225"/>
              <a:gd name="T81" fmla="*/ 0 h 52"/>
              <a:gd name="T82" fmla="*/ 2147483647 w 225"/>
              <a:gd name="T83" fmla="*/ 0 h 52"/>
              <a:gd name="T84" fmla="*/ 2147483647 w 225"/>
              <a:gd name="T85" fmla="*/ 2147483647 h 52"/>
              <a:gd name="T86" fmla="*/ 2147483647 w 225"/>
              <a:gd name="T87" fmla="*/ 2147483647 h 52"/>
              <a:gd name="T88" fmla="*/ 2147483647 w 225"/>
              <a:gd name="T89" fmla="*/ 2147483647 h 52"/>
              <a:gd name="T90" fmla="*/ 2147483647 w 225"/>
              <a:gd name="T91" fmla="*/ 0 h 52"/>
              <a:gd name="T92" fmla="*/ 2147483647 w 225"/>
              <a:gd name="T93" fmla="*/ 2147483647 h 52"/>
              <a:gd name="T94" fmla="*/ 2147483647 w 225"/>
              <a:gd name="T95" fmla="*/ 2147483647 h 52"/>
              <a:gd name="T96" fmla="*/ 2147483647 w 225"/>
              <a:gd name="T97" fmla="*/ 2147483647 h 52"/>
              <a:gd name="T98" fmla="*/ 2147483647 w 225"/>
              <a:gd name="T99" fmla="*/ 0 h 52"/>
              <a:gd name="T100" fmla="*/ 2147483647 w 225"/>
              <a:gd name="T101" fmla="*/ 0 h 52"/>
              <a:gd name="T102" fmla="*/ 2147483647 w 225"/>
              <a:gd name="T103" fmla="*/ 2147483647 h 52"/>
              <a:gd name="T104" fmla="*/ 2147483647 w 225"/>
              <a:gd name="T105" fmla="*/ 2147483647 h 52"/>
              <a:gd name="T106" fmla="*/ 2147483647 w 225"/>
              <a:gd name="T107" fmla="*/ 2147483647 h 52"/>
              <a:gd name="T108" fmla="*/ 2147483647 w 225"/>
              <a:gd name="T109" fmla="*/ 0 h 52"/>
              <a:gd name="T110" fmla="*/ 2147483647 w 225"/>
              <a:gd name="T111" fmla="*/ 2147483647 h 52"/>
              <a:gd name="T112" fmla="*/ 2147483647 w 225"/>
              <a:gd name="T113" fmla="*/ 2147483647 h 52"/>
              <a:gd name="T114" fmla="*/ 2147483647 w 225"/>
              <a:gd name="T115" fmla="*/ 2147483647 h 52"/>
              <a:gd name="T116" fmla="*/ 2147483647 w 225"/>
              <a:gd name="T117" fmla="*/ 0 h 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25"/>
              <a:gd name="T178" fmla="*/ 0 h 52"/>
              <a:gd name="T179" fmla="*/ 225 w 225"/>
              <a:gd name="T180" fmla="*/ 52 h 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25" h="52">
                <a:moveTo>
                  <a:pt x="19" y="0"/>
                </a:moveTo>
                <a:cubicBezTo>
                  <a:pt x="22" y="0"/>
                  <a:pt x="26" y="0"/>
                  <a:pt x="30" y="0"/>
                </a:cubicBezTo>
                <a:cubicBezTo>
                  <a:pt x="31" y="0"/>
                  <a:pt x="32" y="0"/>
                  <a:pt x="32" y="1"/>
                </a:cubicBezTo>
                <a:cubicBezTo>
                  <a:pt x="32" y="1"/>
                  <a:pt x="32" y="1"/>
                  <a:pt x="32" y="1"/>
                </a:cubicBezTo>
                <a:cubicBezTo>
                  <a:pt x="32" y="2"/>
                  <a:pt x="31" y="3"/>
                  <a:pt x="30" y="3"/>
                </a:cubicBezTo>
                <a:cubicBezTo>
                  <a:pt x="26" y="3"/>
                  <a:pt x="22" y="3"/>
                  <a:pt x="19" y="3"/>
                </a:cubicBezTo>
                <a:cubicBezTo>
                  <a:pt x="18" y="3"/>
                  <a:pt x="17" y="2"/>
                  <a:pt x="17" y="1"/>
                </a:cubicBezTo>
                <a:cubicBezTo>
                  <a:pt x="17" y="1"/>
                  <a:pt x="17" y="1"/>
                  <a:pt x="17" y="1"/>
                </a:cubicBezTo>
                <a:cubicBezTo>
                  <a:pt x="17" y="0"/>
                  <a:pt x="18" y="0"/>
                  <a:pt x="19" y="0"/>
                </a:cubicBezTo>
                <a:close/>
                <a:moveTo>
                  <a:pt x="224" y="48"/>
                </a:moveTo>
                <a:cubicBezTo>
                  <a:pt x="224" y="48"/>
                  <a:pt x="224" y="48"/>
                  <a:pt x="224" y="48"/>
                </a:cubicBezTo>
                <a:cubicBezTo>
                  <a:pt x="225" y="48"/>
                  <a:pt x="225" y="49"/>
                  <a:pt x="225" y="50"/>
                </a:cubicBezTo>
                <a:cubicBezTo>
                  <a:pt x="225" y="50"/>
                  <a:pt x="225" y="50"/>
                  <a:pt x="225" y="50"/>
                </a:cubicBezTo>
                <a:cubicBezTo>
                  <a:pt x="225" y="51"/>
                  <a:pt x="225" y="52"/>
                  <a:pt x="224" y="52"/>
                </a:cubicBezTo>
                <a:cubicBezTo>
                  <a:pt x="224" y="52"/>
                  <a:pt x="224" y="52"/>
                  <a:pt x="224" y="52"/>
                </a:cubicBezTo>
                <a:cubicBezTo>
                  <a:pt x="223" y="52"/>
                  <a:pt x="222" y="51"/>
                  <a:pt x="222" y="50"/>
                </a:cubicBezTo>
                <a:cubicBezTo>
                  <a:pt x="222" y="50"/>
                  <a:pt x="222" y="50"/>
                  <a:pt x="222" y="50"/>
                </a:cubicBezTo>
                <a:cubicBezTo>
                  <a:pt x="222" y="49"/>
                  <a:pt x="223" y="48"/>
                  <a:pt x="224" y="48"/>
                </a:cubicBezTo>
                <a:close/>
                <a:moveTo>
                  <a:pt x="196" y="1"/>
                </a:moveTo>
                <a:cubicBezTo>
                  <a:pt x="196" y="2"/>
                  <a:pt x="197" y="3"/>
                  <a:pt x="198" y="5"/>
                </a:cubicBezTo>
                <a:cubicBezTo>
                  <a:pt x="199" y="6"/>
                  <a:pt x="198" y="7"/>
                  <a:pt x="198" y="7"/>
                </a:cubicBezTo>
                <a:cubicBezTo>
                  <a:pt x="198" y="7"/>
                  <a:pt x="198" y="7"/>
                  <a:pt x="198" y="7"/>
                </a:cubicBezTo>
                <a:cubicBezTo>
                  <a:pt x="197" y="8"/>
                  <a:pt x="196" y="7"/>
                  <a:pt x="195" y="7"/>
                </a:cubicBezTo>
                <a:cubicBezTo>
                  <a:pt x="195" y="5"/>
                  <a:pt x="194" y="4"/>
                  <a:pt x="193" y="3"/>
                </a:cubicBezTo>
                <a:cubicBezTo>
                  <a:pt x="190" y="3"/>
                  <a:pt x="190" y="3"/>
                  <a:pt x="186" y="3"/>
                </a:cubicBezTo>
                <a:cubicBezTo>
                  <a:pt x="186" y="3"/>
                  <a:pt x="185" y="2"/>
                  <a:pt x="185" y="1"/>
                </a:cubicBezTo>
                <a:cubicBezTo>
                  <a:pt x="185" y="1"/>
                  <a:pt x="185" y="1"/>
                  <a:pt x="185" y="1"/>
                </a:cubicBezTo>
                <a:cubicBezTo>
                  <a:pt x="185" y="0"/>
                  <a:pt x="186" y="0"/>
                  <a:pt x="186" y="0"/>
                </a:cubicBezTo>
                <a:cubicBezTo>
                  <a:pt x="194" y="0"/>
                  <a:pt x="194" y="0"/>
                  <a:pt x="194" y="0"/>
                </a:cubicBezTo>
                <a:cubicBezTo>
                  <a:pt x="195" y="0"/>
                  <a:pt x="195" y="0"/>
                  <a:pt x="196" y="1"/>
                </a:cubicBezTo>
                <a:close/>
                <a:moveTo>
                  <a:pt x="217" y="42"/>
                </a:moveTo>
                <a:cubicBezTo>
                  <a:pt x="215" y="39"/>
                  <a:pt x="213" y="36"/>
                  <a:pt x="211" y="32"/>
                </a:cubicBezTo>
                <a:cubicBezTo>
                  <a:pt x="211" y="32"/>
                  <a:pt x="211" y="31"/>
                  <a:pt x="212" y="30"/>
                </a:cubicBezTo>
                <a:cubicBezTo>
                  <a:pt x="212" y="30"/>
                  <a:pt x="212" y="30"/>
                  <a:pt x="212" y="30"/>
                </a:cubicBezTo>
                <a:cubicBezTo>
                  <a:pt x="212" y="30"/>
                  <a:pt x="213" y="30"/>
                  <a:pt x="214" y="31"/>
                </a:cubicBezTo>
                <a:cubicBezTo>
                  <a:pt x="216" y="34"/>
                  <a:pt x="218" y="37"/>
                  <a:pt x="220" y="41"/>
                </a:cubicBezTo>
                <a:cubicBezTo>
                  <a:pt x="221" y="41"/>
                  <a:pt x="220" y="42"/>
                  <a:pt x="219" y="43"/>
                </a:cubicBezTo>
                <a:cubicBezTo>
                  <a:pt x="219" y="43"/>
                  <a:pt x="219" y="43"/>
                  <a:pt x="219" y="43"/>
                </a:cubicBezTo>
                <a:cubicBezTo>
                  <a:pt x="219" y="43"/>
                  <a:pt x="218" y="43"/>
                  <a:pt x="217" y="42"/>
                </a:cubicBezTo>
                <a:close/>
                <a:moveTo>
                  <a:pt x="206" y="24"/>
                </a:moveTo>
                <a:cubicBezTo>
                  <a:pt x="204" y="21"/>
                  <a:pt x="202" y="18"/>
                  <a:pt x="200" y="14"/>
                </a:cubicBezTo>
                <a:cubicBezTo>
                  <a:pt x="200" y="14"/>
                  <a:pt x="200" y="13"/>
                  <a:pt x="201" y="12"/>
                </a:cubicBezTo>
                <a:cubicBezTo>
                  <a:pt x="201" y="12"/>
                  <a:pt x="201" y="12"/>
                  <a:pt x="201" y="12"/>
                </a:cubicBezTo>
                <a:cubicBezTo>
                  <a:pt x="201" y="12"/>
                  <a:pt x="203" y="12"/>
                  <a:pt x="203" y="13"/>
                </a:cubicBezTo>
                <a:cubicBezTo>
                  <a:pt x="205" y="16"/>
                  <a:pt x="207" y="19"/>
                  <a:pt x="209" y="23"/>
                </a:cubicBezTo>
                <a:cubicBezTo>
                  <a:pt x="210" y="24"/>
                  <a:pt x="209" y="25"/>
                  <a:pt x="209" y="25"/>
                </a:cubicBezTo>
                <a:cubicBezTo>
                  <a:pt x="209" y="25"/>
                  <a:pt x="209" y="25"/>
                  <a:pt x="209" y="25"/>
                </a:cubicBezTo>
                <a:cubicBezTo>
                  <a:pt x="208" y="26"/>
                  <a:pt x="207" y="25"/>
                  <a:pt x="206" y="24"/>
                </a:cubicBezTo>
                <a:close/>
                <a:moveTo>
                  <a:pt x="0" y="3"/>
                </a:moveTo>
                <a:cubicBezTo>
                  <a:pt x="0" y="0"/>
                  <a:pt x="0" y="0"/>
                  <a:pt x="0" y="0"/>
                </a:cubicBezTo>
                <a:cubicBezTo>
                  <a:pt x="8" y="0"/>
                  <a:pt x="8" y="0"/>
                  <a:pt x="8" y="0"/>
                </a:cubicBezTo>
                <a:cubicBezTo>
                  <a:pt x="9" y="0"/>
                  <a:pt x="10" y="0"/>
                  <a:pt x="10" y="1"/>
                </a:cubicBezTo>
                <a:cubicBezTo>
                  <a:pt x="10" y="1"/>
                  <a:pt x="10" y="1"/>
                  <a:pt x="10" y="1"/>
                </a:cubicBezTo>
                <a:cubicBezTo>
                  <a:pt x="10" y="2"/>
                  <a:pt x="9" y="3"/>
                  <a:pt x="8" y="3"/>
                </a:cubicBezTo>
                <a:cubicBezTo>
                  <a:pt x="0" y="3"/>
                  <a:pt x="0" y="3"/>
                  <a:pt x="0" y="3"/>
                </a:cubicBezTo>
                <a:close/>
                <a:moveTo>
                  <a:pt x="40" y="0"/>
                </a:moveTo>
                <a:cubicBezTo>
                  <a:pt x="43" y="0"/>
                  <a:pt x="47" y="0"/>
                  <a:pt x="51" y="0"/>
                </a:cubicBezTo>
                <a:cubicBezTo>
                  <a:pt x="52" y="0"/>
                  <a:pt x="53" y="0"/>
                  <a:pt x="53" y="1"/>
                </a:cubicBezTo>
                <a:cubicBezTo>
                  <a:pt x="53" y="1"/>
                  <a:pt x="53" y="1"/>
                  <a:pt x="53" y="1"/>
                </a:cubicBezTo>
                <a:cubicBezTo>
                  <a:pt x="53" y="2"/>
                  <a:pt x="52" y="3"/>
                  <a:pt x="51" y="3"/>
                </a:cubicBezTo>
                <a:cubicBezTo>
                  <a:pt x="47" y="3"/>
                  <a:pt x="43" y="3"/>
                  <a:pt x="40" y="3"/>
                </a:cubicBezTo>
                <a:cubicBezTo>
                  <a:pt x="39" y="3"/>
                  <a:pt x="38" y="2"/>
                  <a:pt x="38" y="1"/>
                </a:cubicBezTo>
                <a:cubicBezTo>
                  <a:pt x="38" y="1"/>
                  <a:pt x="38" y="1"/>
                  <a:pt x="38" y="1"/>
                </a:cubicBezTo>
                <a:cubicBezTo>
                  <a:pt x="38" y="0"/>
                  <a:pt x="39" y="0"/>
                  <a:pt x="40" y="0"/>
                </a:cubicBezTo>
                <a:close/>
                <a:moveTo>
                  <a:pt x="60" y="0"/>
                </a:moveTo>
                <a:cubicBezTo>
                  <a:pt x="64" y="0"/>
                  <a:pt x="68" y="0"/>
                  <a:pt x="72" y="0"/>
                </a:cubicBezTo>
                <a:cubicBezTo>
                  <a:pt x="73" y="0"/>
                  <a:pt x="74" y="0"/>
                  <a:pt x="74" y="1"/>
                </a:cubicBezTo>
                <a:cubicBezTo>
                  <a:pt x="74" y="1"/>
                  <a:pt x="74" y="1"/>
                  <a:pt x="74" y="1"/>
                </a:cubicBezTo>
                <a:cubicBezTo>
                  <a:pt x="74" y="2"/>
                  <a:pt x="73" y="3"/>
                  <a:pt x="72" y="3"/>
                </a:cubicBezTo>
                <a:cubicBezTo>
                  <a:pt x="68" y="3"/>
                  <a:pt x="64" y="3"/>
                  <a:pt x="60" y="3"/>
                </a:cubicBezTo>
                <a:cubicBezTo>
                  <a:pt x="60" y="3"/>
                  <a:pt x="59" y="2"/>
                  <a:pt x="59" y="1"/>
                </a:cubicBezTo>
                <a:cubicBezTo>
                  <a:pt x="59" y="1"/>
                  <a:pt x="59" y="1"/>
                  <a:pt x="59" y="1"/>
                </a:cubicBezTo>
                <a:cubicBezTo>
                  <a:pt x="59" y="0"/>
                  <a:pt x="60" y="0"/>
                  <a:pt x="60" y="0"/>
                </a:cubicBezTo>
                <a:close/>
                <a:moveTo>
                  <a:pt x="81" y="0"/>
                </a:moveTo>
                <a:cubicBezTo>
                  <a:pt x="85" y="0"/>
                  <a:pt x="89" y="0"/>
                  <a:pt x="93" y="0"/>
                </a:cubicBezTo>
                <a:cubicBezTo>
                  <a:pt x="94" y="0"/>
                  <a:pt x="95" y="0"/>
                  <a:pt x="95" y="1"/>
                </a:cubicBezTo>
                <a:cubicBezTo>
                  <a:pt x="95" y="1"/>
                  <a:pt x="95" y="1"/>
                  <a:pt x="95" y="1"/>
                </a:cubicBezTo>
                <a:cubicBezTo>
                  <a:pt x="95" y="2"/>
                  <a:pt x="94" y="3"/>
                  <a:pt x="93" y="3"/>
                </a:cubicBezTo>
                <a:cubicBezTo>
                  <a:pt x="89" y="3"/>
                  <a:pt x="85" y="3"/>
                  <a:pt x="81" y="3"/>
                </a:cubicBezTo>
                <a:cubicBezTo>
                  <a:pt x="81" y="3"/>
                  <a:pt x="80" y="2"/>
                  <a:pt x="80" y="1"/>
                </a:cubicBezTo>
                <a:cubicBezTo>
                  <a:pt x="80" y="1"/>
                  <a:pt x="80" y="1"/>
                  <a:pt x="80" y="1"/>
                </a:cubicBezTo>
                <a:cubicBezTo>
                  <a:pt x="80" y="0"/>
                  <a:pt x="81" y="0"/>
                  <a:pt x="81" y="0"/>
                </a:cubicBezTo>
                <a:close/>
                <a:moveTo>
                  <a:pt x="102" y="0"/>
                </a:moveTo>
                <a:cubicBezTo>
                  <a:pt x="106" y="0"/>
                  <a:pt x="110" y="0"/>
                  <a:pt x="114" y="0"/>
                </a:cubicBezTo>
                <a:cubicBezTo>
                  <a:pt x="115" y="0"/>
                  <a:pt x="116" y="0"/>
                  <a:pt x="116" y="1"/>
                </a:cubicBezTo>
                <a:cubicBezTo>
                  <a:pt x="116" y="1"/>
                  <a:pt x="116" y="1"/>
                  <a:pt x="116" y="1"/>
                </a:cubicBezTo>
                <a:cubicBezTo>
                  <a:pt x="116" y="2"/>
                  <a:pt x="115" y="3"/>
                  <a:pt x="114" y="3"/>
                </a:cubicBezTo>
                <a:cubicBezTo>
                  <a:pt x="110" y="3"/>
                  <a:pt x="106" y="3"/>
                  <a:pt x="102" y="3"/>
                </a:cubicBezTo>
                <a:cubicBezTo>
                  <a:pt x="102" y="3"/>
                  <a:pt x="101" y="2"/>
                  <a:pt x="101" y="1"/>
                </a:cubicBezTo>
                <a:cubicBezTo>
                  <a:pt x="101" y="1"/>
                  <a:pt x="101" y="1"/>
                  <a:pt x="101" y="1"/>
                </a:cubicBezTo>
                <a:cubicBezTo>
                  <a:pt x="101" y="0"/>
                  <a:pt x="102" y="0"/>
                  <a:pt x="102" y="0"/>
                </a:cubicBezTo>
                <a:close/>
                <a:moveTo>
                  <a:pt x="123" y="0"/>
                </a:moveTo>
                <a:cubicBezTo>
                  <a:pt x="127" y="0"/>
                  <a:pt x="131" y="0"/>
                  <a:pt x="135" y="0"/>
                </a:cubicBezTo>
                <a:cubicBezTo>
                  <a:pt x="136" y="0"/>
                  <a:pt x="137" y="0"/>
                  <a:pt x="137" y="1"/>
                </a:cubicBezTo>
                <a:cubicBezTo>
                  <a:pt x="137" y="1"/>
                  <a:pt x="137" y="1"/>
                  <a:pt x="137" y="1"/>
                </a:cubicBezTo>
                <a:cubicBezTo>
                  <a:pt x="137" y="2"/>
                  <a:pt x="136" y="3"/>
                  <a:pt x="135" y="3"/>
                </a:cubicBezTo>
                <a:cubicBezTo>
                  <a:pt x="131" y="3"/>
                  <a:pt x="127" y="3"/>
                  <a:pt x="123" y="3"/>
                </a:cubicBezTo>
                <a:cubicBezTo>
                  <a:pt x="123" y="3"/>
                  <a:pt x="122" y="2"/>
                  <a:pt x="122" y="1"/>
                </a:cubicBezTo>
                <a:cubicBezTo>
                  <a:pt x="122" y="1"/>
                  <a:pt x="122" y="1"/>
                  <a:pt x="122" y="1"/>
                </a:cubicBezTo>
                <a:cubicBezTo>
                  <a:pt x="122" y="0"/>
                  <a:pt x="123" y="0"/>
                  <a:pt x="123" y="0"/>
                </a:cubicBezTo>
                <a:close/>
                <a:moveTo>
                  <a:pt x="144" y="0"/>
                </a:moveTo>
                <a:cubicBezTo>
                  <a:pt x="148" y="0"/>
                  <a:pt x="152" y="0"/>
                  <a:pt x="156" y="0"/>
                </a:cubicBezTo>
                <a:cubicBezTo>
                  <a:pt x="157" y="0"/>
                  <a:pt x="158" y="0"/>
                  <a:pt x="158" y="1"/>
                </a:cubicBezTo>
                <a:cubicBezTo>
                  <a:pt x="158" y="1"/>
                  <a:pt x="158" y="1"/>
                  <a:pt x="158" y="1"/>
                </a:cubicBezTo>
                <a:cubicBezTo>
                  <a:pt x="158" y="2"/>
                  <a:pt x="157" y="3"/>
                  <a:pt x="156" y="3"/>
                </a:cubicBezTo>
                <a:cubicBezTo>
                  <a:pt x="152" y="3"/>
                  <a:pt x="148" y="3"/>
                  <a:pt x="144" y="3"/>
                </a:cubicBezTo>
                <a:cubicBezTo>
                  <a:pt x="144" y="3"/>
                  <a:pt x="143" y="2"/>
                  <a:pt x="143" y="1"/>
                </a:cubicBezTo>
                <a:cubicBezTo>
                  <a:pt x="143" y="1"/>
                  <a:pt x="143" y="1"/>
                  <a:pt x="143" y="1"/>
                </a:cubicBezTo>
                <a:cubicBezTo>
                  <a:pt x="143" y="0"/>
                  <a:pt x="144" y="0"/>
                  <a:pt x="144" y="0"/>
                </a:cubicBezTo>
                <a:close/>
                <a:moveTo>
                  <a:pt x="165" y="0"/>
                </a:moveTo>
                <a:cubicBezTo>
                  <a:pt x="169" y="0"/>
                  <a:pt x="173" y="0"/>
                  <a:pt x="177" y="0"/>
                </a:cubicBezTo>
                <a:cubicBezTo>
                  <a:pt x="178" y="0"/>
                  <a:pt x="179" y="0"/>
                  <a:pt x="179" y="1"/>
                </a:cubicBezTo>
                <a:cubicBezTo>
                  <a:pt x="179" y="1"/>
                  <a:pt x="179" y="1"/>
                  <a:pt x="179" y="1"/>
                </a:cubicBezTo>
                <a:cubicBezTo>
                  <a:pt x="179" y="2"/>
                  <a:pt x="178" y="3"/>
                  <a:pt x="177" y="3"/>
                </a:cubicBezTo>
                <a:cubicBezTo>
                  <a:pt x="173" y="3"/>
                  <a:pt x="169" y="3"/>
                  <a:pt x="165" y="3"/>
                </a:cubicBezTo>
                <a:cubicBezTo>
                  <a:pt x="165" y="3"/>
                  <a:pt x="164" y="2"/>
                  <a:pt x="164" y="1"/>
                </a:cubicBezTo>
                <a:cubicBezTo>
                  <a:pt x="164" y="1"/>
                  <a:pt x="164" y="1"/>
                  <a:pt x="164" y="1"/>
                </a:cubicBezTo>
                <a:cubicBezTo>
                  <a:pt x="164" y="0"/>
                  <a:pt x="165" y="0"/>
                  <a:pt x="165" y="0"/>
                </a:cubicBez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7702" name="矩形 5"/>
          <p:cNvSpPr>
            <a:spLocks noChangeArrowheads="1"/>
          </p:cNvSpPr>
          <p:nvPr/>
        </p:nvSpPr>
        <p:spPr bwMode="auto">
          <a:xfrm>
            <a:off x="4430713" y="1803400"/>
            <a:ext cx="6921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3200" b="1">
                <a:solidFill>
                  <a:schemeClr val="bg1"/>
                </a:solidFill>
                <a:latin typeface="微软雅黑" pitchFamily="34" charset="-122"/>
                <a:ea typeface="微软雅黑" pitchFamily="34" charset="-122"/>
                <a:sym typeface="微软雅黑" pitchFamily="34" charset="-122"/>
              </a:rPr>
              <a:t>04</a:t>
            </a:r>
            <a:endParaRPr lang="zh-CN" altLang="en-US" sz="1400" b="1">
              <a:solidFill>
                <a:schemeClr val="bg1"/>
              </a:solidFill>
              <a:latin typeface="微软雅黑" pitchFamily="34" charset="-122"/>
              <a:ea typeface="微软雅黑" pitchFamily="34" charset="-122"/>
              <a:sym typeface="微软雅黑" pitchFamily="34" charset="-122"/>
            </a:endParaRPr>
          </a:p>
        </p:txBody>
      </p:sp>
      <p:sp>
        <p:nvSpPr>
          <p:cNvPr id="27703" name="矩形 80"/>
          <p:cNvSpPr>
            <a:spLocks noChangeArrowheads="1"/>
          </p:cNvSpPr>
          <p:nvPr/>
        </p:nvSpPr>
        <p:spPr bwMode="auto">
          <a:xfrm>
            <a:off x="4430713" y="2890838"/>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3200" b="1">
                <a:solidFill>
                  <a:schemeClr val="bg1"/>
                </a:solidFill>
                <a:latin typeface="微软雅黑" pitchFamily="34" charset="-122"/>
                <a:ea typeface="微软雅黑" pitchFamily="34" charset="-122"/>
                <a:sym typeface="微软雅黑" pitchFamily="34" charset="-122"/>
              </a:rPr>
              <a:t>01</a:t>
            </a:r>
            <a:endParaRPr lang="zh-CN" altLang="en-US" sz="1400" b="1">
              <a:solidFill>
                <a:schemeClr val="bg1"/>
              </a:solidFill>
              <a:latin typeface="微软雅黑" pitchFamily="34" charset="-122"/>
              <a:ea typeface="微软雅黑" pitchFamily="34" charset="-122"/>
              <a:sym typeface="微软雅黑" pitchFamily="34" charset="-122"/>
            </a:endParaRPr>
          </a:p>
        </p:txBody>
      </p:sp>
      <p:sp>
        <p:nvSpPr>
          <p:cNvPr id="27704" name="矩形 81"/>
          <p:cNvSpPr>
            <a:spLocks noChangeArrowheads="1"/>
          </p:cNvSpPr>
          <p:nvPr/>
        </p:nvSpPr>
        <p:spPr bwMode="auto">
          <a:xfrm>
            <a:off x="4430713" y="3976688"/>
            <a:ext cx="6921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3200" b="1">
                <a:solidFill>
                  <a:schemeClr val="bg1"/>
                </a:solidFill>
                <a:latin typeface="微软雅黑" pitchFamily="34" charset="-122"/>
                <a:ea typeface="微软雅黑" pitchFamily="34" charset="-122"/>
                <a:sym typeface="微软雅黑" pitchFamily="34" charset="-122"/>
              </a:rPr>
              <a:t>02</a:t>
            </a:r>
            <a:endParaRPr lang="zh-CN" altLang="en-US" sz="1400" b="1">
              <a:solidFill>
                <a:schemeClr val="bg1"/>
              </a:solidFill>
              <a:latin typeface="微软雅黑" pitchFamily="34" charset="-122"/>
              <a:ea typeface="微软雅黑" pitchFamily="34" charset="-122"/>
              <a:sym typeface="微软雅黑" pitchFamily="34" charset="-122"/>
            </a:endParaRPr>
          </a:p>
        </p:txBody>
      </p:sp>
      <p:sp>
        <p:nvSpPr>
          <p:cNvPr id="27705" name="矩形 82"/>
          <p:cNvSpPr>
            <a:spLocks noChangeArrowheads="1"/>
          </p:cNvSpPr>
          <p:nvPr/>
        </p:nvSpPr>
        <p:spPr bwMode="auto">
          <a:xfrm>
            <a:off x="4430713" y="5064125"/>
            <a:ext cx="692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3200" b="1">
                <a:solidFill>
                  <a:schemeClr val="bg1"/>
                </a:solidFill>
                <a:latin typeface="微软雅黑" pitchFamily="34" charset="-122"/>
                <a:ea typeface="微软雅黑" pitchFamily="34" charset="-122"/>
                <a:sym typeface="微软雅黑" pitchFamily="34" charset="-122"/>
              </a:rPr>
              <a:t>03</a:t>
            </a:r>
            <a:endParaRPr lang="zh-CN" altLang="en-US" sz="1400" b="1">
              <a:solidFill>
                <a:schemeClr val="bg1"/>
              </a:solidFill>
              <a:latin typeface="微软雅黑" pitchFamily="34" charset="-122"/>
              <a:ea typeface="微软雅黑" pitchFamily="34" charset="-122"/>
              <a:sym typeface="微软雅黑" pitchFamily="34" charset="-122"/>
            </a:endParaRPr>
          </a:p>
        </p:txBody>
      </p:sp>
      <p:sp>
        <p:nvSpPr>
          <p:cNvPr id="27706" name="矩形 13"/>
          <p:cNvSpPr>
            <a:spLocks noChangeArrowheads="1"/>
          </p:cNvSpPr>
          <p:nvPr/>
        </p:nvSpPr>
        <p:spPr bwMode="auto">
          <a:xfrm>
            <a:off x="8478838" y="18176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7707" name="矩形 13"/>
          <p:cNvSpPr>
            <a:spLocks noChangeArrowheads="1"/>
          </p:cNvSpPr>
          <p:nvPr/>
        </p:nvSpPr>
        <p:spPr bwMode="auto">
          <a:xfrm>
            <a:off x="8478838" y="2851150"/>
            <a:ext cx="2592387" cy="78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7708" name="矩形 13"/>
          <p:cNvSpPr>
            <a:spLocks noChangeArrowheads="1"/>
          </p:cNvSpPr>
          <p:nvPr/>
        </p:nvSpPr>
        <p:spPr bwMode="auto">
          <a:xfrm>
            <a:off x="8478838" y="38862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7709" name="矩形 13"/>
          <p:cNvSpPr>
            <a:spLocks noChangeArrowheads="1"/>
          </p:cNvSpPr>
          <p:nvPr/>
        </p:nvSpPr>
        <p:spPr bwMode="auto">
          <a:xfrm>
            <a:off x="8478838" y="4919663"/>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7710" name="矩形 13"/>
          <p:cNvSpPr>
            <a:spLocks noChangeArrowheads="1"/>
          </p:cNvSpPr>
          <p:nvPr/>
        </p:nvSpPr>
        <p:spPr bwMode="auto">
          <a:xfrm>
            <a:off x="5776913" y="184467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7711" name="矩形 13"/>
          <p:cNvSpPr>
            <a:spLocks noChangeArrowheads="1"/>
          </p:cNvSpPr>
          <p:nvPr/>
        </p:nvSpPr>
        <p:spPr bwMode="auto">
          <a:xfrm>
            <a:off x="5776913" y="2878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7712" name="矩形 13"/>
          <p:cNvSpPr>
            <a:spLocks noChangeArrowheads="1"/>
          </p:cNvSpPr>
          <p:nvPr/>
        </p:nvSpPr>
        <p:spPr bwMode="auto">
          <a:xfrm>
            <a:off x="5776913" y="391318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27713" name="矩形 13"/>
          <p:cNvSpPr>
            <a:spLocks noChangeArrowheads="1"/>
          </p:cNvSpPr>
          <p:nvPr/>
        </p:nvSpPr>
        <p:spPr bwMode="auto">
          <a:xfrm>
            <a:off x="5776913" y="494665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675" name="矩形 2"/>
          <p:cNvSpPr>
            <a:spLocks noChangeArrowheads="1"/>
          </p:cNvSpPr>
          <p:nvPr/>
        </p:nvSpPr>
        <p:spPr bwMode="auto">
          <a:xfrm>
            <a:off x="952500" y="1285875"/>
            <a:ext cx="7277100" cy="976313"/>
          </a:xfrm>
          <a:prstGeom prst="rect">
            <a:avLst/>
          </a:prstGeom>
          <a:solidFill>
            <a:srgbClr val="F2F2F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3F3F3F"/>
              </a:solidFill>
              <a:latin typeface="宋体" pitchFamily="2" charset="-122"/>
              <a:sym typeface="宋体" pitchFamily="2" charset="-122"/>
            </a:endParaRPr>
          </a:p>
        </p:txBody>
      </p:sp>
      <p:sp>
        <p:nvSpPr>
          <p:cNvPr id="28676" name="平行四边形 3"/>
          <p:cNvSpPr>
            <a:spLocks noChangeArrowheads="1"/>
          </p:cNvSpPr>
          <p:nvPr/>
        </p:nvSpPr>
        <p:spPr bwMode="auto">
          <a:xfrm>
            <a:off x="4713288" y="2262188"/>
            <a:ext cx="3500437" cy="347662"/>
          </a:xfrm>
          <a:prstGeom prst="parallelogram">
            <a:avLst>
              <a:gd name="adj" fmla="val 207057"/>
            </a:avLst>
          </a:prstGeom>
          <a:solidFill>
            <a:srgbClr val="59595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en-US" altLang="zh-CN">
                <a:solidFill>
                  <a:srgbClr val="FFFFFF"/>
                </a:solidFill>
                <a:latin typeface="Calibri" pitchFamily="34" charset="0"/>
                <a:sym typeface="Calibri" pitchFamily="34" charset="0"/>
              </a:rPr>
              <a:t>       </a:t>
            </a:r>
            <a:endParaRPr lang="zh-CN" altLang="en-US">
              <a:solidFill>
                <a:srgbClr val="FFFFFF"/>
              </a:solidFill>
              <a:latin typeface="宋体" pitchFamily="2" charset="-122"/>
              <a:sym typeface="宋体" pitchFamily="2" charset="-122"/>
            </a:endParaRPr>
          </a:p>
        </p:txBody>
      </p:sp>
      <p:sp>
        <p:nvSpPr>
          <p:cNvPr id="28677" name="矩形 4"/>
          <p:cNvSpPr>
            <a:spLocks noChangeArrowheads="1"/>
          </p:cNvSpPr>
          <p:nvPr/>
        </p:nvSpPr>
        <p:spPr bwMode="auto">
          <a:xfrm>
            <a:off x="4351338" y="2593975"/>
            <a:ext cx="3878262" cy="914400"/>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678" name="平行四边形 5"/>
          <p:cNvSpPr>
            <a:spLocks noChangeArrowheads="1"/>
          </p:cNvSpPr>
          <p:nvPr/>
        </p:nvSpPr>
        <p:spPr bwMode="auto">
          <a:xfrm>
            <a:off x="4713288" y="3508375"/>
            <a:ext cx="3500437" cy="346075"/>
          </a:xfrm>
          <a:prstGeom prst="parallelogram">
            <a:avLst>
              <a:gd name="adj" fmla="val 208006"/>
            </a:avLst>
          </a:prstGeom>
          <a:solidFill>
            <a:srgbClr val="59595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en-US" altLang="zh-CN">
                <a:solidFill>
                  <a:srgbClr val="FFFFFF"/>
                </a:solidFill>
                <a:latin typeface="Calibri" pitchFamily="34" charset="0"/>
                <a:sym typeface="Calibri" pitchFamily="34" charset="0"/>
              </a:rPr>
              <a:t>         </a:t>
            </a:r>
            <a:endParaRPr lang="zh-CN" altLang="en-US">
              <a:solidFill>
                <a:srgbClr val="FFFFFF"/>
              </a:solidFill>
              <a:latin typeface="宋体" pitchFamily="2" charset="-122"/>
              <a:sym typeface="宋体" pitchFamily="2" charset="-122"/>
            </a:endParaRPr>
          </a:p>
        </p:txBody>
      </p:sp>
      <p:sp>
        <p:nvSpPr>
          <p:cNvPr id="28679" name="矩形 6"/>
          <p:cNvSpPr>
            <a:spLocks noChangeArrowheads="1"/>
          </p:cNvSpPr>
          <p:nvPr/>
        </p:nvSpPr>
        <p:spPr bwMode="auto">
          <a:xfrm>
            <a:off x="4351338" y="3854450"/>
            <a:ext cx="3862387" cy="914400"/>
          </a:xfrm>
          <a:prstGeom prst="rect">
            <a:avLst/>
          </a:prstGeom>
          <a:solidFill>
            <a:srgbClr val="F2F2F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3F3F3F"/>
              </a:solidFill>
              <a:latin typeface="宋体" pitchFamily="2" charset="-122"/>
              <a:sym typeface="宋体" pitchFamily="2" charset="-122"/>
            </a:endParaRPr>
          </a:p>
        </p:txBody>
      </p:sp>
      <p:sp>
        <p:nvSpPr>
          <p:cNvPr id="28680" name="平行四边形 7"/>
          <p:cNvSpPr>
            <a:spLocks noChangeArrowheads="1"/>
          </p:cNvSpPr>
          <p:nvPr/>
        </p:nvSpPr>
        <p:spPr bwMode="auto">
          <a:xfrm>
            <a:off x="3783013" y="4768850"/>
            <a:ext cx="4430712" cy="315913"/>
          </a:xfrm>
          <a:prstGeom prst="parallelogram">
            <a:avLst>
              <a:gd name="adj" fmla="val 207390"/>
            </a:avLst>
          </a:prstGeom>
          <a:solidFill>
            <a:srgbClr val="59595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r>
              <a:rPr lang="en-US" altLang="zh-CN">
                <a:solidFill>
                  <a:srgbClr val="FFFFFF"/>
                </a:solidFill>
                <a:latin typeface="Calibri" pitchFamily="34" charset="0"/>
                <a:sym typeface="Calibri" pitchFamily="34" charset="0"/>
              </a:rPr>
              <a:t>           </a:t>
            </a:r>
            <a:endParaRPr lang="zh-CN" altLang="en-US">
              <a:solidFill>
                <a:srgbClr val="FFFFFF"/>
              </a:solidFill>
              <a:latin typeface="宋体" pitchFamily="2" charset="-122"/>
              <a:sym typeface="宋体" pitchFamily="2" charset="-122"/>
            </a:endParaRPr>
          </a:p>
        </p:txBody>
      </p:sp>
      <p:sp>
        <p:nvSpPr>
          <p:cNvPr id="28681" name="矩形 8"/>
          <p:cNvSpPr>
            <a:spLocks noChangeArrowheads="1"/>
          </p:cNvSpPr>
          <p:nvPr/>
        </p:nvSpPr>
        <p:spPr bwMode="auto">
          <a:xfrm>
            <a:off x="3783013" y="5084763"/>
            <a:ext cx="7770812" cy="977900"/>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682" name="Rectangle 20"/>
          <p:cNvSpPr>
            <a:spLocks noChangeArrowheads="1"/>
          </p:cNvSpPr>
          <p:nvPr/>
        </p:nvSpPr>
        <p:spPr bwMode="auto">
          <a:xfrm>
            <a:off x="8575675" y="1998663"/>
            <a:ext cx="2549525" cy="272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p:txBody>
      </p:sp>
      <p:sp>
        <p:nvSpPr>
          <p:cNvPr id="28683" name="Rectangle 20"/>
          <p:cNvSpPr>
            <a:spLocks noChangeArrowheads="1"/>
          </p:cNvSpPr>
          <p:nvPr/>
        </p:nvSpPr>
        <p:spPr bwMode="auto">
          <a:xfrm>
            <a:off x="1100138" y="2684463"/>
            <a:ext cx="2547937" cy="272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a:t>
            </a:r>
            <a:endParaRPr lang="en-US" sz="1600">
              <a:latin typeface="微软雅黑" pitchFamily="34" charset="-122"/>
              <a:ea typeface="微软雅黑" pitchFamily="34" charset="-122"/>
              <a:sym typeface="Arial" pitchFamily="34" charset="0"/>
            </a:endParaRPr>
          </a:p>
        </p:txBody>
      </p:sp>
      <p:sp>
        <p:nvSpPr>
          <p:cNvPr id="28684" name="文本框 11"/>
          <p:cNvSpPr>
            <a:spLocks noChangeArrowheads="1"/>
          </p:cNvSpPr>
          <p:nvPr/>
        </p:nvSpPr>
        <p:spPr bwMode="auto">
          <a:xfrm>
            <a:off x="1989138" y="1628775"/>
            <a:ext cx="49958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3B3B3B"/>
                </a:solidFill>
                <a:latin typeface="微软雅黑" pitchFamily="34" charset="-122"/>
                <a:ea typeface="微软雅黑" pitchFamily="34" charset="-122"/>
                <a:sym typeface="Arial" pitchFamily="34" charset="0"/>
              </a:rPr>
              <a:t>点击此处添加文字说明点击此处添加文字说明</a:t>
            </a:r>
            <a:endParaRPr lang="zh-CN" altLang="en-US">
              <a:solidFill>
                <a:srgbClr val="3B3B3B"/>
              </a:solidFill>
              <a:latin typeface="Calibri" pitchFamily="34" charset="0"/>
              <a:sym typeface="宋体" pitchFamily="2" charset="-122"/>
            </a:endParaRPr>
          </a:p>
        </p:txBody>
      </p:sp>
      <p:sp>
        <p:nvSpPr>
          <p:cNvPr id="28685" name="文本框 12"/>
          <p:cNvSpPr>
            <a:spLocks noChangeArrowheads="1"/>
          </p:cNvSpPr>
          <p:nvPr/>
        </p:nvSpPr>
        <p:spPr bwMode="auto">
          <a:xfrm>
            <a:off x="4879975" y="2886075"/>
            <a:ext cx="26765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FFB01C"/>
                </a:solidFill>
                <a:latin typeface="微软雅黑" pitchFamily="34" charset="-122"/>
                <a:ea typeface="微软雅黑" pitchFamily="34" charset="-122"/>
                <a:sym typeface="Arial" pitchFamily="34" charset="0"/>
              </a:rPr>
              <a:t>点击此处添加文字说明</a:t>
            </a:r>
            <a:endParaRPr lang="zh-CN" altLang="en-US">
              <a:solidFill>
                <a:srgbClr val="FFB01C"/>
              </a:solidFill>
              <a:latin typeface="Calibri" pitchFamily="34" charset="0"/>
              <a:sym typeface="宋体" pitchFamily="2" charset="-122"/>
            </a:endParaRPr>
          </a:p>
        </p:txBody>
      </p:sp>
      <p:sp>
        <p:nvSpPr>
          <p:cNvPr id="28686" name="文本框 13"/>
          <p:cNvSpPr>
            <a:spLocks noChangeArrowheads="1"/>
          </p:cNvSpPr>
          <p:nvPr/>
        </p:nvSpPr>
        <p:spPr bwMode="auto">
          <a:xfrm>
            <a:off x="4879975" y="4148138"/>
            <a:ext cx="2676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3B3B3B"/>
                </a:solidFill>
                <a:latin typeface="微软雅黑" pitchFamily="34" charset="-122"/>
                <a:ea typeface="微软雅黑" pitchFamily="34" charset="-122"/>
                <a:sym typeface="Arial" pitchFamily="34" charset="0"/>
              </a:rPr>
              <a:t>点击此处添加文字说明</a:t>
            </a:r>
            <a:endParaRPr lang="zh-CN" altLang="en-US">
              <a:solidFill>
                <a:srgbClr val="3B3B3B"/>
              </a:solidFill>
              <a:latin typeface="Calibri" pitchFamily="34" charset="0"/>
              <a:sym typeface="宋体" pitchFamily="2" charset="-122"/>
            </a:endParaRPr>
          </a:p>
        </p:txBody>
      </p:sp>
      <p:sp>
        <p:nvSpPr>
          <p:cNvPr id="28687" name="文本框 14"/>
          <p:cNvSpPr>
            <a:spLocks noChangeArrowheads="1"/>
          </p:cNvSpPr>
          <p:nvPr/>
        </p:nvSpPr>
        <p:spPr bwMode="auto">
          <a:xfrm>
            <a:off x="5308600" y="5408613"/>
            <a:ext cx="49958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a:solidFill>
                  <a:srgbClr val="FFB01C"/>
                </a:solidFill>
                <a:latin typeface="微软雅黑" pitchFamily="34" charset="-122"/>
                <a:ea typeface="微软雅黑" pitchFamily="34" charset="-122"/>
                <a:sym typeface="Arial" pitchFamily="34" charset="0"/>
              </a:rPr>
              <a:t>点击此处添加文字说明点击此处添加文字说明</a:t>
            </a:r>
            <a:endParaRPr lang="zh-CN" altLang="en-US">
              <a:solidFill>
                <a:srgbClr val="FFB01C"/>
              </a:solidFill>
              <a:latin typeface="Calibri" pitchFamily="34" charset="0"/>
              <a:sym typeface="宋体" pitchFamily="2" charset="-122"/>
            </a:endParaRP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29699" name="组合 47"/>
          <p:cNvGrpSpPr>
            <a:grpSpLocks/>
          </p:cNvGrpSpPr>
          <p:nvPr/>
        </p:nvGrpSpPr>
        <p:grpSpPr bwMode="auto">
          <a:xfrm>
            <a:off x="7058025" y="1262063"/>
            <a:ext cx="3503613" cy="1303337"/>
            <a:chOff x="0" y="0"/>
            <a:chExt cx="3504021" cy="1303753"/>
          </a:xfrm>
        </p:grpSpPr>
        <p:grpSp>
          <p:nvGrpSpPr>
            <p:cNvPr id="29736" name="组合 40"/>
            <p:cNvGrpSpPr>
              <a:grpSpLocks/>
            </p:cNvGrpSpPr>
            <p:nvPr/>
          </p:nvGrpSpPr>
          <p:grpSpPr bwMode="auto">
            <a:xfrm>
              <a:off x="0" y="0"/>
              <a:ext cx="3504021" cy="1303753"/>
              <a:chOff x="0" y="0"/>
              <a:chExt cx="4254500" cy="1582986"/>
            </a:xfrm>
          </p:grpSpPr>
          <p:sp>
            <p:nvSpPr>
              <p:cNvPr id="29738" name="圆角矩形 4"/>
              <p:cNvSpPr>
                <a:spLocks noChangeArrowheads="1"/>
              </p:cNvSpPr>
              <p:nvPr/>
            </p:nvSpPr>
            <p:spPr bwMode="auto">
              <a:xfrm>
                <a:off x="0" y="0"/>
                <a:ext cx="4254500" cy="1582986"/>
              </a:xfrm>
              <a:prstGeom prst="roundRect">
                <a:avLst>
                  <a:gd name="adj" fmla="val 15046"/>
                </a:avLst>
              </a:prstGeom>
              <a:noFill/>
              <a:ln w="47625">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ea typeface="微软雅黑" pitchFamily="34" charset="-122"/>
                </a:endParaRPr>
              </a:p>
            </p:txBody>
          </p:sp>
          <p:sp>
            <p:nvSpPr>
              <p:cNvPr id="29739" name="TextBox 42"/>
              <p:cNvSpPr>
                <a:spLocks noChangeArrowheads="1"/>
              </p:cNvSpPr>
              <p:nvPr/>
            </p:nvSpPr>
            <p:spPr bwMode="auto">
              <a:xfrm>
                <a:off x="623030" y="220594"/>
                <a:ext cx="1953344" cy="560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r>
                  <a:rPr lang="zh-CN" altLang="en-US" sz="24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29740" name="矩形 45"/>
              <p:cNvSpPr>
                <a:spLocks noChangeArrowheads="1"/>
              </p:cNvSpPr>
              <p:nvPr/>
            </p:nvSpPr>
            <p:spPr bwMode="auto">
              <a:xfrm>
                <a:off x="648526" y="826642"/>
                <a:ext cx="3150435" cy="317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endParaRPr lang="zh-CN" altLang="zh-CN" sz="1100">
                  <a:solidFill>
                    <a:schemeClr val="bg1"/>
                  </a:solidFill>
                  <a:latin typeface="Calibri" pitchFamily="34" charset="0"/>
                  <a:ea typeface="微软雅黑" pitchFamily="34" charset="-122"/>
                </a:endParaRPr>
              </a:p>
            </p:txBody>
          </p:sp>
        </p:grpSp>
        <p:sp>
          <p:nvSpPr>
            <p:cNvPr id="29737" name="圆角矩形 3"/>
            <p:cNvSpPr>
              <a:spLocks noChangeArrowheads="1"/>
            </p:cNvSpPr>
            <p:nvPr/>
          </p:nvSpPr>
          <p:spPr bwMode="auto">
            <a:xfrm>
              <a:off x="34929" y="101632"/>
              <a:ext cx="3289683" cy="1100488"/>
            </a:xfrm>
            <a:prstGeom prst="roundRect">
              <a:avLst>
                <a:gd name="adj" fmla="val 16667"/>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ea typeface="微软雅黑" pitchFamily="34" charset="-122"/>
              </a:endParaRPr>
            </a:p>
          </p:txBody>
        </p:sp>
      </p:grpSp>
      <p:sp>
        <p:nvSpPr>
          <p:cNvPr id="29700" name="TextBox 4"/>
          <p:cNvSpPr>
            <a:spLocks noChangeArrowheads="1"/>
          </p:cNvSpPr>
          <p:nvPr/>
        </p:nvSpPr>
        <p:spPr bwMode="auto">
          <a:xfrm>
            <a:off x="1639888" y="1428750"/>
            <a:ext cx="368935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击点添加文字说明点击添加文字说明</a:t>
            </a:r>
          </a:p>
          <a:p>
            <a:pP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点击添加文字说明点击添加文字说明</a:t>
            </a:r>
            <a:endParaRPr lang="zh-CN" altLang="en-US" sz="1600">
              <a:ea typeface="微软雅黑" pitchFamily="34" charset="-122"/>
              <a:sym typeface="Arial" pitchFamily="34" charset="0"/>
            </a:endParaRPr>
          </a:p>
          <a:p>
            <a:pPr>
              <a:lnSpc>
                <a:spcPct val="150000"/>
              </a:lnSpc>
            </a:pPr>
            <a:endParaRPr lang="zh-CN" altLang="en-US" sz="1600">
              <a:ea typeface="微软雅黑" pitchFamily="34" charset="-122"/>
              <a:sym typeface="Arial" pitchFamily="34" charset="0"/>
            </a:endParaRPr>
          </a:p>
        </p:txBody>
      </p:sp>
      <p:sp>
        <p:nvSpPr>
          <p:cNvPr id="29701" name="圆角矩形 8"/>
          <p:cNvSpPr>
            <a:spLocks noChangeArrowheads="1"/>
          </p:cNvSpPr>
          <p:nvPr/>
        </p:nvSpPr>
        <p:spPr bwMode="auto">
          <a:xfrm>
            <a:off x="7137400" y="5149850"/>
            <a:ext cx="3289300" cy="1101725"/>
          </a:xfrm>
          <a:prstGeom prst="roundRect">
            <a:avLst>
              <a:gd name="adj" fmla="val 16667"/>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ea typeface="微软雅黑" pitchFamily="34" charset="-122"/>
            </a:endParaRPr>
          </a:p>
        </p:txBody>
      </p:sp>
      <p:sp>
        <p:nvSpPr>
          <p:cNvPr id="29702" name="圆角矩形 9"/>
          <p:cNvSpPr>
            <a:spLocks noChangeArrowheads="1"/>
          </p:cNvSpPr>
          <p:nvPr/>
        </p:nvSpPr>
        <p:spPr bwMode="auto">
          <a:xfrm>
            <a:off x="7097713" y="3240088"/>
            <a:ext cx="3290887" cy="1101725"/>
          </a:xfrm>
          <a:prstGeom prst="roundRect">
            <a:avLst>
              <a:gd name="adj" fmla="val 16667"/>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ea typeface="微软雅黑" pitchFamily="34" charset="-122"/>
            </a:endParaRPr>
          </a:p>
        </p:txBody>
      </p:sp>
      <p:sp>
        <p:nvSpPr>
          <p:cNvPr id="29703" name="椭圆 10"/>
          <p:cNvSpPr>
            <a:spLocks noChangeArrowheads="1"/>
          </p:cNvSpPr>
          <p:nvPr/>
        </p:nvSpPr>
        <p:spPr bwMode="auto">
          <a:xfrm>
            <a:off x="6199188" y="1339850"/>
            <a:ext cx="1162050" cy="1160463"/>
          </a:xfrm>
          <a:prstGeom prst="ellipse">
            <a:avLst/>
          </a:prstGeom>
          <a:solidFill>
            <a:schemeClr val="bg1"/>
          </a:solidFill>
          <a:ln w="12700">
            <a:solidFill>
              <a:srgbClr val="3F3F3F"/>
            </a:solidFill>
            <a:bevel/>
            <a:headEnd/>
            <a:tailEnd/>
          </a:ln>
        </p:spPr>
        <p:txBody>
          <a:bodyPr anchor="ctr"/>
          <a:lstStyle/>
          <a:p>
            <a:pPr algn="ctr"/>
            <a:endParaRPr lang="zh-CN" altLang="zh-CN">
              <a:solidFill>
                <a:srgbClr val="FFFFFF"/>
              </a:solidFill>
              <a:ea typeface="微软雅黑" pitchFamily="34" charset="-122"/>
            </a:endParaRPr>
          </a:p>
        </p:txBody>
      </p:sp>
      <p:sp>
        <p:nvSpPr>
          <p:cNvPr id="29704" name="椭圆 11"/>
          <p:cNvSpPr>
            <a:spLocks noChangeArrowheads="1"/>
          </p:cNvSpPr>
          <p:nvPr/>
        </p:nvSpPr>
        <p:spPr bwMode="auto">
          <a:xfrm>
            <a:off x="6291263" y="1422400"/>
            <a:ext cx="992187" cy="995363"/>
          </a:xfrm>
          <a:prstGeom prst="ellipse">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ea typeface="微软雅黑" pitchFamily="34" charset="-122"/>
            </a:endParaRPr>
          </a:p>
        </p:txBody>
      </p:sp>
      <p:sp>
        <p:nvSpPr>
          <p:cNvPr id="29705" name="圆角矩形 13"/>
          <p:cNvSpPr>
            <a:spLocks noChangeArrowheads="1"/>
          </p:cNvSpPr>
          <p:nvPr/>
        </p:nvSpPr>
        <p:spPr bwMode="auto">
          <a:xfrm>
            <a:off x="7010400" y="3141663"/>
            <a:ext cx="3503613" cy="1303337"/>
          </a:xfrm>
          <a:prstGeom prst="roundRect">
            <a:avLst>
              <a:gd name="adj" fmla="val 15046"/>
            </a:avLst>
          </a:prstGeom>
          <a:noFill/>
          <a:ln w="47625">
            <a:solidFill>
              <a:srgbClr val="F4F4F4"/>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ea typeface="微软雅黑" pitchFamily="34" charset="-122"/>
            </a:endParaRPr>
          </a:p>
        </p:txBody>
      </p:sp>
      <p:sp>
        <p:nvSpPr>
          <p:cNvPr id="29706" name="椭圆 14"/>
          <p:cNvSpPr>
            <a:spLocks noChangeArrowheads="1"/>
          </p:cNvSpPr>
          <p:nvPr/>
        </p:nvSpPr>
        <p:spPr bwMode="auto">
          <a:xfrm>
            <a:off x="6261100" y="3213100"/>
            <a:ext cx="1160463" cy="1160463"/>
          </a:xfrm>
          <a:prstGeom prst="ellipse">
            <a:avLst/>
          </a:prstGeom>
          <a:solidFill>
            <a:schemeClr val="bg1"/>
          </a:solidFill>
          <a:ln w="12700">
            <a:solidFill>
              <a:srgbClr val="FFB01C"/>
            </a:solidFill>
            <a:bevel/>
            <a:headEnd/>
            <a:tailEnd/>
          </a:ln>
        </p:spPr>
        <p:txBody>
          <a:bodyPr anchor="ctr"/>
          <a:lstStyle/>
          <a:p>
            <a:pPr algn="ctr"/>
            <a:endParaRPr lang="zh-CN" altLang="zh-CN">
              <a:solidFill>
                <a:srgbClr val="FFFFFF"/>
              </a:solidFill>
              <a:ea typeface="微软雅黑" pitchFamily="34" charset="-122"/>
            </a:endParaRPr>
          </a:p>
        </p:txBody>
      </p:sp>
      <p:sp>
        <p:nvSpPr>
          <p:cNvPr id="29707" name="椭圆 15"/>
          <p:cNvSpPr>
            <a:spLocks noChangeArrowheads="1"/>
          </p:cNvSpPr>
          <p:nvPr/>
        </p:nvSpPr>
        <p:spPr bwMode="auto">
          <a:xfrm>
            <a:off x="6353175" y="3295650"/>
            <a:ext cx="990600" cy="995363"/>
          </a:xfrm>
          <a:prstGeom prst="ellipse">
            <a:avLst/>
          </a:prstGeom>
          <a:solidFill>
            <a:srgbClr val="FFB01C"/>
          </a:solidFill>
          <a:ln>
            <a:noFill/>
          </a:ln>
          <a:extLst>
            <a:ext uri="{91240B29-F687-4F45-9708-019B960494DF}">
              <a14:hiddenLine xmlns:a14="http://schemas.microsoft.com/office/drawing/2010/main" w="12700" cap="sq">
                <a:solidFill>
                  <a:srgbClr val="42719B"/>
                </a:solidFill>
                <a:miter lim="800000"/>
                <a:headEnd/>
                <a:tailEnd/>
              </a14:hiddenLine>
            </a:ext>
          </a:extLst>
        </p:spPr>
        <p:txBody>
          <a:bodyPr anchor="ctr"/>
          <a:lstStyle/>
          <a:p>
            <a:pPr algn="ctr"/>
            <a:endParaRPr lang="zh-CN" altLang="zh-CN">
              <a:solidFill>
                <a:srgbClr val="FFFFFF"/>
              </a:solidFill>
              <a:ea typeface="微软雅黑" pitchFamily="34" charset="-122"/>
            </a:endParaRPr>
          </a:p>
        </p:txBody>
      </p:sp>
      <p:sp>
        <p:nvSpPr>
          <p:cNvPr id="29708" name="TextBox 42"/>
          <p:cNvSpPr>
            <a:spLocks noChangeArrowheads="1"/>
          </p:cNvSpPr>
          <p:nvPr/>
        </p:nvSpPr>
        <p:spPr bwMode="auto">
          <a:xfrm>
            <a:off x="7743825" y="3324225"/>
            <a:ext cx="16081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r>
              <a:rPr lang="zh-CN" altLang="en-US" sz="2400" b="1">
                <a:latin typeface="微软雅黑" pitchFamily="34" charset="-122"/>
                <a:ea typeface="微软雅黑" pitchFamily="34" charset="-122"/>
                <a:sym typeface="微软雅黑" pitchFamily="34" charset="-122"/>
              </a:rPr>
              <a:t>添加标题</a:t>
            </a:r>
            <a:endParaRPr lang="zh-CN" altLang="en-US"/>
          </a:p>
        </p:txBody>
      </p:sp>
      <p:sp>
        <p:nvSpPr>
          <p:cNvPr id="29709" name="矩形 14"/>
          <p:cNvSpPr>
            <a:spLocks noChangeArrowheads="1"/>
          </p:cNvSpPr>
          <p:nvPr/>
        </p:nvSpPr>
        <p:spPr bwMode="auto">
          <a:xfrm>
            <a:off x="7545388" y="3822700"/>
            <a:ext cx="25939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endParaRPr lang="zh-CN" altLang="zh-CN" sz="1100">
              <a:latin typeface="Calibri" pitchFamily="34" charset="0"/>
              <a:ea typeface="微软雅黑" pitchFamily="34" charset="-122"/>
            </a:endParaRPr>
          </a:p>
        </p:txBody>
      </p:sp>
      <p:sp>
        <p:nvSpPr>
          <p:cNvPr id="29710" name="圆角矩形 19"/>
          <p:cNvSpPr>
            <a:spLocks noChangeArrowheads="1"/>
          </p:cNvSpPr>
          <p:nvPr/>
        </p:nvSpPr>
        <p:spPr bwMode="auto">
          <a:xfrm>
            <a:off x="7046913" y="5045075"/>
            <a:ext cx="3505200" cy="1303338"/>
          </a:xfrm>
          <a:prstGeom prst="roundRect">
            <a:avLst>
              <a:gd name="adj" fmla="val 15046"/>
            </a:avLst>
          </a:prstGeom>
          <a:noFill/>
          <a:ln w="47625">
            <a:solidFill>
              <a:srgbClr val="3F3F3F"/>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ea typeface="微软雅黑" pitchFamily="34" charset="-122"/>
            </a:endParaRPr>
          </a:p>
        </p:txBody>
      </p:sp>
      <p:sp>
        <p:nvSpPr>
          <p:cNvPr id="29711" name="椭圆 20"/>
          <p:cNvSpPr>
            <a:spLocks noChangeArrowheads="1"/>
          </p:cNvSpPr>
          <p:nvPr/>
        </p:nvSpPr>
        <p:spPr bwMode="auto">
          <a:xfrm>
            <a:off x="6297613" y="5116513"/>
            <a:ext cx="1160462" cy="1160462"/>
          </a:xfrm>
          <a:prstGeom prst="ellipse">
            <a:avLst/>
          </a:prstGeom>
          <a:solidFill>
            <a:schemeClr val="bg1"/>
          </a:solidFill>
          <a:ln w="12700">
            <a:solidFill>
              <a:srgbClr val="3F3F3F"/>
            </a:solidFill>
            <a:bevel/>
            <a:headEnd/>
            <a:tailEnd/>
          </a:ln>
        </p:spPr>
        <p:txBody>
          <a:bodyPr anchor="ctr"/>
          <a:lstStyle/>
          <a:p>
            <a:pPr algn="ctr"/>
            <a:endParaRPr lang="zh-CN" altLang="zh-CN">
              <a:solidFill>
                <a:srgbClr val="FFFFFF"/>
              </a:solidFill>
              <a:ea typeface="微软雅黑" pitchFamily="34" charset="-122"/>
            </a:endParaRPr>
          </a:p>
        </p:txBody>
      </p:sp>
      <p:sp>
        <p:nvSpPr>
          <p:cNvPr id="29712" name="椭圆 21"/>
          <p:cNvSpPr>
            <a:spLocks noChangeArrowheads="1"/>
          </p:cNvSpPr>
          <p:nvPr/>
        </p:nvSpPr>
        <p:spPr bwMode="auto">
          <a:xfrm>
            <a:off x="6389688" y="5199063"/>
            <a:ext cx="992187" cy="995362"/>
          </a:xfrm>
          <a:prstGeom prst="ellipse">
            <a:avLst/>
          </a:prstGeom>
          <a:solidFill>
            <a:srgbClr val="3F3F3F"/>
          </a:solidFill>
          <a:ln>
            <a:noFill/>
          </a:ln>
          <a:extLst>
            <a:ext uri="{91240B29-F687-4F45-9708-019B960494DF}">
              <a14:hiddenLine xmlns:a14="http://schemas.microsoft.com/office/drawing/2010/main" w="12700" cap="sq">
                <a:solidFill>
                  <a:srgbClr val="42719B"/>
                </a:solidFill>
                <a:miter lim="800000"/>
                <a:headEnd/>
                <a:tailEnd/>
              </a14:hiddenLine>
            </a:ext>
          </a:extLst>
        </p:spPr>
        <p:txBody>
          <a:bodyPr anchor="ctr"/>
          <a:lstStyle/>
          <a:p>
            <a:pPr algn="ctr"/>
            <a:endParaRPr lang="zh-CN" altLang="zh-CN">
              <a:solidFill>
                <a:srgbClr val="FFFFFF"/>
              </a:solidFill>
              <a:ea typeface="微软雅黑" pitchFamily="34" charset="-122"/>
            </a:endParaRPr>
          </a:p>
        </p:txBody>
      </p:sp>
      <p:sp>
        <p:nvSpPr>
          <p:cNvPr id="29713" name="TextBox 42"/>
          <p:cNvSpPr>
            <a:spLocks noChangeArrowheads="1"/>
          </p:cNvSpPr>
          <p:nvPr/>
        </p:nvSpPr>
        <p:spPr bwMode="auto">
          <a:xfrm>
            <a:off x="7769225" y="5226050"/>
            <a:ext cx="15716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r>
              <a:rPr lang="zh-CN" altLang="en-US" sz="2400" b="1">
                <a:solidFill>
                  <a:srgbClr val="FFB01C"/>
                </a:solidFill>
                <a:latin typeface="微软雅黑" pitchFamily="34" charset="-122"/>
                <a:ea typeface="微软雅黑" pitchFamily="34" charset="-122"/>
                <a:sym typeface="微软雅黑" pitchFamily="34" charset="-122"/>
              </a:rPr>
              <a:t>添加标题</a:t>
            </a:r>
            <a:endParaRPr lang="zh-CN" altLang="en-US"/>
          </a:p>
        </p:txBody>
      </p:sp>
      <p:sp>
        <p:nvSpPr>
          <p:cNvPr id="29714" name="椭圆 23"/>
          <p:cNvSpPr>
            <a:spLocks noChangeArrowheads="1"/>
          </p:cNvSpPr>
          <p:nvPr/>
        </p:nvSpPr>
        <p:spPr bwMode="auto">
          <a:xfrm>
            <a:off x="6367463" y="1493838"/>
            <a:ext cx="855662" cy="860425"/>
          </a:xfrm>
          <a:prstGeom prst="ellipse">
            <a:avLst/>
          </a:prstGeom>
          <a:solidFill>
            <a:srgbClr val="FFFFFF"/>
          </a:solidFill>
          <a:ln>
            <a:noFill/>
          </a:ln>
          <a:extLst>
            <a:ext uri="{91240B29-F687-4F45-9708-019B960494DF}">
              <a14:hiddenLine xmlns:a14="http://schemas.microsoft.com/office/drawing/2010/main" w="12700" cap="sq">
                <a:solidFill>
                  <a:srgbClr val="42719B"/>
                </a:solidFill>
                <a:miter lim="800000"/>
                <a:headEnd/>
                <a:tailEnd/>
              </a14:hiddenLine>
            </a:ext>
          </a:extLst>
        </p:spPr>
        <p:txBody>
          <a:bodyPr anchor="ctr"/>
          <a:lstStyle/>
          <a:p>
            <a:pPr algn="ctr"/>
            <a:endParaRPr lang="zh-CN" altLang="zh-CN">
              <a:solidFill>
                <a:srgbClr val="FFFFFF"/>
              </a:solidFill>
              <a:ea typeface="微软雅黑" pitchFamily="34" charset="-122"/>
            </a:endParaRPr>
          </a:p>
        </p:txBody>
      </p:sp>
      <p:grpSp>
        <p:nvGrpSpPr>
          <p:cNvPr id="29715" name="组合 24"/>
          <p:cNvGrpSpPr>
            <a:grpSpLocks/>
          </p:cNvGrpSpPr>
          <p:nvPr/>
        </p:nvGrpSpPr>
        <p:grpSpPr bwMode="auto">
          <a:xfrm>
            <a:off x="6505575" y="1611313"/>
            <a:ext cx="547688" cy="612775"/>
            <a:chOff x="0" y="0"/>
            <a:chExt cx="617126" cy="689549"/>
          </a:xfrm>
        </p:grpSpPr>
        <p:grpSp>
          <p:nvGrpSpPr>
            <p:cNvPr id="29732" name="组合 25"/>
            <p:cNvGrpSpPr>
              <a:grpSpLocks/>
            </p:cNvGrpSpPr>
            <p:nvPr/>
          </p:nvGrpSpPr>
          <p:grpSpPr bwMode="auto">
            <a:xfrm>
              <a:off x="0" y="49501"/>
              <a:ext cx="617126" cy="640048"/>
              <a:chOff x="0" y="0"/>
              <a:chExt cx="617126" cy="640048"/>
            </a:xfrm>
          </p:grpSpPr>
          <p:sp>
            <p:nvSpPr>
              <p:cNvPr id="29734" name="流程图: 手动操作 7"/>
              <p:cNvSpPr>
                <a:spLocks noChangeArrowheads="1"/>
              </p:cNvSpPr>
              <p:nvPr/>
            </p:nvSpPr>
            <p:spPr bwMode="auto">
              <a:xfrm>
                <a:off x="39070" y="173384"/>
                <a:ext cx="538986" cy="466664"/>
              </a:xfrm>
              <a:custGeom>
                <a:avLst/>
                <a:gdLst>
                  <a:gd name="T0" fmla="*/ 0 w 10261"/>
                  <a:gd name="T1" fmla="*/ 0 h 11498"/>
                  <a:gd name="T2" fmla="*/ 2147483647 w 10261"/>
                  <a:gd name="T3" fmla="*/ 2147483647 h 11498"/>
                  <a:gd name="T4" fmla="*/ 2147483647 w 10261"/>
                  <a:gd name="T5" fmla="*/ 2147483647 h 11498"/>
                  <a:gd name="T6" fmla="*/ 2147483647 w 10261"/>
                  <a:gd name="T7" fmla="*/ 2147483647 h 11498"/>
                  <a:gd name="T8" fmla="*/ 0 w 10261"/>
                  <a:gd name="T9" fmla="*/ 0 h 11498"/>
                  <a:gd name="T10" fmla="*/ 0 60000 65536"/>
                  <a:gd name="T11" fmla="*/ 0 60000 65536"/>
                  <a:gd name="T12" fmla="*/ 0 60000 65536"/>
                  <a:gd name="T13" fmla="*/ 0 60000 65536"/>
                  <a:gd name="T14" fmla="*/ 0 60000 65536"/>
                  <a:gd name="T15" fmla="*/ 0 w 10261"/>
                  <a:gd name="T16" fmla="*/ 0 h 11498"/>
                  <a:gd name="T17" fmla="*/ 10261 w 10261"/>
                  <a:gd name="T18" fmla="*/ 11498 h 11498"/>
                </a:gdLst>
                <a:ahLst/>
                <a:cxnLst>
                  <a:cxn ang="T10">
                    <a:pos x="T0" y="T1"/>
                  </a:cxn>
                  <a:cxn ang="T11">
                    <a:pos x="T2" y="T3"/>
                  </a:cxn>
                  <a:cxn ang="T12">
                    <a:pos x="T4" y="T5"/>
                  </a:cxn>
                  <a:cxn ang="T13">
                    <a:pos x="T6" y="T7"/>
                  </a:cxn>
                  <a:cxn ang="T14">
                    <a:pos x="T8" y="T9"/>
                  </a:cxn>
                </a:cxnLst>
                <a:rect l="T15" t="T16" r="T17" b="T18"/>
                <a:pathLst>
                  <a:path w="10261" h="11498">
                    <a:moveTo>
                      <a:pt x="0" y="0"/>
                    </a:moveTo>
                    <a:lnTo>
                      <a:pt x="10261" y="96"/>
                    </a:lnTo>
                    <a:cubicBezTo>
                      <a:pt x="10017" y="3864"/>
                      <a:pt x="9886" y="7730"/>
                      <a:pt x="9642" y="11498"/>
                    </a:cubicBezTo>
                    <a:lnTo>
                      <a:pt x="730" y="11449"/>
                    </a:lnTo>
                    <a:cubicBezTo>
                      <a:pt x="487" y="7633"/>
                      <a:pt x="243" y="3816"/>
                      <a:pt x="0" y="0"/>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35" name="剪去同侧角的矩形 9"/>
              <p:cNvSpPr>
                <a:spLocks noChangeArrowheads="1"/>
              </p:cNvSpPr>
              <p:nvPr/>
            </p:nvSpPr>
            <p:spPr bwMode="auto">
              <a:xfrm>
                <a:off x="0" y="0"/>
                <a:ext cx="617126" cy="114446"/>
              </a:xfrm>
              <a:custGeom>
                <a:avLst/>
                <a:gdLst>
                  <a:gd name="T0" fmla="*/ 71122 w 760663"/>
                  <a:gd name="T1" fmla="*/ 0 h 129728"/>
                  <a:gd name="T2" fmla="*/ 149205 w 760663"/>
                  <a:gd name="T3" fmla="*/ 149 h 129728"/>
                  <a:gd name="T4" fmla="*/ 216233 w 760663"/>
                  <a:gd name="T5" fmla="*/ 40120 h 129728"/>
                  <a:gd name="T6" fmla="*/ 216911 w 760663"/>
                  <a:gd name="T7" fmla="*/ 61155 h 129728"/>
                  <a:gd name="T8" fmla="*/ 216233 w 760663"/>
                  <a:gd name="T9" fmla="*/ 61155 h 129728"/>
                  <a:gd name="T10" fmla="*/ 15618 w 760663"/>
                  <a:gd name="T11" fmla="*/ 61155 h 129728"/>
                  <a:gd name="T12" fmla="*/ 0 w 760663"/>
                  <a:gd name="T13" fmla="*/ 61155 h 129728"/>
                  <a:gd name="T14" fmla="*/ 1 w 760663"/>
                  <a:gd name="T15" fmla="*/ 40120 h 129728"/>
                  <a:gd name="T16" fmla="*/ 71122 w 760663"/>
                  <a:gd name="T17" fmla="*/ 0 h 1297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0663"/>
                  <a:gd name="T28" fmla="*/ 0 h 129728"/>
                  <a:gd name="T29" fmla="*/ 760663 w 760663"/>
                  <a:gd name="T30" fmla="*/ 129728 h 1297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0663" h="129728">
                    <a:moveTo>
                      <a:pt x="249411" y="0"/>
                    </a:moveTo>
                    <a:lnTo>
                      <a:pt x="523230" y="316"/>
                    </a:lnTo>
                    <a:lnTo>
                      <a:pt x="758282" y="85105"/>
                    </a:lnTo>
                    <a:lnTo>
                      <a:pt x="760663" y="129728"/>
                    </a:lnTo>
                    <a:lnTo>
                      <a:pt x="758282" y="129728"/>
                    </a:lnTo>
                    <a:lnTo>
                      <a:pt x="54769" y="129728"/>
                    </a:lnTo>
                    <a:lnTo>
                      <a:pt x="0" y="129728"/>
                    </a:lnTo>
                    <a:cubicBezTo>
                      <a:pt x="0" y="114854"/>
                      <a:pt x="1" y="99979"/>
                      <a:pt x="1" y="85105"/>
                    </a:cubicBezTo>
                    <a:lnTo>
                      <a:pt x="249411" y="0"/>
                    </a:ln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sp>
          <p:nvSpPr>
            <p:cNvPr id="29733" name="圆角矩形 26"/>
            <p:cNvSpPr>
              <a:spLocks noChangeArrowheads="1"/>
            </p:cNvSpPr>
            <p:nvPr/>
          </p:nvSpPr>
          <p:spPr bwMode="auto">
            <a:xfrm>
              <a:off x="227077" y="0"/>
              <a:ext cx="170815" cy="66640"/>
            </a:xfrm>
            <a:prstGeom prst="roundRect">
              <a:avLst>
                <a:gd name="adj" fmla="val 16667"/>
              </a:avLst>
            </a:prstGeom>
            <a:solidFill>
              <a:srgbClr val="3F3F3F"/>
            </a:solidFill>
            <a:ln>
              <a:noFill/>
            </a:ln>
            <a:extLst>
              <a:ext uri="{91240B29-F687-4F45-9708-019B960494DF}">
                <a14:hiddenLine xmlns:a14="http://schemas.microsoft.com/office/drawing/2010/main" w="44450">
                  <a:solidFill>
                    <a:srgbClr val="42719B"/>
                  </a:solidFill>
                  <a:bevel/>
                  <a:headEnd/>
                  <a:tailEnd/>
                </a14:hiddenLine>
              </a:ext>
            </a:extLst>
          </p:spPr>
          <p:txBody>
            <a:bodyPr anchor="ctr"/>
            <a:lstStyle/>
            <a:p>
              <a:pPr algn="ctr"/>
              <a:endParaRPr lang="zh-CN" altLang="zh-CN">
                <a:solidFill>
                  <a:srgbClr val="FFFFFF"/>
                </a:solidFill>
                <a:ea typeface="微软雅黑" pitchFamily="34" charset="-122"/>
              </a:endParaRPr>
            </a:p>
          </p:txBody>
        </p:sp>
      </p:grpSp>
      <p:sp>
        <p:nvSpPr>
          <p:cNvPr id="29716" name="椭圆 29"/>
          <p:cNvSpPr>
            <a:spLocks noChangeArrowheads="1"/>
          </p:cNvSpPr>
          <p:nvPr/>
        </p:nvSpPr>
        <p:spPr bwMode="auto">
          <a:xfrm>
            <a:off x="6424613" y="3375025"/>
            <a:ext cx="835025" cy="839788"/>
          </a:xfrm>
          <a:prstGeom prst="ellipse">
            <a:avLst/>
          </a:prstGeom>
          <a:solidFill>
            <a:schemeClr val="bg1"/>
          </a:solidFill>
          <a:ln>
            <a:noFill/>
          </a:ln>
          <a:extLst>
            <a:ext uri="{91240B29-F687-4F45-9708-019B960494DF}">
              <a14:hiddenLine xmlns:a14="http://schemas.microsoft.com/office/drawing/2010/main" w="12700" cap="sq">
                <a:solidFill>
                  <a:srgbClr val="42719B"/>
                </a:solidFill>
                <a:miter lim="800000"/>
                <a:headEnd/>
                <a:tailEnd/>
              </a14:hiddenLine>
            </a:ext>
          </a:extLst>
        </p:spPr>
        <p:txBody>
          <a:bodyPr anchor="ctr"/>
          <a:lstStyle/>
          <a:p>
            <a:pPr algn="ctr"/>
            <a:endParaRPr lang="zh-CN" altLang="zh-CN">
              <a:solidFill>
                <a:srgbClr val="FFFFFF"/>
              </a:solidFill>
              <a:ea typeface="微软雅黑" pitchFamily="34" charset="-122"/>
            </a:endParaRPr>
          </a:p>
        </p:txBody>
      </p:sp>
      <p:grpSp>
        <p:nvGrpSpPr>
          <p:cNvPr id="29717" name="组合 30"/>
          <p:cNvGrpSpPr>
            <a:grpSpLocks/>
          </p:cNvGrpSpPr>
          <p:nvPr/>
        </p:nvGrpSpPr>
        <p:grpSpPr bwMode="auto">
          <a:xfrm>
            <a:off x="6496050" y="3417888"/>
            <a:ext cx="731838" cy="717550"/>
            <a:chOff x="0" y="0"/>
            <a:chExt cx="730909" cy="718281"/>
          </a:xfrm>
        </p:grpSpPr>
        <p:sp>
          <p:nvSpPr>
            <p:cNvPr id="29728" name="椭圆 31"/>
            <p:cNvSpPr>
              <a:spLocks noChangeArrowheads="1"/>
            </p:cNvSpPr>
            <p:nvPr/>
          </p:nvSpPr>
          <p:spPr bwMode="auto">
            <a:xfrm>
              <a:off x="301011" y="305323"/>
              <a:ext cx="138118" cy="138118"/>
            </a:xfrm>
            <a:prstGeom prst="ellipse">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sz="1600">
                <a:solidFill>
                  <a:srgbClr val="FFFFFF"/>
                </a:solidFill>
                <a:ea typeface="微软雅黑" pitchFamily="34" charset="-122"/>
              </a:endParaRPr>
            </a:p>
          </p:txBody>
        </p:sp>
        <p:sp>
          <p:nvSpPr>
            <p:cNvPr id="29729" name="空心弧 32"/>
            <p:cNvSpPr>
              <a:spLocks noChangeArrowheads="1"/>
            </p:cNvSpPr>
            <p:nvPr/>
          </p:nvSpPr>
          <p:spPr bwMode="auto">
            <a:xfrm>
              <a:off x="9519" y="47363"/>
              <a:ext cx="692554" cy="670918"/>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42 h 21600"/>
              </a:gdLst>
              <a:ahLst/>
              <a:cxnLst>
                <a:cxn ang="T8">
                  <a:pos x="T0" y="T1"/>
                </a:cxn>
                <a:cxn ang="T9">
                  <a:pos x="T2" y="T3"/>
                </a:cxn>
                <a:cxn ang="T10">
                  <a:pos x="T4" y="T5"/>
                </a:cxn>
                <a:cxn ang="T11">
                  <a:pos x="T6" y="T7"/>
                </a:cxn>
              </a:cxnLst>
              <a:rect l="T12" t="T13" r="T14" b="T15"/>
              <a:pathLst>
                <a:path w="21600" h="21600">
                  <a:moveTo>
                    <a:pt x="8495" y="6360"/>
                  </a:moveTo>
                  <a:cubicBezTo>
                    <a:pt x="9207" y="5991"/>
                    <a:pt x="9997" y="5798"/>
                    <a:pt x="10799" y="5798"/>
                  </a:cubicBezTo>
                  <a:cubicBezTo>
                    <a:pt x="11602" y="5797"/>
                    <a:pt x="12392" y="5991"/>
                    <a:pt x="13104" y="6360"/>
                  </a:cubicBezTo>
                  <a:lnTo>
                    <a:pt x="15776" y="1215"/>
                  </a:lnTo>
                  <a:cubicBezTo>
                    <a:pt x="14239" y="416"/>
                    <a:pt x="12532" y="0"/>
                    <a:pt x="10800" y="0"/>
                  </a:cubicBezTo>
                  <a:cubicBezTo>
                    <a:pt x="9067" y="-1"/>
                    <a:pt x="7360" y="416"/>
                    <a:pt x="5823" y="1215"/>
                  </a:cubicBezTo>
                  <a:lnTo>
                    <a:pt x="8495" y="6360"/>
                  </a:lnTo>
                  <a:close/>
                </a:path>
              </a:pathLst>
            </a:custGeom>
            <a:solidFill>
              <a:srgbClr val="FFB01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30" name="空心弧 33"/>
            <p:cNvSpPr>
              <a:spLocks noChangeArrowheads="1"/>
            </p:cNvSpPr>
            <p:nvPr/>
          </p:nvSpPr>
          <p:spPr bwMode="auto">
            <a:xfrm rot="-7200000">
              <a:off x="-10818" y="27991"/>
              <a:ext cx="692554" cy="67091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42 h 21600"/>
              </a:gdLst>
              <a:ahLst/>
              <a:cxnLst>
                <a:cxn ang="T8">
                  <a:pos x="T0" y="T1"/>
                </a:cxn>
                <a:cxn ang="T9">
                  <a:pos x="T2" y="T3"/>
                </a:cxn>
                <a:cxn ang="T10">
                  <a:pos x="T4" y="T5"/>
                </a:cxn>
                <a:cxn ang="T11">
                  <a:pos x="T6" y="T7"/>
                </a:cxn>
              </a:cxnLst>
              <a:rect l="T12" t="T13" r="T14" b="T15"/>
              <a:pathLst>
                <a:path w="21600" h="21600">
                  <a:moveTo>
                    <a:pt x="8495" y="6360"/>
                  </a:moveTo>
                  <a:cubicBezTo>
                    <a:pt x="9207" y="5991"/>
                    <a:pt x="9997" y="5798"/>
                    <a:pt x="10799" y="5798"/>
                  </a:cubicBezTo>
                  <a:cubicBezTo>
                    <a:pt x="11602" y="5797"/>
                    <a:pt x="12392" y="5991"/>
                    <a:pt x="13104" y="6360"/>
                  </a:cubicBezTo>
                  <a:lnTo>
                    <a:pt x="15776" y="1215"/>
                  </a:lnTo>
                  <a:cubicBezTo>
                    <a:pt x="14239" y="416"/>
                    <a:pt x="12532" y="0"/>
                    <a:pt x="10800" y="0"/>
                  </a:cubicBezTo>
                  <a:cubicBezTo>
                    <a:pt x="9067" y="-1"/>
                    <a:pt x="7360" y="416"/>
                    <a:pt x="5823" y="1215"/>
                  </a:cubicBezTo>
                  <a:lnTo>
                    <a:pt x="8495" y="6360"/>
                  </a:lnTo>
                  <a:close/>
                </a:path>
              </a:pathLst>
            </a:custGeom>
            <a:solidFill>
              <a:srgbClr val="FFB01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9731" name="空心弧 34"/>
            <p:cNvSpPr>
              <a:spLocks noChangeArrowheads="1"/>
            </p:cNvSpPr>
            <p:nvPr/>
          </p:nvSpPr>
          <p:spPr bwMode="auto">
            <a:xfrm rot="7200000">
              <a:off x="49174" y="10817"/>
              <a:ext cx="692554" cy="670917"/>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42 h 21600"/>
              </a:gdLst>
              <a:ahLst/>
              <a:cxnLst>
                <a:cxn ang="T8">
                  <a:pos x="T0" y="T1"/>
                </a:cxn>
                <a:cxn ang="T9">
                  <a:pos x="T2" y="T3"/>
                </a:cxn>
                <a:cxn ang="T10">
                  <a:pos x="T4" y="T5"/>
                </a:cxn>
                <a:cxn ang="T11">
                  <a:pos x="T6" y="T7"/>
                </a:cxn>
              </a:cxnLst>
              <a:rect l="T12" t="T13" r="T14" b="T15"/>
              <a:pathLst>
                <a:path w="21600" h="21600">
                  <a:moveTo>
                    <a:pt x="8495" y="6360"/>
                  </a:moveTo>
                  <a:cubicBezTo>
                    <a:pt x="9207" y="5991"/>
                    <a:pt x="9997" y="5798"/>
                    <a:pt x="10799" y="5798"/>
                  </a:cubicBezTo>
                  <a:cubicBezTo>
                    <a:pt x="11602" y="5797"/>
                    <a:pt x="12392" y="5991"/>
                    <a:pt x="13104" y="6360"/>
                  </a:cubicBezTo>
                  <a:lnTo>
                    <a:pt x="15776" y="1215"/>
                  </a:lnTo>
                  <a:cubicBezTo>
                    <a:pt x="14239" y="416"/>
                    <a:pt x="12532" y="0"/>
                    <a:pt x="10800" y="0"/>
                  </a:cubicBezTo>
                  <a:cubicBezTo>
                    <a:pt x="9067" y="-1"/>
                    <a:pt x="7360" y="416"/>
                    <a:pt x="5823" y="1215"/>
                  </a:cubicBezTo>
                  <a:lnTo>
                    <a:pt x="8495" y="6360"/>
                  </a:lnTo>
                  <a:close/>
                </a:path>
              </a:pathLst>
            </a:custGeom>
            <a:solidFill>
              <a:srgbClr val="FFB01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sp>
        <p:nvSpPr>
          <p:cNvPr id="29718" name="椭圆 35"/>
          <p:cNvSpPr>
            <a:spLocks noChangeArrowheads="1"/>
          </p:cNvSpPr>
          <p:nvPr/>
        </p:nvSpPr>
        <p:spPr bwMode="auto">
          <a:xfrm>
            <a:off x="6467475" y="5278438"/>
            <a:ext cx="830263" cy="835025"/>
          </a:xfrm>
          <a:prstGeom prst="ellipse">
            <a:avLst/>
          </a:prstGeom>
          <a:solidFill>
            <a:srgbClr val="FFFFFF"/>
          </a:solidFill>
          <a:ln>
            <a:noFill/>
          </a:ln>
          <a:extLst>
            <a:ext uri="{91240B29-F687-4F45-9708-019B960494DF}">
              <a14:hiddenLine xmlns:a14="http://schemas.microsoft.com/office/drawing/2010/main" w="12700" cap="sq">
                <a:solidFill>
                  <a:srgbClr val="42719B"/>
                </a:solidFill>
                <a:miter lim="800000"/>
                <a:headEnd/>
                <a:tailEnd/>
              </a14:hiddenLine>
            </a:ext>
          </a:extLst>
        </p:spPr>
        <p:txBody>
          <a:bodyPr anchor="ctr"/>
          <a:lstStyle/>
          <a:p>
            <a:pPr algn="ctr"/>
            <a:endParaRPr lang="zh-CN" altLang="zh-CN">
              <a:solidFill>
                <a:srgbClr val="FFFFFF"/>
              </a:solidFill>
              <a:ea typeface="微软雅黑" pitchFamily="34" charset="-122"/>
            </a:endParaRPr>
          </a:p>
        </p:txBody>
      </p:sp>
      <p:grpSp>
        <p:nvGrpSpPr>
          <p:cNvPr id="29719" name="组合 33"/>
          <p:cNvGrpSpPr>
            <a:grpSpLocks/>
          </p:cNvGrpSpPr>
          <p:nvPr/>
        </p:nvGrpSpPr>
        <p:grpSpPr bwMode="auto">
          <a:xfrm>
            <a:off x="6613525" y="5464175"/>
            <a:ext cx="506413" cy="498475"/>
            <a:chOff x="0" y="0"/>
            <a:chExt cx="506534" cy="499728"/>
          </a:xfrm>
        </p:grpSpPr>
        <p:sp>
          <p:nvSpPr>
            <p:cNvPr id="29726" name="Freeform 91"/>
            <p:cNvSpPr>
              <a:spLocks noChangeArrowheads="1"/>
            </p:cNvSpPr>
            <p:nvPr/>
          </p:nvSpPr>
          <p:spPr bwMode="auto">
            <a:xfrm>
              <a:off x="0" y="0"/>
              <a:ext cx="465191" cy="465191"/>
            </a:xfrm>
            <a:custGeom>
              <a:avLst/>
              <a:gdLst>
                <a:gd name="T0" fmla="*/ 2147483647 w 209"/>
                <a:gd name="T1" fmla="*/ 2147483647 h 209"/>
                <a:gd name="T2" fmla="*/ 2147483647 w 209"/>
                <a:gd name="T3" fmla="*/ 2147483647 h 209"/>
                <a:gd name="T4" fmla="*/ 2147483647 w 209"/>
                <a:gd name="T5" fmla="*/ 2147483647 h 209"/>
                <a:gd name="T6" fmla="*/ 2147483647 w 209"/>
                <a:gd name="T7" fmla="*/ 2147483647 h 209"/>
                <a:gd name="T8" fmla="*/ 2147483647 w 209"/>
                <a:gd name="T9" fmla="*/ 2147483647 h 209"/>
                <a:gd name="T10" fmla="*/ 2147483647 w 209"/>
                <a:gd name="T11" fmla="*/ 2147483647 h 209"/>
                <a:gd name="T12" fmla="*/ 2147483647 w 209"/>
                <a:gd name="T13" fmla="*/ 2147483647 h 209"/>
                <a:gd name="T14" fmla="*/ 2147483647 w 209"/>
                <a:gd name="T15" fmla="*/ 2147483647 h 209"/>
                <a:gd name="T16" fmla="*/ 2147483647 w 209"/>
                <a:gd name="T17" fmla="*/ 2147483647 h 209"/>
                <a:gd name="T18" fmla="*/ 2147483647 w 209"/>
                <a:gd name="T19" fmla="*/ 2147483647 h 209"/>
                <a:gd name="T20" fmla="*/ 2147483647 w 209"/>
                <a:gd name="T21" fmla="*/ 2147483647 h 209"/>
                <a:gd name="T22" fmla="*/ 2147483647 w 209"/>
                <a:gd name="T23" fmla="*/ 2147483647 h 209"/>
                <a:gd name="T24" fmla="*/ 2147483647 w 209"/>
                <a:gd name="T25" fmla="*/ 2147483647 h 209"/>
                <a:gd name="T26" fmla="*/ 2147483647 w 209"/>
                <a:gd name="T27" fmla="*/ 2147483647 h 209"/>
                <a:gd name="T28" fmla="*/ 2147483647 w 209"/>
                <a:gd name="T29" fmla="*/ 2147483647 h 209"/>
                <a:gd name="T30" fmla="*/ 2147483647 w 209"/>
                <a:gd name="T31" fmla="*/ 2147483647 h 209"/>
                <a:gd name="T32" fmla="*/ 2147483647 w 209"/>
                <a:gd name="T33" fmla="*/ 2147483647 h 209"/>
                <a:gd name="T34" fmla="*/ 2147483647 w 209"/>
                <a:gd name="T35" fmla="*/ 2147483647 h 209"/>
                <a:gd name="T36" fmla="*/ 2147483647 w 209"/>
                <a:gd name="T37" fmla="*/ 2147483647 h 209"/>
                <a:gd name="T38" fmla="*/ 0 w 209"/>
                <a:gd name="T39" fmla="*/ 2147483647 h 209"/>
                <a:gd name="T40" fmla="*/ 2147483647 w 209"/>
                <a:gd name="T41" fmla="*/ 2147483647 h 209"/>
                <a:gd name="T42" fmla="*/ 2147483647 w 209"/>
                <a:gd name="T43" fmla="*/ 2147483647 h 209"/>
                <a:gd name="T44" fmla="*/ 2147483647 w 209"/>
                <a:gd name="T45" fmla="*/ 2147483647 h 209"/>
                <a:gd name="T46" fmla="*/ 2147483647 w 209"/>
                <a:gd name="T47" fmla="*/ 2147483647 h 209"/>
                <a:gd name="T48" fmla="*/ 2147483647 w 209"/>
                <a:gd name="T49" fmla="*/ 2147483647 h 209"/>
                <a:gd name="T50" fmla="*/ 2147483647 w 209"/>
                <a:gd name="T51" fmla="*/ 2147483647 h 209"/>
                <a:gd name="T52" fmla="*/ 2147483647 w 209"/>
                <a:gd name="T53" fmla="*/ 0 h 209"/>
                <a:gd name="T54" fmla="*/ 2147483647 w 209"/>
                <a:gd name="T55" fmla="*/ 2147483647 h 209"/>
                <a:gd name="T56" fmla="*/ 2147483647 w 209"/>
                <a:gd name="T57" fmla="*/ 2147483647 h 209"/>
                <a:gd name="T58" fmla="*/ 2147483647 w 209"/>
                <a:gd name="T59" fmla="*/ 2147483647 h 209"/>
                <a:gd name="T60" fmla="*/ 2147483647 w 209"/>
                <a:gd name="T61" fmla="*/ 2147483647 h 209"/>
                <a:gd name="T62" fmla="*/ 2147483647 w 209"/>
                <a:gd name="T63" fmla="*/ 2147483647 h 209"/>
                <a:gd name="T64" fmla="*/ 2147483647 w 209"/>
                <a:gd name="T65" fmla="*/ 2147483647 h 209"/>
                <a:gd name="T66" fmla="*/ 2147483647 w 209"/>
                <a:gd name="T67" fmla="*/ 2147483647 h 209"/>
                <a:gd name="T68" fmla="*/ 2147483647 w 209"/>
                <a:gd name="T69" fmla="*/ 2147483647 h 209"/>
                <a:gd name="T70" fmla="*/ 2147483647 w 209"/>
                <a:gd name="T71" fmla="*/ 2147483647 h 20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09"/>
                <a:gd name="T109" fmla="*/ 0 h 209"/>
                <a:gd name="T110" fmla="*/ 209 w 209"/>
                <a:gd name="T111" fmla="*/ 209 h 209"/>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09" h="209">
                  <a:moveTo>
                    <a:pt x="203" y="29"/>
                  </a:moveTo>
                  <a:lnTo>
                    <a:pt x="203" y="29"/>
                  </a:lnTo>
                  <a:lnTo>
                    <a:pt x="209" y="46"/>
                  </a:lnTo>
                  <a:lnTo>
                    <a:pt x="184" y="74"/>
                  </a:lnTo>
                  <a:lnTo>
                    <a:pt x="165" y="69"/>
                  </a:lnTo>
                  <a:lnTo>
                    <a:pt x="163" y="67"/>
                  </a:lnTo>
                  <a:lnTo>
                    <a:pt x="67" y="163"/>
                  </a:lnTo>
                  <a:lnTo>
                    <a:pt x="67" y="165"/>
                  </a:lnTo>
                  <a:lnTo>
                    <a:pt x="72" y="186"/>
                  </a:lnTo>
                  <a:lnTo>
                    <a:pt x="46" y="209"/>
                  </a:lnTo>
                  <a:lnTo>
                    <a:pt x="27" y="205"/>
                  </a:lnTo>
                  <a:lnTo>
                    <a:pt x="29" y="203"/>
                  </a:lnTo>
                  <a:lnTo>
                    <a:pt x="46" y="186"/>
                  </a:lnTo>
                  <a:lnTo>
                    <a:pt x="38" y="171"/>
                  </a:lnTo>
                  <a:lnTo>
                    <a:pt x="23" y="163"/>
                  </a:lnTo>
                  <a:lnTo>
                    <a:pt x="6" y="182"/>
                  </a:lnTo>
                  <a:lnTo>
                    <a:pt x="4" y="182"/>
                  </a:lnTo>
                  <a:lnTo>
                    <a:pt x="0" y="165"/>
                  </a:lnTo>
                  <a:lnTo>
                    <a:pt x="25" y="137"/>
                  </a:lnTo>
                  <a:lnTo>
                    <a:pt x="44" y="142"/>
                  </a:lnTo>
                  <a:lnTo>
                    <a:pt x="46" y="144"/>
                  </a:lnTo>
                  <a:lnTo>
                    <a:pt x="142" y="48"/>
                  </a:lnTo>
                  <a:lnTo>
                    <a:pt x="142" y="46"/>
                  </a:lnTo>
                  <a:lnTo>
                    <a:pt x="135" y="25"/>
                  </a:lnTo>
                  <a:lnTo>
                    <a:pt x="163" y="0"/>
                  </a:lnTo>
                  <a:lnTo>
                    <a:pt x="180" y="6"/>
                  </a:lnTo>
                  <a:lnTo>
                    <a:pt x="182" y="6"/>
                  </a:lnTo>
                  <a:lnTo>
                    <a:pt x="180" y="6"/>
                  </a:lnTo>
                  <a:lnTo>
                    <a:pt x="161" y="25"/>
                  </a:lnTo>
                  <a:lnTo>
                    <a:pt x="169" y="40"/>
                  </a:lnTo>
                  <a:lnTo>
                    <a:pt x="184" y="48"/>
                  </a:lnTo>
                  <a:lnTo>
                    <a:pt x="203" y="29"/>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727" name="Freeform 92"/>
            <p:cNvSpPr>
              <a:spLocks noChangeArrowheads="1"/>
            </p:cNvSpPr>
            <p:nvPr/>
          </p:nvSpPr>
          <p:spPr bwMode="auto">
            <a:xfrm>
              <a:off x="30213" y="23407"/>
              <a:ext cx="476321" cy="476321"/>
            </a:xfrm>
            <a:custGeom>
              <a:avLst/>
              <a:gdLst>
                <a:gd name="T0" fmla="*/ 2147483647 w 113"/>
                <a:gd name="T1" fmla="*/ 2147483647 h 113"/>
                <a:gd name="T2" fmla="*/ 2147483647 w 113"/>
                <a:gd name="T3" fmla="*/ 2147483647 h 113"/>
                <a:gd name="T4" fmla="*/ 2147483647 w 113"/>
                <a:gd name="T5" fmla="*/ 2147483647 h 113"/>
                <a:gd name="T6" fmla="*/ 2147483647 w 113"/>
                <a:gd name="T7" fmla="*/ 2147483647 h 113"/>
                <a:gd name="T8" fmla="*/ 2147483647 w 113"/>
                <a:gd name="T9" fmla="*/ 2147483647 h 113"/>
                <a:gd name="T10" fmla="*/ 2147483647 w 113"/>
                <a:gd name="T11" fmla="*/ 2147483647 h 113"/>
                <a:gd name="T12" fmla="*/ 2147483647 w 113"/>
                <a:gd name="T13" fmla="*/ 2147483647 h 113"/>
                <a:gd name="T14" fmla="*/ 2147483647 w 113"/>
                <a:gd name="T15" fmla="*/ 2147483647 h 113"/>
                <a:gd name="T16" fmla="*/ 2147483647 w 113"/>
                <a:gd name="T17" fmla="*/ 2147483647 h 113"/>
                <a:gd name="T18" fmla="*/ 2147483647 w 113"/>
                <a:gd name="T19" fmla="*/ 2147483647 h 113"/>
                <a:gd name="T20" fmla="*/ 2147483647 w 113"/>
                <a:gd name="T21" fmla="*/ 2147483647 h 113"/>
                <a:gd name="T22" fmla="*/ 2147483647 w 113"/>
                <a:gd name="T23" fmla="*/ 2147483647 h 113"/>
                <a:gd name="T24" fmla="*/ 2147483647 w 113"/>
                <a:gd name="T25" fmla="*/ 2147483647 h 113"/>
                <a:gd name="T26" fmla="*/ 2147483647 w 113"/>
                <a:gd name="T27" fmla="*/ 2147483647 h 113"/>
                <a:gd name="T28" fmla="*/ 2147483647 w 113"/>
                <a:gd name="T29" fmla="*/ 2147483647 h 113"/>
                <a:gd name="T30" fmla="*/ 0 w 113"/>
                <a:gd name="T31" fmla="*/ 2147483647 h 113"/>
                <a:gd name="T32" fmla="*/ 2147483647 w 113"/>
                <a:gd name="T33" fmla="*/ 0 h 113"/>
                <a:gd name="T34" fmla="*/ 2147483647 w 113"/>
                <a:gd name="T35" fmla="*/ 2147483647 h 113"/>
                <a:gd name="T36" fmla="*/ 2147483647 w 113"/>
                <a:gd name="T37" fmla="*/ 2147483647 h 1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3"/>
                <a:gd name="T58" fmla="*/ 0 h 113"/>
                <a:gd name="T59" fmla="*/ 113 w 113"/>
                <a:gd name="T60" fmla="*/ 113 h 1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3" h="113">
                  <a:moveTo>
                    <a:pt x="31" y="27"/>
                  </a:moveTo>
                  <a:cubicBezTo>
                    <a:pt x="68" y="64"/>
                    <a:pt x="68" y="64"/>
                    <a:pt x="68" y="64"/>
                  </a:cubicBezTo>
                  <a:cubicBezTo>
                    <a:pt x="77" y="55"/>
                    <a:pt x="77" y="55"/>
                    <a:pt x="77" y="55"/>
                  </a:cubicBezTo>
                  <a:cubicBezTo>
                    <a:pt x="81" y="59"/>
                    <a:pt x="81" y="59"/>
                    <a:pt x="81" y="59"/>
                  </a:cubicBezTo>
                  <a:cubicBezTo>
                    <a:pt x="78" y="63"/>
                    <a:pt x="78" y="63"/>
                    <a:pt x="78" y="63"/>
                  </a:cubicBezTo>
                  <a:cubicBezTo>
                    <a:pt x="110" y="94"/>
                    <a:pt x="110" y="94"/>
                    <a:pt x="110" y="94"/>
                  </a:cubicBezTo>
                  <a:cubicBezTo>
                    <a:pt x="113" y="97"/>
                    <a:pt x="112" y="104"/>
                    <a:pt x="108" y="108"/>
                  </a:cubicBezTo>
                  <a:cubicBezTo>
                    <a:pt x="108" y="108"/>
                    <a:pt x="108" y="108"/>
                    <a:pt x="108" y="108"/>
                  </a:cubicBezTo>
                  <a:cubicBezTo>
                    <a:pt x="103" y="112"/>
                    <a:pt x="97" y="113"/>
                    <a:pt x="94" y="110"/>
                  </a:cubicBezTo>
                  <a:cubicBezTo>
                    <a:pt x="83" y="100"/>
                    <a:pt x="73" y="89"/>
                    <a:pt x="62" y="79"/>
                  </a:cubicBezTo>
                  <a:cubicBezTo>
                    <a:pt x="59" y="82"/>
                    <a:pt x="59" y="82"/>
                    <a:pt x="59" y="82"/>
                  </a:cubicBezTo>
                  <a:cubicBezTo>
                    <a:pt x="55" y="78"/>
                    <a:pt x="55" y="78"/>
                    <a:pt x="55" y="78"/>
                  </a:cubicBezTo>
                  <a:cubicBezTo>
                    <a:pt x="64" y="69"/>
                    <a:pt x="64" y="69"/>
                    <a:pt x="64" y="69"/>
                  </a:cubicBezTo>
                  <a:cubicBezTo>
                    <a:pt x="27" y="31"/>
                    <a:pt x="27" y="31"/>
                    <a:pt x="27" y="31"/>
                  </a:cubicBezTo>
                  <a:cubicBezTo>
                    <a:pt x="17" y="31"/>
                    <a:pt x="17" y="31"/>
                    <a:pt x="17" y="31"/>
                  </a:cubicBezTo>
                  <a:cubicBezTo>
                    <a:pt x="0" y="14"/>
                    <a:pt x="0" y="14"/>
                    <a:pt x="0" y="14"/>
                  </a:cubicBezTo>
                  <a:cubicBezTo>
                    <a:pt x="13" y="0"/>
                    <a:pt x="13" y="0"/>
                    <a:pt x="13" y="0"/>
                  </a:cubicBezTo>
                  <a:cubicBezTo>
                    <a:pt x="30" y="17"/>
                    <a:pt x="30" y="17"/>
                    <a:pt x="30" y="17"/>
                  </a:cubicBezTo>
                  <a:cubicBezTo>
                    <a:pt x="31" y="27"/>
                    <a:pt x="31" y="27"/>
                    <a:pt x="31" y="27"/>
                  </a:cubicBez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9720" name="矩形 36"/>
          <p:cNvSpPr>
            <a:spLocks noChangeArrowheads="1"/>
          </p:cNvSpPr>
          <p:nvPr/>
        </p:nvSpPr>
        <p:spPr bwMode="auto">
          <a:xfrm>
            <a:off x="7743825" y="3790950"/>
            <a:ext cx="2135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r>
              <a:rPr lang="zh-CN" altLang="en-US" sz="1200">
                <a:latin typeface="Franklin Gothic Book" pitchFamily="34" charset="0"/>
                <a:ea typeface="微软雅黑" pitchFamily="34" charset="-122"/>
                <a:sym typeface="Franklin Gothic Book" pitchFamily="34" charset="0"/>
              </a:rPr>
              <a:t>击点添加文字说明</a:t>
            </a:r>
          </a:p>
          <a:p>
            <a:r>
              <a:rPr lang="zh-CN" altLang="en-US" sz="1200">
                <a:latin typeface="Franklin Gothic Book" pitchFamily="34" charset="0"/>
                <a:ea typeface="微软雅黑" pitchFamily="34" charset="-122"/>
                <a:sym typeface="Franklin Gothic Book" pitchFamily="34" charset="0"/>
              </a:rPr>
              <a:t>击点添加文字说明</a:t>
            </a:r>
            <a:endParaRPr lang="zh-CN" altLang="en-US"/>
          </a:p>
        </p:txBody>
      </p:sp>
      <p:sp>
        <p:nvSpPr>
          <p:cNvPr id="29721" name="矩形 37"/>
          <p:cNvSpPr>
            <a:spLocks noChangeArrowheads="1"/>
          </p:cNvSpPr>
          <p:nvPr/>
        </p:nvSpPr>
        <p:spPr bwMode="auto">
          <a:xfrm>
            <a:off x="7789863" y="5676900"/>
            <a:ext cx="21351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r>
              <a:rPr lang="zh-CN" altLang="en-US" sz="1200">
                <a:solidFill>
                  <a:srgbClr val="FFB01C"/>
                </a:solidFill>
                <a:latin typeface="Franklin Gothic Book" pitchFamily="34" charset="0"/>
                <a:ea typeface="微软雅黑" pitchFamily="34" charset="-122"/>
                <a:sym typeface="Franklin Gothic Book" pitchFamily="34" charset="0"/>
              </a:rPr>
              <a:t>击点添加文字说明</a:t>
            </a:r>
          </a:p>
          <a:p>
            <a:r>
              <a:rPr lang="zh-CN" altLang="en-US" sz="1200">
                <a:solidFill>
                  <a:srgbClr val="FFB01C"/>
                </a:solidFill>
                <a:latin typeface="Franklin Gothic Book" pitchFamily="34" charset="0"/>
                <a:ea typeface="微软雅黑" pitchFamily="34" charset="-122"/>
                <a:sym typeface="Franklin Gothic Book" pitchFamily="34" charset="0"/>
              </a:rPr>
              <a:t>击点添加文字说明</a:t>
            </a:r>
            <a:endParaRPr lang="zh-CN" altLang="en-US"/>
          </a:p>
        </p:txBody>
      </p:sp>
      <p:sp>
        <p:nvSpPr>
          <p:cNvPr id="29722" name="直接连接符 41"/>
          <p:cNvSpPr>
            <a:spLocks noChangeShapeType="1"/>
          </p:cNvSpPr>
          <p:nvPr/>
        </p:nvSpPr>
        <p:spPr bwMode="auto">
          <a:xfrm flipH="1">
            <a:off x="1749425" y="3527425"/>
            <a:ext cx="3275013" cy="0"/>
          </a:xfrm>
          <a:prstGeom prst="line">
            <a:avLst/>
          </a:prstGeom>
          <a:noFill/>
          <a:ln w="12700">
            <a:solidFill>
              <a:srgbClr val="3F3F3F"/>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23" name="TextBox 4"/>
          <p:cNvSpPr>
            <a:spLocks noChangeArrowheads="1"/>
          </p:cNvSpPr>
          <p:nvPr/>
        </p:nvSpPr>
        <p:spPr bwMode="auto">
          <a:xfrm>
            <a:off x="1655763" y="4024313"/>
            <a:ext cx="3687762"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击点添加文字说明点击添加文字说明</a:t>
            </a:r>
          </a:p>
          <a:p>
            <a:pP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点击添加文字说明点击添加文字说明</a:t>
            </a:r>
            <a:endParaRPr lang="zh-CN" altLang="en-US" sz="1600">
              <a:ea typeface="微软雅黑" pitchFamily="34" charset="-122"/>
              <a:sym typeface="Arial" pitchFamily="34" charset="0"/>
            </a:endParaRPr>
          </a:p>
          <a:p>
            <a:pPr>
              <a:lnSpc>
                <a:spcPct val="150000"/>
              </a:lnSpc>
            </a:pPr>
            <a:endParaRPr lang="zh-CN" altLang="en-US" sz="1600">
              <a:ea typeface="微软雅黑" pitchFamily="34" charset="-122"/>
              <a:sym typeface="Arial" pitchFamily="34" charset="0"/>
            </a:endParaRPr>
          </a:p>
        </p:txBody>
      </p:sp>
      <p:sp>
        <p:nvSpPr>
          <p:cNvPr id="29724" name="TextBox 42"/>
          <p:cNvSpPr>
            <a:spLocks noChangeArrowheads="1"/>
          </p:cNvSpPr>
          <p:nvPr/>
        </p:nvSpPr>
        <p:spPr bwMode="auto">
          <a:xfrm>
            <a:off x="7743825" y="1401763"/>
            <a:ext cx="16081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r>
              <a:rPr lang="zh-CN" altLang="en-US" sz="2400" b="1">
                <a:solidFill>
                  <a:srgbClr val="FFB01C"/>
                </a:solidFill>
                <a:latin typeface="微软雅黑" pitchFamily="34" charset="-122"/>
                <a:ea typeface="微软雅黑" pitchFamily="34" charset="-122"/>
                <a:sym typeface="微软雅黑" pitchFamily="34" charset="-122"/>
              </a:rPr>
              <a:t>添加标题</a:t>
            </a:r>
            <a:endParaRPr lang="zh-CN" altLang="en-US"/>
          </a:p>
        </p:txBody>
      </p:sp>
      <p:sp>
        <p:nvSpPr>
          <p:cNvPr id="29725" name="矩形 36"/>
          <p:cNvSpPr>
            <a:spLocks noChangeArrowheads="1"/>
          </p:cNvSpPr>
          <p:nvPr/>
        </p:nvSpPr>
        <p:spPr bwMode="auto">
          <a:xfrm>
            <a:off x="7743825" y="1870075"/>
            <a:ext cx="2135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r>
              <a:rPr lang="zh-CN" altLang="en-US" sz="1200">
                <a:solidFill>
                  <a:srgbClr val="FFB01C"/>
                </a:solidFill>
                <a:latin typeface="Franklin Gothic Book" pitchFamily="34" charset="0"/>
                <a:ea typeface="微软雅黑" pitchFamily="34" charset="-122"/>
                <a:sym typeface="Franklin Gothic Book" pitchFamily="34" charset="0"/>
              </a:rPr>
              <a:t>击点添加文字说明</a:t>
            </a:r>
          </a:p>
          <a:p>
            <a:r>
              <a:rPr lang="zh-CN" altLang="en-US" sz="1200">
                <a:solidFill>
                  <a:srgbClr val="FFB01C"/>
                </a:solidFill>
                <a:latin typeface="Franklin Gothic Book" pitchFamily="34" charset="0"/>
                <a:ea typeface="微软雅黑" pitchFamily="34" charset="-122"/>
                <a:sym typeface="Franklin Gothic Book" pitchFamily="34" charset="0"/>
              </a:rPr>
              <a:t>击点添加文字说明</a:t>
            </a:r>
            <a:endParaRPr lang="zh-CN" altLang="en-US"/>
          </a:p>
        </p:txBody>
      </p:sp>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23" name="矩形 26"/>
          <p:cNvSpPr>
            <a:spLocks noChangeArrowheads="1"/>
          </p:cNvSpPr>
          <p:nvPr/>
        </p:nvSpPr>
        <p:spPr bwMode="auto">
          <a:xfrm>
            <a:off x="7747000" y="1428750"/>
            <a:ext cx="2489200" cy="4921250"/>
          </a:xfrm>
          <a:prstGeom prst="rect">
            <a:avLst/>
          </a:prstGeom>
          <a:solidFill>
            <a:srgbClr val="F2F2F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24" name="矩形 25"/>
          <p:cNvSpPr>
            <a:spLocks noChangeArrowheads="1"/>
          </p:cNvSpPr>
          <p:nvPr/>
        </p:nvSpPr>
        <p:spPr bwMode="auto">
          <a:xfrm>
            <a:off x="4756150" y="1428750"/>
            <a:ext cx="2490788" cy="4921250"/>
          </a:xfrm>
          <a:prstGeom prst="rect">
            <a:avLst/>
          </a:prstGeom>
          <a:solidFill>
            <a:srgbClr val="F2F2F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C000"/>
              </a:solidFill>
              <a:latin typeface="宋体" pitchFamily="2" charset="-122"/>
              <a:sym typeface="宋体" pitchFamily="2" charset="-122"/>
            </a:endParaRPr>
          </a:p>
        </p:txBody>
      </p:sp>
      <p:sp>
        <p:nvSpPr>
          <p:cNvPr id="30725" name="矩形 24"/>
          <p:cNvSpPr>
            <a:spLocks noChangeArrowheads="1"/>
          </p:cNvSpPr>
          <p:nvPr/>
        </p:nvSpPr>
        <p:spPr bwMode="auto">
          <a:xfrm>
            <a:off x="1778000" y="1428750"/>
            <a:ext cx="2490788" cy="4921250"/>
          </a:xfrm>
          <a:prstGeom prst="rect">
            <a:avLst/>
          </a:prstGeom>
          <a:solidFill>
            <a:srgbClr val="F2F2F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30726" name="组合 8"/>
          <p:cNvGrpSpPr>
            <a:grpSpLocks/>
          </p:cNvGrpSpPr>
          <p:nvPr/>
        </p:nvGrpSpPr>
        <p:grpSpPr bwMode="auto">
          <a:xfrm>
            <a:off x="869950" y="3187700"/>
            <a:ext cx="3398838" cy="2574925"/>
            <a:chOff x="0" y="0"/>
            <a:chExt cx="2654633" cy="2011680"/>
          </a:xfrm>
        </p:grpSpPr>
        <p:sp>
          <p:nvSpPr>
            <p:cNvPr id="30740" name="矩形 2"/>
            <p:cNvSpPr>
              <a:spLocks noChangeArrowheads="1"/>
            </p:cNvSpPr>
            <p:nvPr/>
          </p:nvSpPr>
          <p:spPr bwMode="auto">
            <a:xfrm>
              <a:off x="709774" y="0"/>
              <a:ext cx="1944859" cy="2011680"/>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41" name="直角三角形 3"/>
            <p:cNvSpPr>
              <a:spLocks noChangeArrowheads="1"/>
            </p:cNvSpPr>
            <p:nvPr/>
          </p:nvSpPr>
          <p:spPr bwMode="auto">
            <a:xfrm rot="2690097">
              <a:off x="0" y="293359"/>
              <a:ext cx="1416789" cy="1424974"/>
            </a:xfrm>
            <a:prstGeom prst="rtTriangle">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0727" name="矩形 4"/>
          <p:cNvSpPr>
            <a:spLocks noChangeArrowheads="1"/>
          </p:cNvSpPr>
          <p:nvPr/>
        </p:nvSpPr>
        <p:spPr bwMode="auto">
          <a:xfrm>
            <a:off x="4757738" y="3187700"/>
            <a:ext cx="2487612" cy="2573338"/>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30728" name="组合 7"/>
          <p:cNvGrpSpPr>
            <a:grpSpLocks/>
          </p:cNvGrpSpPr>
          <p:nvPr/>
        </p:nvGrpSpPr>
        <p:grpSpPr bwMode="auto">
          <a:xfrm>
            <a:off x="7721600" y="3187700"/>
            <a:ext cx="3394075" cy="2573338"/>
            <a:chOff x="0" y="0"/>
            <a:chExt cx="2652206" cy="2011680"/>
          </a:xfrm>
        </p:grpSpPr>
        <p:sp>
          <p:nvSpPr>
            <p:cNvPr id="30738" name="矩形 5"/>
            <p:cNvSpPr>
              <a:spLocks noChangeArrowheads="1"/>
            </p:cNvSpPr>
            <p:nvPr/>
          </p:nvSpPr>
          <p:spPr bwMode="auto">
            <a:xfrm rot="10800000">
              <a:off x="0" y="0"/>
              <a:ext cx="1944859" cy="2011680"/>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39" name="直角三角形 6"/>
            <p:cNvSpPr>
              <a:spLocks noChangeArrowheads="1"/>
            </p:cNvSpPr>
            <p:nvPr/>
          </p:nvSpPr>
          <p:spPr bwMode="auto">
            <a:xfrm rot="-8109902">
              <a:off x="1235417" y="294473"/>
              <a:ext cx="1416789" cy="1424974"/>
            </a:xfrm>
            <a:prstGeom prst="rtTriangle">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0729" name="矩形 1"/>
          <p:cNvSpPr>
            <a:spLocks noChangeArrowheads="1"/>
          </p:cNvSpPr>
          <p:nvPr/>
        </p:nvSpPr>
        <p:spPr bwMode="auto">
          <a:xfrm>
            <a:off x="2152650" y="4160838"/>
            <a:ext cx="1671638"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p:txBody>
      </p:sp>
      <p:sp>
        <p:nvSpPr>
          <p:cNvPr id="30730" name="文本框 19"/>
          <p:cNvSpPr>
            <a:spLocks noChangeArrowheads="1"/>
          </p:cNvSpPr>
          <p:nvPr/>
        </p:nvSpPr>
        <p:spPr bwMode="auto">
          <a:xfrm>
            <a:off x="2471738" y="3408363"/>
            <a:ext cx="1177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chemeClr val="bg1"/>
                </a:solidFill>
                <a:latin typeface="微软雅黑" pitchFamily="34" charset="-122"/>
                <a:ea typeface="微软雅黑" pitchFamily="34" charset="-122"/>
                <a:sym typeface="微软雅黑" pitchFamily="34" charset="-122"/>
              </a:rPr>
              <a:t>标题</a:t>
            </a:r>
          </a:p>
        </p:txBody>
      </p:sp>
      <p:sp>
        <p:nvSpPr>
          <p:cNvPr id="30731" name="矩形 1"/>
          <p:cNvSpPr>
            <a:spLocks noChangeArrowheads="1"/>
          </p:cNvSpPr>
          <p:nvPr/>
        </p:nvSpPr>
        <p:spPr bwMode="auto">
          <a:xfrm>
            <a:off x="5222875" y="4175125"/>
            <a:ext cx="1671638"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rgbClr val="3B3B3B"/>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rgbClr val="3B3B3B"/>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rgbClr val="3B3B3B"/>
                </a:solidFill>
                <a:latin typeface="Franklin Gothic Book" pitchFamily="34" charset="0"/>
                <a:ea typeface="微软雅黑" pitchFamily="34" charset="-122"/>
                <a:sym typeface="Franklin Gothic Book" pitchFamily="34" charset="0"/>
              </a:rPr>
              <a:t>点击添加文字说明</a:t>
            </a:r>
            <a:endParaRPr lang="en-US" sz="1400">
              <a:solidFill>
                <a:srgbClr val="3B3B3B"/>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rgbClr val="3B3B3B"/>
                </a:solidFill>
                <a:latin typeface="Franklin Gothic Book" pitchFamily="34" charset="0"/>
                <a:ea typeface="微软雅黑" pitchFamily="34" charset="-122"/>
                <a:sym typeface="Franklin Gothic Book" pitchFamily="34" charset="0"/>
              </a:rPr>
              <a:t>点击添加文字说明</a:t>
            </a:r>
          </a:p>
        </p:txBody>
      </p:sp>
      <p:sp>
        <p:nvSpPr>
          <p:cNvPr id="30732" name="文本框 21"/>
          <p:cNvSpPr>
            <a:spLocks noChangeArrowheads="1"/>
          </p:cNvSpPr>
          <p:nvPr/>
        </p:nvSpPr>
        <p:spPr bwMode="auto">
          <a:xfrm>
            <a:off x="5470525" y="3422650"/>
            <a:ext cx="1177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rgbClr val="3B3B3B"/>
                </a:solidFill>
                <a:latin typeface="微软雅黑" pitchFamily="34" charset="-122"/>
                <a:ea typeface="微软雅黑" pitchFamily="34" charset="-122"/>
                <a:sym typeface="微软雅黑" pitchFamily="34" charset="-122"/>
              </a:rPr>
              <a:t>标题</a:t>
            </a:r>
          </a:p>
        </p:txBody>
      </p:sp>
      <p:sp>
        <p:nvSpPr>
          <p:cNvPr id="30733" name="矩形 1"/>
          <p:cNvSpPr>
            <a:spLocks noChangeArrowheads="1"/>
          </p:cNvSpPr>
          <p:nvPr/>
        </p:nvSpPr>
        <p:spPr bwMode="auto">
          <a:xfrm>
            <a:off x="8047038" y="4160838"/>
            <a:ext cx="1671637" cy="1385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p:txBody>
      </p:sp>
      <p:sp>
        <p:nvSpPr>
          <p:cNvPr id="30734" name="文本框 23"/>
          <p:cNvSpPr>
            <a:spLocks noChangeArrowheads="1"/>
          </p:cNvSpPr>
          <p:nvPr/>
        </p:nvSpPr>
        <p:spPr bwMode="auto">
          <a:xfrm>
            <a:off x="8324850" y="3408363"/>
            <a:ext cx="11779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chemeClr val="bg1"/>
                </a:solidFill>
                <a:latin typeface="微软雅黑" pitchFamily="34" charset="-122"/>
                <a:ea typeface="微软雅黑" pitchFamily="34" charset="-122"/>
                <a:sym typeface="微软雅黑" pitchFamily="34" charset="-122"/>
              </a:rPr>
              <a:t>标题</a:t>
            </a:r>
          </a:p>
        </p:txBody>
      </p:sp>
      <p:sp>
        <p:nvSpPr>
          <p:cNvPr id="30735" name="文本框 17"/>
          <p:cNvSpPr>
            <a:spLocks noChangeArrowheads="1"/>
          </p:cNvSpPr>
          <p:nvPr/>
        </p:nvSpPr>
        <p:spPr bwMode="auto">
          <a:xfrm>
            <a:off x="2019300" y="1625600"/>
            <a:ext cx="200977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800" b="1">
                <a:solidFill>
                  <a:srgbClr val="3F3F3F"/>
                </a:solidFill>
                <a:latin typeface="微软雅黑" pitchFamily="34" charset="-122"/>
                <a:ea typeface="微软雅黑" pitchFamily="34" charset="-122"/>
                <a:sym typeface="微软雅黑" pitchFamily="34" charset="-122"/>
              </a:rPr>
              <a:t>01</a:t>
            </a:r>
            <a:endParaRPr lang="zh-CN" altLang="en-US" sz="8800" b="1">
              <a:solidFill>
                <a:srgbClr val="3F3F3F"/>
              </a:solidFill>
              <a:latin typeface="微软雅黑" pitchFamily="34" charset="-122"/>
              <a:ea typeface="微软雅黑" pitchFamily="34" charset="-122"/>
              <a:sym typeface="微软雅黑" pitchFamily="34" charset="-122"/>
            </a:endParaRPr>
          </a:p>
        </p:txBody>
      </p:sp>
      <p:sp>
        <p:nvSpPr>
          <p:cNvPr id="30736" name="文本框 27"/>
          <p:cNvSpPr>
            <a:spLocks noChangeArrowheads="1"/>
          </p:cNvSpPr>
          <p:nvPr/>
        </p:nvSpPr>
        <p:spPr bwMode="auto">
          <a:xfrm>
            <a:off x="5162550" y="1633538"/>
            <a:ext cx="179387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800" b="1">
                <a:solidFill>
                  <a:srgbClr val="FFB01C"/>
                </a:solidFill>
                <a:latin typeface="微软雅黑" pitchFamily="34" charset="-122"/>
                <a:ea typeface="微软雅黑" pitchFamily="34" charset="-122"/>
              </a:rPr>
              <a:t>02</a:t>
            </a:r>
            <a:endParaRPr lang="zh-CN" altLang="en-US" sz="8800" b="1">
              <a:solidFill>
                <a:srgbClr val="FFB01C"/>
              </a:solidFill>
              <a:latin typeface="微软雅黑" pitchFamily="34" charset="-122"/>
              <a:ea typeface="微软雅黑" pitchFamily="34" charset="-122"/>
            </a:endParaRPr>
          </a:p>
        </p:txBody>
      </p:sp>
      <p:sp>
        <p:nvSpPr>
          <p:cNvPr id="30737" name="文本框 28"/>
          <p:cNvSpPr>
            <a:spLocks noChangeArrowheads="1"/>
          </p:cNvSpPr>
          <p:nvPr/>
        </p:nvSpPr>
        <p:spPr bwMode="auto">
          <a:xfrm>
            <a:off x="8181975" y="1687513"/>
            <a:ext cx="16192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800" b="1">
                <a:solidFill>
                  <a:srgbClr val="3F3F3F"/>
                </a:solidFill>
                <a:latin typeface="微软雅黑" pitchFamily="34" charset="-122"/>
                <a:ea typeface="微软雅黑" pitchFamily="34" charset="-122"/>
              </a:rPr>
              <a:t>03</a:t>
            </a:r>
            <a:endParaRPr lang="zh-CN" altLang="en-US" sz="8800" b="1">
              <a:solidFill>
                <a:srgbClr val="3F3F3F"/>
              </a:solidFill>
              <a:latin typeface="微软雅黑" pitchFamily="34" charset="-122"/>
              <a:ea typeface="微软雅黑" pitchFamily="34" charset="-122"/>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409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9" name="Text Box 3"/>
          <p:cNvSpPr>
            <a:spLocks noChangeArrowheads="1"/>
          </p:cNvSpPr>
          <p:nvPr/>
        </p:nvSpPr>
        <p:spPr bwMode="auto">
          <a:xfrm>
            <a:off x="2138363" y="3046413"/>
            <a:ext cx="3878262"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p>
            <a:pPr algn="r"/>
            <a:r>
              <a:rPr lang="en-US" altLang="zh-CN" sz="3200">
                <a:solidFill>
                  <a:srgbClr val="3B3B3B"/>
                </a:solidFill>
                <a:latin typeface="微软雅黑" pitchFamily="34" charset="-122"/>
                <a:ea typeface="微软雅黑" pitchFamily="34" charset="-122"/>
                <a:sym typeface="微软雅黑" pitchFamily="34" charset="-122"/>
              </a:rPr>
              <a:t>2015</a:t>
            </a:r>
            <a:r>
              <a:rPr lang="zh-CN" altLang="en-US" sz="3200">
                <a:solidFill>
                  <a:srgbClr val="3B3B3B"/>
                </a:solidFill>
                <a:latin typeface="微软雅黑" pitchFamily="34" charset="-122"/>
                <a:ea typeface="微软雅黑" pitchFamily="34" charset="-122"/>
                <a:sym typeface="微软雅黑" pitchFamily="34" charset="-122"/>
              </a:rPr>
              <a:t>年度</a:t>
            </a:r>
            <a:endParaRPr lang="en-US" sz="3200">
              <a:solidFill>
                <a:srgbClr val="3B3B3B"/>
              </a:solidFill>
              <a:latin typeface="微软雅黑" pitchFamily="34" charset="-122"/>
              <a:ea typeface="微软雅黑" pitchFamily="34" charset="-122"/>
              <a:sym typeface="微软雅黑" pitchFamily="34" charset="-122"/>
            </a:endParaRPr>
          </a:p>
          <a:p>
            <a:pPr algn="r"/>
            <a:r>
              <a:rPr lang="zh-CN" altLang="en-US" sz="7200" b="1">
                <a:solidFill>
                  <a:srgbClr val="3B3B3B"/>
                </a:solidFill>
                <a:latin typeface="微软雅黑" pitchFamily="34" charset="-122"/>
                <a:ea typeface="微软雅黑" pitchFamily="34" charset="-122"/>
                <a:sym typeface="微软雅黑" pitchFamily="34" charset="-122"/>
              </a:rPr>
              <a:t>工作总结</a:t>
            </a:r>
          </a:p>
        </p:txBody>
      </p:sp>
      <p:sp>
        <p:nvSpPr>
          <p:cNvPr id="4100" name="矩形 10"/>
          <p:cNvSpPr>
            <a:spLocks noChangeArrowheads="1"/>
          </p:cNvSpPr>
          <p:nvPr/>
        </p:nvSpPr>
        <p:spPr bwMode="auto">
          <a:xfrm>
            <a:off x="2290763" y="2554288"/>
            <a:ext cx="3725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a:solidFill>
                  <a:srgbClr val="3B3B3B"/>
                </a:solidFill>
                <a:latin typeface="微软雅黑" pitchFamily="34" charset="-122"/>
                <a:ea typeface="微软雅黑" pitchFamily="34" charset="-122"/>
                <a:sym typeface="微软雅黑" pitchFamily="34" charset="-122"/>
              </a:rPr>
              <a:t>The 2014 annual work summary</a:t>
            </a:r>
            <a:endParaRPr lang="zh-CN" altLang="en-US"/>
          </a:p>
        </p:txBody>
      </p:sp>
      <p:sp>
        <p:nvSpPr>
          <p:cNvPr id="4101" name="直接连接符 11"/>
          <p:cNvSpPr>
            <a:spLocks noChangeShapeType="1"/>
          </p:cNvSpPr>
          <p:nvPr/>
        </p:nvSpPr>
        <p:spPr bwMode="auto">
          <a:xfrm>
            <a:off x="796925" y="2968625"/>
            <a:ext cx="5219700" cy="1588"/>
          </a:xfrm>
          <a:prstGeom prst="line">
            <a:avLst/>
          </a:prstGeom>
          <a:noFill/>
          <a:ln w="6350">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4102" name="图片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3038" y="1189038"/>
            <a:ext cx="5668962" cy="566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3174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747" name="Text Box 3"/>
          <p:cNvSpPr>
            <a:spLocks noChangeArrowheads="1"/>
          </p:cNvSpPr>
          <p:nvPr/>
        </p:nvSpPr>
        <p:spPr bwMode="auto">
          <a:xfrm>
            <a:off x="2044700" y="3049588"/>
            <a:ext cx="3878263"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p>
            <a:pPr algn="r"/>
            <a:r>
              <a:rPr lang="zh-CN" altLang="en-US" sz="3200">
                <a:solidFill>
                  <a:srgbClr val="3B3B3B"/>
                </a:solidFill>
                <a:latin typeface="微软雅黑" pitchFamily="34" charset="-122"/>
                <a:ea typeface="微软雅黑" pitchFamily="34" charset="-122"/>
                <a:sym typeface="微软雅黑" pitchFamily="34" charset="-122"/>
              </a:rPr>
              <a:t>工作困难与</a:t>
            </a:r>
            <a:endParaRPr lang="en-US" sz="3200">
              <a:solidFill>
                <a:srgbClr val="3B3B3B"/>
              </a:solidFill>
              <a:latin typeface="微软雅黑" pitchFamily="34" charset="-122"/>
              <a:ea typeface="微软雅黑" pitchFamily="34" charset="-122"/>
              <a:sym typeface="微软雅黑" pitchFamily="34" charset="-122"/>
            </a:endParaRPr>
          </a:p>
          <a:p>
            <a:pPr algn="r"/>
            <a:r>
              <a:rPr lang="zh-CN" altLang="en-US" sz="7200" b="1">
                <a:solidFill>
                  <a:srgbClr val="3B3B3B"/>
                </a:solidFill>
                <a:latin typeface="微软雅黑" pitchFamily="34" charset="-122"/>
                <a:ea typeface="微软雅黑" pitchFamily="34" charset="-122"/>
                <a:sym typeface="微软雅黑" pitchFamily="34" charset="-122"/>
              </a:rPr>
              <a:t>解决方案</a:t>
            </a:r>
            <a:endParaRPr lang="zh-CN" altLang="en-US"/>
          </a:p>
        </p:txBody>
      </p:sp>
      <p:sp>
        <p:nvSpPr>
          <p:cNvPr id="31748" name="矩形 13"/>
          <p:cNvSpPr>
            <a:spLocks noChangeArrowheads="1"/>
          </p:cNvSpPr>
          <p:nvPr/>
        </p:nvSpPr>
        <p:spPr bwMode="auto">
          <a:xfrm>
            <a:off x="2884488" y="2527300"/>
            <a:ext cx="3038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a:solidFill>
                  <a:srgbClr val="3B3B3B"/>
                </a:solidFill>
                <a:latin typeface="微软雅黑" pitchFamily="34" charset="-122"/>
                <a:ea typeface="微软雅黑" pitchFamily="34" charset="-122"/>
                <a:sym typeface="微软雅黑" pitchFamily="34" charset="-122"/>
              </a:rPr>
              <a:t>Difficulties and Solutions</a:t>
            </a:r>
            <a:endParaRPr lang="zh-CN" altLang="en-US"/>
          </a:p>
        </p:txBody>
      </p:sp>
      <p:sp>
        <p:nvSpPr>
          <p:cNvPr id="31749" name="直接连接符 15"/>
          <p:cNvSpPr>
            <a:spLocks noChangeShapeType="1"/>
          </p:cNvSpPr>
          <p:nvPr/>
        </p:nvSpPr>
        <p:spPr bwMode="auto">
          <a:xfrm>
            <a:off x="593725" y="2943225"/>
            <a:ext cx="5329238" cy="0"/>
          </a:xfrm>
          <a:prstGeom prst="line">
            <a:avLst/>
          </a:prstGeom>
          <a:noFill/>
          <a:ln w="6350">
            <a:solidFill>
              <a:srgbClr val="262626"/>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31750"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5250" y="1111250"/>
            <a:ext cx="5746750" cy="574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71" name="矩形 6"/>
          <p:cNvSpPr>
            <a:spLocks noChangeArrowheads="1"/>
          </p:cNvSpPr>
          <p:nvPr/>
        </p:nvSpPr>
        <p:spPr bwMode="auto">
          <a:xfrm>
            <a:off x="8812213" y="4271963"/>
            <a:ext cx="1027112" cy="2141537"/>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72" name="矩形 3"/>
          <p:cNvSpPr>
            <a:spLocks noChangeArrowheads="1"/>
          </p:cNvSpPr>
          <p:nvPr/>
        </p:nvSpPr>
        <p:spPr bwMode="auto">
          <a:xfrm rot="5400000">
            <a:off x="5653882" y="-699294"/>
            <a:ext cx="1027112" cy="11071225"/>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73" name="矩形 5"/>
          <p:cNvSpPr>
            <a:spLocks noChangeArrowheads="1"/>
          </p:cNvSpPr>
          <p:nvPr/>
        </p:nvSpPr>
        <p:spPr bwMode="auto">
          <a:xfrm>
            <a:off x="7664450" y="228600"/>
            <a:ext cx="1027113" cy="6184900"/>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74" name="矩形 4"/>
          <p:cNvSpPr>
            <a:spLocks noChangeArrowheads="1"/>
          </p:cNvSpPr>
          <p:nvPr/>
        </p:nvSpPr>
        <p:spPr bwMode="auto">
          <a:xfrm rot="5400000">
            <a:off x="5653881" y="-1777206"/>
            <a:ext cx="1027113" cy="11071225"/>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75" name="矩形 2"/>
          <p:cNvSpPr>
            <a:spLocks noChangeArrowheads="1"/>
          </p:cNvSpPr>
          <p:nvPr/>
        </p:nvSpPr>
        <p:spPr bwMode="auto">
          <a:xfrm>
            <a:off x="8812213" y="228600"/>
            <a:ext cx="1027112" cy="4094163"/>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76" name="矩形 1"/>
          <p:cNvSpPr>
            <a:spLocks noChangeArrowheads="1"/>
          </p:cNvSpPr>
          <p:nvPr/>
        </p:nvSpPr>
        <p:spPr bwMode="auto">
          <a:xfrm>
            <a:off x="1943100" y="3394075"/>
            <a:ext cx="367665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rgbClr val="000000"/>
              </a:solidFill>
              <a:latin typeface="Franklin Gothic Book" pitchFamily="34" charset="0"/>
              <a:ea typeface="微软雅黑" pitchFamily="34" charset="-122"/>
              <a:sym typeface="Franklin Gothic Book" pitchFamily="34" charset="0"/>
            </a:endParaRPr>
          </a:p>
          <a:p>
            <a:pPr algn="ctr">
              <a:lnSpc>
                <a:spcPct val="150000"/>
              </a:lnSpc>
            </a:pPr>
            <a:r>
              <a:rPr lang="zh-CN" altLang="en-US" sz="1600">
                <a:solidFill>
                  <a:srgbClr val="000000"/>
                </a:solidFill>
                <a:latin typeface="Franklin Gothic Book" pitchFamily="34" charset="0"/>
                <a:ea typeface="微软雅黑" pitchFamily="34" charset="-122"/>
                <a:sym typeface="Franklin Gothic Book" pitchFamily="34" charset="0"/>
              </a:rPr>
              <a:t>点击添加文字说明点击添加文字说明</a:t>
            </a:r>
            <a:endParaRPr lang="zh-CN" altLang="en-US"/>
          </a:p>
        </p:txBody>
      </p:sp>
      <p:sp>
        <p:nvSpPr>
          <p:cNvPr id="32777" name="矩形 1"/>
          <p:cNvSpPr>
            <a:spLocks noChangeArrowheads="1"/>
          </p:cNvSpPr>
          <p:nvPr/>
        </p:nvSpPr>
        <p:spPr bwMode="auto">
          <a:xfrm>
            <a:off x="1927225" y="4449763"/>
            <a:ext cx="367665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600">
                <a:solidFill>
                  <a:schemeClr val="bg1"/>
                </a:solidFill>
                <a:latin typeface="Franklin Gothic Book" pitchFamily="34" charset="0"/>
                <a:ea typeface="微软雅黑" pitchFamily="34" charset="-122"/>
                <a:sym typeface="Franklin Gothic Book" pitchFamily="34" charset="0"/>
              </a:rPr>
              <a:t>点击添加文字说明点击添加文字说明</a:t>
            </a:r>
            <a:endParaRPr lang="en-US" sz="16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600">
                <a:solidFill>
                  <a:schemeClr val="bg1"/>
                </a:solidFill>
                <a:latin typeface="Franklin Gothic Book" pitchFamily="34" charset="0"/>
                <a:ea typeface="微软雅黑" pitchFamily="34" charset="-122"/>
                <a:sym typeface="Franklin Gothic Book" pitchFamily="34" charset="0"/>
              </a:rPr>
              <a:t>点击添加文字说明点击添加文字说明</a:t>
            </a:r>
            <a:endParaRPr lang="zh-CN" altLang="en-US"/>
          </a:p>
        </p:txBody>
      </p:sp>
      <p:sp>
        <p:nvSpPr>
          <p:cNvPr id="32778" name="矩形 1"/>
          <p:cNvSpPr>
            <a:spLocks noChangeArrowheads="1"/>
          </p:cNvSpPr>
          <p:nvPr/>
        </p:nvSpPr>
        <p:spPr bwMode="auto">
          <a:xfrm>
            <a:off x="7704138" y="404813"/>
            <a:ext cx="9556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p:txBody>
      </p:sp>
      <p:sp>
        <p:nvSpPr>
          <p:cNvPr id="32779" name="矩形 1"/>
          <p:cNvSpPr>
            <a:spLocks noChangeArrowheads="1"/>
          </p:cNvSpPr>
          <p:nvPr/>
        </p:nvSpPr>
        <p:spPr bwMode="auto">
          <a:xfrm>
            <a:off x="8843963" y="419100"/>
            <a:ext cx="954087"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pPr algn="ctr">
              <a:lnSpc>
                <a:spcPct val="150000"/>
              </a:lnSpc>
            </a:pPr>
            <a:r>
              <a:rPr lang="zh-CN" altLang="en-US" sz="14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rgbClr val="000000"/>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rgbClr val="000000"/>
                </a:solidFill>
                <a:latin typeface="Franklin Gothic Book" pitchFamily="34" charset="0"/>
                <a:ea typeface="微软雅黑" pitchFamily="34" charset="-122"/>
                <a:sym typeface="Franklin Gothic Book" pitchFamily="34" charset="0"/>
              </a:rPr>
              <a:t>点击添加文字说明</a:t>
            </a:r>
            <a:endParaRPr lang="en-US" sz="1400">
              <a:solidFill>
                <a:srgbClr val="000000"/>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rgbClr val="000000"/>
                </a:solidFill>
                <a:latin typeface="Franklin Gothic Book" pitchFamily="34" charset="0"/>
                <a:ea typeface="微软雅黑" pitchFamily="34" charset="-122"/>
                <a:sym typeface="Franklin Gothic Book" pitchFamily="34" charset="0"/>
              </a:rPr>
              <a:t>点击添加文字说明</a:t>
            </a:r>
          </a:p>
        </p:txBody>
      </p:sp>
      <p:sp>
        <p:nvSpPr>
          <p:cNvPr id="32780" name="文本框 12"/>
          <p:cNvSpPr>
            <a:spLocks noChangeArrowheads="1"/>
          </p:cNvSpPr>
          <p:nvPr/>
        </p:nvSpPr>
        <p:spPr bwMode="auto">
          <a:xfrm>
            <a:off x="7769225" y="3417888"/>
            <a:ext cx="83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4000" b="1">
                <a:solidFill>
                  <a:srgbClr val="3B3B3B"/>
                </a:solidFill>
                <a:latin typeface="微软雅黑" pitchFamily="34" charset="-122"/>
                <a:ea typeface="微软雅黑" pitchFamily="34" charset="-122"/>
                <a:sym typeface="微软雅黑" pitchFamily="34" charset="-122"/>
              </a:rPr>
              <a:t>01</a:t>
            </a:r>
            <a:endParaRPr lang="zh-CN" altLang="en-US" sz="4000" b="1">
              <a:solidFill>
                <a:srgbClr val="3B3B3B"/>
              </a:solidFill>
              <a:latin typeface="微软雅黑" pitchFamily="34" charset="-122"/>
              <a:ea typeface="微软雅黑" pitchFamily="34" charset="-122"/>
              <a:sym typeface="微软雅黑" pitchFamily="34" charset="-122"/>
            </a:endParaRPr>
          </a:p>
        </p:txBody>
      </p:sp>
      <p:sp>
        <p:nvSpPr>
          <p:cNvPr id="32781" name="文本框 13"/>
          <p:cNvSpPr>
            <a:spLocks noChangeArrowheads="1"/>
          </p:cNvSpPr>
          <p:nvPr/>
        </p:nvSpPr>
        <p:spPr bwMode="auto">
          <a:xfrm>
            <a:off x="8964613" y="4494213"/>
            <a:ext cx="8366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4000" b="1">
                <a:solidFill>
                  <a:schemeClr val="bg1"/>
                </a:solidFill>
                <a:latin typeface="微软雅黑" pitchFamily="34" charset="-122"/>
                <a:ea typeface="微软雅黑" pitchFamily="34" charset="-122"/>
                <a:sym typeface="微软雅黑" pitchFamily="34" charset="-122"/>
              </a:rPr>
              <a:t>02</a:t>
            </a:r>
            <a:endParaRPr lang="zh-CN" altLang="en-US" sz="4000" b="1">
              <a:solidFill>
                <a:schemeClr val="bg1"/>
              </a:solidFill>
              <a:latin typeface="微软雅黑" pitchFamily="34" charset="-122"/>
              <a:ea typeface="微软雅黑" pitchFamily="34" charset="-122"/>
              <a:sym typeface="微软雅黑" pitchFamily="34" charset="-122"/>
            </a:endParaRPr>
          </a:p>
        </p:txBody>
      </p:sp>
      <p:sp>
        <p:nvSpPr>
          <p:cNvPr id="32782" name="文本框 14"/>
          <p:cNvSpPr>
            <a:spLocks noChangeArrowheads="1"/>
          </p:cNvSpPr>
          <p:nvPr/>
        </p:nvSpPr>
        <p:spPr bwMode="auto">
          <a:xfrm>
            <a:off x="8964613" y="5475288"/>
            <a:ext cx="8366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4000" b="1">
                <a:solidFill>
                  <a:srgbClr val="3B3B3B"/>
                </a:solidFill>
                <a:latin typeface="微软雅黑" pitchFamily="34" charset="-122"/>
                <a:ea typeface="微软雅黑" pitchFamily="34" charset="-122"/>
                <a:sym typeface="微软雅黑" pitchFamily="34" charset="-122"/>
              </a:rPr>
              <a:t>04</a:t>
            </a:r>
            <a:endParaRPr lang="zh-CN" altLang="en-US" sz="4000" b="1">
              <a:solidFill>
                <a:srgbClr val="3B3B3B"/>
              </a:solidFill>
              <a:latin typeface="微软雅黑" pitchFamily="34" charset="-122"/>
              <a:ea typeface="微软雅黑" pitchFamily="34" charset="-122"/>
              <a:sym typeface="微软雅黑" pitchFamily="34" charset="-122"/>
            </a:endParaRPr>
          </a:p>
        </p:txBody>
      </p:sp>
      <p:sp>
        <p:nvSpPr>
          <p:cNvPr id="32783" name="文本框 16"/>
          <p:cNvSpPr>
            <a:spLocks noChangeArrowheads="1"/>
          </p:cNvSpPr>
          <p:nvPr/>
        </p:nvSpPr>
        <p:spPr bwMode="auto">
          <a:xfrm>
            <a:off x="7769225" y="4494213"/>
            <a:ext cx="83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4000" b="1">
                <a:solidFill>
                  <a:schemeClr val="bg1"/>
                </a:solidFill>
                <a:latin typeface="微软雅黑" pitchFamily="34" charset="-122"/>
                <a:ea typeface="微软雅黑" pitchFamily="34" charset="-122"/>
                <a:sym typeface="微软雅黑" pitchFamily="34" charset="-122"/>
              </a:rPr>
              <a:t>03</a:t>
            </a:r>
            <a:endParaRPr lang="zh-CN" altLang="en-US" sz="4000" b="1">
              <a:solidFill>
                <a:schemeClr val="bg1"/>
              </a:solidFill>
              <a:latin typeface="微软雅黑" pitchFamily="34" charset="-122"/>
              <a:ea typeface="微软雅黑" pitchFamily="34" charset="-122"/>
              <a:sym typeface="微软雅黑" pitchFamily="34" charset="-122"/>
            </a:endParaRPr>
          </a:p>
        </p:txBody>
      </p:sp>
      <p:sp>
        <p:nvSpPr>
          <p:cNvPr id="32784" name="Rectangle 20"/>
          <p:cNvSpPr>
            <a:spLocks noChangeArrowheads="1"/>
          </p:cNvSpPr>
          <p:nvPr/>
        </p:nvSpPr>
        <p:spPr bwMode="auto">
          <a:xfrm>
            <a:off x="1722438" y="1071563"/>
            <a:ext cx="4305300"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pPr>
            <a:r>
              <a:rPr lang="zh-CN" altLang="en-US" sz="1600">
                <a:latin typeface="微软雅黑" pitchFamily="34" charset="-122"/>
                <a:ea typeface="微软雅黑" pitchFamily="34" charset="-122"/>
                <a:sym typeface="Arial" pitchFamily="34" charset="0"/>
              </a:rPr>
              <a:t>点击此处添加文字说明点击此处添加文字说明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点击此处添加文字说明点击此处添加文字说明</a:t>
            </a:r>
            <a:endParaRPr lang="en-US" sz="1600">
              <a:latin typeface="微软雅黑" pitchFamily="34" charset="-122"/>
              <a:ea typeface="微软雅黑" pitchFamily="34" charset="-122"/>
              <a:sym typeface="Arial" pitchFamily="34" charset="0"/>
            </a:endParaRPr>
          </a:p>
          <a:p>
            <a:pPr>
              <a:lnSpc>
                <a:spcPct val="150000"/>
              </a:lnSpc>
            </a:pPr>
            <a:r>
              <a:rPr lang="zh-CN" altLang="en-US" sz="1600">
                <a:latin typeface="微软雅黑" pitchFamily="34" charset="-122"/>
                <a:ea typeface="微软雅黑" pitchFamily="34" charset="-122"/>
                <a:sym typeface="Arial" pitchFamily="34" charset="0"/>
              </a:rPr>
              <a:t>点击此处添加文字说明点击此处添加文字说明</a:t>
            </a:r>
            <a:endParaRPr lang="en-US" sz="1600">
              <a:latin typeface="微软雅黑" pitchFamily="34" charset="-122"/>
              <a:ea typeface="微软雅黑" pitchFamily="34" charset="-122"/>
              <a:sym typeface="Arial" pitchFamily="34" charset="0"/>
            </a:endParaRPr>
          </a:p>
        </p:txBody>
      </p:sp>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795" name="矩形 2"/>
          <p:cNvSpPr>
            <a:spLocks noChangeArrowheads="1"/>
          </p:cNvSpPr>
          <p:nvPr/>
        </p:nvSpPr>
        <p:spPr bwMode="auto">
          <a:xfrm>
            <a:off x="204788" y="4830763"/>
            <a:ext cx="1338262" cy="1441450"/>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796" name="矩形 3"/>
          <p:cNvSpPr>
            <a:spLocks noChangeArrowheads="1"/>
          </p:cNvSpPr>
          <p:nvPr/>
        </p:nvSpPr>
        <p:spPr bwMode="auto">
          <a:xfrm>
            <a:off x="204788" y="3389313"/>
            <a:ext cx="1338262" cy="1441450"/>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797" name="矩形 4"/>
          <p:cNvSpPr>
            <a:spLocks noChangeArrowheads="1"/>
          </p:cNvSpPr>
          <p:nvPr/>
        </p:nvSpPr>
        <p:spPr bwMode="auto">
          <a:xfrm>
            <a:off x="204788" y="1962150"/>
            <a:ext cx="1338262" cy="1441450"/>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798" name="矩形 5"/>
          <p:cNvSpPr>
            <a:spLocks noChangeArrowheads="1"/>
          </p:cNvSpPr>
          <p:nvPr/>
        </p:nvSpPr>
        <p:spPr bwMode="auto">
          <a:xfrm>
            <a:off x="204788" y="527050"/>
            <a:ext cx="1338262" cy="1441450"/>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799" name="矩形 6"/>
          <p:cNvSpPr>
            <a:spLocks noChangeArrowheads="1"/>
          </p:cNvSpPr>
          <p:nvPr/>
        </p:nvSpPr>
        <p:spPr bwMode="auto">
          <a:xfrm>
            <a:off x="4156075" y="4421188"/>
            <a:ext cx="3744913" cy="1038225"/>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00" name="矩形 7"/>
          <p:cNvSpPr>
            <a:spLocks noChangeArrowheads="1"/>
          </p:cNvSpPr>
          <p:nvPr/>
        </p:nvSpPr>
        <p:spPr bwMode="auto">
          <a:xfrm>
            <a:off x="4156075" y="3381375"/>
            <a:ext cx="3744913" cy="1039813"/>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01" name="矩形 8"/>
          <p:cNvSpPr>
            <a:spLocks noChangeArrowheads="1"/>
          </p:cNvSpPr>
          <p:nvPr/>
        </p:nvSpPr>
        <p:spPr bwMode="auto">
          <a:xfrm>
            <a:off x="4156075" y="2352675"/>
            <a:ext cx="3744913" cy="1039813"/>
          </a:xfrm>
          <a:prstGeom prst="rect">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02" name="矩形 9"/>
          <p:cNvSpPr>
            <a:spLocks noChangeArrowheads="1"/>
          </p:cNvSpPr>
          <p:nvPr/>
        </p:nvSpPr>
        <p:spPr bwMode="auto">
          <a:xfrm>
            <a:off x="4156075" y="1319213"/>
            <a:ext cx="3744913" cy="1038225"/>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03" name="矩形 28"/>
          <p:cNvSpPr>
            <a:spLocks noChangeArrowheads="1"/>
          </p:cNvSpPr>
          <p:nvPr/>
        </p:nvSpPr>
        <p:spPr bwMode="auto">
          <a:xfrm>
            <a:off x="1543050" y="527050"/>
            <a:ext cx="2613025" cy="1830388"/>
          </a:xfrm>
          <a:custGeom>
            <a:avLst/>
            <a:gdLst>
              <a:gd name="T0" fmla="*/ 0 w 1826712"/>
              <a:gd name="T1" fmla="*/ 0 h 1280593"/>
              <a:gd name="T2" fmla="*/ 15649883 w 1826712"/>
              <a:gd name="T3" fmla="*/ 4737772 h 1280593"/>
              <a:gd name="T4" fmla="*/ 15649883 w 1826712"/>
              <a:gd name="T5" fmla="*/ 10919516 h 1280593"/>
              <a:gd name="T6" fmla="*/ 0 w 1826712"/>
              <a:gd name="T7" fmla="*/ 8591239 h 1280593"/>
              <a:gd name="T8" fmla="*/ 0 w 1826712"/>
              <a:gd name="T9" fmla="*/ 0 h 1280593"/>
              <a:gd name="T10" fmla="*/ 0 60000 65536"/>
              <a:gd name="T11" fmla="*/ 0 60000 65536"/>
              <a:gd name="T12" fmla="*/ 0 60000 65536"/>
              <a:gd name="T13" fmla="*/ 0 60000 65536"/>
              <a:gd name="T14" fmla="*/ 0 60000 65536"/>
              <a:gd name="T15" fmla="*/ 0 w 1826712"/>
              <a:gd name="T16" fmla="*/ 0 h 1280593"/>
              <a:gd name="T17" fmla="*/ 1826712 w 1826712"/>
              <a:gd name="T18" fmla="*/ 1280593 h 1280593"/>
            </a:gdLst>
            <a:ahLst/>
            <a:cxnLst>
              <a:cxn ang="T10">
                <a:pos x="T0" y="T1"/>
              </a:cxn>
              <a:cxn ang="T11">
                <a:pos x="T2" y="T3"/>
              </a:cxn>
              <a:cxn ang="T12">
                <a:pos x="T4" y="T5"/>
              </a:cxn>
              <a:cxn ang="T13">
                <a:pos x="T6" y="T7"/>
              </a:cxn>
              <a:cxn ang="T14">
                <a:pos x="T8" y="T9"/>
              </a:cxn>
            </a:cxnLst>
            <a:rect l="T15" t="T16" r="T17" b="T18"/>
            <a:pathLst>
              <a:path w="1826712" h="1280593">
                <a:moveTo>
                  <a:pt x="0" y="0"/>
                </a:moveTo>
                <a:lnTo>
                  <a:pt x="1826712" y="555625"/>
                </a:lnTo>
                <a:lnTo>
                  <a:pt x="1826712" y="1280593"/>
                </a:lnTo>
                <a:lnTo>
                  <a:pt x="0" y="1007543"/>
                </a:lnTo>
                <a:lnTo>
                  <a:pt x="0" y="0"/>
                </a:lnTo>
                <a:close/>
              </a:path>
            </a:pathLst>
          </a:custGeom>
          <a:solidFill>
            <a:srgbClr val="F4F4F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3804" name="矩形 28"/>
          <p:cNvSpPr>
            <a:spLocks noChangeArrowheads="1"/>
          </p:cNvSpPr>
          <p:nvPr/>
        </p:nvSpPr>
        <p:spPr bwMode="auto">
          <a:xfrm>
            <a:off x="1543050" y="1965325"/>
            <a:ext cx="2617788" cy="1439863"/>
          </a:xfrm>
          <a:custGeom>
            <a:avLst/>
            <a:gdLst>
              <a:gd name="T0" fmla="*/ 0 w 1829887"/>
              <a:gd name="T1" fmla="*/ 0 h 1007543"/>
              <a:gd name="T2" fmla="*/ 15685032 w 1829887"/>
              <a:gd name="T3" fmla="*/ 2325880 h 1007543"/>
              <a:gd name="T4" fmla="*/ 15678228 w 1829887"/>
              <a:gd name="T5" fmla="*/ 8548604 h 1007543"/>
              <a:gd name="T6" fmla="*/ 0 w 1829887"/>
              <a:gd name="T7" fmla="*/ 8582406 h 1007543"/>
              <a:gd name="T8" fmla="*/ 0 w 1829887"/>
              <a:gd name="T9" fmla="*/ 0 h 1007543"/>
              <a:gd name="T10" fmla="*/ 0 60000 65536"/>
              <a:gd name="T11" fmla="*/ 0 60000 65536"/>
              <a:gd name="T12" fmla="*/ 0 60000 65536"/>
              <a:gd name="T13" fmla="*/ 0 60000 65536"/>
              <a:gd name="T14" fmla="*/ 0 60000 65536"/>
              <a:gd name="T15" fmla="*/ 0 w 1829887"/>
              <a:gd name="T16" fmla="*/ 0 h 1007543"/>
              <a:gd name="T17" fmla="*/ 1829887 w 1829887"/>
              <a:gd name="T18" fmla="*/ 1007543 h 1007543"/>
            </a:gdLst>
            <a:ahLst/>
            <a:cxnLst>
              <a:cxn ang="T10">
                <a:pos x="T0" y="T1"/>
              </a:cxn>
              <a:cxn ang="T11">
                <a:pos x="T2" y="T3"/>
              </a:cxn>
              <a:cxn ang="T12">
                <a:pos x="T4" y="T5"/>
              </a:cxn>
              <a:cxn ang="T13">
                <a:pos x="T6" y="T7"/>
              </a:cxn>
              <a:cxn ang="T14">
                <a:pos x="T8" y="T9"/>
              </a:cxn>
            </a:cxnLst>
            <a:rect l="T15" t="T16" r="T17" b="T18"/>
            <a:pathLst>
              <a:path w="1829887" h="1007543">
                <a:moveTo>
                  <a:pt x="0" y="0"/>
                </a:moveTo>
                <a:lnTo>
                  <a:pt x="1829887" y="273050"/>
                </a:lnTo>
                <a:cubicBezTo>
                  <a:pt x="1828829" y="608898"/>
                  <a:pt x="1830151" y="667727"/>
                  <a:pt x="1829093" y="1003575"/>
                </a:cubicBezTo>
                <a:lnTo>
                  <a:pt x="0" y="1007543"/>
                </a:lnTo>
                <a:lnTo>
                  <a:pt x="0" y="0"/>
                </a:ln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3805" name="矩形 28"/>
          <p:cNvSpPr>
            <a:spLocks noChangeArrowheads="1"/>
          </p:cNvSpPr>
          <p:nvPr/>
        </p:nvSpPr>
        <p:spPr bwMode="auto">
          <a:xfrm>
            <a:off x="1543050" y="3395663"/>
            <a:ext cx="2622550" cy="1435100"/>
          </a:xfrm>
          <a:custGeom>
            <a:avLst/>
            <a:gdLst>
              <a:gd name="T0" fmla="*/ 0 w 1834048"/>
              <a:gd name="T1" fmla="*/ 47507 h 1003574"/>
              <a:gd name="T2" fmla="*/ 15662731 w 1834048"/>
              <a:gd name="T3" fmla="*/ 0 h 1003574"/>
              <a:gd name="T4" fmla="*/ 15676303 w 1834048"/>
              <a:gd name="T5" fmla="*/ 6164975 h 1003574"/>
              <a:gd name="T6" fmla="*/ 0 w 1834048"/>
              <a:gd name="T7" fmla="*/ 8581161 h 1003574"/>
              <a:gd name="T8" fmla="*/ 0 w 1834048"/>
              <a:gd name="T9" fmla="*/ 47507 h 1003574"/>
              <a:gd name="T10" fmla="*/ 0 60000 65536"/>
              <a:gd name="T11" fmla="*/ 0 60000 65536"/>
              <a:gd name="T12" fmla="*/ 0 60000 65536"/>
              <a:gd name="T13" fmla="*/ 0 60000 65536"/>
              <a:gd name="T14" fmla="*/ 0 60000 65536"/>
              <a:gd name="T15" fmla="*/ 0 w 1834048"/>
              <a:gd name="T16" fmla="*/ 0 h 1003574"/>
              <a:gd name="T17" fmla="*/ 1834048 w 1834048"/>
              <a:gd name="T18" fmla="*/ 1003574 h 1003574"/>
            </a:gdLst>
            <a:ahLst/>
            <a:cxnLst>
              <a:cxn ang="T10">
                <a:pos x="T0" y="T1"/>
              </a:cxn>
              <a:cxn ang="T11">
                <a:pos x="T2" y="T3"/>
              </a:cxn>
              <a:cxn ang="T12">
                <a:pos x="T4" y="T5"/>
              </a:cxn>
              <a:cxn ang="T13">
                <a:pos x="T6" y="T7"/>
              </a:cxn>
              <a:cxn ang="T14">
                <a:pos x="T8" y="T9"/>
              </a:cxn>
            </a:cxnLst>
            <a:rect l="T15" t="T16" r="T17" b="T18"/>
            <a:pathLst>
              <a:path w="1834048" h="1003574">
                <a:moveTo>
                  <a:pt x="0" y="5556"/>
                </a:moveTo>
                <a:lnTo>
                  <a:pt x="1832268" y="0"/>
                </a:lnTo>
                <a:cubicBezTo>
                  <a:pt x="1831210" y="335848"/>
                  <a:pt x="1834914" y="385151"/>
                  <a:pt x="1833856" y="720999"/>
                </a:cubicBezTo>
                <a:lnTo>
                  <a:pt x="0" y="1003574"/>
                </a:lnTo>
                <a:lnTo>
                  <a:pt x="0" y="5556"/>
                </a:lnTo>
                <a:close/>
              </a:path>
            </a:pathLst>
          </a:custGeom>
          <a:solidFill>
            <a:srgbClr val="F4F4F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3806" name="矩形 28"/>
          <p:cNvSpPr>
            <a:spLocks noChangeArrowheads="1"/>
          </p:cNvSpPr>
          <p:nvPr/>
        </p:nvSpPr>
        <p:spPr bwMode="auto">
          <a:xfrm>
            <a:off x="1536700" y="4418013"/>
            <a:ext cx="2627313" cy="1854200"/>
          </a:xfrm>
          <a:custGeom>
            <a:avLst/>
            <a:gdLst>
              <a:gd name="T0" fmla="*/ 21266 w 1837135"/>
              <a:gd name="T1" fmla="*/ 2431841 h 1296468"/>
              <a:gd name="T2" fmla="*/ 15716850 w 1837135"/>
              <a:gd name="T3" fmla="*/ 0 h 1296468"/>
              <a:gd name="T4" fmla="*/ 15710069 w 1837135"/>
              <a:gd name="T5" fmla="*/ 6231407 h 1296468"/>
              <a:gd name="T6" fmla="*/ 898 w 1837135"/>
              <a:gd name="T7" fmla="*/ 11095083 h 1296468"/>
              <a:gd name="T8" fmla="*/ 21266 w 1837135"/>
              <a:gd name="T9" fmla="*/ 2431841 h 1296468"/>
              <a:gd name="T10" fmla="*/ 0 60000 65536"/>
              <a:gd name="T11" fmla="*/ 0 60000 65536"/>
              <a:gd name="T12" fmla="*/ 0 60000 65536"/>
              <a:gd name="T13" fmla="*/ 0 60000 65536"/>
              <a:gd name="T14" fmla="*/ 0 60000 65536"/>
              <a:gd name="T15" fmla="*/ 0 w 1837135"/>
              <a:gd name="T16" fmla="*/ 0 h 1296468"/>
              <a:gd name="T17" fmla="*/ 1837135 w 1837135"/>
              <a:gd name="T18" fmla="*/ 1296468 h 1296468"/>
            </a:gdLst>
            <a:ahLst/>
            <a:cxnLst>
              <a:cxn ang="T10">
                <a:pos x="T0" y="T1"/>
              </a:cxn>
              <a:cxn ang="T11">
                <a:pos x="T2" y="T3"/>
              </a:cxn>
              <a:cxn ang="T12">
                <a:pos x="T4" y="T5"/>
              </a:cxn>
              <a:cxn ang="T13">
                <a:pos x="T6" y="T7"/>
              </a:cxn>
              <a:cxn ang="T14">
                <a:pos x="T8" y="T9"/>
              </a:cxn>
            </a:cxnLst>
            <a:rect l="T15" t="T16" r="T17" b="T18"/>
            <a:pathLst>
              <a:path w="1837135" h="1296468">
                <a:moveTo>
                  <a:pt x="2486" y="284162"/>
                </a:moveTo>
                <a:lnTo>
                  <a:pt x="1837135" y="0"/>
                </a:lnTo>
                <a:cubicBezTo>
                  <a:pt x="1836077" y="335848"/>
                  <a:pt x="1837400" y="392296"/>
                  <a:pt x="1836342" y="728144"/>
                </a:cubicBezTo>
                <a:lnTo>
                  <a:pt x="105" y="1296468"/>
                </a:lnTo>
                <a:cubicBezTo>
                  <a:pt x="-689" y="962208"/>
                  <a:pt x="3280" y="618422"/>
                  <a:pt x="2486" y="284162"/>
                </a:cubicBezTo>
                <a:close/>
              </a:path>
            </a:pathLst>
          </a:custGeom>
          <a:solidFill>
            <a:srgbClr val="3F3F3F"/>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3807" name="矩形 14"/>
          <p:cNvSpPr>
            <a:spLocks noChangeArrowheads="1"/>
          </p:cNvSpPr>
          <p:nvPr/>
        </p:nvSpPr>
        <p:spPr bwMode="auto">
          <a:xfrm>
            <a:off x="4165600" y="1319213"/>
            <a:ext cx="749300" cy="4140200"/>
          </a:xfrm>
          <a:prstGeom prst="rect">
            <a:avLst/>
          </a:prstGeom>
          <a:gradFill rotWithShape="1">
            <a:gsLst>
              <a:gs pos="0">
                <a:srgbClr val="FFFFFF"/>
              </a:gs>
              <a:gs pos="100000">
                <a:srgbClr val="000000"/>
              </a:gs>
            </a:gsLst>
            <a:lin ang="10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08" name="矩形 15"/>
          <p:cNvSpPr>
            <a:spLocks noChangeArrowheads="1"/>
          </p:cNvSpPr>
          <p:nvPr/>
        </p:nvSpPr>
        <p:spPr bwMode="auto">
          <a:xfrm rot="10800000">
            <a:off x="795338" y="527050"/>
            <a:ext cx="747712" cy="5745163"/>
          </a:xfrm>
          <a:prstGeom prst="rect">
            <a:avLst/>
          </a:prstGeom>
          <a:gradFill rotWithShape="1">
            <a:gsLst>
              <a:gs pos="0">
                <a:srgbClr val="FFFFFF"/>
              </a:gs>
              <a:gs pos="100000">
                <a:srgbClr val="000000"/>
              </a:gs>
            </a:gsLst>
            <a:lin ang="10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09" name="TextBox 40"/>
          <p:cNvSpPr>
            <a:spLocks noChangeArrowheads="1"/>
          </p:cNvSpPr>
          <p:nvPr/>
        </p:nvSpPr>
        <p:spPr bwMode="auto">
          <a:xfrm>
            <a:off x="419100" y="914400"/>
            <a:ext cx="1038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r>
              <a:rPr lang="en-US" altLang="zh-CN" sz="5400" b="1">
                <a:solidFill>
                  <a:srgbClr val="3B3B3B"/>
                </a:solidFill>
                <a:latin typeface="微软雅黑" pitchFamily="34" charset="-122"/>
                <a:ea typeface="微软雅黑" pitchFamily="34" charset="-122"/>
                <a:sym typeface="微软雅黑" pitchFamily="34" charset="-122"/>
              </a:rPr>
              <a:t>01</a:t>
            </a:r>
            <a:endParaRPr lang="zh-CN" altLang="en-US" sz="5400" b="1">
              <a:solidFill>
                <a:srgbClr val="3B3B3B"/>
              </a:solidFill>
              <a:latin typeface="微软雅黑" pitchFamily="34" charset="-122"/>
              <a:ea typeface="微软雅黑" pitchFamily="34" charset="-122"/>
              <a:sym typeface="微软雅黑" pitchFamily="34" charset="-122"/>
            </a:endParaRPr>
          </a:p>
        </p:txBody>
      </p:sp>
      <p:sp>
        <p:nvSpPr>
          <p:cNvPr id="33810" name="TextBox 42"/>
          <p:cNvSpPr>
            <a:spLocks noChangeArrowheads="1"/>
          </p:cNvSpPr>
          <p:nvPr/>
        </p:nvSpPr>
        <p:spPr bwMode="auto">
          <a:xfrm>
            <a:off x="368300" y="2314575"/>
            <a:ext cx="103663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r>
              <a:rPr lang="en-US" altLang="zh-CN" sz="5400" b="1">
                <a:solidFill>
                  <a:srgbClr val="FFB01C"/>
                </a:solidFill>
                <a:latin typeface="微软雅黑" pitchFamily="34" charset="-122"/>
                <a:ea typeface="微软雅黑" pitchFamily="34" charset="-122"/>
                <a:sym typeface="微软雅黑" pitchFamily="34" charset="-122"/>
              </a:rPr>
              <a:t>02</a:t>
            </a:r>
            <a:endParaRPr lang="zh-CN" altLang="en-US" sz="5400" b="1">
              <a:solidFill>
                <a:srgbClr val="FFB01C"/>
              </a:solidFill>
              <a:latin typeface="微软雅黑" pitchFamily="34" charset="-122"/>
              <a:ea typeface="微软雅黑" pitchFamily="34" charset="-122"/>
              <a:sym typeface="微软雅黑" pitchFamily="34" charset="-122"/>
            </a:endParaRPr>
          </a:p>
        </p:txBody>
      </p:sp>
      <p:sp>
        <p:nvSpPr>
          <p:cNvPr id="33811" name="矩形 25"/>
          <p:cNvSpPr>
            <a:spLocks noChangeArrowheads="1"/>
          </p:cNvSpPr>
          <p:nvPr/>
        </p:nvSpPr>
        <p:spPr bwMode="auto">
          <a:xfrm>
            <a:off x="355600" y="3778250"/>
            <a:ext cx="1038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5400" b="1">
                <a:solidFill>
                  <a:srgbClr val="3B3B3B"/>
                </a:solidFill>
                <a:latin typeface="微软雅黑" pitchFamily="34" charset="-122"/>
                <a:ea typeface="微软雅黑" pitchFamily="34" charset="-122"/>
                <a:sym typeface="微软雅黑" pitchFamily="34" charset="-122"/>
              </a:rPr>
              <a:t>03</a:t>
            </a:r>
            <a:endParaRPr lang="zh-CN" altLang="en-US" sz="5400" b="1">
              <a:solidFill>
                <a:srgbClr val="3B3B3B"/>
              </a:solidFill>
              <a:latin typeface="微软雅黑" pitchFamily="34" charset="-122"/>
              <a:ea typeface="微软雅黑" pitchFamily="34" charset="-122"/>
              <a:sym typeface="微软雅黑" pitchFamily="34" charset="-122"/>
            </a:endParaRPr>
          </a:p>
        </p:txBody>
      </p:sp>
      <p:sp>
        <p:nvSpPr>
          <p:cNvPr id="33812" name="矩形 26"/>
          <p:cNvSpPr>
            <a:spLocks noChangeArrowheads="1"/>
          </p:cNvSpPr>
          <p:nvPr/>
        </p:nvSpPr>
        <p:spPr bwMode="auto">
          <a:xfrm>
            <a:off x="355600" y="5176838"/>
            <a:ext cx="1038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en-US" altLang="zh-CN" sz="5400" b="1">
                <a:solidFill>
                  <a:srgbClr val="FFB01C"/>
                </a:solidFill>
                <a:latin typeface="微软雅黑" pitchFamily="34" charset="-122"/>
                <a:ea typeface="微软雅黑" pitchFamily="34" charset="-122"/>
                <a:sym typeface="微软雅黑" pitchFamily="34" charset="-122"/>
              </a:rPr>
              <a:t>04</a:t>
            </a:r>
            <a:endParaRPr lang="zh-CN" altLang="en-US" sz="5400" b="1">
              <a:solidFill>
                <a:srgbClr val="FFB01C"/>
              </a:solidFill>
              <a:latin typeface="微软雅黑" pitchFamily="34" charset="-122"/>
              <a:ea typeface="微软雅黑" pitchFamily="34" charset="-122"/>
              <a:sym typeface="微软雅黑" pitchFamily="34" charset="-122"/>
            </a:endParaRPr>
          </a:p>
        </p:txBody>
      </p:sp>
      <p:sp>
        <p:nvSpPr>
          <p:cNvPr id="33813" name="Freeform 144"/>
          <p:cNvSpPr>
            <a:spLocks noEditPoints="1" noChangeArrowheads="1"/>
          </p:cNvSpPr>
          <p:nvPr/>
        </p:nvSpPr>
        <p:spPr bwMode="auto">
          <a:xfrm>
            <a:off x="2551113" y="2397125"/>
            <a:ext cx="490537" cy="866775"/>
          </a:xfrm>
          <a:custGeom>
            <a:avLst/>
            <a:gdLst>
              <a:gd name="T0" fmla="*/ 2147483647 w 46"/>
              <a:gd name="T1" fmla="*/ 2147483647 h 84"/>
              <a:gd name="T2" fmla="*/ 2147483647 w 46"/>
              <a:gd name="T3" fmla="*/ 2147483647 h 84"/>
              <a:gd name="T4" fmla="*/ 2147483647 w 46"/>
              <a:gd name="T5" fmla="*/ 2147483647 h 84"/>
              <a:gd name="T6" fmla="*/ 2147483647 w 46"/>
              <a:gd name="T7" fmla="*/ 0 h 84"/>
              <a:gd name="T8" fmla="*/ 2147483647 w 46"/>
              <a:gd name="T9" fmla="*/ 2147483647 h 84"/>
              <a:gd name="T10" fmla="*/ 2147483647 w 46"/>
              <a:gd name="T11" fmla="*/ 2147483647 h 84"/>
              <a:gd name="T12" fmla="*/ 2147483647 w 46"/>
              <a:gd name="T13" fmla="*/ 2147483647 h 84"/>
              <a:gd name="T14" fmla="*/ 0 w 46"/>
              <a:gd name="T15" fmla="*/ 2147483647 h 84"/>
              <a:gd name="T16" fmla="*/ 2147483647 w 46"/>
              <a:gd name="T17" fmla="*/ 2147483647 h 84"/>
              <a:gd name="T18" fmla="*/ 2147483647 w 46"/>
              <a:gd name="T19" fmla="*/ 2147483647 h 84"/>
              <a:gd name="T20" fmla="*/ 2147483647 w 46"/>
              <a:gd name="T21" fmla="*/ 2147483647 h 84"/>
              <a:gd name="T22" fmla="*/ 2147483647 w 46"/>
              <a:gd name="T23" fmla="*/ 2147483647 h 84"/>
              <a:gd name="T24" fmla="*/ 2147483647 w 46"/>
              <a:gd name="T25" fmla="*/ 2147483647 h 84"/>
              <a:gd name="T26" fmla="*/ 0 w 46"/>
              <a:gd name="T27" fmla="*/ 2147483647 h 84"/>
              <a:gd name="T28" fmla="*/ 2147483647 w 46"/>
              <a:gd name="T29" fmla="*/ 2147483647 h 84"/>
              <a:gd name="T30" fmla="*/ 2147483647 w 46"/>
              <a:gd name="T31" fmla="*/ 2147483647 h 84"/>
              <a:gd name="T32" fmla="*/ 2147483647 w 46"/>
              <a:gd name="T33" fmla="*/ 2147483647 h 84"/>
              <a:gd name="T34" fmla="*/ 2147483647 w 46"/>
              <a:gd name="T35" fmla="*/ 2147483647 h 84"/>
              <a:gd name="T36" fmla="*/ 2147483647 w 46"/>
              <a:gd name="T37" fmla="*/ 2147483647 h 84"/>
              <a:gd name="T38" fmla="*/ 2147483647 w 46"/>
              <a:gd name="T39" fmla="*/ 2147483647 h 84"/>
              <a:gd name="T40" fmla="*/ 2147483647 w 46"/>
              <a:gd name="T41" fmla="*/ 2147483647 h 84"/>
              <a:gd name="T42" fmla="*/ 2147483647 w 46"/>
              <a:gd name="T43" fmla="*/ 2147483647 h 84"/>
              <a:gd name="T44" fmla="*/ 2147483647 w 46"/>
              <a:gd name="T45" fmla="*/ 2147483647 h 84"/>
              <a:gd name="T46" fmla="*/ 2147483647 w 46"/>
              <a:gd name="T47" fmla="*/ 2147483647 h 84"/>
              <a:gd name="T48" fmla="*/ 2147483647 w 46"/>
              <a:gd name="T49" fmla="*/ 2147483647 h 84"/>
              <a:gd name="T50" fmla="*/ 2147483647 w 46"/>
              <a:gd name="T51" fmla="*/ 2147483647 h 84"/>
              <a:gd name="T52" fmla="*/ 2147483647 w 46"/>
              <a:gd name="T53" fmla="*/ 2147483647 h 84"/>
              <a:gd name="T54" fmla="*/ 2147483647 w 46"/>
              <a:gd name="T55" fmla="*/ 2147483647 h 8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6"/>
              <a:gd name="T85" fmla="*/ 0 h 84"/>
              <a:gd name="T86" fmla="*/ 46 w 46"/>
              <a:gd name="T87" fmla="*/ 84 h 8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6" h="84">
                <a:moveTo>
                  <a:pt x="35" y="7"/>
                </a:moveTo>
                <a:cubicBezTo>
                  <a:pt x="35" y="11"/>
                  <a:pt x="33" y="14"/>
                  <a:pt x="29" y="14"/>
                </a:cubicBezTo>
                <a:cubicBezTo>
                  <a:pt x="25" y="14"/>
                  <a:pt x="22" y="11"/>
                  <a:pt x="22" y="7"/>
                </a:cubicBezTo>
                <a:cubicBezTo>
                  <a:pt x="22" y="3"/>
                  <a:pt x="25" y="0"/>
                  <a:pt x="29" y="0"/>
                </a:cubicBezTo>
                <a:cubicBezTo>
                  <a:pt x="33" y="0"/>
                  <a:pt x="35" y="3"/>
                  <a:pt x="35" y="7"/>
                </a:cubicBezTo>
                <a:moveTo>
                  <a:pt x="20" y="12"/>
                </a:moveTo>
                <a:cubicBezTo>
                  <a:pt x="2" y="22"/>
                  <a:pt x="2" y="22"/>
                  <a:pt x="2" y="22"/>
                </a:cubicBezTo>
                <a:cubicBezTo>
                  <a:pt x="0" y="41"/>
                  <a:pt x="0" y="41"/>
                  <a:pt x="0" y="41"/>
                </a:cubicBezTo>
                <a:cubicBezTo>
                  <a:pt x="6" y="41"/>
                  <a:pt x="6" y="41"/>
                  <a:pt x="6" y="41"/>
                </a:cubicBezTo>
                <a:cubicBezTo>
                  <a:pt x="7" y="26"/>
                  <a:pt x="7" y="26"/>
                  <a:pt x="7" y="26"/>
                </a:cubicBezTo>
                <a:cubicBezTo>
                  <a:pt x="15" y="22"/>
                  <a:pt x="15" y="22"/>
                  <a:pt x="15" y="22"/>
                </a:cubicBezTo>
                <a:cubicBezTo>
                  <a:pt x="15" y="22"/>
                  <a:pt x="11" y="34"/>
                  <a:pt x="10" y="37"/>
                </a:cubicBezTo>
                <a:cubicBezTo>
                  <a:pt x="9" y="39"/>
                  <a:pt x="11" y="43"/>
                  <a:pt x="12" y="45"/>
                </a:cubicBezTo>
                <a:cubicBezTo>
                  <a:pt x="0" y="82"/>
                  <a:pt x="0" y="82"/>
                  <a:pt x="0" y="82"/>
                </a:cubicBezTo>
                <a:cubicBezTo>
                  <a:pt x="8" y="84"/>
                  <a:pt x="8" y="84"/>
                  <a:pt x="8" y="84"/>
                </a:cubicBezTo>
                <a:cubicBezTo>
                  <a:pt x="18" y="57"/>
                  <a:pt x="18" y="57"/>
                  <a:pt x="18" y="57"/>
                </a:cubicBezTo>
                <a:cubicBezTo>
                  <a:pt x="21" y="62"/>
                  <a:pt x="21" y="62"/>
                  <a:pt x="21" y="62"/>
                </a:cubicBezTo>
                <a:cubicBezTo>
                  <a:pt x="27" y="84"/>
                  <a:pt x="27" y="84"/>
                  <a:pt x="27" y="84"/>
                </a:cubicBezTo>
                <a:cubicBezTo>
                  <a:pt x="36" y="81"/>
                  <a:pt x="36" y="81"/>
                  <a:pt x="36" y="81"/>
                </a:cubicBezTo>
                <a:cubicBezTo>
                  <a:pt x="29" y="56"/>
                  <a:pt x="29" y="56"/>
                  <a:pt x="29" y="56"/>
                </a:cubicBezTo>
                <a:cubicBezTo>
                  <a:pt x="22" y="45"/>
                  <a:pt x="22" y="45"/>
                  <a:pt x="22" y="45"/>
                </a:cubicBezTo>
                <a:cubicBezTo>
                  <a:pt x="27" y="29"/>
                  <a:pt x="27" y="29"/>
                  <a:pt x="27" y="29"/>
                </a:cubicBezTo>
                <a:cubicBezTo>
                  <a:pt x="29" y="35"/>
                  <a:pt x="29" y="35"/>
                  <a:pt x="29" y="35"/>
                </a:cubicBezTo>
                <a:cubicBezTo>
                  <a:pt x="44" y="41"/>
                  <a:pt x="44" y="41"/>
                  <a:pt x="44" y="41"/>
                </a:cubicBezTo>
                <a:cubicBezTo>
                  <a:pt x="46" y="35"/>
                  <a:pt x="46" y="35"/>
                  <a:pt x="46" y="35"/>
                </a:cubicBezTo>
                <a:cubicBezTo>
                  <a:pt x="35" y="30"/>
                  <a:pt x="35" y="30"/>
                  <a:pt x="35" y="30"/>
                </a:cubicBezTo>
                <a:cubicBezTo>
                  <a:pt x="31" y="17"/>
                  <a:pt x="31" y="17"/>
                  <a:pt x="31" y="17"/>
                </a:cubicBezTo>
                <a:lnTo>
                  <a:pt x="20" y="12"/>
                </a:lnTo>
                <a:close/>
              </a:path>
            </a:pathLst>
          </a:custGeom>
          <a:noFill/>
          <a:ln w="19050" cmpd="sng">
            <a:solidFill>
              <a:schemeClr val="bg1"/>
            </a:solidFill>
            <a:bevel/>
            <a:headEnd/>
            <a:tailEnd/>
          </a:ln>
          <a:extLst>
            <a:ext uri="{909E8E84-426E-40DD-AFC4-6F175D3DCCD1}">
              <a14:hiddenFill xmlns:a14="http://schemas.microsoft.com/office/drawing/2010/main">
                <a:solidFill>
                  <a:srgbClr val="FFFFFF"/>
                </a:solidFill>
              </a14:hiddenFill>
            </a:ext>
          </a:extLst>
        </p:spPr>
        <p:txBody>
          <a:bodyPr lIns="68589" tIns="34295" rIns="68589" bIns="34295"/>
          <a:lstStyle/>
          <a:p>
            <a:endParaRPr lang="zh-CN" altLang="en-US"/>
          </a:p>
        </p:txBody>
      </p:sp>
      <p:pic>
        <p:nvPicPr>
          <p:cNvPr id="33814" name="Picture 34" descr="Efficiency.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19338" y="4830763"/>
            <a:ext cx="1063625" cy="985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33815" name="Group 173"/>
          <p:cNvGrpSpPr>
            <a:grpSpLocks/>
          </p:cNvGrpSpPr>
          <p:nvPr/>
        </p:nvGrpSpPr>
        <p:grpSpPr bwMode="auto">
          <a:xfrm>
            <a:off x="2390775" y="3468688"/>
            <a:ext cx="723900" cy="931862"/>
            <a:chOff x="0" y="0"/>
            <a:chExt cx="2692401" cy="3448051"/>
          </a:xfrm>
        </p:grpSpPr>
        <p:sp>
          <p:nvSpPr>
            <p:cNvPr id="33830" name="Freeform 19"/>
            <p:cNvSpPr>
              <a:spLocks noEditPoints="1" noChangeArrowheads="1"/>
            </p:cNvSpPr>
            <p:nvPr/>
          </p:nvSpPr>
          <p:spPr bwMode="auto">
            <a:xfrm>
              <a:off x="865188" y="147638"/>
              <a:ext cx="641350" cy="641350"/>
            </a:xfrm>
            <a:custGeom>
              <a:avLst/>
              <a:gdLst>
                <a:gd name="T0" fmla="*/ 2147483647 w 171"/>
                <a:gd name="T1" fmla="*/ 2147483647 h 171"/>
                <a:gd name="T2" fmla="*/ 2147483647 w 171"/>
                <a:gd name="T3" fmla="*/ 2147483647 h 171"/>
                <a:gd name="T4" fmla="*/ 2147483647 w 171"/>
                <a:gd name="T5" fmla="*/ 2147483647 h 171"/>
                <a:gd name="T6" fmla="*/ 2147483647 w 171"/>
                <a:gd name="T7" fmla="*/ 2147483647 h 171"/>
                <a:gd name="T8" fmla="*/ 2147483647 w 171"/>
                <a:gd name="T9" fmla="*/ 2147483647 h 171"/>
                <a:gd name="T10" fmla="*/ 2147483647 w 171"/>
                <a:gd name="T11" fmla="*/ 2147483647 h 171"/>
                <a:gd name="T12" fmla="*/ 2147483647 w 171"/>
                <a:gd name="T13" fmla="*/ 2147483647 h 171"/>
                <a:gd name="T14" fmla="*/ 2147483647 w 171"/>
                <a:gd name="T15" fmla="*/ 2147483647 h 171"/>
                <a:gd name="T16" fmla="*/ 2147483647 w 171"/>
                <a:gd name="T17" fmla="*/ 2147483647 h 171"/>
                <a:gd name="T18" fmla="*/ 2147483647 w 171"/>
                <a:gd name="T19" fmla="*/ 2147483647 h 171"/>
                <a:gd name="T20" fmla="*/ 2147483647 w 171"/>
                <a:gd name="T21" fmla="*/ 2147483647 h 171"/>
                <a:gd name="T22" fmla="*/ 2147483647 w 171"/>
                <a:gd name="T23" fmla="*/ 2147483647 h 171"/>
                <a:gd name="T24" fmla="*/ 2147483647 w 171"/>
                <a:gd name="T25" fmla="*/ 2147483647 h 171"/>
                <a:gd name="T26" fmla="*/ 2147483647 w 171"/>
                <a:gd name="T27" fmla="*/ 2147483647 h 171"/>
                <a:gd name="T28" fmla="*/ 2147483647 w 171"/>
                <a:gd name="T29" fmla="*/ 2147483647 h 171"/>
                <a:gd name="T30" fmla="*/ 2147483647 w 171"/>
                <a:gd name="T31" fmla="*/ 0 h 171"/>
                <a:gd name="T32" fmla="*/ 2147483647 w 171"/>
                <a:gd name="T33" fmla="*/ 2147483647 h 171"/>
                <a:gd name="T34" fmla="*/ 2147483647 w 171"/>
                <a:gd name="T35" fmla="*/ 2147483647 h 171"/>
                <a:gd name="T36" fmla="*/ 2147483647 w 171"/>
                <a:gd name="T37" fmla="*/ 2147483647 h 171"/>
                <a:gd name="T38" fmla="*/ 2147483647 w 171"/>
                <a:gd name="T39" fmla="*/ 2147483647 h 171"/>
                <a:gd name="T40" fmla="*/ 2147483647 w 171"/>
                <a:gd name="T41" fmla="*/ 2147483647 h 171"/>
                <a:gd name="T42" fmla="*/ 2147483647 w 171"/>
                <a:gd name="T43" fmla="*/ 2147483647 h 171"/>
                <a:gd name="T44" fmla="*/ 2147483647 w 171"/>
                <a:gd name="T45" fmla="*/ 2147483647 h 171"/>
                <a:gd name="T46" fmla="*/ 2147483647 w 171"/>
                <a:gd name="T47" fmla="*/ 2147483647 h 171"/>
                <a:gd name="T48" fmla="*/ 2147483647 w 171"/>
                <a:gd name="T49" fmla="*/ 2147483647 h 171"/>
                <a:gd name="T50" fmla="*/ 2147483647 w 171"/>
                <a:gd name="T51" fmla="*/ 2147483647 h 171"/>
                <a:gd name="T52" fmla="*/ 2147483647 w 171"/>
                <a:gd name="T53" fmla="*/ 2147483647 h 171"/>
                <a:gd name="T54" fmla="*/ 2147483647 w 171"/>
                <a:gd name="T55" fmla="*/ 2147483647 h 171"/>
                <a:gd name="T56" fmla="*/ 2147483647 w 171"/>
                <a:gd name="T57" fmla="*/ 2147483647 h 171"/>
                <a:gd name="T58" fmla="*/ 2147483647 w 171"/>
                <a:gd name="T59" fmla="*/ 2147483647 h 171"/>
                <a:gd name="T60" fmla="*/ 0 w 171"/>
                <a:gd name="T61" fmla="*/ 2147483647 h 171"/>
                <a:gd name="T62" fmla="*/ 2147483647 w 171"/>
                <a:gd name="T63" fmla="*/ 2147483647 h 171"/>
                <a:gd name="T64" fmla="*/ 2147483647 w 171"/>
                <a:gd name="T65" fmla="*/ 2147483647 h 171"/>
                <a:gd name="T66" fmla="*/ 2147483647 w 171"/>
                <a:gd name="T67" fmla="*/ 2147483647 h 171"/>
                <a:gd name="T68" fmla="*/ 2147483647 w 171"/>
                <a:gd name="T69" fmla="*/ 2147483647 h 171"/>
                <a:gd name="T70" fmla="*/ 2147483647 w 171"/>
                <a:gd name="T71" fmla="*/ 2147483647 h 171"/>
                <a:gd name="T72" fmla="*/ 2147483647 w 171"/>
                <a:gd name="T73" fmla="*/ 2147483647 h 171"/>
                <a:gd name="T74" fmla="*/ 2147483647 w 171"/>
                <a:gd name="T75" fmla="*/ 2147483647 h 171"/>
                <a:gd name="T76" fmla="*/ 2147483647 w 171"/>
                <a:gd name="T77" fmla="*/ 2147483647 h 171"/>
                <a:gd name="T78" fmla="*/ 2147483647 w 171"/>
                <a:gd name="T79" fmla="*/ 2147483647 h 171"/>
                <a:gd name="T80" fmla="*/ 2147483647 w 171"/>
                <a:gd name="T81" fmla="*/ 2147483647 h 171"/>
                <a:gd name="T82" fmla="*/ 2147483647 w 171"/>
                <a:gd name="T83" fmla="*/ 2147483647 h 171"/>
                <a:gd name="T84" fmla="*/ 2147483647 w 171"/>
                <a:gd name="T85" fmla="*/ 2147483647 h 171"/>
                <a:gd name="T86" fmla="*/ 2147483647 w 171"/>
                <a:gd name="T87" fmla="*/ 2147483647 h 171"/>
                <a:gd name="T88" fmla="*/ 2147483647 w 171"/>
                <a:gd name="T89" fmla="*/ 2147483647 h 171"/>
                <a:gd name="T90" fmla="*/ 2147483647 w 171"/>
                <a:gd name="T91" fmla="*/ 2147483647 h 171"/>
                <a:gd name="T92" fmla="*/ 2147483647 w 171"/>
                <a:gd name="T93" fmla="*/ 2147483647 h 171"/>
                <a:gd name="T94" fmla="*/ 2147483647 w 171"/>
                <a:gd name="T95" fmla="*/ 2147483647 h 171"/>
                <a:gd name="T96" fmla="*/ 2147483647 w 171"/>
                <a:gd name="T97" fmla="*/ 2147483647 h 171"/>
                <a:gd name="T98" fmla="*/ 2147483647 w 171"/>
                <a:gd name="T99" fmla="*/ 2147483647 h 171"/>
                <a:gd name="T100" fmla="*/ 2147483647 w 171"/>
                <a:gd name="T101" fmla="*/ 2147483647 h 171"/>
                <a:gd name="T102" fmla="*/ 2147483647 w 171"/>
                <a:gd name="T103" fmla="*/ 2147483647 h 171"/>
                <a:gd name="T104" fmla="*/ 2147483647 w 171"/>
                <a:gd name="T105" fmla="*/ 2147483647 h 171"/>
                <a:gd name="T106" fmla="*/ 2147483647 w 171"/>
                <a:gd name="T107" fmla="*/ 2147483647 h 171"/>
                <a:gd name="T108" fmla="*/ 2147483647 w 171"/>
                <a:gd name="T109" fmla="*/ 2147483647 h 171"/>
                <a:gd name="T110" fmla="*/ 2147483647 w 171"/>
                <a:gd name="T111" fmla="*/ 2147483647 h 171"/>
                <a:gd name="T112" fmla="*/ 2147483647 w 171"/>
                <a:gd name="T113" fmla="*/ 2147483647 h 171"/>
                <a:gd name="T114" fmla="*/ 2147483647 w 171"/>
                <a:gd name="T115" fmla="*/ 2147483647 h 171"/>
                <a:gd name="T116" fmla="*/ 2147483647 w 171"/>
                <a:gd name="T117" fmla="*/ 2147483647 h 171"/>
                <a:gd name="T118" fmla="*/ 2147483647 w 171"/>
                <a:gd name="T119" fmla="*/ 2147483647 h 171"/>
                <a:gd name="T120" fmla="*/ 2147483647 w 171"/>
                <a:gd name="T121" fmla="*/ 2147483647 h 171"/>
                <a:gd name="T122" fmla="*/ 2147483647 w 171"/>
                <a:gd name="T123" fmla="*/ 2147483647 h 171"/>
                <a:gd name="T124" fmla="*/ 2147483647 w 171"/>
                <a:gd name="T125" fmla="*/ 2147483647 h 17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71"/>
                <a:gd name="T190" fmla="*/ 0 h 171"/>
                <a:gd name="T191" fmla="*/ 171 w 171"/>
                <a:gd name="T192" fmla="*/ 171 h 17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71" h="171">
                  <a:moveTo>
                    <a:pt x="168" y="82"/>
                  </a:moveTo>
                  <a:cubicBezTo>
                    <a:pt x="170" y="82"/>
                    <a:pt x="171" y="81"/>
                    <a:pt x="171" y="79"/>
                  </a:cubicBezTo>
                  <a:cubicBezTo>
                    <a:pt x="171" y="79"/>
                    <a:pt x="171" y="79"/>
                    <a:pt x="171" y="79"/>
                  </a:cubicBezTo>
                  <a:cubicBezTo>
                    <a:pt x="171" y="78"/>
                    <a:pt x="169" y="77"/>
                    <a:pt x="168" y="77"/>
                  </a:cubicBezTo>
                  <a:cubicBezTo>
                    <a:pt x="154" y="75"/>
                    <a:pt x="154" y="75"/>
                    <a:pt x="154" y="75"/>
                  </a:cubicBezTo>
                  <a:cubicBezTo>
                    <a:pt x="154" y="71"/>
                    <a:pt x="153" y="68"/>
                    <a:pt x="152" y="65"/>
                  </a:cubicBezTo>
                  <a:cubicBezTo>
                    <a:pt x="163" y="57"/>
                    <a:pt x="163" y="57"/>
                    <a:pt x="163" y="57"/>
                  </a:cubicBezTo>
                  <a:cubicBezTo>
                    <a:pt x="164" y="56"/>
                    <a:pt x="165" y="55"/>
                    <a:pt x="165" y="54"/>
                  </a:cubicBezTo>
                  <a:cubicBezTo>
                    <a:pt x="165" y="54"/>
                    <a:pt x="165" y="53"/>
                    <a:pt x="165" y="53"/>
                  </a:cubicBezTo>
                  <a:cubicBezTo>
                    <a:pt x="164" y="52"/>
                    <a:pt x="163" y="51"/>
                    <a:pt x="161" y="52"/>
                  </a:cubicBezTo>
                  <a:cubicBezTo>
                    <a:pt x="147" y="54"/>
                    <a:pt x="147" y="54"/>
                    <a:pt x="147" y="54"/>
                  </a:cubicBezTo>
                  <a:cubicBezTo>
                    <a:pt x="146" y="51"/>
                    <a:pt x="144" y="48"/>
                    <a:pt x="142" y="45"/>
                  </a:cubicBezTo>
                  <a:cubicBezTo>
                    <a:pt x="151" y="34"/>
                    <a:pt x="151" y="34"/>
                    <a:pt x="151" y="34"/>
                  </a:cubicBezTo>
                  <a:cubicBezTo>
                    <a:pt x="151" y="34"/>
                    <a:pt x="152" y="33"/>
                    <a:pt x="152" y="32"/>
                  </a:cubicBezTo>
                  <a:cubicBezTo>
                    <a:pt x="152" y="31"/>
                    <a:pt x="151" y="31"/>
                    <a:pt x="151" y="30"/>
                  </a:cubicBezTo>
                  <a:cubicBezTo>
                    <a:pt x="150" y="29"/>
                    <a:pt x="148" y="29"/>
                    <a:pt x="147" y="30"/>
                  </a:cubicBezTo>
                  <a:cubicBezTo>
                    <a:pt x="135" y="36"/>
                    <a:pt x="135" y="36"/>
                    <a:pt x="135" y="36"/>
                  </a:cubicBezTo>
                  <a:cubicBezTo>
                    <a:pt x="132" y="34"/>
                    <a:pt x="130" y="32"/>
                    <a:pt x="127" y="30"/>
                  </a:cubicBezTo>
                  <a:cubicBezTo>
                    <a:pt x="132" y="16"/>
                    <a:pt x="132" y="16"/>
                    <a:pt x="132" y="16"/>
                  </a:cubicBezTo>
                  <a:cubicBezTo>
                    <a:pt x="132" y="16"/>
                    <a:pt x="132" y="16"/>
                    <a:pt x="132" y="15"/>
                  </a:cubicBezTo>
                  <a:cubicBezTo>
                    <a:pt x="132" y="14"/>
                    <a:pt x="132" y="13"/>
                    <a:pt x="131" y="13"/>
                  </a:cubicBezTo>
                  <a:cubicBezTo>
                    <a:pt x="129" y="12"/>
                    <a:pt x="128" y="12"/>
                    <a:pt x="127" y="14"/>
                  </a:cubicBezTo>
                  <a:cubicBezTo>
                    <a:pt x="117" y="23"/>
                    <a:pt x="117" y="23"/>
                    <a:pt x="117" y="23"/>
                  </a:cubicBezTo>
                  <a:cubicBezTo>
                    <a:pt x="114" y="22"/>
                    <a:pt x="111" y="21"/>
                    <a:pt x="108" y="20"/>
                  </a:cubicBezTo>
                  <a:cubicBezTo>
                    <a:pt x="108" y="6"/>
                    <a:pt x="108" y="6"/>
                    <a:pt x="108" y="6"/>
                  </a:cubicBezTo>
                  <a:cubicBezTo>
                    <a:pt x="108" y="5"/>
                    <a:pt x="108" y="5"/>
                    <a:pt x="108" y="5"/>
                  </a:cubicBezTo>
                  <a:cubicBezTo>
                    <a:pt x="108" y="4"/>
                    <a:pt x="107" y="3"/>
                    <a:pt x="106" y="2"/>
                  </a:cubicBezTo>
                  <a:cubicBezTo>
                    <a:pt x="105" y="2"/>
                    <a:pt x="103" y="3"/>
                    <a:pt x="103" y="4"/>
                  </a:cubicBezTo>
                  <a:cubicBezTo>
                    <a:pt x="96" y="17"/>
                    <a:pt x="96" y="17"/>
                    <a:pt x="96" y="17"/>
                  </a:cubicBezTo>
                  <a:cubicBezTo>
                    <a:pt x="93" y="16"/>
                    <a:pt x="90" y="16"/>
                    <a:pt x="86" y="16"/>
                  </a:cubicBezTo>
                  <a:cubicBezTo>
                    <a:pt x="82" y="3"/>
                    <a:pt x="82" y="3"/>
                    <a:pt x="82" y="3"/>
                  </a:cubicBezTo>
                  <a:cubicBezTo>
                    <a:pt x="82" y="1"/>
                    <a:pt x="81" y="0"/>
                    <a:pt x="79" y="0"/>
                  </a:cubicBezTo>
                  <a:cubicBezTo>
                    <a:pt x="78" y="0"/>
                    <a:pt x="77" y="1"/>
                    <a:pt x="77" y="3"/>
                  </a:cubicBezTo>
                  <a:cubicBezTo>
                    <a:pt x="77" y="3"/>
                    <a:pt x="77" y="3"/>
                    <a:pt x="77" y="3"/>
                  </a:cubicBezTo>
                  <a:cubicBezTo>
                    <a:pt x="75" y="17"/>
                    <a:pt x="75" y="17"/>
                    <a:pt x="75" y="17"/>
                  </a:cubicBezTo>
                  <a:cubicBezTo>
                    <a:pt x="71" y="17"/>
                    <a:pt x="68" y="18"/>
                    <a:pt x="65" y="19"/>
                  </a:cubicBezTo>
                  <a:cubicBezTo>
                    <a:pt x="57" y="8"/>
                    <a:pt x="57" y="8"/>
                    <a:pt x="57" y="8"/>
                  </a:cubicBezTo>
                  <a:cubicBezTo>
                    <a:pt x="56" y="6"/>
                    <a:pt x="55" y="5"/>
                    <a:pt x="53" y="6"/>
                  </a:cubicBezTo>
                  <a:cubicBezTo>
                    <a:pt x="52" y="6"/>
                    <a:pt x="52" y="7"/>
                    <a:pt x="52" y="9"/>
                  </a:cubicBezTo>
                  <a:cubicBezTo>
                    <a:pt x="52" y="9"/>
                    <a:pt x="52" y="9"/>
                    <a:pt x="52" y="10"/>
                  </a:cubicBezTo>
                  <a:cubicBezTo>
                    <a:pt x="54" y="23"/>
                    <a:pt x="54" y="23"/>
                    <a:pt x="54" y="23"/>
                  </a:cubicBezTo>
                  <a:cubicBezTo>
                    <a:pt x="51" y="25"/>
                    <a:pt x="48" y="27"/>
                    <a:pt x="45" y="29"/>
                  </a:cubicBezTo>
                  <a:cubicBezTo>
                    <a:pt x="34" y="20"/>
                    <a:pt x="34" y="20"/>
                    <a:pt x="34" y="20"/>
                  </a:cubicBezTo>
                  <a:cubicBezTo>
                    <a:pt x="33" y="19"/>
                    <a:pt x="32" y="19"/>
                    <a:pt x="30" y="20"/>
                  </a:cubicBezTo>
                  <a:cubicBezTo>
                    <a:pt x="30" y="20"/>
                    <a:pt x="29" y="21"/>
                    <a:pt x="29" y="22"/>
                  </a:cubicBezTo>
                  <a:cubicBezTo>
                    <a:pt x="29" y="23"/>
                    <a:pt x="30" y="23"/>
                    <a:pt x="30" y="24"/>
                  </a:cubicBezTo>
                  <a:cubicBezTo>
                    <a:pt x="36" y="36"/>
                    <a:pt x="36" y="36"/>
                    <a:pt x="36" y="36"/>
                  </a:cubicBezTo>
                  <a:cubicBezTo>
                    <a:pt x="34" y="39"/>
                    <a:pt x="32" y="41"/>
                    <a:pt x="30" y="44"/>
                  </a:cubicBezTo>
                  <a:cubicBezTo>
                    <a:pt x="17" y="39"/>
                    <a:pt x="17" y="39"/>
                    <a:pt x="17" y="39"/>
                  </a:cubicBezTo>
                  <a:cubicBezTo>
                    <a:pt x="15" y="38"/>
                    <a:pt x="14" y="39"/>
                    <a:pt x="13" y="40"/>
                  </a:cubicBezTo>
                  <a:cubicBezTo>
                    <a:pt x="13" y="41"/>
                    <a:pt x="12" y="41"/>
                    <a:pt x="12" y="42"/>
                  </a:cubicBezTo>
                  <a:cubicBezTo>
                    <a:pt x="12" y="42"/>
                    <a:pt x="13" y="43"/>
                    <a:pt x="14" y="44"/>
                  </a:cubicBezTo>
                  <a:cubicBezTo>
                    <a:pt x="24" y="54"/>
                    <a:pt x="24" y="54"/>
                    <a:pt x="24" y="54"/>
                  </a:cubicBezTo>
                  <a:cubicBezTo>
                    <a:pt x="22" y="57"/>
                    <a:pt x="21" y="60"/>
                    <a:pt x="20" y="63"/>
                  </a:cubicBezTo>
                  <a:cubicBezTo>
                    <a:pt x="6" y="63"/>
                    <a:pt x="6" y="63"/>
                    <a:pt x="6" y="63"/>
                  </a:cubicBezTo>
                  <a:cubicBezTo>
                    <a:pt x="4" y="62"/>
                    <a:pt x="3" y="63"/>
                    <a:pt x="2" y="65"/>
                  </a:cubicBezTo>
                  <a:cubicBezTo>
                    <a:pt x="2" y="65"/>
                    <a:pt x="2" y="65"/>
                    <a:pt x="2" y="65"/>
                  </a:cubicBezTo>
                  <a:cubicBezTo>
                    <a:pt x="2" y="67"/>
                    <a:pt x="3" y="68"/>
                    <a:pt x="4" y="68"/>
                  </a:cubicBezTo>
                  <a:cubicBezTo>
                    <a:pt x="17" y="74"/>
                    <a:pt x="17" y="74"/>
                    <a:pt x="17" y="74"/>
                  </a:cubicBezTo>
                  <a:cubicBezTo>
                    <a:pt x="16" y="78"/>
                    <a:pt x="16" y="81"/>
                    <a:pt x="16" y="84"/>
                  </a:cubicBezTo>
                  <a:cubicBezTo>
                    <a:pt x="3" y="89"/>
                    <a:pt x="3" y="89"/>
                    <a:pt x="3" y="89"/>
                  </a:cubicBezTo>
                  <a:cubicBezTo>
                    <a:pt x="1" y="89"/>
                    <a:pt x="0" y="90"/>
                    <a:pt x="0" y="91"/>
                  </a:cubicBezTo>
                  <a:cubicBezTo>
                    <a:pt x="0" y="91"/>
                    <a:pt x="0" y="91"/>
                    <a:pt x="0" y="91"/>
                  </a:cubicBezTo>
                  <a:cubicBezTo>
                    <a:pt x="0" y="93"/>
                    <a:pt x="2" y="94"/>
                    <a:pt x="3" y="94"/>
                  </a:cubicBezTo>
                  <a:cubicBezTo>
                    <a:pt x="17" y="96"/>
                    <a:pt x="17" y="96"/>
                    <a:pt x="17" y="96"/>
                  </a:cubicBezTo>
                  <a:cubicBezTo>
                    <a:pt x="17" y="99"/>
                    <a:pt x="18" y="103"/>
                    <a:pt x="19" y="106"/>
                  </a:cubicBezTo>
                  <a:cubicBezTo>
                    <a:pt x="8" y="114"/>
                    <a:pt x="8" y="114"/>
                    <a:pt x="8" y="114"/>
                  </a:cubicBezTo>
                  <a:cubicBezTo>
                    <a:pt x="7" y="114"/>
                    <a:pt x="6" y="115"/>
                    <a:pt x="6" y="116"/>
                  </a:cubicBezTo>
                  <a:cubicBezTo>
                    <a:pt x="6" y="117"/>
                    <a:pt x="6" y="117"/>
                    <a:pt x="6" y="118"/>
                  </a:cubicBezTo>
                  <a:cubicBezTo>
                    <a:pt x="7" y="119"/>
                    <a:pt x="8" y="120"/>
                    <a:pt x="10" y="119"/>
                  </a:cubicBezTo>
                  <a:cubicBezTo>
                    <a:pt x="24" y="117"/>
                    <a:pt x="24" y="117"/>
                    <a:pt x="24" y="117"/>
                  </a:cubicBezTo>
                  <a:cubicBezTo>
                    <a:pt x="25" y="120"/>
                    <a:pt x="27" y="123"/>
                    <a:pt x="29" y="125"/>
                  </a:cubicBezTo>
                  <a:cubicBezTo>
                    <a:pt x="20" y="137"/>
                    <a:pt x="20" y="137"/>
                    <a:pt x="20" y="137"/>
                  </a:cubicBezTo>
                  <a:cubicBezTo>
                    <a:pt x="20" y="137"/>
                    <a:pt x="19" y="138"/>
                    <a:pt x="19" y="139"/>
                  </a:cubicBezTo>
                  <a:cubicBezTo>
                    <a:pt x="19" y="139"/>
                    <a:pt x="20" y="140"/>
                    <a:pt x="20" y="140"/>
                  </a:cubicBezTo>
                  <a:cubicBezTo>
                    <a:pt x="21" y="142"/>
                    <a:pt x="23" y="142"/>
                    <a:pt x="24" y="141"/>
                  </a:cubicBezTo>
                  <a:cubicBezTo>
                    <a:pt x="36" y="134"/>
                    <a:pt x="36" y="134"/>
                    <a:pt x="36" y="134"/>
                  </a:cubicBezTo>
                  <a:cubicBezTo>
                    <a:pt x="39" y="137"/>
                    <a:pt x="41" y="139"/>
                    <a:pt x="44" y="141"/>
                  </a:cubicBezTo>
                  <a:cubicBezTo>
                    <a:pt x="39" y="154"/>
                    <a:pt x="39" y="154"/>
                    <a:pt x="39" y="154"/>
                  </a:cubicBezTo>
                  <a:cubicBezTo>
                    <a:pt x="39" y="155"/>
                    <a:pt x="39" y="155"/>
                    <a:pt x="39" y="156"/>
                  </a:cubicBezTo>
                  <a:cubicBezTo>
                    <a:pt x="39" y="157"/>
                    <a:pt x="39" y="157"/>
                    <a:pt x="40" y="158"/>
                  </a:cubicBezTo>
                  <a:cubicBezTo>
                    <a:pt x="42" y="159"/>
                    <a:pt x="43" y="158"/>
                    <a:pt x="44" y="157"/>
                  </a:cubicBezTo>
                  <a:cubicBezTo>
                    <a:pt x="54" y="147"/>
                    <a:pt x="54" y="147"/>
                    <a:pt x="54" y="147"/>
                  </a:cubicBezTo>
                  <a:cubicBezTo>
                    <a:pt x="57" y="149"/>
                    <a:pt x="60" y="150"/>
                    <a:pt x="63" y="151"/>
                  </a:cubicBezTo>
                  <a:cubicBezTo>
                    <a:pt x="63" y="165"/>
                    <a:pt x="63" y="165"/>
                    <a:pt x="63" y="165"/>
                  </a:cubicBezTo>
                  <a:cubicBezTo>
                    <a:pt x="63" y="165"/>
                    <a:pt x="63" y="166"/>
                    <a:pt x="63" y="166"/>
                  </a:cubicBezTo>
                  <a:cubicBezTo>
                    <a:pt x="63" y="167"/>
                    <a:pt x="64" y="168"/>
                    <a:pt x="65" y="168"/>
                  </a:cubicBezTo>
                  <a:cubicBezTo>
                    <a:pt x="66" y="169"/>
                    <a:pt x="68" y="168"/>
                    <a:pt x="68" y="166"/>
                  </a:cubicBezTo>
                  <a:cubicBezTo>
                    <a:pt x="75" y="154"/>
                    <a:pt x="75" y="154"/>
                    <a:pt x="75" y="154"/>
                  </a:cubicBezTo>
                  <a:cubicBezTo>
                    <a:pt x="78" y="154"/>
                    <a:pt x="81" y="155"/>
                    <a:pt x="85" y="155"/>
                  </a:cubicBezTo>
                  <a:cubicBezTo>
                    <a:pt x="89" y="168"/>
                    <a:pt x="89" y="168"/>
                    <a:pt x="89" y="168"/>
                  </a:cubicBezTo>
                  <a:cubicBezTo>
                    <a:pt x="89" y="170"/>
                    <a:pt x="90" y="171"/>
                    <a:pt x="91" y="171"/>
                  </a:cubicBezTo>
                  <a:cubicBezTo>
                    <a:pt x="91" y="171"/>
                    <a:pt x="92" y="171"/>
                    <a:pt x="92" y="171"/>
                  </a:cubicBezTo>
                  <a:cubicBezTo>
                    <a:pt x="93" y="171"/>
                    <a:pt x="94" y="169"/>
                    <a:pt x="94" y="168"/>
                  </a:cubicBezTo>
                  <a:cubicBezTo>
                    <a:pt x="94" y="168"/>
                    <a:pt x="94" y="168"/>
                    <a:pt x="94" y="168"/>
                  </a:cubicBezTo>
                  <a:cubicBezTo>
                    <a:pt x="96" y="154"/>
                    <a:pt x="96" y="154"/>
                    <a:pt x="96" y="154"/>
                  </a:cubicBezTo>
                  <a:cubicBezTo>
                    <a:pt x="100" y="153"/>
                    <a:pt x="103" y="153"/>
                    <a:pt x="106" y="152"/>
                  </a:cubicBezTo>
                  <a:cubicBezTo>
                    <a:pt x="114" y="163"/>
                    <a:pt x="114" y="163"/>
                    <a:pt x="114" y="163"/>
                  </a:cubicBezTo>
                  <a:cubicBezTo>
                    <a:pt x="115" y="165"/>
                    <a:pt x="116" y="165"/>
                    <a:pt x="118" y="165"/>
                  </a:cubicBezTo>
                  <a:cubicBezTo>
                    <a:pt x="119" y="164"/>
                    <a:pt x="119" y="163"/>
                    <a:pt x="119" y="162"/>
                  </a:cubicBezTo>
                  <a:cubicBezTo>
                    <a:pt x="119" y="162"/>
                    <a:pt x="119" y="161"/>
                    <a:pt x="119" y="161"/>
                  </a:cubicBezTo>
                  <a:cubicBezTo>
                    <a:pt x="117" y="147"/>
                    <a:pt x="117" y="147"/>
                    <a:pt x="117" y="147"/>
                  </a:cubicBezTo>
                  <a:cubicBezTo>
                    <a:pt x="120" y="146"/>
                    <a:pt x="123" y="144"/>
                    <a:pt x="126" y="142"/>
                  </a:cubicBezTo>
                  <a:cubicBezTo>
                    <a:pt x="137" y="150"/>
                    <a:pt x="137" y="150"/>
                    <a:pt x="137" y="150"/>
                  </a:cubicBezTo>
                  <a:cubicBezTo>
                    <a:pt x="138" y="152"/>
                    <a:pt x="139" y="152"/>
                    <a:pt x="141" y="151"/>
                  </a:cubicBezTo>
                  <a:cubicBezTo>
                    <a:pt x="141" y="150"/>
                    <a:pt x="142" y="149"/>
                    <a:pt x="142" y="149"/>
                  </a:cubicBezTo>
                  <a:cubicBezTo>
                    <a:pt x="142" y="148"/>
                    <a:pt x="141" y="147"/>
                    <a:pt x="141" y="147"/>
                  </a:cubicBezTo>
                  <a:cubicBezTo>
                    <a:pt x="135" y="134"/>
                    <a:pt x="135" y="134"/>
                    <a:pt x="135" y="134"/>
                  </a:cubicBezTo>
                  <a:cubicBezTo>
                    <a:pt x="137" y="132"/>
                    <a:pt x="139" y="130"/>
                    <a:pt x="141" y="127"/>
                  </a:cubicBezTo>
                  <a:cubicBezTo>
                    <a:pt x="154" y="131"/>
                    <a:pt x="154" y="131"/>
                    <a:pt x="154" y="131"/>
                  </a:cubicBezTo>
                  <a:cubicBezTo>
                    <a:pt x="156" y="132"/>
                    <a:pt x="157" y="132"/>
                    <a:pt x="158" y="131"/>
                  </a:cubicBezTo>
                  <a:cubicBezTo>
                    <a:pt x="158" y="130"/>
                    <a:pt x="159" y="130"/>
                    <a:pt x="159" y="129"/>
                  </a:cubicBezTo>
                  <a:cubicBezTo>
                    <a:pt x="159" y="128"/>
                    <a:pt x="158" y="127"/>
                    <a:pt x="157" y="127"/>
                  </a:cubicBezTo>
                  <a:cubicBezTo>
                    <a:pt x="147" y="117"/>
                    <a:pt x="147" y="117"/>
                    <a:pt x="147" y="117"/>
                  </a:cubicBezTo>
                  <a:cubicBezTo>
                    <a:pt x="149" y="114"/>
                    <a:pt x="150" y="111"/>
                    <a:pt x="151" y="108"/>
                  </a:cubicBezTo>
                  <a:cubicBezTo>
                    <a:pt x="165" y="108"/>
                    <a:pt x="165" y="108"/>
                    <a:pt x="165" y="108"/>
                  </a:cubicBezTo>
                  <a:cubicBezTo>
                    <a:pt x="167" y="108"/>
                    <a:pt x="168" y="107"/>
                    <a:pt x="169" y="106"/>
                  </a:cubicBezTo>
                  <a:cubicBezTo>
                    <a:pt x="169" y="106"/>
                    <a:pt x="169" y="105"/>
                    <a:pt x="169" y="105"/>
                  </a:cubicBezTo>
                  <a:cubicBezTo>
                    <a:pt x="169" y="104"/>
                    <a:pt x="168" y="103"/>
                    <a:pt x="167" y="103"/>
                  </a:cubicBezTo>
                  <a:cubicBezTo>
                    <a:pt x="154" y="96"/>
                    <a:pt x="154" y="96"/>
                    <a:pt x="154" y="96"/>
                  </a:cubicBezTo>
                  <a:cubicBezTo>
                    <a:pt x="155" y="93"/>
                    <a:pt x="155" y="90"/>
                    <a:pt x="155" y="86"/>
                  </a:cubicBezTo>
                  <a:lnTo>
                    <a:pt x="168" y="82"/>
                  </a:lnTo>
                  <a:close/>
                  <a:moveTo>
                    <a:pt x="86" y="101"/>
                  </a:moveTo>
                  <a:cubicBezTo>
                    <a:pt x="77" y="101"/>
                    <a:pt x="70" y="94"/>
                    <a:pt x="70" y="85"/>
                  </a:cubicBezTo>
                  <a:cubicBezTo>
                    <a:pt x="70" y="77"/>
                    <a:pt x="77" y="70"/>
                    <a:pt x="86" y="70"/>
                  </a:cubicBezTo>
                  <a:cubicBezTo>
                    <a:pt x="94" y="70"/>
                    <a:pt x="101" y="77"/>
                    <a:pt x="101" y="85"/>
                  </a:cubicBezTo>
                  <a:cubicBezTo>
                    <a:pt x="101" y="94"/>
                    <a:pt x="94" y="101"/>
                    <a:pt x="86" y="101"/>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1" name="Freeform 20"/>
            <p:cNvSpPr>
              <a:spLocks noEditPoints="1" noChangeArrowheads="1"/>
            </p:cNvSpPr>
            <p:nvPr/>
          </p:nvSpPr>
          <p:spPr bwMode="auto">
            <a:xfrm>
              <a:off x="1439863" y="0"/>
              <a:ext cx="454025" cy="454025"/>
            </a:xfrm>
            <a:custGeom>
              <a:avLst/>
              <a:gdLst>
                <a:gd name="T0" fmla="*/ 2147483647 w 121"/>
                <a:gd name="T1" fmla="*/ 2147483647 h 121"/>
                <a:gd name="T2" fmla="*/ 2147483647 w 121"/>
                <a:gd name="T3" fmla="*/ 2147483647 h 121"/>
                <a:gd name="T4" fmla="*/ 2147483647 w 121"/>
                <a:gd name="T5" fmla="*/ 2147483647 h 121"/>
                <a:gd name="T6" fmla="*/ 2147483647 w 121"/>
                <a:gd name="T7" fmla="*/ 2147483647 h 121"/>
                <a:gd name="T8" fmla="*/ 2147483647 w 121"/>
                <a:gd name="T9" fmla="*/ 2147483647 h 121"/>
                <a:gd name="T10" fmla="*/ 2147483647 w 121"/>
                <a:gd name="T11" fmla="*/ 2147483647 h 121"/>
                <a:gd name="T12" fmla="*/ 2147483647 w 121"/>
                <a:gd name="T13" fmla="*/ 2147483647 h 121"/>
                <a:gd name="T14" fmla="*/ 2147483647 w 121"/>
                <a:gd name="T15" fmla="*/ 2147483647 h 121"/>
                <a:gd name="T16" fmla="*/ 2147483647 w 121"/>
                <a:gd name="T17" fmla="*/ 2147483647 h 121"/>
                <a:gd name="T18" fmla="*/ 2147483647 w 121"/>
                <a:gd name="T19" fmla="*/ 2147483647 h 121"/>
                <a:gd name="T20" fmla="*/ 2147483647 w 121"/>
                <a:gd name="T21" fmla="*/ 2147483647 h 121"/>
                <a:gd name="T22" fmla="*/ 2147483647 w 121"/>
                <a:gd name="T23" fmla="*/ 2147483647 h 121"/>
                <a:gd name="T24" fmla="*/ 2147483647 w 121"/>
                <a:gd name="T25" fmla="*/ 2147483647 h 121"/>
                <a:gd name="T26" fmla="*/ 2147483647 w 121"/>
                <a:gd name="T27" fmla="*/ 2147483647 h 121"/>
                <a:gd name="T28" fmla="*/ 2147483647 w 121"/>
                <a:gd name="T29" fmla="*/ 2147483647 h 121"/>
                <a:gd name="T30" fmla="*/ 2147483647 w 121"/>
                <a:gd name="T31" fmla="*/ 0 h 121"/>
                <a:gd name="T32" fmla="*/ 2147483647 w 121"/>
                <a:gd name="T33" fmla="*/ 2147483647 h 121"/>
                <a:gd name="T34" fmla="*/ 2147483647 w 121"/>
                <a:gd name="T35" fmla="*/ 2147483647 h 121"/>
                <a:gd name="T36" fmla="*/ 2147483647 w 121"/>
                <a:gd name="T37" fmla="*/ 2147483647 h 121"/>
                <a:gd name="T38" fmla="*/ 2147483647 w 121"/>
                <a:gd name="T39" fmla="*/ 2147483647 h 121"/>
                <a:gd name="T40" fmla="*/ 2147483647 w 121"/>
                <a:gd name="T41" fmla="*/ 2147483647 h 121"/>
                <a:gd name="T42" fmla="*/ 2147483647 w 121"/>
                <a:gd name="T43" fmla="*/ 2147483647 h 121"/>
                <a:gd name="T44" fmla="*/ 2147483647 w 121"/>
                <a:gd name="T45" fmla="*/ 2147483647 h 121"/>
                <a:gd name="T46" fmla="*/ 2147483647 w 121"/>
                <a:gd name="T47" fmla="*/ 2147483647 h 121"/>
                <a:gd name="T48" fmla="*/ 2147483647 w 121"/>
                <a:gd name="T49" fmla="*/ 2147483647 h 121"/>
                <a:gd name="T50" fmla="*/ 2147483647 w 121"/>
                <a:gd name="T51" fmla="*/ 2147483647 h 121"/>
                <a:gd name="T52" fmla="*/ 2147483647 w 121"/>
                <a:gd name="T53" fmla="*/ 2147483647 h 121"/>
                <a:gd name="T54" fmla="*/ 2147483647 w 121"/>
                <a:gd name="T55" fmla="*/ 2147483647 h 121"/>
                <a:gd name="T56" fmla="*/ 2147483647 w 121"/>
                <a:gd name="T57" fmla="*/ 2147483647 h 121"/>
                <a:gd name="T58" fmla="*/ 2147483647 w 121"/>
                <a:gd name="T59" fmla="*/ 2147483647 h 121"/>
                <a:gd name="T60" fmla="*/ 0 w 121"/>
                <a:gd name="T61" fmla="*/ 2147483647 h 121"/>
                <a:gd name="T62" fmla="*/ 2147483647 w 121"/>
                <a:gd name="T63" fmla="*/ 2147483647 h 121"/>
                <a:gd name="T64" fmla="*/ 2147483647 w 121"/>
                <a:gd name="T65" fmla="*/ 2147483647 h 121"/>
                <a:gd name="T66" fmla="*/ 2147483647 w 121"/>
                <a:gd name="T67" fmla="*/ 2147483647 h 121"/>
                <a:gd name="T68" fmla="*/ 2147483647 w 121"/>
                <a:gd name="T69" fmla="*/ 2147483647 h 121"/>
                <a:gd name="T70" fmla="*/ 2147483647 w 121"/>
                <a:gd name="T71" fmla="*/ 2147483647 h 121"/>
                <a:gd name="T72" fmla="*/ 2147483647 w 121"/>
                <a:gd name="T73" fmla="*/ 2147483647 h 121"/>
                <a:gd name="T74" fmla="*/ 2147483647 w 121"/>
                <a:gd name="T75" fmla="*/ 2147483647 h 121"/>
                <a:gd name="T76" fmla="*/ 2147483647 w 121"/>
                <a:gd name="T77" fmla="*/ 2147483647 h 121"/>
                <a:gd name="T78" fmla="*/ 2147483647 w 121"/>
                <a:gd name="T79" fmla="*/ 2147483647 h 121"/>
                <a:gd name="T80" fmla="*/ 2147483647 w 121"/>
                <a:gd name="T81" fmla="*/ 2147483647 h 121"/>
                <a:gd name="T82" fmla="*/ 2147483647 w 121"/>
                <a:gd name="T83" fmla="*/ 2147483647 h 121"/>
                <a:gd name="T84" fmla="*/ 2147483647 w 121"/>
                <a:gd name="T85" fmla="*/ 2147483647 h 121"/>
                <a:gd name="T86" fmla="*/ 2147483647 w 121"/>
                <a:gd name="T87" fmla="*/ 2147483647 h 121"/>
                <a:gd name="T88" fmla="*/ 2147483647 w 121"/>
                <a:gd name="T89" fmla="*/ 2147483647 h 121"/>
                <a:gd name="T90" fmla="*/ 2147483647 w 121"/>
                <a:gd name="T91" fmla="*/ 2147483647 h 121"/>
                <a:gd name="T92" fmla="*/ 2147483647 w 121"/>
                <a:gd name="T93" fmla="*/ 2147483647 h 121"/>
                <a:gd name="T94" fmla="*/ 2147483647 w 121"/>
                <a:gd name="T95" fmla="*/ 2147483647 h 121"/>
                <a:gd name="T96" fmla="*/ 2147483647 w 121"/>
                <a:gd name="T97" fmla="*/ 2147483647 h 121"/>
                <a:gd name="T98" fmla="*/ 2147483647 w 121"/>
                <a:gd name="T99" fmla="*/ 2147483647 h 121"/>
                <a:gd name="T100" fmla="*/ 2147483647 w 121"/>
                <a:gd name="T101" fmla="*/ 2147483647 h 121"/>
                <a:gd name="T102" fmla="*/ 2147483647 w 121"/>
                <a:gd name="T103" fmla="*/ 2147483647 h 121"/>
                <a:gd name="T104" fmla="*/ 2147483647 w 121"/>
                <a:gd name="T105" fmla="*/ 2147483647 h 121"/>
                <a:gd name="T106" fmla="*/ 2147483647 w 121"/>
                <a:gd name="T107" fmla="*/ 2147483647 h 121"/>
                <a:gd name="T108" fmla="*/ 2147483647 w 121"/>
                <a:gd name="T109" fmla="*/ 2147483647 h 121"/>
                <a:gd name="T110" fmla="*/ 2147483647 w 121"/>
                <a:gd name="T111" fmla="*/ 2147483647 h 121"/>
                <a:gd name="T112" fmla="*/ 2147483647 w 121"/>
                <a:gd name="T113" fmla="*/ 2147483647 h 121"/>
                <a:gd name="T114" fmla="*/ 2147483647 w 121"/>
                <a:gd name="T115" fmla="*/ 2147483647 h 121"/>
                <a:gd name="T116" fmla="*/ 2147483647 w 121"/>
                <a:gd name="T117" fmla="*/ 2147483647 h 121"/>
                <a:gd name="T118" fmla="*/ 2147483647 w 121"/>
                <a:gd name="T119" fmla="*/ 2147483647 h 121"/>
                <a:gd name="T120" fmla="*/ 2147483647 w 121"/>
                <a:gd name="T121" fmla="*/ 2147483647 h 121"/>
                <a:gd name="T122" fmla="*/ 2147483647 w 121"/>
                <a:gd name="T123" fmla="*/ 2147483647 h 121"/>
                <a:gd name="T124" fmla="*/ 2147483647 w 121"/>
                <a:gd name="T125" fmla="*/ 2147483647 h 12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1"/>
                <a:gd name="T190" fmla="*/ 0 h 121"/>
                <a:gd name="T191" fmla="*/ 121 w 121"/>
                <a:gd name="T192" fmla="*/ 121 h 12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1" h="121">
                  <a:moveTo>
                    <a:pt x="120" y="58"/>
                  </a:moveTo>
                  <a:cubicBezTo>
                    <a:pt x="121" y="58"/>
                    <a:pt x="121" y="57"/>
                    <a:pt x="121" y="56"/>
                  </a:cubicBezTo>
                  <a:cubicBezTo>
                    <a:pt x="121" y="56"/>
                    <a:pt x="121" y="56"/>
                    <a:pt x="121" y="56"/>
                  </a:cubicBezTo>
                  <a:cubicBezTo>
                    <a:pt x="121" y="55"/>
                    <a:pt x="120" y="54"/>
                    <a:pt x="119" y="54"/>
                  </a:cubicBezTo>
                  <a:cubicBezTo>
                    <a:pt x="110" y="53"/>
                    <a:pt x="110" y="53"/>
                    <a:pt x="110" y="53"/>
                  </a:cubicBezTo>
                  <a:cubicBezTo>
                    <a:pt x="109" y="50"/>
                    <a:pt x="109" y="48"/>
                    <a:pt x="108" y="46"/>
                  </a:cubicBezTo>
                  <a:cubicBezTo>
                    <a:pt x="116" y="40"/>
                    <a:pt x="116" y="40"/>
                    <a:pt x="116" y="40"/>
                  </a:cubicBezTo>
                  <a:cubicBezTo>
                    <a:pt x="117" y="40"/>
                    <a:pt x="117" y="39"/>
                    <a:pt x="117" y="38"/>
                  </a:cubicBezTo>
                  <a:cubicBezTo>
                    <a:pt x="117" y="38"/>
                    <a:pt x="117" y="38"/>
                    <a:pt x="117" y="38"/>
                  </a:cubicBezTo>
                  <a:cubicBezTo>
                    <a:pt x="117" y="37"/>
                    <a:pt x="116" y="36"/>
                    <a:pt x="115" y="37"/>
                  </a:cubicBezTo>
                  <a:cubicBezTo>
                    <a:pt x="105" y="38"/>
                    <a:pt x="105" y="38"/>
                    <a:pt x="105" y="38"/>
                  </a:cubicBezTo>
                  <a:cubicBezTo>
                    <a:pt x="104" y="36"/>
                    <a:pt x="102" y="34"/>
                    <a:pt x="101" y="32"/>
                  </a:cubicBezTo>
                  <a:cubicBezTo>
                    <a:pt x="107" y="24"/>
                    <a:pt x="107" y="24"/>
                    <a:pt x="107" y="24"/>
                  </a:cubicBezTo>
                  <a:cubicBezTo>
                    <a:pt x="108" y="24"/>
                    <a:pt x="108" y="23"/>
                    <a:pt x="108" y="23"/>
                  </a:cubicBezTo>
                  <a:cubicBezTo>
                    <a:pt x="108" y="22"/>
                    <a:pt x="108" y="22"/>
                    <a:pt x="107" y="21"/>
                  </a:cubicBezTo>
                  <a:cubicBezTo>
                    <a:pt x="107" y="21"/>
                    <a:pt x="105" y="20"/>
                    <a:pt x="105" y="21"/>
                  </a:cubicBezTo>
                  <a:cubicBezTo>
                    <a:pt x="96" y="26"/>
                    <a:pt x="96" y="26"/>
                    <a:pt x="96" y="26"/>
                  </a:cubicBezTo>
                  <a:cubicBezTo>
                    <a:pt x="94" y="24"/>
                    <a:pt x="92" y="22"/>
                    <a:pt x="90" y="21"/>
                  </a:cubicBezTo>
                  <a:cubicBezTo>
                    <a:pt x="94" y="12"/>
                    <a:pt x="94" y="12"/>
                    <a:pt x="94" y="12"/>
                  </a:cubicBezTo>
                  <a:cubicBezTo>
                    <a:pt x="94" y="11"/>
                    <a:pt x="94" y="11"/>
                    <a:pt x="94" y="11"/>
                  </a:cubicBezTo>
                  <a:cubicBezTo>
                    <a:pt x="94" y="10"/>
                    <a:pt x="94" y="9"/>
                    <a:pt x="93" y="9"/>
                  </a:cubicBezTo>
                  <a:cubicBezTo>
                    <a:pt x="92" y="8"/>
                    <a:pt x="91" y="9"/>
                    <a:pt x="90" y="10"/>
                  </a:cubicBezTo>
                  <a:cubicBezTo>
                    <a:pt x="83" y="17"/>
                    <a:pt x="83" y="17"/>
                    <a:pt x="83" y="17"/>
                  </a:cubicBezTo>
                  <a:cubicBezTo>
                    <a:pt x="81" y="15"/>
                    <a:pt x="79" y="15"/>
                    <a:pt x="77" y="14"/>
                  </a:cubicBezTo>
                  <a:cubicBezTo>
                    <a:pt x="77" y="4"/>
                    <a:pt x="77" y="4"/>
                    <a:pt x="77" y="4"/>
                  </a:cubicBezTo>
                  <a:cubicBezTo>
                    <a:pt x="77" y="4"/>
                    <a:pt x="77" y="4"/>
                    <a:pt x="77" y="3"/>
                  </a:cubicBezTo>
                  <a:cubicBezTo>
                    <a:pt x="77" y="2"/>
                    <a:pt x="76" y="2"/>
                    <a:pt x="75" y="1"/>
                  </a:cubicBezTo>
                  <a:cubicBezTo>
                    <a:pt x="74" y="1"/>
                    <a:pt x="73" y="2"/>
                    <a:pt x="73" y="3"/>
                  </a:cubicBezTo>
                  <a:cubicBezTo>
                    <a:pt x="69" y="12"/>
                    <a:pt x="69" y="12"/>
                    <a:pt x="69" y="12"/>
                  </a:cubicBezTo>
                  <a:cubicBezTo>
                    <a:pt x="66" y="11"/>
                    <a:pt x="64" y="11"/>
                    <a:pt x="61" y="11"/>
                  </a:cubicBezTo>
                  <a:cubicBezTo>
                    <a:pt x="59" y="2"/>
                    <a:pt x="59" y="2"/>
                    <a:pt x="59" y="2"/>
                  </a:cubicBezTo>
                  <a:cubicBezTo>
                    <a:pt x="58" y="1"/>
                    <a:pt x="58" y="0"/>
                    <a:pt x="56" y="0"/>
                  </a:cubicBezTo>
                  <a:cubicBezTo>
                    <a:pt x="55" y="0"/>
                    <a:pt x="55" y="1"/>
                    <a:pt x="55" y="2"/>
                  </a:cubicBezTo>
                  <a:cubicBezTo>
                    <a:pt x="55" y="2"/>
                    <a:pt x="55" y="2"/>
                    <a:pt x="55" y="2"/>
                  </a:cubicBezTo>
                  <a:cubicBezTo>
                    <a:pt x="53" y="12"/>
                    <a:pt x="53" y="12"/>
                    <a:pt x="53" y="12"/>
                  </a:cubicBezTo>
                  <a:cubicBezTo>
                    <a:pt x="51" y="12"/>
                    <a:pt x="48" y="13"/>
                    <a:pt x="46" y="13"/>
                  </a:cubicBezTo>
                  <a:cubicBezTo>
                    <a:pt x="40" y="5"/>
                    <a:pt x="40" y="5"/>
                    <a:pt x="40" y="5"/>
                  </a:cubicBezTo>
                  <a:cubicBezTo>
                    <a:pt x="40" y="4"/>
                    <a:pt x="39" y="4"/>
                    <a:pt x="38" y="4"/>
                  </a:cubicBezTo>
                  <a:cubicBezTo>
                    <a:pt x="37" y="4"/>
                    <a:pt x="37" y="5"/>
                    <a:pt x="37" y="6"/>
                  </a:cubicBezTo>
                  <a:cubicBezTo>
                    <a:pt x="37" y="6"/>
                    <a:pt x="37" y="6"/>
                    <a:pt x="37" y="7"/>
                  </a:cubicBezTo>
                  <a:cubicBezTo>
                    <a:pt x="38" y="17"/>
                    <a:pt x="38" y="17"/>
                    <a:pt x="38" y="17"/>
                  </a:cubicBezTo>
                  <a:cubicBezTo>
                    <a:pt x="36" y="18"/>
                    <a:pt x="34" y="19"/>
                    <a:pt x="32" y="20"/>
                  </a:cubicBezTo>
                  <a:cubicBezTo>
                    <a:pt x="24" y="14"/>
                    <a:pt x="24" y="14"/>
                    <a:pt x="24" y="14"/>
                  </a:cubicBezTo>
                  <a:cubicBezTo>
                    <a:pt x="24" y="13"/>
                    <a:pt x="22" y="13"/>
                    <a:pt x="22" y="14"/>
                  </a:cubicBezTo>
                  <a:cubicBezTo>
                    <a:pt x="21" y="14"/>
                    <a:pt x="21" y="15"/>
                    <a:pt x="21" y="15"/>
                  </a:cubicBezTo>
                  <a:cubicBezTo>
                    <a:pt x="21" y="16"/>
                    <a:pt x="21" y="16"/>
                    <a:pt x="21" y="17"/>
                  </a:cubicBezTo>
                  <a:cubicBezTo>
                    <a:pt x="26" y="26"/>
                    <a:pt x="26" y="26"/>
                    <a:pt x="26" y="26"/>
                  </a:cubicBezTo>
                  <a:cubicBezTo>
                    <a:pt x="24" y="27"/>
                    <a:pt x="23" y="29"/>
                    <a:pt x="21" y="31"/>
                  </a:cubicBezTo>
                  <a:cubicBezTo>
                    <a:pt x="12" y="28"/>
                    <a:pt x="12" y="28"/>
                    <a:pt x="12" y="28"/>
                  </a:cubicBezTo>
                  <a:cubicBezTo>
                    <a:pt x="11" y="27"/>
                    <a:pt x="10" y="27"/>
                    <a:pt x="9" y="28"/>
                  </a:cubicBezTo>
                  <a:cubicBezTo>
                    <a:pt x="9" y="29"/>
                    <a:pt x="9" y="29"/>
                    <a:pt x="9" y="29"/>
                  </a:cubicBezTo>
                  <a:cubicBezTo>
                    <a:pt x="9" y="30"/>
                    <a:pt x="9" y="31"/>
                    <a:pt x="10" y="31"/>
                  </a:cubicBezTo>
                  <a:cubicBezTo>
                    <a:pt x="17" y="38"/>
                    <a:pt x="17" y="38"/>
                    <a:pt x="17" y="38"/>
                  </a:cubicBezTo>
                  <a:cubicBezTo>
                    <a:pt x="16" y="40"/>
                    <a:pt x="15" y="42"/>
                    <a:pt x="14" y="45"/>
                  </a:cubicBezTo>
                  <a:cubicBezTo>
                    <a:pt x="4" y="44"/>
                    <a:pt x="4" y="44"/>
                    <a:pt x="4" y="44"/>
                  </a:cubicBezTo>
                  <a:cubicBezTo>
                    <a:pt x="3" y="44"/>
                    <a:pt x="2" y="45"/>
                    <a:pt x="2" y="46"/>
                  </a:cubicBezTo>
                  <a:cubicBezTo>
                    <a:pt x="2" y="46"/>
                    <a:pt x="2" y="46"/>
                    <a:pt x="2" y="46"/>
                  </a:cubicBezTo>
                  <a:cubicBezTo>
                    <a:pt x="2" y="47"/>
                    <a:pt x="2" y="48"/>
                    <a:pt x="3" y="48"/>
                  </a:cubicBezTo>
                  <a:cubicBezTo>
                    <a:pt x="12" y="53"/>
                    <a:pt x="12" y="53"/>
                    <a:pt x="12" y="53"/>
                  </a:cubicBezTo>
                  <a:cubicBezTo>
                    <a:pt x="12" y="55"/>
                    <a:pt x="11" y="57"/>
                    <a:pt x="11" y="60"/>
                  </a:cubicBezTo>
                  <a:cubicBezTo>
                    <a:pt x="2" y="63"/>
                    <a:pt x="2" y="63"/>
                    <a:pt x="2" y="63"/>
                  </a:cubicBezTo>
                  <a:cubicBezTo>
                    <a:pt x="1" y="63"/>
                    <a:pt x="0" y="64"/>
                    <a:pt x="0" y="65"/>
                  </a:cubicBezTo>
                  <a:cubicBezTo>
                    <a:pt x="0" y="65"/>
                    <a:pt x="0" y="65"/>
                    <a:pt x="0" y="65"/>
                  </a:cubicBezTo>
                  <a:cubicBezTo>
                    <a:pt x="0" y="66"/>
                    <a:pt x="1" y="67"/>
                    <a:pt x="2" y="67"/>
                  </a:cubicBezTo>
                  <a:cubicBezTo>
                    <a:pt x="12" y="68"/>
                    <a:pt x="12" y="68"/>
                    <a:pt x="12" y="68"/>
                  </a:cubicBezTo>
                  <a:cubicBezTo>
                    <a:pt x="12" y="71"/>
                    <a:pt x="13" y="73"/>
                    <a:pt x="14" y="75"/>
                  </a:cubicBezTo>
                  <a:cubicBezTo>
                    <a:pt x="5" y="81"/>
                    <a:pt x="5" y="81"/>
                    <a:pt x="5" y="81"/>
                  </a:cubicBezTo>
                  <a:cubicBezTo>
                    <a:pt x="5" y="81"/>
                    <a:pt x="4" y="82"/>
                    <a:pt x="4" y="83"/>
                  </a:cubicBezTo>
                  <a:cubicBezTo>
                    <a:pt x="4" y="83"/>
                    <a:pt x="4" y="83"/>
                    <a:pt x="4" y="83"/>
                  </a:cubicBezTo>
                  <a:cubicBezTo>
                    <a:pt x="5" y="84"/>
                    <a:pt x="6" y="85"/>
                    <a:pt x="7" y="84"/>
                  </a:cubicBezTo>
                  <a:cubicBezTo>
                    <a:pt x="17" y="83"/>
                    <a:pt x="17" y="83"/>
                    <a:pt x="17" y="83"/>
                  </a:cubicBezTo>
                  <a:cubicBezTo>
                    <a:pt x="18" y="85"/>
                    <a:pt x="19" y="87"/>
                    <a:pt x="20" y="89"/>
                  </a:cubicBezTo>
                  <a:cubicBezTo>
                    <a:pt x="14" y="97"/>
                    <a:pt x="14" y="97"/>
                    <a:pt x="14" y="97"/>
                  </a:cubicBezTo>
                  <a:cubicBezTo>
                    <a:pt x="14" y="97"/>
                    <a:pt x="14" y="98"/>
                    <a:pt x="14" y="98"/>
                  </a:cubicBezTo>
                  <a:cubicBezTo>
                    <a:pt x="14" y="99"/>
                    <a:pt x="14" y="99"/>
                    <a:pt x="14" y="100"/>
                  </a:cubicBezTo>
                  <a:cubicBezTo>
                    <a:pt x="15" y="100"/>
                    <a:pt x="16" y="101"/>
                    <a:pt x="17" y="100"/>
                  </a:cubicBezTo>
                  <a:cubicBezTo>
                    <a:pt x="26" y="95"/>
                    <a:pt x="26" y="95"/>
                    <a:pt x="26" y="95"/>
                  </a:cubicBezTo>
                  <a:cubicBezTo>
                    <a:pt x="28" y="97"/>
                    <a:pt x="29" y="99"/>
                    <a:pt x="31" y="100"/>
                  </a:cubicBezTo>
                  <a:cubicBezTo>
                    <a:pt x="28" y="109"/>
                    <a:pt x="28" y="109"/>
                    <a:pt x="28" y="109"/>
                  </a:cubicBezTo>
                  <a:cubicBezTo>
                    <a:pt x="28" y="110"/>
                    <a:pt x="28" y="110"/>
                    <a:pt x="28" y="110"/>
                  </a:cubicBezTo>
                  <a:cubicBezTo>
                    <a:pt x="28" y="111"/>
                    <a:pt x="28" y="112"/>
                    <a:pt x="29" y="112"/>
                  </a:cubicBezTo>
                  <a:cubicBezTo>
                    <a:pt x="30" y="113"/>
                    <a:pt x="31" y="112"/>
                    <a:pt x="31" y="112"/>
                  </a:cubicBezTo>
                  <a:cubicBezTo>
                    <a:pt x="38" y="104"/>
                    <a:pt x="38" y="104"/>
                    <a:pt x="38" y="104"/>
                  </a:cubicBezTo>
                  <a:cubicBezTo>
                    <a:pt x="40" y="106"/>
                    <a:pt x="43" y="106"/>
                    <a:pt x="45" y="107"/>
                  </a:cubicBezTo>
                  <a:cubicBezTo>
                    <a:pt x="45" y="117"/>
                    <a:pt x="45" y="117"/>
                    <a:pt x="45" y="117"/>
                  </a:cubicBezTo>
                  <a:cubicBezTo>
                    <a:pt x="45" y="117"/>
                    <a:pt x="45" y="117"/>
                    <a:pt x="45" y="118"/>
                  </a:cubicBezTo>
                  <a:cubicBezTo>
                    <a:pt x="45" y="119"/>
                    <a:pt x="45" y="119"/>
                    <a:pt x="46" y="120"/>
                  </a:cubicBezTo>
                  <a:cubicBezTo>
                    <a:pt x="47" y="120"/>
                    <a:pt x="48" y="119"/>
                    <a:pt x="49" y="118"/>
                  </a:cubicBezTo>
                  <a:cubicBezTo>
                    <a:pt x="53" y="109"/>
                    <a:pt x="53" y="109"/>
                    <a:pt x="53" y="109"/>
                  </a:cubicBezTo>
                  <a:cubicBezTo>
                    <a:pt x="55" y="110"/>
                    <a:pt x="58" y="110"/>
                    <a:pt x="60" y="110"/>
                  </a:cubicBezTo>
                  <a:cubicBezTo>
                    <a:pt x="63" y="119"/>
                    <a:pt x="63" y="119"/>
                    <a:pt x="63" y="119"/>
                  </a:cubicBezTo>
                  <a:cubicBezTo>
                    <a:pt x="63" y="120"/>
                    <a:pt x="64" y="121"/>
                    <a:pt x="65" y="121"/>
                  </a:cubicBezTo>
                  <a:cubicBezTo>
                    <a:pt x="65" y="121"/>
                    <a:pt x="65" y="121"/>
                    <a:pt x="65" y="121"/>
                  </a:cubicBezTo>
                  <a:cubicBezTo>
                    <a:pt x="66" y="121"/>
                    <a:pt x="67" y="120"/>
                    <a:pt x="67" y="119"/>
                  </a:cubicBezTo>
                  <a:cubicBezTo>
                    <a:pt x="67" y="119"/>
                    <a:pt x="67" y="119"/>
                    <a:pt x="67" y="119"/>
                  </a:cubicBezTo>
                  <a:cubicBezTo>
                    <a:pt x="68" y="109"/>
                    <a:pt x="68" y="109"/>
                    <a:pt x="68" y="109"/>
                  </a:cubicBezTo>
                  <a:cubicBezTo>
                    <a:pt x="71" y="109"/>
                    <a:pt x="73" y="108"/>
                    <a:pt x="75" y="108"/>
                  </a:cubicBezTo>
                  <a:cubicBezTo>
                    <a:pt x="81" y="116"/>
                    <a:pt x="81" y="116"/>
                    <a:pt x="81" y="116"/>
                  </a:cubicBezTo>
                  <a:cubicBezTo>
                    <a:pt x="82" y="117"/>
                    <a:pt x="83" y="117"/>
                    <a:pt x="84" y="117"/>
                  </a:cubicBezTo>
                  <a:cubicBezTo>
                    <a:pt x="84" y="117"/>
                    <a:pt x="85" y="116"/>
                    <a:pt x="85" y="115"/>
                  </a:cubicBezTo>
                  <a:cubicBezTo>
                    <a:pt x="85" y="115"/>
                    <a:pt x="85" y="115"/>
                    <a:pt x="85" y="114"/>
                  </a:cubicBezTo>
                  <a:cubicBezTo>
                    <a:pt x="83" y="104"/>
                    <a:pt x="83" y="104"/>
                    <a:pt x="83" y="104"/>
                  </a:cubicBezTo>
                  <a:cubicBezTo>
                    <a:pt x="85" y="103"/>
                    <a:pt x="87" y="102"/>
                    <a:pt x="89" y="101"/>
                  </a:cubicBezTo>
                  <a:cubicBezTo>
                    <a:pt x="97" y="107"/>
                    <a:pt x="97" y="107"/>
                    <a:pt x="97" y="107"/>
                  </a:cubicBezTo>
                  <a:cubicBezTo>
                    <a:pt x="98" y="108"/>
                    <a:pt x="99" y="108"/>
                    <a:pt x="100" y="107"/>
                  </a:cubicBezTo>
                  <a:cubicBezTo>
                    <a:pt x="100" y="107"/>
                    <a:pt x="101" y="106"/>
                    <a:pt x="101" y="106"/>
                  </a:cubicBezTo>
                  <a:cubicBezTo>
                    <a:pt x="101" y="105"/>
                    <a:pt x="100" y="105"/>
                    <a:pt x="100" y="104"/>
                  </a:cubicBezTo>
                  <a:cubicBezTo>
                    <a:pt x="96" y="95"/>
                    <a:pt x="96" y="95"/>
                    <a:pt x="96" y="95"/>
                  </a:cubicBezTo>
                  <a:cubicBezTo>
                    <a:pt x="97" y="94"/>
                    <a:pt x="99" y="92"/>
                    <a:pt x="100" y="90"/>
                  </a:cubicBezTo>
                  <a:cubicBezTo>
                    <a:pt x="110" y="93"/>
                    <a:pt x="110" y="93"/>
                    <a:pt x="110" y="93"/>
                  </a:cubicBezTo>
                  <a:cubicBezTo>
                    <a:pt x="111" y="94"/>
                    <a:pt x="112" y="94"/>
                    <a:pt x="112" y="93"/>
                  </a:cubicBezTo>
                  <a:cubicBezTo>
                    <a:pt x="113" y="92"/>
                    <a:pt x="113" y="92"/>
                    <a:pt x="113" y="92"/>
                  </a:cubicBezTo>
                  <a:cubicBezTo>
                    <a:pt x="113" y="91"/>
                    <a:pt x="112" y="90"/>
                    <a:pt x="112" y="90"/>
                  </a:cubicBezTo>
                  <a:cubicBezTo>
                    <a:pt x="105" y="83"/>
                    <a:pt x="105" y="83"/>
                    <a:pt x="105" y="83"/>
                  </a:cubicBezTo>
                  <a:cubicBezTo>
                    <a:pt x="106" y="81"/>
                    <a:pt x="107" y="79"/>
                    <a:pt x="107" y="76"/>
                  </a:cubicBezTo>
                  <a:cubicBezTo>
                    <a:pt x="117" y="77"/>
                    <a:pt x="117" y="77"/>
                    <a:pt x="117" y="77"/>
                  </a:cubicBezTo>
                  <a:cubicBezTo>
                    <a:pt x="118" y="77"/>
                    <a:pt x="120" y="76"/>
                    <a:pt x="120" y="75"/>
                  </a:cubicBezTo>
                  <a:cubicBezTo>
                    <a:pt x="120" y="75"/>
                    <a:pt x="120" y="75"/>
                    <a:pt x="120" y="75"/>
                  </a:cubicBezTo>
                  <a:cubicBezTo>
                    <a:pt x="120" y="74"/>
                    <a:pt x="119" y="73"/>
                    <a:pt x="118" y="73"/>
                  </a:cubicBezTo>
                  <a:cubicBezTo>
                    <a:pt x="109" y="68"/>
                    <a:pt x="109" y="68"/>
                    <a:pt x="109" y="68"/>
                  </a:cubicBezTo>
                  <a:cubicBezTo>
                    <a:pt x="110" y="66"/>
                    <a:pt x="110" y="64"/>
                    <a:pt x="110" y="61"/>
                  </a:cubicBezTo>
                  <a:lnTo>
                    <a:pt x="120" y="58"/>
                  </a:lnTo>
                  <a:close/>
                  <a:moveTo>
                    <a:pt x="61" y="72"/>
                  </a:moveTo>
                  <a:cubicBezTo>
                    <a:pt x="55" y="72"/>
                    <a:pt x="50" y="67"/>
                    <a:pt x="50" y="61"/>
                  </a:cubicBezTo>
                  <a:cubicBezTo>
                    <a:pt x="50" y="54"/>
                    <a:pt x="55" y="49"/>
                    <a:pt x="61" y="49"/>
                  </a:cubicBezTo>
                  <a:cubicBezTo>
                    <a:pt x="67" y="49"/>
                    <a:pt x="72" y="54"/>
                    <a:pt x="72" y="61"/>
                  </a:cubicBezTo>
                  <a:cubicBezTo>
                    <a:pt x="72" y="67"/>
                    <a:pt x="67" y="72"/>
                    <a:pt x="61" y="72"/>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2" name="Oval 21"/>
            <p:cNvSpPr>
              <a:spLocks noChangeArrowheads="1"/>
            </p:cNvSpPr>
            <p:nvPr/>
          </p:nvSpPr>
          <p:spPr bwMode="auto">
            <a:xfrm>
              <a:off x="1717675" y="811213"/>
              <a:ext cx="171450" cy="171450"/>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sym typeface="Calibri" pitchFamily="34" charset="0"/>
              </a:endParaRPr>
            </a:p>
          </p:txBody>
        </p:sp>
        <p:sp>
          <p:nvSpPr>
            <p:cNvPr id="33833" name="Oval 22"/>
            <p:cNvSpPr>
              <a:spLocks noChangeArrowheads="1"/>
            </p:cNvSpPr>
            <p:nvPr/>
          </p:nvSpPr>
          <p:spPr bwMode="auto">
            <a:xfrm>
              <a:off x="996950" y="1141413"/>
              <a:ext cx="115888" cy="119063"/>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p>
              <a:endParaRPr lang="zh-CN" altLang="zh-CN">
                <a:solidFill>
                  <a:srgbClr val="000000"/>
                </a:solidFill>
                <a:latin typeface="Calibri" pitchFamily="34" charset="0"/>
                <a:sym typeface="Calibri" pitchFamily="34" charset="0"/>
              </a:endParaRPr>
            </a:p>
          </p:txBody>
        </p:sp>
        <p:sp>
          <p:nvSpPr>
            <p:cNvPr id="33834" name="Freeform 23"/>
            <p:cNvSpPr>
              <a:spLocks noEditPoints="1" noChangeArrowheads="1"/>
            </p:cNvSpPr>
            <p:nvPr/>
          </p:nvSpPr>
          <p:spPr bwMode="auto">
            <a:xfrm>
              <a:off x="0" y="788988"/>
              <a:ext cx="2692401" cy="2659063"/>
            </a:xfrm>
            <a:custGeom>
              <a:avLst/>
              <a:gdLst>
                <a:gd name="T0" fmla="*/ 2147483647 w 718"/>
                <a:gd name="T1" fmla="*/ 2147483647 h 709"/>
                <a:gd name="T2" fmla="*/ 2147483647 w 718"/>
                <a:gd name="T3" fmla="*/ 2147483647 h 709"/>
                <a:gd name="T4" fmla="*/ 2147483647 w 718"/>
                <a:gd name="T5" fmla="*/ 2147483647 h 709"/>
                <a:gd name="T6" fmla="*/ 2147483647 w 718"/>
                <a:gd name="T7" fmla="*/ 2147483647 h 709"/>
                <a:gd name="T8" fmla="*/ 2147483647 w 718"/>
                <a:gd name="T9" fmla="*/ 2147483647 h 709"/>
                <a:gd name="T10" fmla="*/ 2147483647 w 718"/>
                <a:gd name="T11" fmla="*/ 2147483647 h 709"/>
                <a:gd name="T12" fmla="*/ 2147483647 w 718"/>
                <a:gd name="T13" fmla="*/ 2147483647 h 709"/>
                <a:gd name="T14" fmla="*/ 2147483647 w 718"/>
                <a:gd name="T15" fmla="*/ 2147483647 h 709"/>
                <a:gd name="T16" fmla="*/ 2147483647 w 718"/>
                <a:gd name="T17" fmla="*/ 2147483647 h 709"/>
                <a:gd name="T18" fmla="*/ 2147483647 w 718"/>
                <a:gd name="T19" fmla="*/ 2147483647 h 709"/>
                <a:gd name="T20" fmla="*/ 2147483647 w 718"/>
                <a:gd name="T21" fmla="*/ 2147483647 h 709"/>
                <a:gd name="T22" fmla="*/ 2147483647 w 718"/>
                <a:gd name="T23" fmla="*/ 2147483647 h 709"/>
                <a:gd name="T24" fmla="*/ 2147483647 w 718"/>
                <a:gd name="T25" fmla="*/ 2147483647 h 709"/>
                <a:gd name="T26" fmla="*/ 2147483647 w 718"/>
                <a:gd name="T27" fmla="*/ 2147483647 h 709"/>
                <a:gd name="T28" fmla="*/ 2147483647 w 718"/>
                <a:gd name="T29" fmla="*/ 2147483647 h 709"/>
                <a:gd name="T30" fmla="*/ 2147483647 w 718"/>
                <a:gd name="T31" fmla="*/ 2147483647 h 709"/>
                <a:gd name="T32" fmla="*/ 2147483647 w 718"/>
                <a:gd name="T33" fmla="*/ 2147483647 h 709"/>
                <a:gd name="T34" fmla="*/ 2147483647 w 718"/>
                <a:gd name="T35" fmla="*/ 2147483647 h 709"/>
                <a:gd name="T36" fmla="*/ 2147483647 w 718"/>
                <a:gd name="T37" fmla="*/ 2147483647 h 709"/>
                <a:gd name="T38" fmla="*/ 2147483647 w 718"/>
                <a:gd name="T39" fmla="*/ 2147483647 h 709"/>
                <a:gd name="T40" fmla="*/ 2147483647 w 718"/>
                <a:gd name="T41" fmla="*/ 2147483647 h 709"/>
                <a:gd name="T42" fmla="*/ 2147483647 w 718"/>
                <a:gd name="T43" fmla="*/ 2147483647 h 709"/>
                <a:gd name="T44" fmla="*/ 2147483647 w 718"/>
                <a:gd name="T45" fmla="*/ 2147483647 h 709"/>
                <a:gd name="T46" fmla="*/ 2147483647 w 718"/>
                <a:gd name="T47" fmla="*/ 2147483647 h 709"/>
                <a:gd name="T48" fmla="*/ 2147483647 w 718"/>
                <a:gd name="T49" fmla="*/ 2147483647 h 709"/>
                <a:gd name="T50" fmla="*/ 2147483647 w 718"/>
                <a:gd name="T51" fmla="*/ 2147483647 h 709"/>
                <a:gd name="T52" fmla="*/ 2147483647 w 718"/>
                <a:gd name="T53" fmla="*/ 2147483647 h 709"/>
                <a:gd name="T54" fmla="*/ 2147483647 w 718"/>
                <a:gd name="T55" fmla="*/ 2147483647 h 709"/>
                <a:gd name="T56" fmla="*/ 2147483647 w 718"/>
                <a:gd name="T57" fmla="*/ 2147483647 h 709"/>
                <a:gd name="T58" fmla="*/ 2147483647 w 718"/>
                <a:gd name="T59" fmla="*/ 2147483647 h 709"/>
                <a:gd name="T60" fmla="*/ 2147483647 w 718"/>
                <a:gd name="T61" fmla="*/ 2147483647 h 709"/>
                <a:gd name="T62" fmla="*/ 2147483647 w 718"/>
                <a:gd name="T63" fmla="*/ 2147483647 h 709"/>
                <a:gd name="T64" fmla="*/ 2147483647 w 718"/>
                <a:gd name="T65" fmla="*/ 2147483647 h 709"/>
                <a:gd name="T66" fmla="*/ 2147483647 w 718"/>
                <a:gd name="T67" fmla="*/ 2147483647 h 709"/>
                <a:gd name="T68" fmla="*/ 2147483647 w 718"/>
                <a:gd name="T69" fmla="*/ 2147483647 h 709"/>
                <a:gd name="T70" fmla="*/ 2147483647 w 718"/>
                <a:gd name="T71" fmla="*/ 2147483647 h 709"/>
                <a:gd name="T72" fmla="*/ 2147483647 w 718"/>
                <a:gd name="T73" fmla="*/ 2147483647 h 709"/>
                <a:gd name="T74" fmla="*/ 2147483647 w 718"/>
                <a:gd name="T75" fmla="*/ 2147483647 h 709"/>
                <a:gd name="T76" fmla="*/ 2147483647 w 718"/>
                <a:gd name="T77" fmla="*/ 2147483647 h 709"/>
                <a:gd name="T78" fmla="*/ 2147483647 w 718"/>
                <a:gd name="T79" fmla="*/ 2147483647 h 709"/>
                <a:gd name="T80" fmla="*/ 2147483647 w 718"/>
                <a:gd name="T81" fmla="*/ 2147483647 h 709"/>
                <a:gd name="T82" fmla="*/ 2147483647 w 718"/>
                <a:gd name="T83" fmla="*/ 2147483647 h 709"/>
                <a:gd name="T84" fmla="*/ 2147483647 w 718"/>
                <a:gd name="T85" fmla="*/ 2147483647 h 709"/>
                <a:gd name="T86" fmla="*/ 2147483647 w 718"/>
                <a:gd name="T87" fmla="*/ 2147483647 h 709"/>
                <a:gd name="T88" fmla="*/ 2147483647 w 718"/>
                <a:gd name="T89" fmla="*/ 2147483647 h 709"/>
                <a:gd name="T90" fmla="*/ 2147483647 w 718"/>
                <a:gd name="T91" fmla="*/ 2147483647 h 709"/>
                <a:gd name="T92" fmla="*/ 2147483647 w 718"/>
                <a:gd name="T93" fmla="*/ 2147483647 h 709"/>
                <a:gd name="T94" fmla="*/ 2147483647 w 718"/>
                <a:gd name="T95" fmla="*/ 2147483647 h 709"/>
                <a:gd name="T96" fmla="*/ 2147483647 w 718"/>
                <a:gd name="T97" fmla="*/ 2147483647 h 709"/>
                <a:gd name="T98" fmla="*/ 2147483647 w 718"/>
                <a:gd name="T99" fmla="*/ 2147483647 h 709"/>
                <a:gd name="T100" fmla="*/ 2147483647 w 718"/>
                <a:gd name="T101" fmla="*/ 2147483647 h 709"/>
                <a:gd name="T102" fmla="*/ 2147483647 w 718"/>
                <a:gd name="T103" fmla="*/ 2147483647 h 709"/>
                <a:gd name="T104" fmla="*/ 2147483647 w 718"/>
                <a:gd name="T105" fmla="*/ 2147483647 h 709"/>
                <a:gd name="T106" fmla="*/ 2147483647 w 718"/>
                <a:gd name="T107" fmla="*/ 2147483647 h 709"/>
                <a:gd name="T108" fmla="*/ 2147483647 w 718"/>
                <a:gd name="T109" fmla="*/ 2147483647 h 70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18"/>
                <a:gd name="T166" fmla="*/ 0 h 709"/>
                <a:gd name="T167" fmla="*/ 718 w 718"/>
                <a:gd name="T168" fmla="*/ 709 h 70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18" h="709">
                  <a:moveTo>
                    <a:pt x="606" y="330"/>
                  </a:moveTo>
                  <a:cubicBezTo>
                    <a:pt x="718" y="140"/>
                    <a:pt x="627" y="0"/>
                    <a:pt x="627" y="0"/>
                  </a:cubicBezTo>
                  <a:cubicBezTo>
                    <a:pt x="578" y="0"/>
                    <a:pt x="578" y="0"/>
                    <a:pt x="578" y="0"/>
                  </a:cubicBezTo>
                  <a:cubicBezTo>
                    <a:pt x="579" y="4"/>
                    <a:pt x="580" y="9"/>
                    <a:pt x="581" y="13"/>
                  </a:cubicBezTo>
                  <a:cubicBezTo>
                    <a:pt x="601" y="16"/>
                    <a:pt x="601" y="16"/>
                    <a:pt x="601" y="16"/>
                  </a:cubicBezTo>
                  <a:cubicBezTo>
                    <a:pt x="603" y="16"/>
                    <a:pt x="605" y="18"/>
                    <a:pt x="605" y="20"/>
                  </a:cubicBezTo>
                  <a:cubicBezTo>
                    <a:pt x="605" y="20"/>
                    <a:pt x="605" y="20"/>
                    <a:pt x="605" y="20"/>
                  </a:cubicBezTo>
                  <a:cubicBezTo>
                    <a:pt x="605" y="23"/>
                    <a:pt x="604" y="24"/>
                    <a:pt x="601" y="24"/>
                  </a:cubicBezTo>
                  <a:cubicBezTo>
                    <a:pt x="582" y="30"/>
                    <a:pt x="582" y="30"/>
                    <a:pt x="582" y="30"/>
                  </a:cubicBezTo>
                  <a:cubicBezTo>
                    <a:pt x="582" y="35"/>
                    <a:pt x="581" y="40"/>
                    <a:pt x="581" y="45"/>
                  </a:cubicBezTo>
                  <a:cubicBezTo>
                    <a:pt x="599" y="54"/>
                    <a:pt x="599" y="54"/>
                    <a:pt x="599" y="54"/>
                  </a:cubicBezTo>
                  <a:cubicBezTo>
                    <a:pt x="601" y="55"/>
                    <a:pt x="602" y="56"/>
                    <a:pt x="602" y="58"/>
                  </a:cubicBezTo>
                  <a:cubicBezTo>
                    <a:pt x="602" y="58"/>
                    <a:pt x="602" y="59"/>
                    <a:pt x="602" y="59"/>
                  </a:cubicBezTo>
                  <a:cubicBezTo>
                    <a:pt x="601" y="61"/>
                    <a:pt x="599" y="62"/>
                    <a:pt x="597" y="62"/>
                  </a:cubicBezTo>
                  <a:cubicBezTo>
                    <a:pt x="577" y="62"/>
                    <a:pt x="577" y="62"/>
                    <a:pt x="577" y="62"/>
                  </a:cubicBezTo>
                  <a:cubicBezTo>
                    <a:pt x="575" y="66"/>
                    <a:pt x="573" y="71"/>
                    <a:pt x="571" y="75"/>
                  </a:cubicBezTo>
                  <a:cubicBezTo>
                    <a:pt x="585" y="89"/>
                    <a:pt x="585" y="89"/>
                    <a:pt x="585" y="89"/>
                  </a:cubicBezTo>
                  <a:cubicBezTo>
                    <a:pt x="587" y="90"/>
                    <a:pt x="587" y="91"/>
                    <a:pt x="587" y="93"/>
                  </a:cubicBezTo>
                  <a:cubicBezTo>
                    <a:pt x="587" y="94"/>
                    <a:pt x="587" y="94"/>
                    <a:pt x="587" y="95"/>
                  </a:cubicBezTo>
                  <a:cubicBezTo>
                    <a:pt x="585" y="97"/>
                    <a:pt x="583" y="97"/>
                    <a:pt x="581" y="96"/>
                  </a:cubicBezTo>
                  <a:cubicBezTo>
                    <a:pt x="562" y="90"/>
                    <a:pt x="562" y="90"/>
                    <a:pt x="562" y="90"/>
                  </a:cubicBezTo>
                  <a:cubicBezTo>
                    <a:pt x="559" y="94"/>
                    <a:pt x="556" y="97"/>
                    <a:pt x="552" y="101"/>
                  </a:cubicBezTo>
                  <a:cubicBezTo>
                    <a:pt x="562" y="119"/>
                    <a:pt x="562" y="119"/>
                    <a:pt x="562" y="119"/>
                  </a:cubicBezTo>
                  <a:cubicBezTo>
                    <a:pt x="562" y="120"/>
                    <a:pt x="563" y="120"/>
                    <a:pt x="563" y="121"/>
                  </a:cubicBezTo>
                  <a:cubicBezTo>
                    <a:pt x="563" y="122"/>
                    <a:pt x="562" y="124"/>
                    <a:pt x="561" y="124"/>
                  </a:cubicBezTo>
                  <a:cubicBezTo>
                    <a:pt x="559" y="126"/>
                    <a:pt x="557" y="126"/>
                    <a:pt x="555" y="124"/>
                  </a:cubicBezTo>
                  <a:cubicBezTo>
                    <a:pt x="539" y="112"/>
                    <a:pt x="539" y="112"/>
                    <a:pt x="539" y="112"/>
                  </a:cubicBezTo>
                  <a:cubicBezTo>
                    <a:pt x="535" y="114"/>
                    <a:pt x="531" y="117"/>
                    <a:pt x="527" y="119"/>
                  </a:cubicBezTo>
                  <a:cubicBezTo>
                    <a:pt x="530" y="139"/>
                    <a:pt x="530" y="139"/>
                    <a:pt x="530" y="139"/>
                  </a:cubicBezTo>
                  <a:cubicBezTo>
                    <a:pt x="530" y="140"/>
                    <a:pt x="530" y="140"/>
                    <a:pt x="530" y="141"/>
                  </a:cubicBezTo>
                  <a:cubicBezTo>
                    <a:pt x="530" y="142"/>
                    <a:pt x="529" y="144"/>
                    <a:pt x="528" y="145"/>
                  </a:cubicBezTo>
                  <a:cubicBezTo>
                    <a:pt x="526" y="145"/>
                    <a:pt x="523" y="144"/>
                    <a:pt x="522" y="142"/>
                  </a:cubicBezTo>
                  <a:cubicBezTo>
                    <a:pt x="511" y="126"/>
                    <a:pt x="511" y="126"/>
                    <a:pt x="511" y="126"/>
                  </a:cubicBezTo>
                  <a:cubicBezTo>
                    <a:pt x="506" y="127"/>
                    <a:pt x="501" y="128"/>
                    <a:pt x="497" y="129"/>
                  </a:cubicBezTo>
                  <a:cubicBezTo>
                    <a:pt x="493" y="149"/>
                    <a:pt x="493" y="149"/>
                    <a:pt x="493" y="149"/>
                  </a:cubicBezTo>
                  <a:cubicBezTo>
                    <a:pt x="493" y="149"/>
                    <a:pt x="493" y="149"/>
                    <a:pt x="493" y="149"/>
                  </a:cubicBezTo>
                  <a:cubicBezTo>
                    <a:pt x="493" y="151"/>
                    <a:pt x="492" y="153"/>
                    <a:pt x="490" y="153"/>
                  </a:cubicBezTo>
                  <a:cubicBezTo>
                    <a:pt x="490" y="153"/>
                    <a:pt x="490" y="153"/>
                    <a:pt x="489" y="153"/>
                  </a:cubicBezTo>
                  <a:cubicBezTo>
                    <a:pt x="487" y="153"/>
                    <a:pt x="486" y="152"/>
                    <a:pt x="485" y="150"/>
                  </a:cubicBezTo>
                  <a:cubicBezTo>
                    <a:pt x="479" y="130"/>
                    <a:pt x="479" y="130"/>
                    <a:pt x="479" y="130"/>
                  </a:cubicBezTo>
                  <a:cubicBezTo>
                    <a:pt x="475" y="130"/>
                    <a:pt x="470" y="130"/>
                    <a:pt x="465" y="129"/>
                  </a:cubicBezTo>
                  <a:cubicBezTo>
                    <a:pt x="456" y="147"/>
                    <a:pt x="456" y="147"/>
                    <a:pt x="456" y="147"/>
                  </a:cubicBezTo>
                  <a:cubicBezTo>
                    <a:pt x="455" y="149"/>
                    <a:pt x="453" y="151"/>
                    <a:pt x="451" y="150"/>
                  </a:cubicBezTo>
                  <a:cubicBezTo>
                    <a:pt x="449" y="150"/>
                    <a:pt x="448" y="148"/>
                    <a:pt x="448" y="146"/>
                  </a:cubicBezTo>
                  <a:cubicBezTo>
                    <a:pt x="448" y="146"/>
                    <a:pt x="448" y="146"/>
                    <a:pt x="448" y="145"/>
                  </a:cubicBezTo>
                  <a:cubicBezTo>
                    <a:pt x="448" y="125"/>
                    <a:pt x="448" y="125"/>
                    <a:pt x="448" y="125"/>
                  </a:cubicBezTo>
                  <a:cubicBezTo>
                    <a:pt x="444" y="123"/>
                    <a:pt x="439" y="121"/>
                    <a:pt x="435" y="119"/>
                  </a:cubicBezTo>
                  <a:cubicBezTo>
                    <a:pt x="420" y="134"/>
                    <a:pt x="420" y="134"/>
                    <a:pt x="420" y="134"/>
                  </a:cubicBezTo>
                  <a:cubicBezTo>
                    <a:pt x="419" y="135"/>
                    <a:pt x="417" y="136"/>
                    <a:pt x="415" y="135"/>
                  </a:cubicBezTo>
                  <a:cubicBezTo>
                    <a:pt x="414" y="134"/>
                    <a:pt x="413" y="133"/>
                    <a:pt x="413" y="131"/>
                  </a:cubicBezTo>
                  <a:cubicBezTo>
                    <a:pt x="413" y="131"/>
                    <a:pt x="413" y="130"/>
                    <a:pt x="414" y="129"/>
                  </a:cubicBezTo>
                  <a:cubicBezTo>
                    <a:pt x="420" y="110"/>
                    <a:pt x="420" y="110"/>
                    <a:pt x="420" y="110"/>
                  </a:cubicBezTo>
                  <a:cubicBezTo>
                    <a:pt x="416" y="107"/>
                    <a:pt x="413" y="104"/>
                    <a:pt x="409" y="101"/>
                  </a:cubicBezTo>
                  <a:cubicBezTo>
                    <a:pt x="391" y="110"/>
                    <a:pt x="391" y="110"/>
                    <a:pt x="391" y="110"/>
                  </a:cubicBezTo>
                  <a:cubicBezTo>
                    <a:pt x="389" y="111"/>
                    <a:pt x="387" y="111"/>
                    <a:pt x="386" y="109"/>
                  </a:cubicBezTo>
                  <a:cubicBezTo>
                    <a:pt x="385" y="109"/>
                    <a:pt x="385" y="108"/>
                    <a:pt x="385" y="107"/>
                  </a:cubicBezTo>
                  <a:cubicBezTo>
                    <a:pt x="385" y="106"/>
                    <a:pt x="385" y="104"/>
                    <a:pt x="386" y="104"/>
                  </a:cubicBezTo>
                  <a:cubicBezTo>
                    <a:pt x="398" y="87"/>
                    <a:pt x="398" y="87"/>
                    <a:pt x="398" y="87"/>
                  </a:cubicBezTo>
                  <a:cubicBezTo>
                    <a:pt x="395" y="83"/>
                    <a:pt x="393" y="79"/>
                    <a:pt x="391" y="75"/>
                  </a:cubicBezTo>
                  <a:cubicBezTo>
                    <a:pt x="371" y="78"/>
                    <a:pt x="371" y="78"/>
                    <a:pt x="371" y="78"/>
                  </a:cubicBezTo>
                  <a:cubicBezTo>
                    <a:pt x="369" y="79"/>
                    <a:pt x="366" y="78"/>
                    <a:pt x="365" y="76"/>
                  </a:cubicBezTo>
                  <a:cubicBezTo>
                    <a:pt x="365" y="75"/>
                    <a:pt x="365" y="75"/>
                    <a:pt x="365" y="74"/>
                  </a:cubicBezTo>
                  <a:cubicBezTo>
                    <a:pt x="365" y="73"/>
                    <a:pt x="366" y="71"/>
                    <a:pt x="368" y="71"/>
                  </a:cubicBezTo>
                  <a:cubicBezTo>
                    <a:pt x="384" y="59"/>
                    <a:pt x="384" y="59"/>
                    <a:pt x="384" y="59"/>
                  </a:cubicBezTo>
                  <a:cubicBezTo>
                    <a:pt x="383" y="54"/>
                    <a:pt x="382" y="50"/>
                    <a:pt x="381" y="45"/>
                  </a:cubicBezTo>
                  <a:cubicBezTo>
                    <a:pt x="361" y="42"/>
                    <a:pt x="361" y="42"/>
                    <a:pt x="361" y="42"/>
                  </a:cubicBezTo>
                  <a:cubicBezTo>
                    <a:pt x="359" y="42"/>
                    <a:pt x="357" y="40"/>
                    <a:pt x="357" y="38"/>
                  </a:cubicBezTo>
                  <a:cubicBezTo>
                    <a:pt x="357" y="38"/>
                    <a:pt x="357" y="38"/>
                    <a:pt x="357" y="38"/>
                  </a:cubicBezTo>
                  <a:cubicBezTo>
                    <a:pt x="357" y="36"/>
                    <a:pt x="358" y="34"/>
                    <a:pt x="360" y="34"/>
                  </a:cubicBezTo>
                  <a:cubicBezTo>
                    <a:pt x="380" y="28"/>
                    <a:pt x="380" y="28"/>
                    <a:pt x="380" y="28"/>
                  </a:cubicBezTo>
                  <a:cubicBezTo>
                    <a:pt x="380" y="23"/>
                    <a:pt x="380" y="18"/>
                    <a:pt x="381" y="13"/>
                  </a:cubicBezTo>
                  <a:cubicBezTo>
                    <a:pt x="363" y="4"/>
                    <a:pt x="363" y="4"/>
                    <a:pt x="363" y="4"/>
                  </a:cubicBezTo>
                  <a:cubicBezTo>
                    <a:pt x="361" y="4"/>
                    <a:pt x="360" y="2"/>
                    <a:pt x="360" y="0"/>
                  </a:cubicBezTo>
                  <a:cubicBezTo>
                    <a:pt x="360" y="0"/>
                    <a:pt x="360" y="0"/>
                    <a:pt x="360" y="0"/>
                  </a:cubicBezTo>
                  <a:cubicBezTo>
                    <a:pt x="110" y="0"/>
                    <a:pt x="110" y="0"/>
                    <a:pt x="110" y="0"/>
                  </a:cubicBezTo>
                  <a:cubicBezTo>
                    <a:pt x="103" y="41"/>
                    <a:pt x="83" y="85"/>
                    <a:pt x="83" y="85"/>
                  </a:cubicBezTo>
                  <a:cubicBezTo>
                    <a:pt x="71" y="115"/>
                    <a:pt x="79" y="137"/>
                    <a:pt x="79" y="137"/>
                  </a:cubicBezTo>
                  <a:cubicBezTo>
                    <a:pt x="103" y="178"/>
                    <a:pt x="84" y="200"/>
                    <a:pt x="68" y="221"/>
                  </a:cubicBezTo>
                  <a:cubicBezTo>
                    <a:pt x="53" y="242"/>
                    <a:pt x="0" y="315"/>
                    <a:pt x="51" y="317"/>
                  </a:cubicBezTo>
                  <a:cubicBezTo>
                    <a:pt x="99" y="318"/>
                    <a:pt x="84" y="334"/>
                    <a:pt x="84" y="334"/>
                  </a:cubicBezTo>
                  <a:cubicBezTo>
                    <a:pt x="63" y="380"/>
                    <a:pt x="96" y="381"/>
                    <a:pt x="96" y="381"/>
                  </a:cubicBezTo>
                  <a:cubicBezTo>
                    <a:pt x="81" y="408"/>
                    <a:pt x="103" y="409"/>
                    <a:pt x="103" y="409"/>
                  </a:cubicBezTo>
                  <a:cubicBezTo>
                    <a:pt x="135" y="409"/>
                    <a:pt x="118" y="438"/>
                    <a:pt x="118" y="438"/>
                  </a:cubicBezTo>
                  <a:cubicBezTo>
                    <a:pt x="79" y="481"/>
                    <a:pt x="113" y="524"/>
                    <a:pt x="162" y="514"/>
                  </a:cubicBezTo>
                  <a:cubicBezTo>
                    <a:pt x="259" y="494"/>
                    <a:pt x="309" y="527"/>
                    <a:pt x="286" y="597"/>
                  </a:cubicBezTo>
                  <a:cubicBezTo>
                    <a:pt x="263" y="666"/>
                    <a:pt x="232" y="709"/>
                    <a:pt x="232" y="709"/>
                  </a:cubicBezTo>
                  <a:cubicBezTo>
                    <a:pt x="659" y="709"/>
                    <a:pt x="659" y="709"/>
                    <a:pt x="659" y="709"/>
                  </a:cubicBezTo>
                  <a:cubicBezTo>
                    <a:pt x="568" y="521"/>
                    <a:pt x="568" y="521"/>
                    <a:pt x="568" y="521"/>
                  </a:cubicBezTo>
                  <a:cubicBezTo>
                    <a:pt x="540" y="458"/>
                    <a:pt x="606" y="330"/>
                    <a:pt x="606" y="330"/>
                  </a:cubicBezTo>
                  <a:close/>
                  <a:moveTo>
                    <a:pt x="334" y="176"/>
                  </a:moveTo>
                  <a:cubicBezTo>
                    <a:pt x="322" y="168"/>
                    <a:pt x="322" y="168"/>
                    <a:pt x="322" y="168"/>
                  </a:cubicBezTo>
                  <a:cubicBezTo>
                    <a:pt x="320" y="169"/>
                    <a:pt x="317" y="171"/>
                    <a:pt x="314" y="173"/>
                  </a:cubicBezTo>
                  <a:cubicBezTo>
                    <a:pt x="316" y="187"/>
                    <a:pt x="316" y="187"/>
                    <a:pt x="316" y="187"/>
                  </a:cubicBezTo>
                  <a:cubicBezTo>
                    <a:pt x="316" y="187"/>
                    <a:pt x="316" y="188"/>
                    <a:pt x="316" y="188"/>
                  </a:cubicBezTo>
                  <a:cubicBezTo>
                    <a:pt x="316" y="189"/>
                    <a:pt x="315" y="190"/>
                    <a:pt x="314" y="191"/>
                  </a:cubicBezTo>
                  <a:cubicBezTo>
                    <a:pt x="313" y="191"/>
                    <a:pt x="311" y="190"/>
                    <a:pt x="311" y="189"/>
                  </a:cubicBezTo>
                  <a:cubicBezTo>
                    <a:pt x="302" y="177"/>
                    <a:pt x="302" y="177"/>
                    <a:pt x="302" y="177"/>
                  </a:cubicBezTo>
                  <a:cubicBezTo>
                    <a:pt x="299" y="178"/>
                    <a:pt x="296" y="179"/>
                    <a:pt x="293" y="180"/>
                  </a:cubicBezTo>
                  <a:cubicBezTo>
                    <a:pt x="290" y="194"/>
                    <a:pt x="290" y="194"/>
                    <a:pt x="290" y="194"/>
                  </a:cubicBezTo>
                  <a:cubicBezTo>
                    <a:pt x="290" y="194"/>
                    <a:pt x="290" y="194"/>
                    <a:pt x="290" y="194"/>
                  </a:cubicBezTo>
                  <a:cubicBezTo>
                    <a:pt x="290" y="195"/>
                    <a:pt x="289" y="197"/>
                    <a:pt x="288" y="197"/>
                  </a:cubicBezTo>
                  <a:cubicBezTo>
                    <a:pt x="288" y="197"/>
                    <a:pt x="288" y="197"/>
                    <a:pt x="288" y="197"/>
                  </a:cubicBezTo>
                  <a:cubicBezTo>
                    <a:pt x="286" y="197"/>
                    <a:pt x="285" y="196"/>
                    <a:pt x="285" y="194"/>
                  </a:cubicBezTo>
                  <a:cubicBezTo>
                    <a:pt x="281" y="180"/>
                    <a:pt x="281" y="180"/>
                    <a:pt x="281" y="180"/>
                  </a:cubicBezTo>
                  <a:cubicBezTo>
                    <a:pt x="277" y="180"/>
                    <a:pt x="274" y="180"/>
                    <a:pt x="270" y="180"/>
                  </a:cubicBezTo>
                  <a:cubicBezTo>
                    <a:pt x="264" y="192"/>
                    <a:pt x="264" y="192"/>
                    <a:pt x="264" y="192"/>
                  </a:cubicBezTo>
                  <a:cubicBezTo>
                    <a:pt x="264" y="194"/>
                    <a:pt x="262" y="195"/>
                    <a:pt x="261" y="194"/>
                  </a:cubicBezTo>
                  <a:cubicBezTo>
                    <a:pt x="259" y="194"/>
                    <a:pt x="258" y="193"/>
                    <a:pt x="258" y="192"/>
                  </a:cubicBezTo>
                  <a:cubicBezTo>
                    <a:pt x="258" y="191"/>
                    <a:pt x="258" y="191"/>
                    <a:pt x="259" y="191"/>
                  </a:cubicBezTo>
                  <a:cubicBezTo>
                    <a:pt x="259" y="177"/>
                    <a:pt x="259" y="177"/>
                    <a:pt x="259" y="177"/>
                  </a:cubicBezTo>
                  <a:cubicBezTo>
                    <a:pt x="255" y="176"/>
                    <a:pt x="252" y="174"/>
                    <a:pt x="249" y="173"/>
                  </a:cubicBezTo>
                  <a:cubicBezTo>
                    <a:pt x="239" y="183"/>
                    <a:pt x="239" y="183"/>
                    <a:pt x="239" y="183"/>
                  </a:cubicBezTo>
                  <a:cubicBezTo>
                    <a:pt x="238" y="184"/>
                    <a:pt x="237" y="185"/>
                    <a:pt x="235" y="184"/>
                  </a:cubicBezTo>
                  <a:cubicBezTo>
                    <a:pt x="235" y="183"/>
                    <a:pt x="234" y="182"/>
                    <a:pt x="234" y="181"/>
                  </a:cubicBezTo>
                  <a:cubicBezTo>
                    <a:pt x="234" y="181"/>
                    <a:pt x="234" y="180"/>
                    <a:pt x="235" y="180"/>
                  </a:cubicBezTo>
                  <a:cubicBezTo>
                    <a:pt x="239" y="166"/>
                    <a:pt x="239" y="166"/>
                    <a:pt x="239" y="166"/>
                  </a:cubicBezTo>
                  <a:cubicBezTo>
                    <a:pt x="236" y="164"/>
                    <a:pt x="234" y="162"/>
                    <a:pt x="231" y="160"/>
                  </a:cubicBezTo>
                  <a:cubicBezTo>
                    <a:pt x="219" y="166"/>
                    <a:pt x="219" y="166"/>
                    <a:pt x="219" y="166"/>
                  </a:cubicBezTo>
                  <a:cubicBezTo>
                    <a:pt x="218" y="167"/>
                    <a:pt x="216" y="167"/>
                    <a:pt x="215" y="166"/>
                  </a:cubicBezTo>
                  <a:cubicBezTo>
                    <a:pt x="214" y="165"/>
                    <a:pt x="214" y="165"/>
                    <a:pt x="214" y="164"/>
                  </a:cubicBezTo>
                  <a:cubicBezTo>
                    <a:pt x="214" y="163"/>
                    <a:pt x="214" y="163"/>
                    <a:pt x="215" y="162"/>
                  </a:cubicBezTo>
                  <a:cubicBezTo>
                    <a:pt x="224" y="151"/>
                    <a:pt x="224" y="151"/>
                    <a:pt x="224" y="151"/>
                  </a:cubicBezTo>
                  <a:cubicBezTo>
                    <a:pt x="222" y="148"/>
                    <a:pt x="220" y="145"/>
                    <a:pt x="218" y="142"/>
                  </a:cubicBezTo>
                  <a:cubicBezTo>
                    <a:pt x="204" y="144"/>
                    <a:pt x="204" y="144"/>
                    <a:pt x="204" y="144"/>
                  </a:cubicBezTo>
                  <a:cubicBezTo>
                    <a:pt x="203" y="145"/>
                    <a:pt x="201" y="144"/>
                    <a:pt x="201" y="143"/>
                  </a:cubicBezTo>
                  <a:cubicBezTo>
                    <a:pt x="201" y="142"/>
                    <a:pt x="201" y="142"/>
                    <a:pt x="201" y="141"/>
                  </a:cubicBezTo>
                  <a:cubicBezTo>
                    <a:pt x="201" y="140"/>
                    <a:pt x="201" y="139"/>
                    <a:pt x="202" y="139"/>
                  </a:cubicBezTo>
                  <a:cubicBezTo>
                    <a:pt x="214" y="131"/>
                    <a:pt x="214" y="131"/>
                    <a:pt x="214" y="131"/>
                  </a:cubicBezTo>
                  <a:cubicBezTo>
                    <a:pt x="213" y="127"/>
                    <a:pt x="212" y="124"/>
                    <a:pt x="212" y="121"/>
                  </a:cubicBezTo>
                  <a:cubicBezTo>
                    <a:pt x="198" y="119"/>
                    <a:pt x="198" y="119"/>
                    <a:pt x="198" y="119"/>
                  </a:cubicBezTo>
                  <a:cubicBezTo>
                    <a:pt x="196" y="119"/>
                    <a:pt x="195" y="118"/>
                    <a:pt x="195" y="116"/>
                  </a:cubicBezTo>
                  <a:cubicBezTo>
                    <a:pt x="195" y="116"/>
                    <a:pt x="195" y="116"/>
                    <a:pt x="195" y="116"/>
                  </a:cubicBezTo>
                  <a:cubicBezTo>
                    <a:pt x="195" y="114"/>
                    <a:pt x="196" y="113"/>
                    <a:pt x="197" y="113"/>
                  </a:cubicBezTo>
                  <a:cubicBezTo>
                    <a:pt x="211" y="109"/>
                    <a:pt x="211" y="109"/>
                    <a:pt x="211" y="109"/>
                  </a:cubicBezTo>
                  <a:cubicBezTo>
                    <a:pt x="211" y="105"/>
                    <a:pt x="211" y="102"/>
                    <a:pt x="212" y="99"/>
                  </a:cubicBezTo>
                  <a:cubicBezTo>
                    <a:pt x="199" y="92"/>
                    <a:pt x="199" y="92"/>
                    <a:pt x="199" y="92"/>
                  </a:cubicBezTo>
                  <a:cubicBezTo>
                    <a:pt x="198" y="92"/>
                    <a:pt x="197" y="91"/>
                    <a:pt x="197" y="89"/>
                  </a:cubicBezTo>
                  <a:cubicBezTo>
                    <a:pt x="197" y="89"/>
                    <a:pt x="197" y="89"/>
                    <a:pt x="197" y="89"/>
                  </a:cubicBezTo>
                  <a:cubicBezTo>
                    <a:pt x="197" y="87"/>
                    <a:pt x="199" y="86"/>
                    <a:pt x="200" y="87"/>
                  </a:cubicBezTo>
                  <a:cubicBezTo>
                    <a:pt x="215" y="87"/>
                    <a:pt x="215" y="87"/>
                    <a:pt x="215" y="87"/>
                  </a:cubicBezTo>
                  <a:cubicBezTo>
                    <a:pt x="216" y="84"/>
                    <a:pt x="217" y="81"/>
                    <a:pt x="218" y="78"/>
                  </a:cubicBezTo>
                  <a:cubicBezTo>
                    <a:pt x="208" y="68"/>
                    <a:pt x="208" y="68"/>
                    <a:pt x="208" y="68"/>
                  </a:cubicBezTo>
                  <a:cubicBezTo>
                    <a:pt x="208" y="67"/>
                    <a:pt x="207" y="66"/>
                    <a:pt x="207" y="65"/>
                  </a:cubicBezTo>
                  <a:cubicBezTo>
                    <a:pt x="207" y="65"/>
                    <a:pt x="207" y="64"/>
                    <a:pt x="207" y="64"/>
                  </a:cubicBezTo>
                  <a:cubicBezTo>
                    <a:pt x="208" y="62"/>
                    <a:pt x="210" y="62"/>
                    <a:pt x="211" y="63"/>
                  </a:cubicBezTo>
                  <a:cubicBezTo>
                    <a:pt x="225" y="67"/>
                    <a:pt x="225" y="67"/>
                    <a:pt x="225" y="67"/>
                  </a:cubicBezTo>
                  <a:cubicBezTo>
                    <a:pt x="227" y="65"/>
                    <a:pt x="229" y="62"/>
                    <a:pt x="232" y="60"/>
                  </a:cubicBezTo>
                  <a:cubicBezTo>
                    <a:pt x="225" y="47"/>
                    <a:pt x="225" y="47"/>
                    <a:pt x="225" y="47"/>
                  </a:cubicBezTo>
                  <a:cubicBezTo>
                    <a:pt x="225" y="46"/>
                    <a:pt x="224" y="46"/>
                    <a:pt x="224" y="45"/>
                  </a:cubicBezTo>
                  <a:cubicBezTo>
                    <a:pt x="224" y="44"/>
                    <a:pt x="225" y="44"/>
                    <a:pt x="225" y="43"/>
                  </a:cubicBezTo>
                  <a:cubicBezTo>
                    <a:pt x="227" y="42"/>
                    <a:pt x="228" y="42"/>
                    <a:pt x="229" y="43"/>
                  </a:cubicBezTo>
                  <a:cubicBezTo>
                    <a:pt x="241" y="52"/>
                    <a:pt x="241" y="52"/>
                    <a:pt x="241" y="52"/>
                  </a:cubicBezTo>
                  <a:cubicBezTo>
                    <a:pt x="243" y="50"/>
                    <a:pt x="246" y="48"/>
                    <a:pt x="249" y="47"/>
                  </a:cubicBezTo>
                  <a:cubicBezTo>
                    <a:pt x="247" y="33"/>
                    <a:pt x="247" y="33"/>
                    <a:pt x="247" y="33"/>
                  </a:cubicBezTo>
                  <a:cubicBezTo>
                    <a:pt x="247" y="32"/>
                    <a:pt x="247" y="32"/>
                    <a:pt x="247" y="32"/>
                  </a:cubicBezTo>
                  <a:cubicBezTo>
                    <a:pt x="247" y="30"/>
                    <a:pt x="248" y="29"/>
                    <a:pt x="249" y="29"/>
                  </a:cubicBezTo>
                  <a:cubicBezTo>
                    <a:pt x="250" y="28"/>
                    <a:pt x="252" y="29"/>
                    <a:pt x="252" y="31"/>
                  </a:cubicBezTo>
                  <a:cubicBezTo>
                    <a:pt x="261" y="42"/>
                    <a:pt x="261" y="42"/>
                    <a:pt x="261" y="42"/>
                  </a:cubicBezTo>
                  <a:cubicBezTo>
                    <a:pt x="264" y="41"/>
                    <a:pt x="267" y="40"/>
                    <a:pt x="270" y="40"/>
                  </a:cubicBezTo>
                  <a:cubicBezTo>
                    <a:pt x="273" y="26"/>
                    <a:pt x="273" y="26"/>
                    <a:pt x="273" y="26"/>
                  </a:cubicBezTo>
                  <a:cubicBezTo>
                    <a:pt x="273" y="26"/>
                    <a:pt x="273" y="26"/>
                    <a:pt x="273" y="26"/>
                  </a:cubicBezTo>
                  <a:cubicBezTo>
                    <a:pt x="273" y="24"/>
                    <a:pt x="274" y="23"/>
                    <a:pt x="275" y="23"/>
                  </a:cubicBezTo>
                  <a:cubicBezTo>
                    <a:pt x="277" y="23"/>
                    <a:pt x="278" y="24"/>
                    <a:pt x="278" y="25"/>
                  </a:cubicBezTo>
                  <a:cubicBezTo>
                    <a:pt x="282" y="39"/>
                    <a:pt x="282" y="39"/>
                    <a:pt x="282" y="39"/>
                  </a:cubicBezTo>
                  <a:cubicBezTo>
                    <a:pt x="286" y="39"/>
                    <a:pt x="289" y="39"/>
                    <a:pt x="293" y="40"/>
                  </a:cubicBezTo>
                  <a:cubicBezTo>
                    <a:pt x="299" y="27"/>
                    <a:pt x="299" y="27"/>
                    <a:pt x="299" y="27"/>
                  </a:cubicBezTo>
                  <a:cubicBezTo>
                    <a:pt x="299" y="26"/>
                    <a:pt x="301" y="25"/>
                    <a:pt x="302" y="25"/>
                  </a:cubicBezTo>
                  <a:cubicBezTo>
                    <a:pt x="304" y="25"/>
                    <a:pt x="305" y="27"/>
                    <a:pt x="305" y="28"/>
                  </a:cubicBezTo>
                  <a:cubicBezTo>
                    <a:pt x="305" y="28"/>
                    <a:pt x="305" y="28"/>
                    <a:pt x="304" y="29"/>
                  </a:cubicBezTo>
                  <a:cubicBezTo>
                    <a:pt x="304" y="43"/>
                    <a:pt x="304" y="43"/>
                    <a:pt x="304" y="43"/>
                  </a:cubicBezTo>
                  <a:cubicBezTo>
                    <a:pt x="308" y="44"/>
                    <a:pt x="311" y="45"/>
                    <a:pt x="314" y="47"/>
                  </a:cubicBezTo>
                  <a:cubicBezTo>
                    <a:pt x="324" y="37"/>
                    <a:pt x="324" y="37"/>
                    <a:pt x="324" y="37"/>
                  </a:cubicBezTo>
                  <a:cubicBezTo>
                    <a:pt x="325" y="35"/>
                    <a:pt x="326" y="35"/>
                    <a:pt x="328" y="36"/>
                  </a:cubicBezTo>
                  <a:cubicBezTo>
                    <a:pt x="328" y="36"/>
                    <a:pt x="329" y="37"/>
                    <a:pt x="329" y="38"/>
                  </a:cubicBezTo>
                  <a:cubicBezTo>
                    <a:pt x="329" y="39"/>
                    <a:pt x="329" y="39"/>
                    <a:pt x="328" y="40"/>
                  </a:cubicBezTo>
                  <a:cubicBezTo>
                    <a:pt x="324" y="53"/>
                    <a:pt x="324" y="53"/>
                    <a:pt x="324" y="53"/>
                  </a:cubicBezTo>
                  <a:cubicBezTo>
                    <a:pt x="327" y="55"/>
                    <a:pt x="329" y="57"/>
                    <a:pt x="332" y="60"/>
                  </a:cubicBezTo>
                  <a:cubicBezTo>
                    <a:pt x="344" y="53"/>
                    <a:pt x="344" y="53"/>
                    <a:pt x="344" y="53"/>
                  </a:cubicBezTo>
                  <a:cubicBezTo>
                    <a:pt x="345" y="52"/>
                    <a:pt x="347" y="52"/>
                    <a:pt x="348" y="54"/>
                  </a:cubicBezTo>
                  <a:cubicBezTo>
                    <a:pt x="349" y="54"/>
                    <a:pt x="349" y="55"/>
                    <a:pt x="349" y="55"/>
                  </a:cubicBezTo>
                  <a:cubicBezTo>
                    <a:pt x="349" y="56"/>
                    <a:pt x="349" y="57"/>
                    <a:pt x="348" y="58"/>
                  </a:cubicBezTo>
                  <a:cubicBezTo>
                    <a:pt x="339" y="69"/>
                    <a:pt x="339" y="69"/>
                    <a:pt x="339" y="69"/>
                  </a:cubicBezTo>
                  <a:cubicBezTo>
                    <a:pt x="341" y="72"/>
                    <a:pt x="343" y="75"/>
                    <a:pt x="345" y="78"/>
                  </a:cubicBezTo>
                  <a:cubicBezTo>
                    <a:pt x="359" y="75"/>
                    <a:pt x="359" y="75"/>
                    <a:pt x="359" y="75"/>
                  </a:cubicBezTo>
                  <a:cubicBezTo>
                    <a:pt x="360" y="75"/>
                    <a:pt x="362" y="76"/>
                    <a:pt x="362" y="77"/>
                  </a:cubicBezTo>
                  <a:cubicBezTo>
                    <a:pt x="362" y="77"/>
                    <a:pt x="362" y="78"/>
                    <a:pt x="362" y="78"/>
                  </a:cubicBezTo>
                  <a:cubicBezTo>
                    <a:pt x="362" y="79"/>
                    <a:pt x="362" y="80"/>
                    <a:pt x="361" y="81"/>
                  </a:cubicBezTo>
                  <a:cubicBezTo>
                    <a:pt x="349" y="89"/>
                    <a:pt x="349" y="89"/>
                    <a:pt x="349" y="89"/>
                  </a:cubicBezTo>
                  <a:cubicBezTo>
                    <a:pt x="350" y="92"/>
                    <a:pt x="351" y="95"/>
                    <a:pt x="351" y="99"/>
                  </a:cubicBezTo>
                  <a:cubicBezTo>
                    <a:pt x="365" y="101"/>
                    <a:pt x="365" y="101"/>
                    <a:pt x="365" y="101"/>
                  </a:cubicBezTo>
                  <a:cubicBezTo>
                    <a:pt x="367" y="101"/>
                    <a:pt x="368" y="102"/>
                    <a:pt x="368" y="104"/>
                  </a:cubicBezTo>
                  <a:cubicBezTo>
                    <a:pt x="368" y="104"/>
                    <a:pt x="368" y="104"/>
                    <a:pt x="368" y="104"/>
                  </a:cubicBezTo>
                  <a:cubicBezTo>
                    <a:pt x="368" y="105"/>
                    <a:pt x="367" y="106"/>
                    <a:pt x="366" y="107"/>
                  </a:cubicBezTo>
                  <a:cubicBezTo>
                    <a:pt x="352" y="111"/>
                    <a:pt x="352" y="111"/>
                    <a:pt x="352" y="111"/>
                  </a:cubicBezTo>
                  <a:cubicBezTo>
                    <a:pt x="352" y="114"/>
                    <a:pt x="352" y="118"/>
                    <a:pt x="351" y="121"/>
                  </a:cubicBezTo>
                  <a:cubicBezTo>
                    <a:pt x="364" y="127"/>
                    <a:pt x="364" y="127"/>
                    <a:pt x="364" y="127"/>
                  </a:cubicBezTo>
                  <a:cubicBezTo>
                    <a:pt x="365" y="128"/>
                    <a:pt x="366" y="129"/>
                    <a:pt x="366" y="130"/>
                  </a:cubicBezTo>
                  <a:cubicBezTo>
                    <a:pt x="366" y="130"/>
                    <a:pt x="366" y="130"/>
                    <a:pt x="366" y="131"/>
                  </a:cubicBezTo>
                  <a:cubicBezTo>
                    <a:pt x="366" y="132"/>
                    <a:pt x="364" y="133"/>
                    <a:pt x="363" y="133"/>
                  </a:cubicBezTo>
                  <a:cubicBezTo>
                    <a:pt x="348" y="133"/>
                    <a:pt x="348" y="133"/>
                    <a:pt x="348" y="133"/>
                  </a:cubicBezTo>
                  <a:cubicBezTo>
                    <a:pt x="347" y="136"/>
                    <a:pt x="346" y="139"/>
                    <a:pt x="345" y="142"/>
                  </a:cubicBezTo>
                  <a:cubicBezTo>
                    <a:pt x="355" y="152"/>
                    <a:pt x="355" y="152"/>
                    <a:pt x="355" y="152"/>
                  </a:cubicBezTo>
                  <a:cubicBezTo>
                    <a:pt x="355" y="153"/>
                    <a:pt x="356" y="153"/>
                    <a:pt x="356" y="154"/>
                  </a:cubicBezTo>
                  <a:cubicBezTo>
                    <a:pt x="356" y="155"/>
                    <a:pt x="356" y="155"/>
                    <a:pt x="356" y="156"/>
                  </a:cubicBezTo>
                  <a:cubicBezTo>
                    <a:pt x="355" y="157"/>
                    <a:pt x="353" y="158"/>
                    <a:pt x="352" y="157"/>
                  </a:cubicBezTo>
                  <a:cubicBezTo>
                    <a:pt x="338" y="152"/>
                    <a:pt x="338" y="152"/>
                    <a:pt x="338" y="152"/>
                  </a:cubicBezTo>
                  <a:cubicBezTo>
                    <a:pt x="336" y="155"/>
                    <a:pt x="334" y="157"/>
                    <a:pt x="331" y="160"/>
                  </a:cubicBezTo>
                  <a:cubicBezTo>
                    <a:pt x="338" y="173"/>
                    <a:pt x="338" y="173"/>
                    <a:pt x="338" y="173"/>
                  </a:cubicBezTo>
                  <a:cubicBezTo>
                    <a:pt x="338" y="173"/>
                    <a:pt x="339" y="174"/>
                    <a:pt x="339" y="174"/>
                  </a:cubicBezTo>
                  <a:cubicBezTo>
                    <a:pt x="339" y="175"/>
                    <a:pt x="338" y="176"/>
                    <a:pt x="338" y="176"/>
                  </a:cubicBezTo>
                  <a:cubicBezTo>
                    <a:pt x="336" y="177"/>
                    <a:pt x="335" y="177"/>
                    <a:pt x="334" y="176"/>
                  </a:cubicBezTo>
                  <a:close/>
                  <a:moveTo>
                    <a:pt x="451" y="192"/>
                  </a:moveTo>
                  <a:cubicBezTo>
                    <a:pt x="442" y="195"/>
                    <a:pt x="442" y="195"/>
                    <a:pt x="442" y="195"/>
                  </a:cubicBezTo>
                  <a:cubicBezTo>
                    <a:pt x="442" y="197"/>
                    <a:pt x="442" y="200"/>
                    <a:pt x="441" y="202"/>
                  </a:cubicBezTo>
                  <a:cubicBezTo>
                    <a:pt x="450" y="206"/>
                    <a:pt x="450" y="206"/>
                    <a:pt x="450" y="206"/>
                  </a:cubicBezTo>
                  <a:cubicBezTo>
                    <a:pt x="451" y="206"/>
                    <a:pt x="451" y="207"/>
                    <a:pt x="451" y="208"/>
                  </a:cubicBezTo>
                  <a:cubicBezTo>
                    <a:pt x="451" y="208"/>
                    <a:pt x="451" y="208"/>
                    <a:pt x="451" y="208"/>
                  </a:cubicBezTo>
                  <a:cubicBezTo>
                    <a:pt x="451" y="209"/>
                    <a:pt x="450" y="210"/>
                    <a:pt x="449" y="210"/>
                  </a:cubicBezTo>
                  <a:cubicBezTo>
                    <a:pt x="439" y="210"/>
                    <a:pt x="439" y="210"/>
                    <a:pt x="439" y="210"/>
                  </a:cubicBezTo>
                  <a:cubicBezTo>
                    <a:pt x="439" y="212"/>
                    <a:pt x="438" y="214"/>
                    <a:pt x="437" y="216"/>
                  </a:cubicBezTo>
                  <a:cubicBezTo>
                    <a:pt x="444" y="223"/>
                    <a:pt x="444" y="223"/>
                    <a:pt x="444" y="223"/>
                  </a:cubicBezTo>
                  <a:cubicBezTo>
                    <a:pt x="444" y="223"/>
                    <a:pt x="444" y="224"/>
                    <a:pt x="444" y="224"/>
                  </a:cubicBezTo>
                  <a:cubicBezTo>
                    <a:pt x="444" y="225"/>
                    <a:pt x="444" y="225"/>
                    <a:pt x="444" y="225"/>
                  </a:cubicBezTo>
                  <a:cubicBezTo>
                    <a:pt x="444" y="226"/>
                    <a:pt x="443" y="226"/>
                    <a:pt x="442" y="226"/>
                  </a:cubicBezTo>
                  <a:cubicBezTo>
                    <a:pt x="433" y="223"/>
                    <a:pt x="433" y="223"/>
                    <a:pt x="433" y="223"/>
                  </a:cubicBezTo>
                  <a:cubicBezTo>
                    <a:pt x="431" y="224"/>
                    <a:pt x="430" y="226"/>
                    <a:pt x="428" y="228"/>
                  </a:cubicBezTo>
                  <a:cubicBezTo>
                    <a:pt x="433" y="236"/>
                    <a:pt x="433" y="236"/>
                    <a:pt x="433" y="236"/>
                  </a:cubicBezTo>
                  <a:cubicBezTo>
                    <a:pt x="433" y="237"/>
                    <a:pt x="433" y="237"/>
                    <a:pt x="433" y="237"/>
                  </a:cubicBezTo>
                  <a:cubicBezTo>
                    <a:pt x="433" y="238"/>
                    <a:pt x="433" y="239"/>
                    <a:pt x="432" y="239"/>
                  </a:cubicBezTo>
                  <a:cubicBezTo>
                    <a:pt x="431" y="240"/>
                    <a:pt x="430" y="239"/>
                    <a:pt x="430" y="239"/>
                  </a:cubicBezTo>
                  <a:cubicBezTo>
                    <a:pt x="422" y="233"/>
                    <a:pt x="422" y="233"/>
                    <a:pt x="422" y="233"/>
                  </a:cubicBezTo>
                  <a:cubicBezTo>
                    <a:pt x="420" y="234"/>
                    <a:pt x="418" y="235"/>
                    <a:pt x="416" y="236"/>
                  </a:cubicBezTo>
                  <a:cubicBezTo>
                    <a:pt x="418" y="246"/>
                    <a:pt x="418" y="246"/>
                    <a:pt x="418" y="246"/>
                  </a:cubicBezTo>
                  <a:cubicBezTo>
                    <a:pt x="418" y="246"/>
                    <a:pt x="418" y="246"/>
                    <a:pt x="418" y="247"/>
                  </a:cubicBezTo>
                  <a:cubicBezTo>
                    <a:pt x="418" y="247"/>
                    <a:pt x="417" y="248"/>
                    <a:pt x="417" y="248"/>
                  </a:cubicBezTo>
                  <a:cubicBezTo>
                    <a:pt x="416" y="249"/>
                    <a:pt x="415" y="248"/>
                    <a:pt x="414" y="247"/>
                  </a:cubicBezTo>
                  <a:cubicBezTo>
                    <a:pt x="409" y="239"/>
                    <a:pt x="409" y="239"/>
                    <a:pt x="409" y="239"/>
                  </a:cubicBezTo>
                  <a:cubicBezTo>
                    <a:pt x="407" y="240"/>
                    <a:pt x="404" y="241"/>
                    <a:pt x="402" y="241"/>
                  </a:cubicBezTo>
                  <a:cubicBezTo>
                    <a:pt x="401" y="250"/>
                    <a:pt x="401" y="250"/>
                    <a:pt x="401" y="250"/>
                  </a:cubicBezTo>
                  <a:cubicBezTo>
                    <a:pt x="401" y="250"/>
                    <a:pt x="401" y="251"/>
                    <a:pt x="401" y="251"/>
                  </a:cubicBezTo>
                  <a:cubicBezTo>
                    <a:pt x="401" y="252"/>
                    <a:pt x="400" y="252"/>
                    <a:pt x="399" y="252"/>
                  </a:cubicBezTo>
                  <a:cubicBezTo>
                    <a:pt x="399" y="252"/>
                    <a:pt x="399" y="252"/>
                    <a:pt x="399" y="252"/>
                  </a:cubicBezTo>
                  <a:cubicBezTo>
                    <a:pt x="398" y="252"/>
                    <a:pt x="397" y="252"/>
                    <a:pt x="397" y="251"/>
                  </a:cubicBezTo>
                  <a:cubicBezTo>
                    <a:pt x="394" y="242"/>
                    <a:pt x="394" y="242"/>
                    <a:pt x="394" y="242"/>
                  </a:cubicBezTo>
                  <a:cubicBezTo>
                    <a:pt x="392" y="242"/>
                    <a:pt x="390" y="241"/>
                    <a:pt x="387" y="241"/>
                  </a:cubicBezTo>
                  <a:cubicBezTo>
                    <a:pt x="383" y="250"/>
                    <a:pt x="383" y="250"/>
                    <a:pt x="383" y="250"/>
                  </a:cubicBezTo>
                  <a:cubicBezTo>
                    <a:pt x="383" y="251"/>
                    <a:pt x="382" y="251"/>
                    <a:pt x="381" y="251"/>
                  </a:cubicBezTo>
                  <a:cubicBezTo>
                    <a:pt x="380" y="251"/>
                    <a:pt x="379" y="250"/>
                    <a:pt x="379" y="249"/>
                  </a:cubicBezTo>
                  <a:cubicBezTo>
                    <a:pt x="379" y="249"/>
                    <a:pt x="379" y="249"/>
                    <a:pt x="379" y="249"/>
                  </a:cubicBezTo>
                  <a:cubicBezTo>
                    <a:pt x="380" y="239"/>
                    <a:pt x="380" y="239"/>
                    <a:pt x="380" y="239"/>
                  </a:cubicBezTo>
                  <a:cubicBezTo>
                    <a:pt x="377" y="238"/>
                    <a:pt x="375" y="237"/>
                    <a:pt x="373" y="236"/>
                  </a:cubicBezTo>
                  <a:cubicBezTo>
                    <a:pt x="367" y="243"/>
                    <a:pt x="367" y="243"/>
                    <a:pt x="367" y="243"/>
                  </a:cubicBezTo>
                  <a:cubicBezTo>
                    <a:pt x="366" y="244"/>
                    <a:pt x="365" y="244"/>
                    <a:pt x="364" y="244"/>
                  </a:cubicBezTo>
                  <a:cubicBezTo>
                    <a:pt x="364" y="243"/>
                    <a:pt x="363" y="243"/>
                    <a:pt x="363" y="242"/>
                  </a:cubicBezTo>
                  <a:cubicBezTo>
                    <a:pt x="363" y="242"/>
                    <a:pt x="363" y="242"/>
                    <a:pt x="364" y="241"/>
                  </a:cubicBezTo>
                  <a:cubicBezTo>
                    <a:pt x="367" y="232"/>
                    <a:pt x="367" y="232"/>
                    <a:pt x="367" y="232"/>
                  </a:cubicBezTo>
                  <a:cubicBezTo>
                    <a:pt x="365" y="231"/>
                    <a:pt x="363" y="229"/>
                    <a:pt x="361" y="228"/>
                  </a:cubicBezTo>
                  <a:cubicBezTo>
                    <a:pt x="353" y="232"/>
                    <a:pt x="353" y="232"/>
                    <a:pt x="353" y="232"/>
                  </a:cubicBezTo>
                  <a:cubicBezTo>
                    <a:pt x="352" y="233"/>
                    <a:pt x="351" y="233"/>
                    <a:pt x="350" y="232"/>
                  </a:cubicBezTo>
                  <a:cubicBezTo>
                    <a:pt x="350" y="232"/>
                    <a:pt x="350" y="231"/>
                    <a:pt x="350" y="231"/>
                  </a:cubicBezTo>
                  <a:cubicBezTo>
                    <a:pt x="350" y="230"/>
                    <a:pt x="350" y="230"/>
                    <a:pt x="351" y="229"/>
                  </a:cubicBezTo>
                  <a:cubicBezTo>
                    <a:pt x="356" y="222"/>
                    <a:pt x="356" y="222"/>
                    <a:pt x="356" y="222"/>
                  </a:cubicBezTo>
                  <a:cubicBezTo>
                    <a:pt x="355" y="220"/>
                    <a:pt x="354" y="218"/>
                    <a:pt x="353" y="216"/>
                  </a:cubicBezTo>
                  <a:cubicBezTo>
                    <a:pt x="343" y="217"/>
                    <a:pt x="343" y="217"/>
                    <a:pt x="343" y="217"/>
                  </a:cubicBezTo>
                  <a:cubicBezTo>
                    <a:pt x="342" y="218"/>
                    <a:pt x="341" y="217"/>
                    <a:pt x="341" y="216"/>
                  </a:cubicBezTo>
                  <a:cubicBezTo>
                    <a:pt x="341" y="216"/>
                    <a:pt x="341" y="216"/>
                    <a:pt x="341" y="216"/>
                  </a:cubicBezTo>
                  <a:cubicBezTo>
                    <a:pt x="341" y="215"/>
                    <a:pt x="341" y="214"/>
                    <a:pt x="342" y="214"/>
                  </a:cubicBezTo>
                  <a:cubicBezTo>
                    <a:pt x="350" y="208"/>
                    <a:pt x="350" y="208"/>
                    <a:pt x="350" y="208"/>
                  </a:cubicBezTo>
                  <a:cubicBezTo>
                    <a:pt x="349" y="206"/>
                    <a:pt x="349" y="204"/>
                    <a:pt x="348" y="202"/>
                  </a:cubicBezTo>
                  <a:cubicBezTo>
                    <a:pt x="339" y="200"/>
                    <a:pt x="339" y="200"/>
                    <a:pt x="339" y="200"/>
                  </a:cubicBezTo>
                  <a:cubicBezTo>
                    <a:pt x="338" y="200"/>
                    <a:pt x="337" y="200"/>
                    <a:pt x="337" y="199"/>
                  </a:cubicBezTo>
                  <a:cubicBezTo>
                    <a:pt x="337" y="199"/>
                    <a:pt x="337" y="198"/>
                    <a:pt x="337" y="198"/>
                  </a:cubicBezTo>
                  <a:cubicBezTo>
                    <a:pt x="337" y="197"/>
                    <a:pt x="338" y="197"/>
                    <a:pt x="339" y="197"/>
                  </a:cubicBezTo>
                  <a:cubicBezTo>
                    <a:pt x="348" y="194"/>
                    <a:pt x="348" y="194"/>
                    <a:pt x="348" y="194"/>
                  </a:cubicBezTo>
                  <a:cubicBezTo>
                    <a:pt x="348" y="191"/>
                    <a:pt x="348" y="189"/>
                    <a:pt x="348" y="187"/>
                  </a:cubicBezTo>
                  <a:cubicBezTo>
                    <a:pt x="340" y="183"/>
                    <a:pt x="340" y="183"/>
                    <a:pt x="340" y="183"/>
                  </a:cubicBezTo>
                  <a:cubicBezTo>
                    <a:pt x="339" y="182"/>
                    <a:pt x="338" y="182"/>
                    <a:pt x="338" y="181"/>
                  </a:cubicBezTo>
                  <a:cubicBezTo>
                    <a:pt x="338" y="181"/>
                    <a:pt x="338" y="181"/>
                    <a:pt x="338" y="180"/>
                  </a:cubicBezTo>
                  <a:cubicBezTo>
                    <a:pt x="339" y="179"/>
                    <a:pt x="340" y="179"/>
                    <a:pt x="341" y="179"/>
                  </a:cubicBezTo>
                  <a:cubicBezTo>
                    <a:pt x="350" y="179"/>
                    <a:pt x="350" y="179"/>
                    <a:pt x="350" y="179"/>
                  </a:cubicBezTo>
                  <a:cubicBezTo>
                    <a:pt x="351" y="177"/>
                    <a:pt x="352" y="175"/>
                    <a:pt x="353" y="173"/>
                  </a:cubicBezTo>
                  <a:cubicBezTo>
                    <a:pt x="346" y="166"/>
                    <a:pt x="346" y="166"/>
                    <a:pt x="346" y="166"/>
                  </a:cubicBezTo>
                  <a:cubicBezTo>
                    <a:pt x="346" y="166"/>
                    <a:pt x="345" y="165"/>
                    <a:pt x="345" y="165"/>
                  </a:cubicBezTo>
                  <a:cubicBezTo>
                    <a:pt x="345" y="164"/>
                    <a:pt x="345" y="164"/>
                    <a:pt x="345" y="164"/>
                  </a:cubicBezTo>
                  <a:cubicBezTo>
                    <a:pt x="346" y="163"/>
                    <a:pt x="347" y="163"/>
                    <a:pt x="348" y="163"/>
                  </a:cubicBezTo>
                  <a:cubicBezTo>
                    <a:pt x="357" y="166"/>
                    <a:pt x="357" y="166"/>
                    <a:pt x="357" y="166"/>
                  </a:cubicBezTo>
                  <a:cubicBezTo>
                    <a:pt x="358" y="164"/>
                    <a:pt x="360" y="163"/>
                    <a:pt x="361" y="161"/>
                  </a:cubicBezTo>
                  <a:cubicBezTo>
                    <a:pt x="357" y="153"/>
                    <a:pt x="357" y="153"/>
                    <a:pt x="357" y="153"/>
                  </a:cubicBezTo>
                  <a:cubicBezTo>
                    <a:pt x="357" y="152"/>
                    <a:pt x="357" y="152"/>
                    <a:pt x="357" y="151"/>
                  </a:cubicBezTo>
                  <a:cubicBezTo>
                    <a:pt x="357" y="151"/>
                    <a:pt x="357" y="150"/>
                    <a:pt x="357" y="150"/>
                  </a:cubicBezTo>
                  <a:cubicBezTo>
                    <a:pt x="358" y="149"/>
                    <a:pt x="359" y="149"/>
                    <a:pt x="360" y="150"/>
                  </a:cubicBezTo>
                  <a:cubicBezTo>
                    <a:pt x="368" y="156"/>
                    <a:pt x="368" y="156"/>
                    <a:pt x="368" y="156"/>
                  </a:cubicBezTo>
                  <a:cubicBezTo>
                    <a:pt x="369" y="155"/>
                    <a:pt x="371" y="153"/>
                    <a:pt x="373" y="152"/>
                  </a:cubicBezTo>
                  <a:cubicBezTo>
                    <a:pt x="372" y="143"/>
                    <a:pt x="372" y="143"/>
                    <a:pt x="372" y="143"/>
                  </a:cubicBezTo>
                  <a:cubicBezTo>
                    <a:pt x="372" y="143"/>
                    <a:pt x="372" y="143"/>
                    <a:pt x="372" y="142"/>
                  </a:cubicBezTo>
                  <a:cubicBezTo>
                    <a:pt x="372" y="142"/>
                    <a:pt x="372" y="141"/>
                    <a:pt x="373" y="141"/>
                  </a:cubicBezTo>
                  <a:cubicBezTo>
                    <a:pt x="374" y="140"/>
                    <a:pt x="375" y="141"/>
                    <a:pt x="375" y="142"/>
                  </a:cubicBezTo>
                  <a:cubicBezTo>
                    <a:pt x="381" y="149"/>
                    <a:pt x="381" y="149"/>
                    <a:pt x="381" y="149"/>
                  </a:cubicBezTo>
                  <a:cubicBezTo>
                    <a:pt x="383" y="149"/>
                    <a:pt x="385" y="148"/>
                    <a:pt x="387" y="148"/>
                  </a:cubicBezTo>
                  <a:cubicBezTo>
                    <a:pt x="389" y="138"/>
                    <a:pt x="389" y="138"/>
                    <a:pt x="389" y="138"/>
                  </a:cubicBezTo>
                  <a:cubicBezTo>
                    <a:pt x="389" y="138"/>
                    <a:pt x="389" y="138"/>
                    <a:pt x="389" y="138"/>
                  </a:cubicBezTo>
                  <a:cubicBezTo>
                    <a:pt x="389" y="137"/>
                    <a:pt x="390" y="136"/>
                    <a:pt x="391" y="136"/>
                  </a:cubicBezTo>
                  <a:cubicBezTo>
                    <a:pt x="392" y="136"/>
                    <a:pt x="393" y="137"/>
                    <a:pt x="393" y="138"/>
                  </a:cubicBezTo>
                  <a:cubicBezTo>
                    <a:pt x="395" y="147"/>
                    <a:pt x="395" y="147"/>
                    <a:pt x="395" y="147"/>
                  </a:cubicBezTo>
                  <a:cubicBezTo>
                    <a:pt x="398" y="147"/>
                    <a:pt x="400" y="147"/>
                    <a:pt x="402" y="148"/>
                  </a:cubicBezTo>
                  <a:cubicBezTo>
                    <a:pt x="407" y="139"/>
                    <a:pt x="407" y="139"/>
                    <a:pt x="407" y="139"/>
                  </a:cubicBezTo>
                  <a:cubicBezTo>
                    <a:pt x="407" y="138"/>
                    <a:pt x="408" y="138"/>
                    <a:pt x="409" y="138"/>
                  </a:cubicBezTo>
                  <a:cubicBezTo>
                    <a:pt x="410" y="138"/>
                    <a:pt x="410" y="139"/>
                    <a:pt x="410" y="140"/>
                  </a:cubicBezTo>
                  <a:cubicBezTo>
                    <a:pt x="410" y="140"/>
                    <a:pt x="410" y="140"/>
                    <a:pt x="410" y="140"/>
                  </a:cubicBezTo>
                  <a:cubicBezTo>
                    <a:pt x="410" y="150"/>
                    <a:pt x="410" y="150"/>
                    <a:pt x="410" y="150"/>
                  </a:cubicBezTo>
                  <a:cubicBezTo>
                    <a:pt x="412" y="150"/>
                    <a:pt x="414" y="151"/>
                    <a:pt x="416" y="152"/>
                  </a:cubicBezTo>
                  <a:cubicBezTo>
                    <a:pt x="423" y="146"/>
                    <a:pt x="423" y="146"/>
                    <a:pt x="423" y="146"/>
                  </a:cubicBezTo>
                  <a:cubicBezTo>
                    <a:pt x="424" y="145"/>
                    <a:pt x="425" y="145"/>
                    <a:pt x="426" y="145"/>
                  </a:cubicBezTo>
                  <a:cubicBezTo>
                    <a:pt x="426" y="145"/>
                    <a:pt x="426" y="146"/>
                    <a:pt x="426" y="147"/>
                  </a:cubicBezTo>
                  <a:cubicBezTo>
                    <a:pt x="426" y="147"/>
                    <a:pt x="426" y="147"/>
                    <a:pt x="426" y="148"/>
                  </a:cubicBezTo>
                  <a:cubicBezTo>
                    <a:pt x="423" y="157"/>
                    <a:pt x="423" y="157"/>
                    <a:pt x="423" y="157"/>
                  </a:cubicBezTo>
                  <a:cubicBezTo>
                    <a:pt x="425" y="158"/>
                    <a:pt x="427" y="159"/>
                    <a:pt x="428" y="161"/>
                  </a:cubicBezTo>
                  <a:cubicBezTo>
                    <a:pt x="437" y="157"/>
                    <a:pt x="437" y="157"/>
                    <a:pt x="437" y="157"/>
                  </a:cubicBezTo>
                  <a:cubicBezTo>
                    <a:pt x="437" y="156"/>
                    <a:pt x="439" y="156"/>
                    <a:pt x="439" y="157"/>
                  </a:cubicBezTo>
                  <a:cubicBezTo>
                    <a:pt x="440" y="157"/>
                    <a:pt x="440" y="158"/>
                    <a:pt x="440" y="158"/>
                  </a:cubicBezTo>
                  <a:cubicBezTo>
                    <a:pt x="440" y="159"/>
                    <a:pt x="440" y="159"/>
                    <a:pt x="439" y="160"/>
                  </a:cubicBezTo>
                  <a:cubicBezTo>
                    <a:pt x="433" y="167"/>
                    <a:pt x="433" y="167"/>
                    <a:pt x="433" y="167"/>
                  </a:cubicBezTo>
                  <a:cubicBezTo>
                    <a:pt x="435" y="169"/>
                    <a:pt x="436" y="171"/>
                    <a:pt x="437" y="173"/>
                  </a:cubicBezTo>
                  <a:cubicBezTo>
                    <a:pt x="446" y="172"/>
                    <a:pt x="446" y="172"/>
                    <a:pt x="446" y="172"/>
                  </a:cubicBezTo>
                  <a:cubicBezTo>
                    <a:pt x="447" y="171"/>
                    <a:pt x="448" y="172"/>
                    <a:pt x="449" y="173"/>
                  </a:cubicBezTo>
                  <a:cubicBezTo>
                    <a:pt x="449" y="173"/>
                    <a:pt x="449" y="173"/>
                    <a:pt x="449" y="173"/>
                  </a:cubicBezTo>
                  <a:cubicBezTo>
                    <a:pt x="449" y="174"/>
                    <a:pt x="448" y="175"/>
                    <a:pt x="448" y="175"/>
                  </a:cubicBezTo>
                  <a:cubicBezTo>
                    <a:pt x="440" y="180"/>
                    <a:pt x="440" y="180"/>
                    <a:pt x="440" y="180"/>
                  </a:cubicBezTo>
                  <a:cubicBezTo>
                    <a:pt x="441" y="183"/>
                    <a:pt x="441" y="185"/>
                    <a:pt x="441" y="187"/>
                  </a:cubicBezTo>
                  <a:cubicBezTo>
                    <a:pt x="451" y="189"/>
                    <a:pt x="451" y="189"/>
                    <a:pt x="451" y="189"/>
                  </a:cubicBezTo>
                  <a:cubicBezTo>
                    <a:pt x="452" y="188"/>
                    <a:pt x="453" y="189"/>
                    <a:pt x="453" y="190"/>
                  </a:cubicBezTo>
                  <a:cubicBezTo>
                    <a:pt x="453" y="190"/>
                    <a:pt x="453" y="190"/>
                    <a:pt x="453" y="190"/>
                  </a:cubicBezTo>
                  <a:cubicBezTo>
                    <a:pt x="453" y="191"/>
                    <a:pt x="452" y="192"/>
                    <a:pt x="451" y="192"/>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835" name="Oval 24"/>
            <p:cNvSpPr>
              <a:spLocks noChangeArrowheads="1"/>
            </p:cNvSpPr>
            <p:nvPr/>
          </p:nvSpPr>
          <p:spPr bwMode="auto">
            <a:xfrm>
              <a:off x="1439863" y="1477963"/>
              <a:ext cx="77788" cy="79375"/>
            </a:xfrm>
            <a:prstGeom prst="ellipse">
              <a:avLst/>
            </a:prstGeom>
            <a:solidFill>
              <a:srgbClr val="262626"/>
            </a:solidFill>
            <a:ln w="9525">
              <a:solidFill>
                <a:schemeClr val="tx1"/>
              </a:solidFill>
              <a:bevel/>
              <a:headEnd/>
              <a:tailEnd/>
            </a:ln>
          </p:spPr>
          <p:txBody>
            <a:bodyPr/>
            <a:lstStyle/>
            <a:p>
              <a:endParaRPr lang="zh-CN" altLang="zh-CN">
                <a:solidFill>
                  <a:srgbClr val="000000"/>
                </a:solidFill>
                <a:latin typeface="Calibri" pitchFamily="34" charset="0"/>
                <a:sym typeface="Calibri" pitchFamily="34" charset="0"/>
              </a:endParaRPr>
            </a:p>
          </p:txBody>
        </p:sp>
        <p:sp>
          <p:nvSpPr>
            <p:cNvPr id="33836" name="Freeform 25"/>
            <p:cNvSpPr>
              <a:spLocks noChangeArrowheads="1"/>
            </p:cNvSpPr>
            <p:nvPr/>
          </p:nvSpPr>
          <p:spPr bwMode="auto">
            <a:xfrm>
              <a:off x="1349375" y="431800"/>
              <a:ext cx="889000" cy="357188"/>
            </a:xfrm>
            <a:custGeom>
              <a:avLst/>
              <a:gdLst>
                <a:gd name="T0" fmla="*/ 2147483647 w 237"/>
                <a:gd name="T1" fmla="*/ 2147483647 h 95"/>
                <a:gd name="T2" fmla="*/ 2147483647 w 237"/>
                <a:gd name="T3" fmla="*/ 2147483647 h 95"/>
                <a:gd name="T4" fmla="*/ 2147483647 w 237"/>
                <a:gd name="T5" fmla="*/ 2147483647 h 95"/>
                <a:gd name="T6" fmla="*/ 2147483647 w 237"/>
                <a:gd name="T7" fmla="*/ 2147483647 h 95"/>
                <a:gd name="T8" fmla="*/ 2147483647 w 237"/>
                <a:gd name="T9" fmla="*/ 2147483647 h 95"/>
                <a:gd name="T10" fmla="*/ 2147483647 w 237"/>
                <a:gd name="T11" fmla="*/ 2147483647 h 95"/>
                <a:gd name="T12" fmla="*/ 2147483647 w 237"/>
                <a:gd name="T13" fmla="*/ 2147483647 h 95"/>
                <a:gd name="T14" fmla="*/ 2147483647 w 237"/>
                <a:gd name="T15" fmla="*/ 2147483647 h 95"/>
                <a:gd name="T16" fmla="*/ 2147483647 w 237"/>
                <a:gd name="T17" fmla="*/ 2147483647 h 95"/>
                <a:gd name="T18" fmla="*/ 2147483647 w 237"/>
                <a:gd name="T19" fmla="*/ 2147483647 h 95"/>
                <a:gd name="T20" fmla="*/ 2147483647 w 237"/>
                <a:gd name="T21" fmla="*/ 2147483647 h 95"/>
                <a:gd name="T22" fmla="*/ 2147483647 w 237"/>
                <a:gd name="T23" fmla="*/ 2147483647 h 95"/>
                <a:gd name="T24" fmla="*/ 2147483647 w 237"/>
                <a:gd name="T25" fmla="*/ 2147483647 h 95"/>
                <a:gd name="T26" fmla="*/ 2147483647 w 237"/>
                <a:gd name="T27" fmla="*/ 2147483647 h 95"/>
                <a:gd name="T28" fmla="*/ 2147483647 w 237"/>
                <a:gd name="T29" fmla="*/ 2147483647 h 95"/>
                <a:gd name="T30" fmla="*/ 2147483647 w 237"/>
                <a:gd name="T31" fmla="*/ 2147483647 h 95"/>
                <a:gd name="T32" fmla="*/ 2147483647 w 237"/>
                <a:gd name="T33" fmla="*/ 2147483647 h 95"/>
                <a:gd name="T34" fmla="*/ 2147483647 w 237"/>
                <a:gd name="T35" fmla="*/ 2147483647 h 95"/>
                <a:gd name="T36" fmla="*/ 2147483647 w 237"/>
                <a:gd name="T37" fmla="*/ 2147483647 h 95"/>
                <a:gd name="T38" fmla="*/ 2147483647 w 237"/>
                <a:gd name="T39" fmla="*/ 2147483647 h 95"/>
                <a:gd name="T40" fmla="*/ 2147483647 w 237"/>
                <a:gd name="T41" fmla="*/ 2147483647 h 95"/>
                <a:gd name="T42" fmla="*/ 2147483647 w 237"/>
                <a:gd name="T43" fmla="*/ 2147483647 h 95"/>
                <a:gd name="T44" fmla="*/ 2147483647 w 237"/>
                <a:gd name="T45" fmla="*/ 2147483647 h 95"/>
                <a:gd name="T46" fmla="*/ 2147483647 w 237"/>
                <a:gd name="T47" fmla="*/ 2147483647 h 95"/>
                <a:gd name="T48" fmla="*/ 2147483647 w 237"/>
                <a:gd name="T49" fmla="*/ 2147483647 h 95"/>
                <a:gd name="T50" fmla="*/ 2147483647 w 237"/>
                <a:gd name="T51" fmla="*/ 2147483647 h 95"/>
                <a:gd name="T52" fmla="*/ 2147483647 w 237"/>
                <a:gd name="T53" fmla="*/ 2147483647 h 95"/>
                <a:gd name="T54" fmla="*/ 2147483647 w 237"/>
                <a:gd name="T55" fmla="*/ 0 h 95"/>
                <a:gd name="T56" fmla="*/ 2147483647 w 237"/>
                <a:gd name="T57" fmla="*/ 2147483647 h 95"/>
                <a:gd name="T58" fmla="*/ 2147483647 w 237"/>
                <a:gd name="T59" fmla="*/ 2147483647 h 95"/>
                <a:gd name="T60" fmla="*/ 2147483647 w 237"/>
                <a:gd name="T61" fmla="*/ 2147483647 h 95"/>
                <a:gd name="T62" fmla="*/ 2147483647 w 237"/>
                <a:gd name="T63" fmla="*/ 2147483647 h 95"/>
                <a:gd name="T64" fmla="*/ 2147483647 w 237"/>
                <a:gd name="T65" fmla="*/ 2147483647 h 95"/>
                <a:gd name="T66" fmla="*/ 2147483647 w 237"/>
                <a:gd name="T67" fmla="*/ 2147483647 h 95"/>
                <a:gd name="T68" fmla="*/ 2147483647 w 237"/>
                <a:gd name="T69" fmla="*/ 2147483647 h 95"/>
                <a:gd name="T70" fmla="*/ 2147483647 w 237"/>
                <a:gd name="T71" fmla="*/ 2147483647 h 95"/>
                <a:gd name="T72" fmla="*/ 2147483647 w 237"/>
                <a:gd name="T73" fmla="*/ 2147483647 h 95"/>
                <a:gd name="T74" fmla="*/ 2147483647 w 237"/>
                <a:gd name="T75" fmla="*/ 2147483647 h 95"/>
                <a:gd name="T76" fmla="*/ 2147483647 w 237"/>
                <a:gd name="T77" fmla="*/ 2147483647 h 95"/>
                <a:gd name="T78" fmla="*/ 2147483647 w 237"/>
                <a:gd name="T79" fmla="*/ 2147483647 h 95"/>
                <a:gd name="T80" fmla="*/ 2147483647 w 237"/>
                <a:gd name="T81" fmla="*/ 2147483647 h 95"/>
                <a:gd name="T82" fmla="*/ 2147483647 w 237"/>
                <a:gd name="T83" fmla="*/ 2147483647 h 95"/>
                <a:gd name="T84" fmla="*/ 2147483647 w 237"/>
                <a:gd name="T85" fmla="*/ 2147483647 h 95"/>
                <a:gd name="T86" fmla="*/ 2147483647 w 237"/>
                <a:gd name="T87" fmla="*/ 2147483647 h 95"/>
                <a:gd name="T88" fmla="*/ 2147483647 w 237"/>
                <a:gd name="T89" fmla="*/ 2147483647 h 95"/>
                <a:gd name="T90" fmla="*/ 2147483647 w 237"/>
                <a:gd name="T91" fmla="*/ 2147483647 h 95"/>
                <a:gd name="T92" fmla="*/ 2147483647 w 237"/>
                <a:gd name="T93" fmla="*/ 2147483647 h 95"/>
                <a:gd name="T94" fmla="*/ 2147483647 w 237"/>
                <a:gd name="T95" fmla="*/ 2147483647 h 95"/>
                <a:gd name="T96" fmla="*/ 2147483647 w 237"/>
                <a:gd name="T97" fmla="*/ 2147483647 h 95"/>
                <a:gd name="T98" fmla="*/ 2147483647 w 237"/>
                <a:gd name="T99" fmla="*/ 2147483647 h 95"/>
                <a:gd name="T100" fmla="*/ 2147483647 w 237"/>
                <a:gd name="T101" fmla="*/ 2147483647 h 95"/>
                <a:gd name="T102" fmla="*/ 0 w 237"/>
                <a:gd name="T103" fmla="*/ 2147483647 h 95"/>
                <a:gd name="T104" fmla="*/ 0 w 237"/>
                <a:gd name="T105" fmla="*/ 2147483647 h 95"/>
                <a:gd name="T106" fmla="*/ 2147483647 w 237"/>
                <a:gd name="T107" fmla="*/ 2147483647 h 9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7"/>
                <a:gd name="T163" fmla="*/ 0 h 95"/>
                <a:gd name="T164" fmla="*/ 237 w 237"/>
                <a:gd name="T165" fmla="*/ 95 h 9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7" h="95">
                  <a:moveTo>
                    <a:pt x="218" y="95"/>
                  </a:moveTo>
                  <a:cubicBezTo>
                    <a:pt x="218" y="95"/>
                    <a:pt x="217" y="94"/>
                    <a:pt x="217" y="94"/>
                  </a:cubicBezTo>
                  <a:cubicBezTo>
                    <a:pt x="234" y="82"/>
                    <a:pt x="234" y="82"/>
                    <a:pt x="234" y="82"/>
                  </a:cubicBezTo>
                  <a:cubicBezTo>
                    <a:pt x="236" y="82"/>
                    <a:pt x="237" y="80"/>
                    <a:pt x="237" y="79"/>
                  </a:cubicBezTo>
                  <a:cubicBezTo>
                    <a:pt x="237" y="78"/>
                    <a:pt x="236" y="78"/>
                    <a:pt x="236" y="77"/>
                  </a:cubicBezTo>
                  <a:cubicBezTo>
                    <a:pt x="235" y="75"/>
                    <a:pt x="233" y="74"/>
                    <a:pt x="231" y="75"/>
                  </a:cubicBezTo>
                  <a:cubicBezTo>
                    <a:pt x="211" y="78"/>
                    <a:pt x="211" y="78"/>
                    <a:pt x="211" y="78"/>
                  </a:cubicBezTo>
                  <a:cubicBezTo>
                    <a:pt x="209" y="74"/>
                    <a:pt x="206" y="70"/>
                    <a:pt x="203" y="66"/>
                  </a:cubicBezTo>
                  <a:cubicBezTo>
                    <a:pt x="216" y="49"/>
                    <a:pt x="216" y="49"/>
                    <a:pt x="216" y="49"/>
                  </a:cubicBezTo>
                  <a:cubicBezTo>
                    <a:pt x="217" y="49"/>
                    <a:pt x="217" y="48"/>
                    <a:pt x="217" y="46"/>
                  </a:cubicBezTo>
                  <a:cubicBezTo>
                    <a:pt x="217" y="46"/>
                    <a:pt x="217" y="45"/>
                    <a:pt x="216" y="44"/>
                  </a:cubicBezTo>
                  <a:cubicBezTo>
                    <a:pt x="215" y="42"/>
                    <a:pt x="212" y="42"/>
                    <a:pt x="211" y="43"/>
                  </a:cubicBezTo>
                  <a:cubicBezTo>
                    <a:pt x="192" y="53"/>
                    <a:pt x="192" y="53"/>
                    <a:pt x="192" y="53"/>
                  </a:cubicBezTo>
                  <a:cubicBezTo>
                    <a:pt x="189" y="49"/>
                    <a:pt x="185" y="46"/>
                    <a:pt x="181" y="43"/>
                  </a:cubicBezTo>
                  <a:cubicBezTo>
                    <a:pt x="188" y="24"/>
                    <a:pt x="188" y="24"/>
                    <a:pt x="188" y="24"/>
                  </a:cubicBezTo>
                  <a:cubicBezTo>
                    <a:pt x="188" y="23"/>
                    <a:pt x="189" y="22"/>
                    <a:pt x="189" y="22"/>
                  </a:cubicBezTo>
                  <a:cubicBezTo>
                    <a:pt x="189" y="20"/>
                    <a:pt x="188" y="19"/>
                    <a:pt x="187" y="18"/>
                  </a:cubicBezTo>
                  <a:cubicBezTo>
                    <a:pt x="185" y="17"/>
                    <a:pt x="182" y="18"/>
                    <a:pt x="181" y="20"/>
                  </a:cubicBezTo>
                  <a:cubicBezTo>
                    <a:pt x="167" y="34"/>
                    <a:pt x="167" y="34"/>
                    <a:pt x="167" y="34"/>
                  </a:cubicBezTo>
                  <a:cubicBezTo>
                    <a:pt x="162" y="32"/>
                    <a:pt x="158" y="30"/>
                    <a:pt x="153" y="28"/>
                  </a:cubicBezTo>
                  <a:cubicBezTo>
                    <a:pt x="154" y="8"/>
                    <a:pt x="154" y="8"/>
                    <a:pt x="154" y="8"/>
                  </a:cubicBezTo>
                  <a:cubicBezTo>
                    <a:pt x="154" y="8"/>
                    <a:pt x="154" y="7"/>
                    <a:pt x="154" y="7"/>
                  </a:cubicBezTo>
                  <a:cubicBezTo>
                    <a:pt x="154" y="5"/>
                    <a:pt x="153" y="4"/>
                    <a:pt x="151" y="3"/>
                  </a:cubicBezTo>
                  <a:cubicBezTo>
                    <a:pt x="149" y="3"/>
                    <a:pt x="146" y="4"/>
                    <a:pt x="146" y="6"/>
                  </a:cubicBezTo>
                  <a:cubicBezTo>
                    <a:pt x="137" y="24"/>
                    <a:pt x="137" y="24"/>
                    <a:pt x="137" y="24"/>
                  </a:cubicBezTo>
                  <a:cubicBezTo>
                    <a:pt x="132" y="24"/>
                    <a:pt x="127" y="23"/>
                    <a:pt x="122" y="23"/>
                  </a:cubicBezTo>
                  <a:cubicBezTo>
                    <a:pt x="116" y="4"/>
                    <a:pt x="116" y="4"/>
                    <a:pt x="116" y="4"/>
                  </a:cubicBezTo>
                  <a:cubicBezTo>
                    <a:pt x="116" y="1"/>
                    <a:pt x="114" y="0"/>
                    <a:pt x="112" y="0"/>
                  </a:cubicBezTo>
                  <a:cubicBezTo>
                    <a:pt x="110" y="0"/>
                    <a:pt x="108" y="2"/>
                    <a:pt x="108" y="4"/>
                  </a:cubicBezTo>
                  <a:cubicBezTo>
                    <a:pt x="108" y="4"/>
                    <a:pt x="108" y="4"/>
                    <a:pt x="108" y="4"/>
                  </a:cubicBezTo>
                  <a:cubicBezTo>
                    <a:pt x="105" y="24"/>
                    <a:pt x="105" y="24"/>
                    <a:pt x="105" y="24"/>
                  </a:cubicBezTo>
                  <a:cubicBezTo>
                    <a:pt x="100" y="25"/>
                    <a:pt x="95" y="26"/>
                    <a:pt x="91" y="28"/>
                  </a:cubicBezTo>
                  <a:cubicBezTo>
                    <a:pt x="79" y="11"/>
                    <a:pt x="79" y="11"/>
                    <a:pt x="79" y="11"/>
                  </a:cubicBezTo>
                  <a:cubicBezTo>
                    <a:pt x="78" y="9"/>
                    <a:pt x="76" y="8"/>
                    <a:pt x="74" y="9"/>
                  </a:cubicBezTo>
                  <a:cubicBezTo>
                    <a:pt x="72" y="9"/>
                    <a:pt x="71" y="11"/>
                    <a:pt x="71" y="12"/>
                  </a:cubicBezTo>
                  <a:cubicBezTo>
                    <a:pt x="71" y="13"/>
                    <a:pt x="72" y="13"/>
                    <a:pt x="72" y="14"/>
                  </a:cubicBezTo>
                  <a:cubicBezTo>
                    <a:pt x="75" y="34"/>
                    <a:pt x="75" y="34"/>
                    <a:pt x="75" y="34"/>
                  </a:cubicBezTo>
                  <a:cubicBezTo>
                    <a:pt x="71" y="36"/>
                    <a:pt x="66" y="39"/>
                    <a:pt x="63" y="42"/>
                  </a:cubicBezTo>
                  <a:cubicBezTo>
                    <a:pt x="46" y="29"/>
                    <a:pt x="46" y="29"/>
                    <a:pt x="46" y="29"/>
                  </a:cubicBezTo>
                  <a:cubicBezTo>
                    <a:pt x="45" y="28"/>
                    <a:pt x="42" y="27"/>
                    <a:pt x="41" y="29"/>
                  </a:cubicBezTo>
                  <a:cubicBezTo>
                    <a:pt x="40" y="30"/>
                    <a:pt x="39" y="31"/>
                    <a:pt x="39" y="32"/>
                  </a:cubicBezTo>
                  <a:cubicBezTo>
                    <a:pt x="39" y="33"/>
                    <a:pt x="39" y="34"/>
                    <a:pt x="40" y="34"/>
                  </a:cubicBezTo>
                  <a:cubicBezTo>
                    <a:pt x="49" y="53"/>
                    <a:pt x="49" y="53"/>
                    <a:pt x="49" y="53"/>
                  </a:cubicBezTo>
                  <a:cubicBezTo>
                    <a:pt x="46" y="56"/>
                    <a:pt x="43" y="60"/>
                    <a:pt x="40" y="64"/>
                  </a:cubicBezTo>
                  <a:cubicBezTo>
                    <a:pt x="21" y="57"/>
                    <a:pt x="21" y="57"/>
                    <a:pt x="21" y="57"/>
                  </a:cubicBezTo>
                  <a:cubicBezTo>
                    <a:pt x="19" y="56"/>
                    <a:pt x="16" y="56"/>
                    <a:pt x="15" y="58"/>
                  </a:cubicBezTo>
                  <a:cubicBezTo>
                    <a:pt x="15" y="59"/>
                    <a:pt x="14" y="60"/>
                    <a:pt x="14" y="60"/>
                  </a:cubicBezTo>
                  <a:cubicBezTo>
                    <a:pt x="14" y="62"/>
                    <a:pt x="15" y="63"/>
                    <a:pt x="16" y="64"/>
                  </a:cubicBezTo>
                  <a:cubicBezTo>
                    <a:pt x="31" y="78"/>
                    <a:pt x="31" y="78"/>
                    <a:pt x="31" y="78"/>
                  </a:cubicBezTo>
                  <a:cubicBezTo>
                    <a:pt x="29" y="82"/>
                    <a:pt x="27" y="87"/>
                    <a:pt x="25" y="92"/>
                  </a:cubicBezTo>
                  <a:cubicBezTo>
                    <a:pt x="5" y="91"/>
                    <a:pt x="5" y="91"/>
                    <a:pt x="5" y="91"/>
                  </a:cubicBezTo>
                  <a:cubicBezTo>
                    <a:pt x="3" y="91"/>
                    <a:pt x="0" y="92"/>
                    <a:pt x="0" y="94"/>
                  </a:cubicBezTo>
                  <a:cubicBezTo>
                    <a:pt x="0" y="94"/>
                    <a:pt x="0" y="95"/>
                    <a:pt x="0" y="95"/>
                  </a:cubicBezTo>
                  <a:lnTo>
                    <a:pt x="218" y="95"/>
                  </a:ln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33816" name="Freeform 89"/>
          <p:cNvSpPr>
            <a:spLocks noEditPoints="1" noChangeArrowheads="1"/>
          </p:cNvSpPr>
          <p:nvPr/>
        </p:nvSpPr>
        <p:spPr bwMode="auto">
          <a:xfrm>
            <a:off x="2305050" y="1319213"/>
            <a:ext cx="896938" cy="577850"/>
          </a:xfrm>
          <a:custGeom>
            <a:avLst/>
            <a:gdLst>
              <a:gd name="T0" fmla="*/ 2147483647 w 3153"/>
              <a:gd name="T1" fmla="*/ 2147483647 h 2031"/>
              <a:gd name="T2" fmla="*/ 2147483647 w 3153"/>
              <a:gd name="T3" fmla="*/ 0 h 2031"/>
              <a:gd name="T4" fmla="*/ 2147483647 w 3153"/>
              <a:gd name="T5" fmla="*/ 2147483647 h 2031"/>
              <a:gd name="T6" fmla="*/ 2147483647 w 3153"/>
              <a:gd name="T7" fmla="*/ 2147483647 h 2031"/>
              <a:gd name="T8" fmla="*/ 2147483647 w 3153"/>
              <a:gd name="T9" fmla="*/ 2147483647 h 2031"/>
              <a:gd name="T10" fmla="*/ 2147483647 w 3153"/>
              <a:gd name="T11" fmla="*/ 2147483647 h 2031"/>
              <a:gd name="T12" fmla="*/ 2147483647 w 3153"/>
              <a:gd name="T13" fmla="*/ 2147483647 h 2031"/>
              <a:gd name="T14" fmla="*/ 2147483647 w 3153"/>
              <a:gd name="T15" fmla="*/ 2147483647 h 2031"/>
              <a:gd name="T16" fmla="*/ 2147483647 w 3153"/>
              <a:gd name="T17" fmla="*/ 2147483647 h 2031"/>
              <a:gd name="T18" fmla="*/ 2147483647 w 3153"/>
              <a:gd name="T19" fmla="*/ 2147483647 h 2031"/>
              <a:gd name="T20" fmla="*/ 2147483647 w 3153"/>
              <a:gd name="T21" fmla="*/ 2147483647 h 2031"/>
              <a:gd name="T22" fmla="*/ 2147483647 w 3153"/>
              <a:gd name="T23" fmla="*/ 2147483647 h 2031"/>
              <a:gd name="T24" fmla="*/ 2147483647 w 3153"/>
              <a:gd name="T25" fmla="*/ 2147483647 h 2031"/>
              <a:gd name="T26" fmla="*/ 2147483647 w 3153"/>
              <a:gd name="T27" fmla="*/ 2147483647 h 2031"/>
              <a:gd name="T28" fmla="*/ 2147483647 w 3153"/>
              <a:gd name="T29" fmla="*/ 2147483647 h 2031"/>
              <a:gd name="T30" fmla="*/ 2147483647 w 3153"/>
              <a:gd name="T31" fmla="*/ 2147483647 h 2031"/>
              <a:gd name="T32" fmla="*/ 2147483647 w 3153"/>
              <a:gd name="T33" fmla="*/ 2147483647 h 2031"/>
              <a:gd name="T34" fmla="*/ 2147483647 w 3153"/>
              <a:gd name="T35" fmla="*/ 2147483647 h 2031"/>
              <a:gd name="T36" fmla="*/ 2147483647 w 3153"/>
              <a:gd name="T37" fmla="*/ 2147483647 h 2031"/>
              <a:gd name="T38" fmla="*/ 2147483647 w 3153"/>
              <a:gd name="T39" fmla="*/ 2147483647 h 2031"/>
              <a:gd name="T40" fmla="*/ 2147483647 w 3153"/>
              <a:gd name="T41" fmla="*/ 2147483647 h 2031"/>
              <a:gd name="T42" fmla="*/ 2147483647 w 3153"/>
              <a:gd name="T43" fmla="*/ 2147483647 h 2031"/>
              <a:gd name="T44" fmla="*/ 2147483647 w 3153"/>
              <a:gd name="T45" fmla="*/ 2147483647 h 2031"/>
              <a:gd name="T46" fmla="*/ 2147483647 w 3153"/>
              <a:gd name="T47" fmla="*/ 2147483647 h 2031"/>
              <a:gd name="T48" fmla="*/ 2147483647 w 3153"/>
              <a:gd name="T49" fmla="*/ 2147483647 h 2031"/>
              <a:gd name="T50" fmla="*/ 2147483647 w 3153"/>
              <a:gd name="T51" fmla="*/ 2147483647 h 2031"/>
              <a:gd name="T52" fmla="*/ 2147483647 w 3153"/>
              <a:gd name="T53" fmla="*/ 2147483647 h 2031"/>
              <a:gd name="T54" fmla="*/ 2147483647 w 3153"/>
              <a:gd name="T55" fmla="*/ 2147483647 h 2031"/>
              <a:gd name="T56" fmla="*/ 2147483647 w 3153"/>
              <a:gd name="T57" fmla="*/ 2147483647 h 2031"/>
              <a:gd name="T58" fmla="*/ 2147483647 w 3153"/>
              <a:gd name="T59" fmla="*/ 2147483647 h 2031"/>
              <a:gd name="T60" fmla="*/ 2147483647 w 3153"/>
              <a:gd name="T61" fmla="*/ 2147483647 h 2031"/>
              <a:gd name="T62" fmla="*/ 2147483647 w 3153"/>
              <a:gd name="T63" fmla="*/ 2147483647 h 2031"/>
              <a:gd name="T64" fmla="*/ 2147483647 w 3153"/>
              <a:gd name="T65" fmla="*/ 2147483647 h 2031"/>
              <a:gd name="T66" fmla="*/ 2147483647 w 3153"/>
              <a:gd name="T67" fmla="*/ 2147483647 h 2031"/>
              <a:gd name="T68" fmla="*/ 2147483647 w 3153"/>
              <a:gd name="T69" fmla="*/ 2147483647 h 2031"/>
              <a:gd name="T70" fmla="*/ 2147483647 w 3153"/>
              <a:gd name="T71" fmla="*/ 2147483647 h 2031"/>
              <a:gd name="T72" fmla="*/ 2147483647 w 3153"/>
              <a:gd name="T73" fmla="*/ 2147483647 h 2031"/>
              <a:gd name="T74" fmla="*/ 2147483647 w 3153"/>
              <a:gd name="T75" fmla="*/ 2147483647 h 2031"/>
              <a:gd name="T76" fmla="*/ 2147483647 w 3153"/>
              <a:gd name="T77" fmla="*/ 2147483647 h 2031"/>
              <a:gd name="T78" fmla="*/ 2147483647 w 3153"/>
              <a:gd name="T79" fmla="*/ 2147483647 h 2031"/>
              <a:gd name="T80" fmla="*/ 2147483647 w 3153"/>
              <a:gd name="T81" fmla="*/ 2147483647 h 2031"/>
              <a:gd name="T82" fmla="*/ 2147483647 w 3153"/>
              <a:gd name="T83" fmla="*/ 2147483647 h 2031"/>
              <a:gd name="T84" fmla="*/ 2147483647 w 3153"/>
              <a:gd name="T85" fmla="*/ 2147483647 h 2031"/>
              <a:gd name="T86" fmla="*/ 2147483647 w 3153"/>
              <a:gd name="T87" fmla="*/ 2147483647 h 2031"/>
              <a:gd name="T88" fmla="*/ 2147483647 w 3153"/>
              <a:gd name="T89" fmla="*/ 2147483647 h 2031"/>
              <a:gd name="T90" fmla="*/ 2147483647 w 3153"/>
              <a:gd name="T91" fmla="*/ 2147483647 h 2031"/>
              <a:gd name="T92" fmla="*/ 2147483647 w 3153"/>
              <a:gd name="T93" fmla="*/ 2147483647 h 2031"/>
              <a:gd name="T94" fmla="*/ 2147483647 w 3153"/>
              <a:gd name="T95" fmla="*/ 2147483647 h 2031"/>
              <a:gd name="T96" fmla="*/ 2147483647 w 3153"/>
              <a:gd name="T97" fmla="*/ 2147483647 h 2031"/>
              <a:gd name="T98" fmla="*/ 2147483647 w 3153"/>
              <a:gd name="T99" fmla="*/ 2147483647 h 2031"/>
              <a:gd name="T100" fmla="*/ 2147483647 w 3153"/>
              <a:gd name="T101" fmla="*/ 2147483647 h 2031"/>
              <a:gd name="T102" fmla="*/ 2147483647 w 3153"/>
              <a:gd name="T103" fmla="*/ 2147483647 h 2031"/>
              <a:gd name="T104" fmla="*/ 2147483647 w 3153"/>
              <a:gd name="T105" fmla="*/ 2147483647 h 2031"/>
              <a:gd name="T106" fmla="*/ 2147483647 w 3153"/>
              <a:gd name="T107" fmla="*/ 2147483647 h 2031"/>
              <a:gd name="T108" fmla="*/ 2147483647 w 3153"/>
              <a:gd name="T109" fmla="*/ 2147483647 h 2031"/>
              <a:gd name="T110" fmla="*/ 2147483647 w 3153"/>
              <a:gd name="T111" fmla="*/ 2147483647 h 2031"/>
              <a:gd name="T112" fmla="*/ 2147483647 w 3153"/>
              <a:gd name="T113" fmla="*/ 2147483647 h 2031"/>
              <a:gd name="T114" fmla="*/ 2147483647 w 3153"/>
              <a:gd name="T115" fmla="*/ 2147483647 h 2031"/>
              <a:gd name="T116" fmla="*/ 2147483647 w 3153"/>
              <a:gd name="T117" fmla="*/ 2147483647 h 2031"/>
              <a:gd name="T118" fmla="*/ 2147483647 w 3153"/>
              <a:gd name="T119" fmla="*/ 2147483647 h 2031"/>
              <a:gd name="T120" fmla="*/ 2147483647 w 3153"/>
              <a:gd name="T121" fmla="*/ 2147483647 h 20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153"/>
              <a:gd name="T184" fmla="*/ 0 h 2031"/>
              <a:gd name="T185" fmla="*/ 3153 w 3153"/>
              <a:gd name="T186" fmla="*/ 2031 h 20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153" h="2031">
                <a:moveTo>
                  <a:pt x="448" y="830"/>
                </a:moveTo>
                <a:cubicBezTo>
                  <a:pt x="368" y="755"/>
                  <a:pt x="368" y="615"/>
                  <a:pt x="448" y="539"/>
                </a:cubicBezTo>
                <a:cubicBezTo>
                  <a:pt x="393" y="549"/>
                  <a:pt x="339" y="610"/>
                  <a:pt x="339" y="685"/>
                </a:cubicBezTo>
                <a:cubicBezTo>
                  <a:pt x="339" y="759"/>
                  <a:pt x="393" y="820"/>
                  <a:pt x="448" y="830"/>
                </a:cubicBezTo>
                <a:close/>
                <a:moveTo>
                  <a:pt x="2814" y="685"/>
                </a:moveTo>
                <a:cubicBezTo>
                  <a:pt x="2815" y="610"/>
                  <a:pt x="2761" y="549"/>
                  <a:pt x="2706" y="539"/>
                </a:cubicBezTo>
                <a:cubicBezTo>
                  <a:pt x="2786" y="615"/>
                  <a:pt x="2786" y="755"/>
                  <a:pt x="2706" y="830"/>
                </a:cubicBezTo>
                <a:cubicBezTo>
                  <a:pt x="2761" y="820"/>
                  <a:pt x="2815" y="759"/>
                  <a:pt x="2814" y="685"/>
                </a:cubicBezTo>
                <a:close/>
                <a:moveTo>
                  <a:pt x="2804" y="935"/>
                </a:moveTo>
                <a:cubicBezTo>
                  <a:pt x="2886" y="904"/>
                  <a:pt x="2970" y="808"/>
                  <a:pt x="2969" y="685"/>
                </a:cubicBezTo>
                <a:cubicBezTo>
                  <a:pt x="2970" y="561"/>
                  <a:pt x="2886" y="465"/>
                  <a:pt x="2804" y="434"/>
                </a:cubicBezTo>
                <a:cubicBezTo>
                  <a:pt x="2871" y="501"/>
                  <a:pt x="2915" y="591"/>
                  <a:pt x="2914" y="685"/>
                </a:cubicBezTo>
                <a:cubicBezTo>
                  <a:pt x="2915" y="778"/>
                  <a:pt x="2871" y="868"/>
                  <a:pt x="2804" y="935"/>
                </a:cubicBezTo>
                <a:close/>
                <a:moveTo>
                  <a:pt x="350" y="935"/>
                </a:moveTo>
                <a:cubicBezTo>
                  <a:pt x="282" y="868"/>
                  <a:pt x="239" y="778"/>
                  <a:pt x="239" y="685"/>
                </a:cubicBezTo>
                <a:cubicBezTo>
                  <a:pt x="239" y="591"/>
                  <a:pt x="282" y="501"/>
                  <a:pt x="350" y="434"/>
                </a:cubicBezTo>
                <a:cubicBezTo>
                  <a:pt x="267" y="465"/>
                  <a:pt x="183" y="561"/>
                  <a:pt x="184" y="685"/>
                </a:cubicBezTo>
                <a:cubicBezTo>
                  <a:pt x="183" y="808"/>
                  <a:pt x="267" y="904"/>
                  <a:pt x="350" y="935"/>
                </a:cubicBezTo>
                <a:close/>
                <a:moveTo>
                  <a:pt x="2877" y="1804"/>
                </a:moveTo>
                <a:cubicBezTo>
                  <a:pt x="2844" y="1765"/>
                  <a:pt x="2811" y="1726"/>
                  <a:pt x="2778" y="1687"/>
                </a:cubicBezTo>
                <a:cubicBezTo>
                  <a:pt x="2705" y="1601"/>
                  <a:pt x="2633" y="1516"/>
                  <a:pt x="2560" y="1430"/>
                </a:cubicBezTo>
                <a:cubicBezTo>
                  <a:pt x="2557" y="1426"/>
                  <a:pt x="2553" y="1421"/>
                  <a:pt x="2549" y="1417"/>
                </a:cubicBezTo>
                <a:cubicBezTo>
                  <a:pt x="2534" y="1399"/>
                  <a:pt x="2511" y="1389"/>
                  <a:pt x="2489" y="1381"/>
                </a:cubicBezTo>
                <a:cubicBezTo>
                  <a:pt x="2466" y="1373"/>
                  <a:pt x="2441" y="1368"/>
                  <a:pt x="2416" y="1367"/>
                </a:cubicBezTo>
                <a:cubicBezTo>
                  <a:pt x="2503" y="1344"/>
                  <a:pt x="2567" y="1266"/>
                  <a:pt x="2567" y="1172"/>
                </a:cubicBezTo>
                <a:cubicBezTo>
                  <a:pt x="2567" y="202"/>
                  <a:pt x="2567" y="202"/>
                  <a:pt x="2567" y="202"/>
                </a:cubicBezTo>
                <a:cubicBezTo>
                  <a:pt x="2567" y="90"/>
                  <a:pt x="2476" y="0"/>
                  <a:pt x="2365" y="0"/>
                </a:cubicBezTo>
                <a:cubicBezTo>
                  <a:pt x="788" y="0"/>
                  <a:pt x="788" y="0"/>
                  <a:pt x="788" y="0"/>
                </a:cubicBezTo>
                <a:cubicBezTo>
                  <a:pt x="677" y="0"/>
                  <a:pt x="586" y="90"/>
                  <a:pt x="586" y="202"/>
                </a:cubicBezTo>
                <a:cubicBezTo>
                  <a:pt x="586" y="1172"/>
                  <a:pt x="586" y="1172"/>
                  <a:pt x="586" y="1172"/>
                </a:cubicBezTo>
                <a:cubicBezTo>
                  <a:pt x="586" y="1266"/>
                  <a:pt x="651" y="1345"/>
                  <a:pt x="738" y="1368"/>
                </a:cubicBezTo>
                <a:cubicBezTo>
                  <a:pt x="689" y="1370"/>
                  <a:pt x="633" y="1388"/>
                  <a:pt x="600" y="1426"/>
                </a:cubicBezTo>
                <a:cubicBezTo>
                  <a:pt x="575" y="1457"/>
                  <a:pt x="549" y="1487"/>
                  <a:pt x="524" y="1518"/>
                </a:cubicBezTo>
                <a:cubicBezTo>
                  <a:pt x="446" y="1610"/>
                  <a:pt x="368" y="1703"/>
                  <a:pt x="290" y="1796"/>
                </a:cubicBezTo>
                <a:cubicBezTo>
                  <a:pt x="271" y="1819"/>
                  <a:pt x="235" y="1852"/>
                  <a:pt x="235" y="1884"/>
                </a:cubicBezTo>
                <a:cubicBezTo>
                  <a:pt x="235" y="1971"/>
                  <a:pt x="235" y="1971"/>
                  <a:pt x="235" y="1971"/>
                </a:cubicBezTo>
                <a:cubicBezTo>
                  <a:pt x="236" y="1982"/>
                  <a:pt x="238" y="1993"/>
                  <a:pt x="244" y="2002"/>
                </a:cubicBezTo>
                <a:cubicBezTo>
                  <a:pt x="264" y="2030"/>
                  <a:pt x="304" y="2031"/>
                  <a:pt x="336" y="2031"/>
                </a:cubicBezTo>
                <a:cubicBezTo>
                  <a:pt x="380" y="2031"/>
                  <a:pt x="2688" y="2031"/>
                  <a:pt x="2758" y="2031"/>
                </a:cubicBezTo>
                <a:cubicBezTo>
                  <a:pt x="2792" y="2031"/>
                  <a:pt x="2831" y="2027"/>
                  <a:pt x="2865" y="2020"/>
                </a:cubicBezTo>
                <a:cubicBezTo>
                  <a:pt x="2888" y="2016"/>
                  <a:pt x="2915" y="2003"/>
                  <a:pt x="2918" y="1976"/>
                </a:cubicBezTo>
                <a:cubicBezTo>
                  <a:pt x="2918" y="1882"/>
                  <a:pt x="2918" y="1882"/>
                  <a:pt x="2918" y="1882"/>
                </a:cubicBezTo>
                <a:cubicBezTo>
                  <a:pt x="2921" y="1861"/>
                  <a:pt x="2909" y="1841"/>
                  <a:pt x="2896" y="1826"/>
                </a:cubicBezTo>
                <a:cubicBezTo>
                  <a:pt x="2889" y="1818"/>
                  <a:pt x="2883" y="1811"/>
                  <a:pt x="2877" y="1804"/>
                </a:cubicBezTo>
                <a:close/>
                <a:moveTo>
                  <a:pt x="705" y="1159"/>
                </a:moveTo>
                <a:cubicBezTo>
                  <a:pt x="705" y="215"/>
                  <a:pt x="705" y="215"/>
                  <a:pt x="705" y="215"/>
                </a:cubicBezTo>
                <a:cubicBezTo>
                  <a:pt x="705" y="157"/>
                  <a:pt x="752" y="111"/>
                  <a:pt x="809" y="111"/>
                </a:cubicBezTo>
                <a:cubicBezTo>
                  <a:pt x="2344" y="111"/>
                  <a:pt x="2344" y="111"/>
                  <a:pt x="2344" y="111"/>
                </a:cubicBezTo>
                <a:cubicBezTo>
                  <a:pt x="2401" y="111"/>
                  <a:pt x="2448" y="157"/>
                  <a:pt x="2448" y="215"/>
                </a:cubicBezTo>
                <a:cubicBezTo>
                  <a:pt x="2448" y="1159"/>
                  <a:pt x="2448" y="1159"/>
                  <a:pt x="2448" y="1159"/>
                </a:cubicBezTo>
                <a:cubicBezTo>
                  <a:pt x="2448" y="1216"/>
                  <a:pt x="2401" y="1263"/>
                  <a:pt x="2344" y="1263"/>
                </a:cubicBezTo>
                <a:cubicBezTo>
                  <a:pt x="809" y="1263"/>
                  <a:pt x="809" y="1263"/>
                  <a:pt x="809" y="1263"/>
                </a:cubicBezTo>
                <a:cubicBezTo>
                  <a:pt x="752" y="1263"/>
                  <a:pt x="705" y="1216"/>
                  <a:pt x="705" y="1159"/>
                </a:cubicBezTo>
                <a:close/>
                <a:moveTo>
                  <a:pt x="2407" y="1487"/>
                </a:moveTo>
                <a:cubicBezTo>
                  <a:pt x="2407" y="1489"/>
                  <a:pt x="2406" y="1491"/>
                  <a:pt x="2404" y="1493"/>
                </a:cubicBezTo>
                <a:cubicBezTo>
                  <a:pt x="2404" y="1493"/>
                  <a:pt x="2403" y="1493"/>
                  <a:pt x="2403" y="1493"/>
                </a:cubicBezTo>
                <a:cubicBezTo>
                  <a:pt x="2403" y="1493"/>
                  <a:pt x="2403" y="1493"/>
                  <a:pt x="2403" y="1493"/>
                </a:cubicBezTo>
                <a:cubicBezTo>
                  <a:pt x="2403" y="1494"/>
                  <a:pt x="2403" y="1494"/>
                  <a:pt x="2402" y="1494"/>
                </a:cubicBezTo>
                <a:cubicBezTo>
                  <a:pt x="2402" y="1494"/>
                  <a:pt x="2402" y="1494"/>
                  <a:pt x="2401" y="1495"/>
                </a:cubicBezTo>
                <a:cubicBezTo>
                  <a:pt x="2401" y="1495"/>
                  <a:pt x="2400" y="1495"/>
                  <a:pt x="2400" y="1496"/>
                </a:cubicBezTo>
                <a:cubicBezTo>
                  <a:pt x="2399" y="1496"/>
                  <a:pt x="2399" y="1496"/>
                  <a:pt x="2398" y="1496"/>
                </a:cubicBezTo>
                <a:cubicBezTo>
                  <a:pt x="2388" y="1501"/>
                  <a:pt x="2374" y="1500"/>
                  <a:pt x="2362" y="1500"/>
                </a:cubicBezTo>
                <a:cubicBezTo>
                  <a:pt x="2304" y="1500"/>
                  <a:pt x="2304" y="1500"/>
                  <a:pt x="2304" y="1500"/>
                </a:cubicBezTo>
                <a:cubicBezTo>
                  <a:pt x="2293" y="1500"/>
                  <a:pt x="2281" y="1498"/>
                  <a:pt x="2271" y="1493"/>
                </a:cubicBezTo>
                <a:cubicBezTo>
                  <a:pt x="2267" y="1491"/>
                  <a:pt x="2263" y="1489"/>
                  <a:pt x="2260" y="1487"/>
                </a:cubicBezTo>
                <a:cubicBezTo>
                  <a:pt x="2257" y="1484"/>
                  <a:pt x="2254" y="1482"/>
                  <a:pt x="2252" y="1479"/>
                </a:cubicBezTo>
                <a:cubicBezTo>
                  <a:pt x="2250" y="1474"/>
                  <a:pt x="2250" y="1474"/>
                  <a:pt x="2250" y="1474"/>
                </a:cubicBezTo>
                <a:cubicBezTo>
                  <a:pt x="2244" y="1463"/>
                  <a:pt x="2236" y="1453"/>
                  <a:pt x="2231" y="1441"/>
                </a:cubicBezTo>
                <a:cubicBezTo>
                  <a:pt x="2227" y="1433"/>
                  <a:pt x="2231" y="1429"/>
                  <a:pt x="2238" y="1426"/>
                </a:cubicBezTo>
                <a:cubicBezTo>
                  <a:pt x="2240" y="1425"/>
                  <a:pt x="2242" y="1424"/>
                  <a:pt x="2244" y="1424"/>
                </a:cubicBezTo>
                <a:cubicBezTo>
                  <a:pt x="2248" y="1423"/>
                  <a:pt x="2253" y="1422"/>
                  <a:pt x="2258" y="1422"/>
                </a:cubicBezTo>
                <a:cubicBezTo>
                  <a:pt x="2266" y="1422"/>
                  <a:pt x="2266" y="1422"/>
                  <a:pt x="2266" y="1422"/>
                </a:cubicBezTo>
                <a:cubicBezTo>
                  <a:pt x="2266" y="1422"/>
                  <a:pt x="2266" y="1422"/>
                  <a:pt x="2266" y="1422"/>
                </a:cubicBezTo>
                <a:cubicBezTo>
                  <a:pt x="2282" y="1422"/>
                  <a:pt x="2297" y="1422"/>
                  <a:pt x="2312" y="1422"/>
                </a:cubicBezTo>
                <a:cubicBezTo>
                  <a:pt x="2313" y="1422"/>
                  <a:pt x="2313" y="1422"/>
                  <a:pt x="2313" y="1422"/>
                </a:cubicBezTo>
                <a:cubicBezTo>
                  <a:pt x="2328" y="1422"/>
                  <a:pt x="2328" y="1422"/>
                  <a:pt x="2328" y="1422"/>
                </a:cubicBezTo>
                <a:cubicBezTo>
                  <a:pt x="2333" y="1422"/>
                  <a:pt x="2339" y="1422"/>
                  <a:pt x="2344" y="1423"/>
                </a:cubicBezTo>
                <a:cubicBezTo>
                  <a:pt x="2347" y="1424"/>
                  <a:pt x="2351" y="1425"/>
                  <a:pt x="2354" y="1426"/>
                </a:cubicBezTo>
                <a:cubicBezTo>
                  <a:pt x="2355" y="1426"/>
                  <a:pt x="2355" y="1426"/>
                  <a:pt x="2356" y="1426"/>
                </a:cubicBezTo>
                <a:cubicBezTo>
                  <a:pt x="2356" y="1427"/>
                  <a:pt x="2356" y="1427"/>
                  <a:pt x="2357" y="1427"/>
                </a:cubicBezTo>
                <a:cubicBezTo>
                  <a:pt x="2357" y="1427"/>
                  <a:pt x="2358" y="1427"/>
                  <a:pt x="2358" y="1427"/>
                </a:cubicBezTo>
                <a:cubicBezTo>
                  <a:pt x="2363" y="1429"/>
                  <a:pt x="2367" y="1431"/>
                  <a:pt x="2371" y="1433"/>
                </a:cubicBezTo>
                <a:cubicBezTo>
                  <a:pt x="2374" y="1436"/>
                  <a:pt x="2377" y="1438"/>
                  <a:pt x="2379" y="1441"/>
                </a:cubicBezTo>
                <a:cubicBezTo>
                  <a:pt x="2391" y="1458"/>
                  <a:pt x="2391" y="1458"/>
                  <a:pt x="2391" y="1458"/>
                </a:cubicBezTo>
                <a:cubicBezTo>
                  <a:pt x="2394" y="1463"/>
                  <a:pt x="2401" y="1471"/>
                  <a:pt x="2404" y="1478"/>
                </a:cubicBezTo>
                <a:cubicBezTo>
                  <a:pt x="2404" y="1478"/>
                  <a:pt x="2404" y="1478"/>
                  <a:pt x="2404" y="1478"/>
                </a:cubicBezTo>
                <a:cubicBezTo>
                  <a:pt x="2406" y="1481"/>
                  <a:pt x="2407" y="1484"/>
                  <a:pt x="2407" y="1487"/>
                </a:cubicBezTo>
                <a:close/>
                <a:moveTo>
                  <a:pt x="1589" y="1480"/>
                </a:moveTo>
                <a:cubicBezTo>
                  <a:pt x="1589" y="1483"/>
                  <a:pt x="1588" y="1485"/>
                  <a:pt x="1587" y="1487"/>
                </a:cubicBezTo>
                <a:cubicBezTo>
                  <a:pt x="1576" y="1507"/>
                  <a:pt x="1525" y="1502"/>
                  <a:pt x="1507" y="1502"/>
                </a:cubicBezTo>
                <a:cubicBezTo>
                  <a:pt x="1496" y="1502"/>
                  <a:pt x="1485" y="1502"/>
                  <a:pt x="1474" y="1502"/>
                </a:cubicBezTo>
                <a:cubicBezTo>
                  <a:pt x="1464" y="1502"/>
                  <a:pt x="1451" y="1500"/>
                  <a:pt x="1442" y="1493"/>
                </a:cubicBezTo>
                <a:cubicBezTo>
                  <a:pt x="1442" y="1493"/>
                  <a:pt x="1441" y="1492"/>
                  <a:pt x="1441" y="1492"/>
                </a:cubicBezTo>
                <a:cubicBezTo>
                  <a:pt x="1441" y="1492"/>
                  <a:pt x="1440" y="1491"/>
                  <a:pt x="1440" y="1491"/>
                </a:cubicBezTo>
                <a:cubicBezTo>
                  <a:pt x="1439" y="1490"/>
                  <a:pt x="1439" y="1490"/>
                  <a:pt x="1439" y="1489"/>
                </a:cubicBezTo>
                <a:cubicBezTo>
                  <a:pt x="1439" y="1489"/>
                  <a:pt x="1439" y="1489"/>
                  <a:pt x="1438" y="1489"/>
                </a:cubicBezTo>
                <a:cubicBezTo>
                  <a:pt x="1438" y="1489"/>
                  <a:pt x="1438" y="1489"/>
                  <a:pt x="1438" y="1489"/>
                </a:cubicBezTo>
                <a:cubicBezTo>
                  <a:pt x="1438" y="1488"/>
                  <a:pt x="1437" y="1487"/>
                  <a:pt x="1437" y="1486"/>
                </a:cubicBezTo>
                <a:cubicBezTo>
                  <a:pt x="1436" y="1484"/>
                  <a:pt x="1436" y="1483"/>
                  <a:pt x="1436" y="1481"/>
                </a:cubicBezTo>
                <a:cubicBezTo>
                  <a:pt x="1436" y="1479"/>
                  <a:pt x="1436" y="1479"/>
                  <a:pt x="1436" y="1479"/>
                </a:cubicBezTo>
                <a:cubicBezTo>
                  <a:pt x="1437" y="1477"/>
                  <a:pt x="1437" y="1474"/>
                  <a:pt x="1437" y="1472"/>
                </a:cubicBezTo>
                <a:cubicBezTo>
                  <a:pt x="1437" y="1471"/>
                  <a:pt x="1437" y="1471"/>
                  <a:pt x="1437" y="1471"/>
                </a:cubicBezTo>
                <a:cubicBezTo>
                  <a:pt x="1438" y="1463"/>
                  <a:pt x="1438" y="1454"/>
                  <a:pt x="1440" y="1446"/>
                </a:cubicBezTo>
                <a:cubicBezTo>
                  <a:pt x="1440" y="1443"/>
                  <a:pt x="1440" y="1443"/>
                  <a:pt x="1440" y="1443"/>
                </a:cubicBezTo>
                <a:cubicBezTo>
                  <a:pt x="1441" y="1441"/>
                  <a:pt x="1442" y="1438"/>
                  <a:pt x="1444" y="1436"/>
                </a:cubicBezTo>
                <a:cubicBezTo>
                  <a:pt x="1446" y="1434"/>
                  <a:pt x="1448" y="1433"/>
                  <a:pt x="1450" y="1431"/>
                </a:cubicBezTo>
                <a:cubicBezTo>
                  <a:pt x="1450" y="1431"/>
                  <a:pt x="1450" y="1431"/>
                  <a:pt x="1450" y="1431"/>
                </a:cubicBezTo>
                <a:cubicBezTo>
                  <a:pt x="1451" y="1431"/>
                  <a:pt x="1451" y="1430"/>
                  <a:pt x="1452" y="1430"/>
                </a:cubicBezTo>
                <a:cubicBezTo>
                  <a:pt x="1452" y="1430"/>
                  <a:pt x="1453" y="1430"/>
                  <a:pt x="1453" y="1429"/>
                </a:cubicBezTo>
                <a:cubicBezTo>
                  <a:pt x="1453" y="1429"/>
                  <a:pt x="1454" y="1429"/>
                  <a:pt x="1454" y="1429"/>
                </a:cubicBezTo>
                <a:cubicBezTo>
                  <a:pt x="1455" y="1428"/>
                  <a:pt x="1457" y="1428"/>
                  <a:pt x="1458" y="1427"/>
                </a:cubicBezTo>
                <a:cubicBezTo>
                  <a:pt x="1459" y="1427"/>
                  <a:pt x="1459" y="1427"/>
                  <a:pt x="1460" y="1427"/>
                </a:cubicBezTo>
                <a:cubicBezTo>
                  <a:pt x="1461" y="1426"/>
                  <a:pt x="1463" y="1426"/>
                  <a:pt x="1464" y="1426"/>
                </a:cubicBezTo>
                <a:cubicBezTo>
                  <a:pt x="1465" y="1426"/>
                  <a:pt x="1465" y="1425"/>
                  <a:pt x="1466" y="1425"/>
                </a:cubicBezTo>
                <a:cubicBezTo>
                  <a:pt x="1466" y="1425"/>
                  <a:pt x="1466" y="1425"/>
                  <a:pt x="1466" y="1425"/>
                </a:cubicBezTo>
                <a:cubicBezTo>
                  <a:pt x="1467" y="1425"/>
                  <a:pt x="1468" y="1425"/>
                  <a:pt x="1468" y="1425"/>
                </a:cubicBezTo>
                <a:cubicBezTo>
                  <a:pt x="1472" y="1424"/>
                  <a:pt x="1476" y="1424"/>
                  <a:pt x="1480" y="1424"/>
                </a:cubicBezTo>
                <a:cubicBezTo>
                  <a:pt x="1483" y="1424"/>
                  <a:pt x="1483" y="1424"/>
                  <a:pt x="1483" y="1424"/>
                </a:cubicBezTo>
                <a:cubicBezTo>
                  <a:pt x="1487" y="1424"/>
                  <a:pt x="1492" y="1424"/>
                  <a:pt x="1496" y="1424"/>
                </a:cubicBezTo>
                <a:cubicBezTo>
                  <a:pt x="1550" y="1424"/>
                  <a:pt x="1550" y="1424"/>
                  <a:pt x="1550" y="1424"/>
                </a:cubicBezTo>
                <a:cubicBezTo>
                  <a:pt x="1551" y="1424"/>
                  <a:pt x="1552" y="1424"/>
                  <a:pt x="1554" y="1424"/>
                </a:cubicBezTo>
                <a:cubicBezTo>
                  <a:pt x="1554" y="1424"/>
                  <a:pt x="1555" y="1424"/>
                  <a:pt x="1555" y="1424"/>
                </a:cubicBezTo>
                <a:cubicBezTo>
                  <a:pt x="1556" y="1424"/>
                  <a:pt x="1558" y="1424"/>
                  <a:pt x="1559" y="1424"/>
                </a:cubicBezTo>
                <a:cubicBezTo>
                  <a:pt x="1570" y="1425"/>
                  <a:pt x="1582" y="1428"/>
                  <a:pt x="1586" y="1438"/>
                </a:cubicBezTo>
                <a:cubicBezTo>
                  <a:pt x="1587" y="1438"/>
                  <a:pt x="1587" y="1439"/>
                  <a:pt x="1587" y="1440"/>
                </a:cubicBezTo>
                <a:cubicBezTo>
                  <a:pt x="1588" y="1440"/>
                  <a:pt x="1588" y="1440"/>
                  <a:pt x="1588" y="1440"/>
                </a:cubicBezTo>
                <a:cubicBezTo>
                  <a:pt x="1591" y="1452"/>
                  <a:pt x="1588" y="1466"/>
                  <a:pt x="1589" y="1478"/>
                </a:cubicBezTo>
                <a:lnTo>
                  <a:pt x="1589" y="1480"/>
                </a:lnTo>
                <a:close/>
                <a:moveTo>
                  <a:pt x="1511" y="1543"/>
                </a:moveTo>
                <a:cubicBezTo>
                  <a:pt x="1531" y="1543"/>
                  <a:pt x="1577" y="1537"/>
                  <a:pt x="1588" y="1559"/>
                </a:cubicBezTo>
                <a:cubicBezTo>
                  <a:pt x="1589" y="1561"/>
                  <a:pt x="1590" y="1563"/>
                  <a:pt x="1590" y="1566"/>
                </a:cubicBezTo>
                <a:cubicBezTo>
                  <a:pt x="1590" y="1589"/>
                  <a:pt x="1590" y="1589"/>
                  <a:pt x="1590" y="1589"/>
                </a:cubicBezTo>
                <a:cubicBezTo>
                  <a:pt x="1590" y="1595"/>
                  <a:pt x="1590" y="1602"/>
                  <a:pt x="1590" y="1609"/>
                </a:cubicBezTo>
                <a:cubicBezTo>
                  <a:pt x="1590" y="1609"/>
                  <a:pt x="1590" y="1609"/>
                  <a:pt x="1590" y="1609"/>
                </a:cubicBezTo>
                <a:cubicBezTo>
                  <a:pt x="1590" y="1612"/>
                  <a:pt x="1590" y="1612"/>
                  <a:pt x="1590" y="1612"/>
                </a:cubicBezTo>
                <a:cubicBezTo>
                  <a:pt x="1590" y="1615"/>
                  <a:pt x="1589" y="1619"/>
                  <a:pt x="1587" y="1622"/>
                </a:cubicBezTo>
                <a:cubicBezTo>
                  <a:pt x="1587" y="1622"/>
                  <a:pt x="1586" y="1623"/>
                  <a:pt x="1586" y="1623"/>
                </a:cubicBezTo>
                <a:cubicBezTo>
                  <a:pt x="1585" y="1624"/>
                  <a:pt x="1584" y="1625"/>
                  <a:pt x="1583" y="1626"/>
                </a:cubicBezTo>
                <a:cubicBezTo>
                  <a:pt x="1583" y="1626"/>
                  <a:pt x="1583" y="1626"/>
                  <a:pt x="1583" y="1626"/>
                </a:cubicBezTo>
                <a:cubicBezTo>
                  <a:pt x="1578" y="1631"/>
                  <a:pt x="1571" y="1634"/>
                  <a:pt x="1563" y="1636"/>
                </a:cubicBezTo>
                <a:cubicBezTo>
                  <a:pt x="1563" y="1636"/>
                  <a:pt x="1563" y="1636"/>
                  <a:pt x="1563" y="1636"/>
                </a:cubicBezTo>
                <a:cubicBezTo>
                  <a:pt x="1563" y="1636"/>
                  <a:pt x="1563" y="1636"/>
                  <a:pt x="1563" y="1636"/>
                </a:cubicBezTo>
                <a:cubicBezTo>
                  <a:pt x="1560" y="1637"/>
                  <a:pt x="1558" y="1637"/>
                  <a:pt x="1556" y="1637"/>
                </a:cubicBezTo>
                <a:cubicBezTo>
                  <a:pt x="1555" y="1637"/>
                  <a:pt x="1554" y="1637"/>
                  <a:pt x="1554" y="1638"/>
                </a:cubicBezTo>
                <a:cubicBezTo>
                  <a:pt x="1551" y="1638"/>
                  <a:pt x="1548" y="1638"/>
                  <a:pt x="1546" y="1638"/>
                </a:cubicBezTo>
                <a:cubicBezTo>
                  <a:pt x="1546" y="1638"/>
                  <a:pt x="1546" y="1638"/>
                  <a:pt x="1546" y="1638"/>
                </a:cubicBezTo>
                <a:cubicBezTo>
                  <a:pt x="1463" y="1638"/>
                  <a:pt x="1463" y="1638"/>
                  <a:pt x="1463" y="1638"/>
                </a:cubicBezTo>
                <a:cubicBezTo>
                  <a:pt x="1453" y="1638"/>
                  <a:pt x="1441" y="1636"/>
                  <a:pt x="1432" y="1631"/>
                </a:cubicBezTo>
                <a:cubicBezTo>
                  <a:pt x="1432" y="1631"/>
                  <a:pt x="1432" y="1631"/>
                  <a:pt x="1432" y="1631"/>
                </a:cubicBezTo>
                <a:cubicBezTo>
                  <a:pt x="1432" y="1631"/>
                  <a:pt x="1432" y="1630"/>
                  <a:pt x="1432" y="1630"/>
                </a:cubicBezTo>
                <a:cubicBezTo>
                  <a:pt x="1431" y="1629"/>
                  <a:pt x="1429" y="1628"/>
                  <a:pt x="1427" y="1627"/>
                </a:cubicBezTo>
                <a:cubicBezTo>
                  <a:pt x="1426" y="1626"/>
                  <a:pt x="1425" y="1624"/>
                  <a:pt x="1424" y="1623"/>
                </a:cubicBezTo>
                <a:cubicBezTo>
                  <a:pt x="1424" y="1623"/>
                  <a:pt x="1424" y="1623"/>
                  <a:pt x="1424" y="1622"/>
                </a:cubicBezTo>
                <a:cubicBezTo>
                  <a:pt x="1422" y="1619"/>
                  <a:pt x="1421" y="1616"/>
                  <a:pt x="1421" y="1612"/>
                </a:cubicBezTo>
                <a:cubicBezTo>
                  <a:pt x="1422" y="1606"/>
                  <a:pt x="1422" y="1606"/>
                  <a:pt x="1422" y="1606"/>
                </a:cubicBezTo>
                <a:cubicBezTo>
                  <a:pt x="1422" y="1606"/>
                  <a:pt x="1422" y="1606"/>
                  <a:pt x="1422" y="1606"/>
                </a:cubicBezTo>
                <a:cubicBezTo>
                  <a:pt x="1424" y="1593"/>
                  <a:pt x="1425" y="1580"/>
                  <a:pt x="1427" y="1567"/>
                </a:cubicBezTo>
                <a:cubicBezTo>
                  <a:pt x="1427" y="1566"/>
                  <a:pt x="1427" y="1566"/>
                  <a:pt x="1427" y="1566"/>
                </a:cubicBezTo>
                <a:cubicBezTo>
                  <a:pt x="1427" y="1566"/>
                  <a:pt x="1427" y="1566"/>
                  <a:pt x="1427" y="1565"/>
                </a:cubicBezTo>
                <a:cubicBezTo>
                  <a:pt x="1432" y="1536"/>
                  <a:pt x="1490" y="1543"/>
                  <a:pt x="1511" y="1543"/>
                </a:cubicBezTo>
                <a:close/>
                <a:moveTo>
                  <a:pt x="1175" y="1631"/>
                </a:moveTo>
                <a:cubicBezTo>
                  <a:pt x="1173" y="1630"/>
                  <a:pt x="1172" y="1629"/>
                  <a:pt x="1170" y="1627"/>
                </a:cubicBezTo>
                <a:cubicBezTo>
                  <a:pt x="1169" y="1626"/>
                  <a:pt x="1169" y="1625"/>
                  <a:pt x="1168" y="1624"/>
                </a:cubicBezTo>
                <a:cubicBezTo>
                  <a:pt x="1168" y="1623"/>
                  <a:pt x="1168" y="1623"/>
                  <a:pt x="1168" y="1623"/>
                </a:cubicBezTo>
                <a:cubicBezTo>
                  <a:pt x="1166" y="1620"/>
                  <a:pt x="1166" y="1616"/>
                  <a:pt x="1167" y="1613"/>
                </a:cubicBezTo>
                <a:cubicBezTo>
                  <a:pt x="1169" y="1607"/>
                  <a:pt x="1169" y="1607"/>
                  <a:pt x="1169" y="1607"/>
                </a:cubicBezTo>
                <a:cubicBezTo>
                  <a:pt x="1169" y="1607"/>
                  <a:pt x="1169" y="1607"/>
                  <a:pt x="1169" y="1607"/>
                </a:cubicBezTo>
                <a:cubicBezTo>
                  <a:pt x="1169" y="1606"/>
                  <a:pt x="1169" y="1605"/>
                  <a:pt x="1170" y="1604"/>
                </a:cubicBezTo>
                <a:cubicBezTo>
                  <a:pt x="1181" y="1567"/>
                  <a:pt x="1181" y="1567"/>
                  <a:pt x="1181" y="1567"/>
                </a:cubicBezTo>
                <a:cubicBezTo>
                  <a:pt x="1181" y="1566"/>
                  <a:pt x="1181" y="1566"/>
                  <a:pt x="1182" y="1565"/>
                </a:cubicBezTo>
                <a:cubicBezTo>
                  <a:pt x="1193" y="1537"/>
                  <a:pt x="1244" y="1543"/>
                  <a:pt x="1268" y="1543"/>
                </a:cubicBezTo>
                <a:cubicBezTo>
                  <a:pt x="1278" y="1543"/>
                  <a:pt x="1297" y="1542"/>
                  <a:pt x="1314" y="1543"/>
                </a:cubicBezTo>
                <a:cubicBezTo>
                  <a:pt x="1317" y="1544"/>
                  <a:pt x="1320" y="1544"/>
                  <a:pt x="1323" y="1545"/>
                </a:cubicBezTo>
                <a:cubicBezTo>
                  <a:pt x="1323" y="1545"/>
                  <a:pt x="1323" y="1545"/>
                  <a:pt x="1324" y="1545"/>
                </a:cubicBezTo>
                <a:cubicBezTo>
                  <a:pt x="1332" y="1547"/>
                  <a:pt x="1339" y="1551"/>
                  <a:pt x="1342" y="1556"/>
                </a:cubicBezTo>
                <a:cubicBezTo>
                  <a:pt x="1342" y="1557"/>
                  <a:pt x="1342" y="1557"/>
                  <a:pt x="1343" y="1557"/>
                </a:cubicBezTo>
                <a:cubicBezTo>
                  <a:pt x="1343" y="1558"/>
                  <a:pt x="1343" y="1558"/>
                  <a:pt x="1343" y="1558"/>
                </a:cubicBezTo>
                <a:cubicBezTo>
                  <a:pt x="1343" y="1558"/>
                  <a:pt x="1343" y="1559"/>
                  <a:pt x="1343" y="1559"/>
                </a:cubicBezTo>
                <a:cubicBezTo>
                  <a:pt x="1344" y="1561"/>
                  <a:pt x="1345" y="1564"/>
                  <a:pt x="1344" y="1567"/>
                </a:cubicBezTo>
                <a:cubicBezTo>
                  <a:pt x="1344" y="1569"/>
                  <a:pt x="1344" y="1569"/>
                  <a:pt x="1344" y="1569"/>
                </a:cubicBezTo>
                <a:cubicBezTo>
                  <a:pt x="1344" y="1569"/>
                  <a:pt x="1344" y="1569"/>
                  <a:pt x="1344" y="1569"/>
                </a:cubicBezTo>
                <a:cubicBezTo>
                  <a:pt x="1343" y="1576"/>
                  <a:pt x="1341" y="1583"/>
                  <a:pt x="1340" y="1589"/>
                </a:cubicBezTo>
                <a:cubicBezTo>
                  <a:pt x="1336" y="1612"/>
                  <a:pt x="1336" y="1612"/>
                  <a:pt x="1336" y="1612"/>
                </a:cubicBezTo>
                <a:cubicBezTo>
                  <a:pt x="1336" y="1616"/>
                  <a:pt x="1334" y="1619"/>
                  <a:pt x="1331" y="1622"/>
                </a:cubicBezTo>
                <a:cubicBezTo>
                  <a:pt x="1331" y="1623"/>
                  <a:pt x="1330" y="1623"/>
                  <a:pt x="1330" y="1623"/>
                </a:cubicBezTo>
                <a:cubicBezTo>
                  <a:pt x="1330" y="1624"/>
                  <a:pt x="1329" y="1624"/>
                  <a:pt x="1329" y="1624"/>
                </a:cubicBezTo>
                <a:cubicBezTo>
                  <a:pt x="1328" y="1625"/>
                  <a:pt x="1327" y="1626"/>
                  <a:pt x="1326" y="1627"/>
                </a:cubicBezTo>
                <a:cubicBezTo>
                  <a:pt x="1320" y="1632"/>
                  <a:pt x="1312" y="1635"/>
                  <a:pt x="1305" y="1636"/>
                </a:cubicBezTo>
                <a:cubicBezTo>
                  <a:pt x="1305" y="1637"/>
                  <a:pt x="1305" y="1637"/>
                  <a:pt x="1305" y="1637"/>
                </a:cubicBezTo>
                <a:cubicBezTo>
                  <a:pt x="1304" y="1637"/>
                  <a:pt x="1304" y="1637"/>
                  <a:pt x="1304" y="1637"/>
                </a:cubicBezTo>
                <a:cubicBezTo>
                  <a:pt x="1302" y="1637"/>
                  <a:pt x="1300" y="1638"/>
                  <a:pt x="1297" y="1638"/>
                </a:cubicBezTo>
                <a:cubicBezTo>
                  <a:pt x="1297" y="1638"/>
                  <a:pt x="1296" y="1638"/>
                  <a:pt x="1295" y="1638"/>
                </a:cubicBezTo>
                <a:cubicBezTo>
                  <a:pt x="1292" y="1638"/>
                  <a:pt x="1290" y="1639"/>
                  <a:pt x="1287" y="1639"/>
                </a:cubicBezTo>
                <a:cubicBezTo>
                  <a:pt x="1287" y="1639"/>
                  <a:pt x="1287" y="1639"/>
                  <a:pt x="1287" y="1639"/>
                </a:cubicBezTo>
                <a:cubicBezTo>
                  <a:pt x="1204" y="1639"/>
                  <a:pt x="1204" y="1639"/>
                  <a:pt x="1204" y="1639"/>
                </a:cubicBezTo>
                <a:cubicBezTo>
                  <a:pt x="1194" y="1639"/>
                  <a:pt x="1183" y="1637"/>
                  <a:pt x="1175" y="1631"/>
                </a:cubicBezTo>
                <a:cubicBezTo>
                  <a:pt x="1175" y="1631"/>
                  <a:pt x="1175" y="1631"/>
                  <a:pt x="1175" y="1631"/>
                </a:cubicBezTo>
                <a:close/>
                <a:moveTo>
                  <a:pt x="1278" y="1502"/>
                </a:moveTo>
                <a:cubicBezTo>
                  <a:pt x="1266" y="1502"/>
                  <a:pt x="1253" y="1502"/>
                  <a:pt x="1241" y="1502"/>
                </a:cubicBezTo>
                <a:cubicBezTo>
                  <a:pt x="1230" y="1502"/>
                  <a:pt x="1213" y="1500"/>
                  <a:pt x="1207" y="1489"/>
                </a:cubicBezTo>
                <a:cubicBezTo>
                  <a:pt x="1207" y="1488"/>
                  <a:pt x="1207" y="1487"/>
                  <a:pt x="1207" y="1486"/>
                </a:cubicBezTo>
                <a:cubicBezTo>
                  <a:pt x="1206" y="1486"/>
                  <a:pt x="1206" y="1485"/>
                  <a:pt x="1206" y="1484"/>
                </a:cubicBezTo>
                <a:cubicBezTo>
                  <a:pt x="1206" y="1483"/>
                  <a:pt x="1207" y="1482"/>
                  <a:pt x="1207" y="1481"/>
                </a:cubicBezTo>
                <a:cubicBezTo>
                  <a:pt x="1207" y="1481"/>
                  <a:pt x="1207" y="1481"/>
                  <a:pt x="1207" y="1481"/>
                </a:cubicBezTo>
                <a:cubicBezTo>
                  <a:pt x="1207" y="1481"/>
                  <a:pt x="1207" y="1481"/>
                  <a:pt x="1207" y="1481"/>
                </a:cubicBezTo>
                <a:cubicBezTo>
                  <a:pt x="1207" y="1478"/>
                  <a:pt x="1209" y="1474"/>
                  <a:pt x="1210" y="1472"/>
                </a:cubicBezTo>
                <a:cubicBezTo>
                  <a:pt x="1212" y="1463"/>
                  <a:pt x="1214" y="1453"/>
                  <a:pt x="1218" y="1445"/>
                </a:cubicBezTo>
                <a:cubicBezTo>
                  <a:pt x="1218" y="1444"/>
                  <a:pt x="1218" y="1444"/>
                  <a:pt x="1218" y="1444"/>
                </a:cubicBezTo>
                <a:cubicBezTo>
                  <a:pt x="1219" y="1441"/>
                  <a:pt x="1221" y="1438"/>
                  <a:pt x="1223" y="1436"/>
                </a:cubicBezTo>
                <a:cubicBezTo>
                  <a:pt x="1225" y="1435"/>
                  <a:pt x="1226" y="1434"/>
                  <a:pt x="1228" y="1433"/>
                </a:cubicBezTo>
                <a:cubicBezTo>
                  <a:pt x="1233" y="1429"/>
                  <a:pt x="1239" y="1427"/>
                  <a:pt x="1245" y="1426"/>
                </a:cubicBezTo>
                <a:cubicBezTo>
                  <a:pt x="1246" y="1426"/>
                  <a:pt x="1246" y="1426"/>
                  <a:pt x="1247" y="1426"/>
                </a:cubicBezTo>
                <a:cubicBezTo>
                  <a:pt x="1251" y="1425"/>
                  <a:pt x="1257" y="1424"/>
                  <a:pt x="1262" y="1424"/>
                </a:cubicBezTo>
                <a:cubicBezTo>
                  <a:pt x="1269" y="1424"/>
                  <a:pt x="1269" y="1424"/>
                  <a:pt x="1269" y="1424"/>
                </a:cubicBezTo>
                <a:cubicBezTo>
                  <a:pt x="1271" y="1424"/>
                  <a:pt x="1274" y="1424"/>
                  <a:pt x="1276" y="1424"/>
                </a:cubicBezTo>
                <a:cubicBezTo>
                  <a:pt x="1291" y="1424"/>
                  <a:pt x="1307" y="1424"/>
                  <a:pt x="1322" y="1424"/>
                </a:cubicBezTo>
                <a:cubicBezTo>
                  <a:pt x="1324" y="1424"/>
                  <a:pt x="1326" y="1424"/>
                  <a:pt x="1329" y="1424"/>
                </a:cubicBezTo>
                <a:cubicBezTo>
                  <a:pt x="1331" y="1424"/>
                  <a:pt x="1331" y="1424"/>
                  <a:pt x="1331" y="1424"/>
                </a:cubicBezTo>
                <a:cubicBezTo>
                  <a:pt x="1332" y="1424"/>
                  <a:pt x="1332" y="1424"/>
                  <a:pt x="1333" y="1424"/>
                </a:cubicBezTo>
                <a:cubicBezTo>
                  <a:pt x="1335" y="1424"/>
                  <a:pt x="1337" y="1424"/>
                  <a:pt x="1339" y="1425"/>
                </a:cubicBezTo>
                <a:cubicBezTo>
                  <a:pt x="1339" y="1425"/>
                  <a:pt x="1339" y="1425"/>
                  <a:pt x="1339" y="1425"/>
                </a:cubicBezTo>
                <a:cubicBezTo>
                  <a:pt x="1351" y="1426"/>
                  <a:pt x="1364" y="1429"/>
                  <a:pt x="1366" y="1439"/>
                </a:cubicBezTo>
                <a:cubicBezTo>
                  <a:pt x="1366" y="1439"/>
                  <a:pt x="1366" y="1440"/>
                  <a:pt x="1366" y="1440"/>
                </a:cubicBezTo>
                <a:cubicBezTo>
                  <a:pt x="1366" y="1440"/>
                  <a:pt x="1366" y="1440"/>
                  <a:pt x="1366" y="1441"/>
                </a:cubicBezTo>
                <a:cubicBezTo>
                  <a:pt x="1367" y="1452"/>
                  <a:pt x="1362" y="1467"/>
                  <a:pt x="1360" y="1478"/>
                </a:cubicBezTo>
                <a:cubicBezTo>
                  <a:pt x="1360" y="1478"/>
                  <a:pt x="1360" y="1478"/>
                  <a:pt x="1360" y="1478"/>
                </a:cubicBezTo>
                <a:cubicBezTo>
                  <a:pt x="1359" y="1481"/>
                  <a:pt x="1359" y="1481"/>
                  <a:pt x="1359" y="1481"/>
                </a:cubicBezTo>
                <a:cubicBezTo>
                  <a:pt x="1359" y="1483"/>
                  <a:pt x="1358" y="1485"/>
                  <a:pt x="1356" y="1487"/>
                </a:cubicBezTo>
                <a:cubicBezTo>
                  <a:pt x="1356" y="1488"/>
                  <a:pt x="1355" y="1488"/>
                  <a:pt x="1355" y="1489"/>
                </a:cubicBezTo>
                <a:cubicBezTo>
                  <a:pt x="1355" y="1489"/>
                  <a:pt x="1355" y="1489"/>
                  <a:pt x="1355" y="1489"/>
                </a:cubicBezTo>
                <a:cubicBezTo>
                  <a:pt x="1355" y="1489"/>
                  <a:pt x="1355" y="1489"/>
                  <a:pt x="1354" y="1489"/>
                </a:cubicBezTo>
                <a:cubicBezTo>
                  <a:pt x="1339" y="1507"/>
                  <a:pt x="1298" y="1502"/>
                  <a:pt x="1278" y="1502"/>
                </a:cubicBezTo>
                <a:close/>
                <a:moveTo>
                  <a:pt x="911" y="1620"/>
                </a:moveTo>
                <a:cubicBezTo>
                  <a:pt x="911" y="1619"/>
                  <a:pt x="911" y="1618"/>
                  <a:pt x="911" y="1618"/>
                </a:cubicBezTo>
                <a:cubicBezTo>
                  <a:pt x="912" y="1616"/>
                  <a:pt x="912" y="1615"/>
                  <a:pt x="913" y="1614"/>
                </a:cubicBezTo>
                <a:cubicBezTo>
                  <a:pt x="913" y="1614"/>
                  <a:pt x="913" y="1614"/>
                  <a:pt x="913" y="1613"/>
                </a:cubicBezTo>
                <a:cubicBezTo>
                  <a:pt x="913" y="1612"/>
                  <a:pt x="913" y="1612"/>
                  <a:pt x="913" y="1612"/>
                </a:cubicBezTo>
                <a:cubicBezTo>
                  <a:pt x="914" y="1611"/>
                  <a:pt x="915" y="1609"/>
                  <a:pt x="916" y="1607"/>
                </a:cubicBezTo>
                <a:cubicBezTo>
                  <a:pt x="922" y="1594"/>
                  <a:pt x="928" y="1582"/>
                  <a:pt x="935" y="1569"/>
                </a:cubicBezTo>
                <a:cubicBezTo>
                  <a:pt x="935" y="1569"/>
                  <a:pt x="935" y="1569"/>
                  <a:pt x="935" y="1569"/>
                </a:cubicBezTo>
                <a:cubicBezTo>
                  <a:pt x="935" y="1568"/>
                  <a:pt x="935" y="1568"/>
                  <a:pt x="935" y="1568"/>
                </a:cubicBezTo>
                <a:cubicBezTo>
                  <a:pt x="936" y="1567"/>
                  <a:pt x="936" y="1566"/>
                  <a:pt x="937" y="1566"/>
                </a:cubicBezTo>
                <a:cubicBezTo>
                  <a:pt x="937" y="1565"/>
                  <a:pt x="938" y="1564"/>
                  <a:pt x="938" y="1563"/>
                </a:cubicBezTo>
                <a:cubicBezTo>
                  <a:pt x="938" y="1563"/>
                  <a:pt x="938" y="1563"/>
                  <a:pt x="939" y="1563"/>
                </a:cubicBezTo>
                <a:cubicBezTo>
                  <a:pt x="956" y="1539"/>
                  <a:pt x="997" y="1544"/>
                  <a:pt x="1023" y="1544"/>
                </a:cubicBezTo>
                <a:cubicBezTo>
                  <a:pt x="1023" y="1544"/>
                  <a:pt x="1023" y="1544"/>
                  <a:pt x="1023" y="1544"/>
                </a:cubicBezTo>
                <a:cubicBezTo>
                  <a:pt x="1030" y="1544"/>
                  <a:pt x="1049" y="1542"/>
                  <a:pt x="1066" y="1544"/>
                </a:cubicBezTo>
                <a:cubicBezTo>
                  <a:pt x="1071" y="1544"/>
                  <a:pt x="1077" y="1544"/>
                  <a:pt x="1081" y="1545"/>
                </a:cubicBezTo>
                <a:cubicBezTo>
                  <a:pt x="1084" y="1546"/>
                  <a:pt x="1087" y="1547"/>
                  <a:pt x="1089" y="1548"/>
                </a:cubicBezTo>
                <a:cubicBezTo>
                  <a:pt x="1095" y="1551"/>
                  <a:pt x="1099" y="1556"/>
                  <a:pt x="1099" y="1562"/>
                </a:cubicBezTo>
                <a:cubicBezTo>
                  <a:pt x="1099" y="1562"/>
                  <a:pt x="1099" y="1562"/>
                  <a:pt x="1099" y="1562"/>
                </a:cubicBezTo>
                <a:cubicBezTo>
                  <a:pt x="1099" y="1563"/>
                  <a:pt x="1099" y="1563"/>
                  <a:pt x="1099" y="1564"/>
                </a:cubicBezTo>
                <a:cubicBezTo>
                  <a:pt x="1099" y="1565"/>
                  <a:pt x="1099" y="1566"/>
                  <a:pt x="1099" y="1567"/>
                </a:cubicBezTo>
                <a:cubicBezTo>
                  <a:pt x="1082" y="1613"/>
                  <a:pt x="1082" y="1613"/>
                  <a:pt x="1082" y="1613"/>
                </a:cubicBezTo>
                <a:cubicBezTo>
                  <a:pt x="1081" y="1617"/>
                  <a:pt x="1078" y="1620"/>
                  <a:pt x="1075" y="1623"/>
                </a:cubicBezTo>
                <a:cubicBezTo>
                  <a:pt x="1071" y="1626"/>
                  <a:pt x="1067" y="1629"/>
                  <a:pt x="1062" y="1631"/>
                </a:cubicBezTo>
                <a:cubicBezTo>
                  <a:pt x="1062" y="1632"/>
                  <a:pt x="1061" y="1632"/>
                  <a:pt x="1061" y="1632"/>
                </a:cubicBezTo>
                <a:cubicBezTo>
                  <a:pt x="1054" y="1635"/>
                  <a:pt x="1047" y="1637"/>
                  <a:pt x="1039" y="1639"/>
                </a:cubicBezTo>
                <a:cubicBezTo>
                  <a:pt x="1038" y="1639"/>
                  <a:pt x="1038" y="1639"/>
                  <a:pt x="1038" y="1639"/>
                </a:cubicBezTo>
                <a:cubicBezTo>
                  <a:pt x="1036" y="1639"/>
                  <a:pt x="1035" y="1639"/>
                  <a:pt x="1034" y="1639"/>
                </a:cubicBezTo>
                <a:cubicBezTo>
                  <a:pt x="1020" y="1640"/>
                  <a:pt x="1005" y="1639"/>
                  <a:pt x="990" y="1639"/>
                </a:cubicBezTo>
                <a:cubicBezTo>
                  <a:pt x="975" y="1639"/>
                  <a:pt x="960" y="1640"/>
                  <a:pt x="945" y="1640"/>
                </a:cubicBezTo>
                <a:cubicBezTo>
                  <a:pt x="935" y="1640"/>
                  <a:pt x="920" y="1638"/>
                  <a:pt x="914" y="1628"/>
                </a:cubicBezTo>
                <a:cubicBezTo>
                  <a:pt x="913" y="1628"/>
                  <a:pt x="913" y="1628"/>
                  <a:pt x="913" y="1627"/>
                </a:cubicBezTo>
                <a:cubicBezTo>
                  <a:pt x="913" y="1627"/>
                  <a:pt x="912" y="1626"/>
                  <a:pt x="912" y="1626"/>
                </a:cubicBezTo>
                <a:cubicBezTo>
                  <a:pt x="912" y="1625"/>
                  <a:pt x="912" y="1624"/>
                  <a:pt x="911" y="1624"/>
                </a:cubicBezTo>
                <a:cubicBezTo>
                  <a:pt x="911" y="1624"/>
                  <a:pt x="911" y="1624"/>
                  <a:pt x="911" y="1624"/>
                </a:cubicBezTo>
                <a:cubicBezTo>
                  <a:pt x="911" y="1623"/>
                  <a:pt x="911" y="1623"/>
                  <a:pt x="911" y="1623"/>
                </a:cubicBezTo>
                <a:cubicBezTo>
                  <a:pt x="911" y="1622"/>
                  <a:pt x="911" y="1621"/>
                  <a:pt x="911" y="1620"/>
                </a:cubicBezTo>
                <a:close/>
                <a:moveTo>
                  <a:pt x="910" y="1465"/>
                </a:moveTo>
                <a:cubicBezTo>
                  <a:pt x="910" y="1465"/>
                  <a:pt x="910" y="1465"/>
                  <a:pt x="910" y="1465"/>
                </a:cubicBezTo>
                <a:cubicBezTo>
                  <a:pt x="900" y="1482"/>
                  <a:pt x="900" y="1482"/>
                  <a:pt x="900" y="1482"/>
                </a:cubicBezTo>
                <a:cubicBezTo>
                  <a:pt x="899" y="1485"/>
                  <a:pt x="896" y="1488"/>
                  <a:pt x="893" y="1490"/>
                </a:cubicBezTo>
                <a:cubicBezTo>
                  <a:pt x="889" y="1493"/>
                  <a:pt x="885" y="1495"/>
                  <a:pt x="880" y="1497"/>
                </a:cubicBezTo>
                <a:cubicBezTo>
                  <a:pt x="879" y="1497"/>
                  <a:pt x="878" y="1498"/>
                  <a:pt x="876" y="1498"/>
                </a:cubicBezTo>
                <a:cubicBezTo>
                  <a:pt x="876" y="1499"/>
                  <a:pt x="875" y="1499"/>
                  <a:pt x="874" y="1499"/>
                </a:cubicBezTo>
                <a:cubicBezTo>
                  <a:pt x="874" y="1499"/>
                  <a:pt x="874" y="1499"/>
                  <a:pt x="874" y="1499"/>
                </a:cubicBezTo>
                <a:cubicBezTo>
                  <a:pt x="871" y="1500"/>
                  <a:pt x="868" y="1501"/>
                  <a:pt x="865" y="1502"/>
                </a:cubicBezTo>
                <a:cubicBezTo>
                  <a:pt x="859" y="1503"/>
                  <a:pt x="854" y="1503"/>
                  <a:pt x="848" y="1503"/>
                </a:cubicBezTo>
                <a:cubicBezTo>
                  <a:pt x="832" y="1503"/>
                  <a:pt x="832" y="1503"/>
                  <a:pt x="832" y="1503"/>
                </a:cubicBezTo>
                <a:cubicBezTo>
                  <a:pt x="832" y="1503"/>
                  <a:pt x="832" y="1503"/>
                  <a:pt x="832" y="1503"/>
                </a:cubicBezTo>
                <a:cubicBezTo>
                  <a:pt x="812" y="1503"/>
                  <a:pt x="793" y="1504"/>
                  <a:pt x="774" y="1504"/>
                </a:cubicBezTo>
                <a:cubicBezTo>
                  <a:pt x="765" y="1504"/>
                  <a:pt x="747" y="1502"/>
                  <a:pt x="745" y="1491"/>
                </a:cubicBezTo>
                <a:cubicBezTo>
                  <a:pt x="745" y="1489"/>
                  <a:pt x="745" y="1488"/>
                  <a:pt x="746" y="1486"/>
                </a:cubicBezTo>
                <a:cubicBezTo>
                  <a:pt x="747" y="1482"/>
                  <a:pt x="751" y="1478"/>
                  <a:pt x="753" y="1475"/>
                </a:cubicBezTo>
                <a:cubicBezTo>
                  <a:pt x="760" y="1464"/>
                  <a:pt x="766" y="1452"/>
                  <a:pt x="775" y="1443"/>
                </a:cubicBezTo>
                <a:cubicBezTo>
                  <a:pt x="775" y="1442"/>
                  <a:pt x="776" y="1442"/>
                  <a:pt x="776" y="1441"/>
                </a:cubicBezTo>
                <a:cubicBezTo>
                  <a:pt x="776" y="1441"/>
                  <a:pt x="777" y="1441"/>
                  <a:pt x="777" y="1441"/>
                </a:cubicBezTo>
                <a:cubicBezTo>
                  <a:pt x="799" y="1419"/>
                  <a:pt x="845" y="1425"/>
                  <a:pt x="873" y="1425"/>
                </a:cubicBezTo>
                <a:cubicBezTo>
                  <a:pt x="886" y="1425"/>
                  <a:pt x="901" y="1423"/>
                  <a:pt x="913" y="1428"/>
                </a:cubicBezTo>
                <a:cubicBezTo>
                  <a:pt x="913" y="1428"/>
                  <a:pt x="913" y="1428"/>
                  <a:pt x="913" y="1428"/>
                </a:cubicBezTo>
                <a:cubicBezTo>
                  <a:pt x="915" y="1429"/>
                  <a:pt x="916" y="1430"/>
                  <a:pt x="917" y="1430"/>
                </a:cubicBezTo>
                <a:cubicBezTo>
                  <a:pt x="917" y="1430"/>
                  <a:pt x="917" y="1431"/>
                  <a:pt x="918" y="1431"/>
                </a:cubicBezTo>
                <a:cubicBezTo>
                  <a:pt x="920" y="1432"/>
                  <a:pt x="922" y="1435"/>
                  <a:pt x="922" y="1437"/>
                </a:cubicBezTo>
                <a:cubicBezTo>
                  <a:pt x="923" y="1439"/>
                  <a:pt x="923" y="1442"/>
                  <a:pt x="921" y="1444"/>
                </a:cubicBezTo>
                <a:cubicBezTo>
                  <a:pt x="920" y="1446"/>
                  <a:pt x="920" y="1446"/>
                  <a:pt x="920" y="1446"/>
                </a:cubicBezTo>
                <a:cubicBezTo>
                  <a:pt x="918" y="1452"/>
                  <a:pt x="913" y="1460"/>
                  <a:pt x="910" y="1465"/>
                </a:cubicBezTo>
                <a:close/>
                <a:moveTo>
                  <a:pt x="1095" y="1502"/>
                </a:moveTo>
                <a:cubicBezTo>
                  <a:pt x="1093" y="1502"/>
                  <a:pt x="1091" y="1502"/>
                  <a:pt x="1089" y="1502"/>
                </a:cubicBezTo>
                <a:cubicBezTo>
                  <a:pt x="1089" y="1502"/>
                  <a:pt x="1089" y="1503"/>
                  <a:pt x="1088" y="1503"/>
                </a:cubicBezTo>
                <a:cubicBezTo>
                  <a:pt x="1077" y="1504"/>
                  <a:pt x="1066" y="1503"/>
                  <a:pt x="1054" y="1503"/>
                </a:cubicBezTo>
                <a:cubicBezTo>
                  <a:pt x="1007" y="1503"/>
                  <a:pt x="1007" y="1503"/>
                  <a:pt x="1007" y="1503"/>
                </a:cubicBezTo>
                <a:cubicBezTo>
                  <a:pt x="997" y="1503"/>
                  <a:pt x="980" y="1501"/>
                  <a:pt x="976" y="1490"/>
                </a:cubicBezTo>
                <a:cubicBezTo>
                  <a:pt x="976" y="1489"/>
                  <a:pt x="976" y="1488"/>
                  <a:pt x="976" y="1487"/>
                </a:cubicBezTo>
                <a:cubicBezTo>
                  <a:pt x="976" y="1486"/>
                  <a:pt x="976" y="1486"/>
                  <a:pt x="976" y="1485"/>
                </a:cubicBezTo>
                <a:cubicBezTo>
                  <a:pt x="977" y="1481"/>
                  <a:pt x="980" y="1477"/>
                  <a:pt x="982" y="1473"/>
                </a:cubicBezTo>
                <a:cubicBezTo>
                  <a:pt x="986" y="1463"/>
                  <a:pt x="990" y="1449"/>
                  <a:pt x="998" y="1441"/>
                </a:cubicBezTo>
                <a:cubicBezTo>
                  <a:pt x="998" y="1440"/>
                  <a:pt x="999" y="1440"/>
                  <a:pt x="999" y="1440"/>
                </a:cubicBezTo>
                <a:cubicBezTo>
                  <a:pt x="1000" y="1439"/>
                  <a:pt x="1000" y="1439"/>
                  <a:pt x="1000" y="1438"/>
                </a:cubicBezTo>
                <a:cubicBezTo>
                  <a:pt x="1001" y="1438"/>
                  <a:pt x="1001" y="1438"/>
                  <a:pt x="1001" y="1438"/>
                </a:cubicBezTo>
                <a:cubicBezTo>
                  <a:pt x="1002" y="1437"/>
                  <a:pt x="1002" y="1437"/>
                  <a:pt x="1002" y="1437"/>
                </a:cubicBezTo>
                <a:cubicBezTo>
                  <a:pt x="1003" y="1436"/>
                  <a:pt x="1003" y="1436"/>
                  <a:pt x="1003" y="1436"/>
                </a:cubicBezTo>
                <a:cubicBezTo>
                  <a:pt x="1010" y="1431"/>
                  <a:pt x="1018" y="1428"/>
                  <a:pt x="1027" y="1427"/>
                </a:cubicBezTo>
                <a:cubicBezTo>
                  <a:pt x="1027" y="1427"/>
                  <a:pt x="1027" y="1426"/>
                  <a:pt x="1028" y="1426"/>
                </a:cubicBezTo>
                <a:cubicBezTo>
                  <a:pt x="1033" y="1425"/>
                  <a:pt x="1038" y="1425"/>
                  <a:pt x="1043" y="1425"/>
                </a:cubicBezTo>
                <a:cubicBezTo>
                  <a:pt x="1072" y="1425"/>
                  <a:pt x="1072" y="1425"/>
                  <a:pt x="1072" y="1425"/>
                </a:cubicBezTo>
                <a:cubicBezTo>
                  <a:pt x="1081" y="1425"/>
                  <a:pt x="1090" y="1425"/>
                  <a:pt x="1099" y="1425"/>
                </a:cubicBezTo>
                <a:cubicBezTo>
                  <a:pt x="1112" y="1425"/>
                  <a:pt x="1130" y="1423"/>
                  <a:pt x="1140" y="1432"/>
                </a:cubicBezTo>
                <a:cubicBezTo>
                  <a:pt x="1140" y="1433"/>
                  <a:pt x="1141" y="1433"/>
                  <a:pt x="1141" y="1434"/>
                </a:cubicBezTo>
                <a:cubicBezTo>
                  <a:pt x="1142" y="1434"/>
                  <a:pt x="1142" y="1434"/>
                  <a:pt x="1142" y="1434"/>
                </a:cubicBezTo>
                <a:cubicBezTo>
                  <a:pt x="1142" y="1434"/>
                  <a:pt x="1142" y="1435"/>
                  <a:pt x="1142" y="1435"/>
                </a:cubicBezTo>
                <a:cubicBezTo>
                  <a:pt x="1143" y="1435"/>
                  <a:pt x="1143" y="1436"/>
                  <a:pt x="1143" y="1436"/>
                </a:cubicBezTo>
                <a:cubicBezTo>
                  <a:pt x="1144" y="1438"/>
                  <a:pt x="1144" y="1440"/>
                  <a:pt x="1144" y="1442"/>
                </a:cubicBezTo>
                <a:cubicBezTo>
                  <a:pt x="1143" y="1452"/>
                  <a:pt x="1135" y="1467"/>
                  <a:pt x="1133" y="1473"/>
                </a:cubicBezTo>
                <a:cubicBezTo>
                  <a:pt x="1133" y="1474"/>
                  <a:pt x="1133" y="1474"/>
                  <a:pt x="1133" y="1474"/>
                </a:cubicBezTo>
                <a:cubicBezTo>
                  <a:pt x="1132" y="1476"/>
                  <a:pt x="1131" y="1478"/>
                  <a:pt x="1130" y="1480"/>
                </a:cubicBezTo>
                <a:cubicBezTo>
                  <a:pt x="1130" y="1481"/>
                  <a:pt x="1130" y="1481"/>
                  <a:pt x="1130" y="1481"/>
                </a:cubicBezTo>
                <a:cubicBezTo>
                  <a:pt x="1130" y="1482"/>
                  <a:pt x="1129" y="1483"/>
                  <a:pt x="1129" y="1483"/>
                </a:cubicBezTo>
                <a:cubicBezTo>
                  <a:pt x="1129" y="1484"/>
                  <a:pt x="1128" y="1484"/>
                  <a:pt x="1128" y="1485"/>
                </a:cubicBezTo>
                <a:cubicBezTo>
                  <a:pt x="1128" y="1485"/>
                  <a:pt x="1127" y="1486"/>
                  <a:pt x="1127" y="1487"/>
                </a:cubicBezTo>
                <a:cubicBezTo>
                  <a:pt x="1126" y="1487"/>
                  <a:pt x="1126" y="1487"/>
                  <a:pt x="1126" y="1488"/>
                </a:cubicBezTo>
                <a:cubicBezTo>
                  <a:pt x="1125" y="1488"/>
                  <a:pt x="1125" y="1488"/>
                  <a:pt x="1125" y="1488"/>
                </a:cubicBezTo>
                <a:cubicBezTo>
                  <a:pt x="1124" y="1489"/>
                  <a:pt x="1124" y="1489"/>
                  <a:pt x="1124" y="1490"/>
                </a:cubicBezTo>
                <a:cubicBezTo>
                  <a:pt x="1122" y="1491"/>
                  <a:pt x="1121" y="1492"/>
                  <a:pt x="1119" y="1493"/>
                </a:cubicBezTo>
                <a:cubicBezTo>
                  <a:pt x="1117" y="1494"/>
                  <a:pt x="1115" y="1495"/>
                  <a:pt x="1114" y="1496"/>
                </a:cubicBezTo>
                <a:cubicBezTo>
                  <a:pt x="1113" y="1496"/>
                  <a:pt x="1113" y="1496"/>
                  <a:pt x="1113" y="1496"/>
                </a:cubicBezTo>
                <a:cubicBezTo>
                  <a:pt x="1112" y="1497"/>
                  <a:pt x="1112" y="1497"/>
                  <a:pt x="1112" y="1497"/>
                </a:cubicBezTo>
                <a:cubicBezTo>
                  <a:pt x="1106" y="1499"/>
                  <a:pt x="1100" y="1501"/>
                  <a:pt x="1095" y="1502"/>
                </a:cubicBezTo>
                <a:close/>
                <a:moveTo>
                  <a:pt x="773" y="1710"/>
                </a:moveTo>
                <a:cubicBezTo>
                  <a:pt x="773" y="1710"/>
                  <a:pt x="773" y="1710"/>
                  <a:pt x="773" y="1710"/>
                </a:cubicBezTo>
                <a:cubicBezTo>
                  <a:pt x="771" y="1721"/>
                  <a:pt x="762" y="1732"/>
                  <a:pt x="756" y="1742"/>
                </a:cubicBezTo>
                <a:cubicBezTo>
                  <a:pt x="756" y="1742"/>
                  <a:pt x="756" y="1742"/>
                  <a:pt x="756" y="1742"/>
                </a:cubicBezTo>
                <a:cubicBezTo>
                  <a:pt x="750" y="1753"/>
                  <a:pt x="744" y="1767"/>
                  <a:pt x="736" y="1777"/>
                </a:cubicBezTo>
                <a:cubicBezTo>
                  <a:pt x="735" y="1778"/>
                  <a:pt x="735" y="1779"/>
                  <a:pt x="734" y="1781"/>
                </a:cubicBezTo>
                <a:cubicBezTo>
                  <a:pt x="734" y="1781"/>
                  <a:pt x="733" y="1781"/>
                  <a:pt x="733" y="1781"/>
                </a:cubicBezTo>
                <a:cubicBezTo>
                  <a:pt x="732" y="1782"/>
                  <a:pt x="731" y="1783"/>
                  <a:pt x="730" y="1784"/>
                </a:cubicBezTo>
                <a:cubicBezTo>
                  <a:pt x="729" y="1785"/>
                  <a:pt x="729" y="1785"/>
                  <a:pt x="728" y="1786"/>
                </a:cubicBezTo>
                <a:cubicBezTo>
                  <a:pt x="728" y="1786"/>
                  <a:pt x="728" y="1786"/>
                  <a:pt x="728" y="1786"/>
                </a:cubicBezTo>
                <a:cubicBezTo>
                  <a:pt x="719" y="1794"/>
                  <a:pt x="708" y="1799"/>
                  <a:pt x="696" y="1802"/>
                </a:cubicBezTo>
                <a:cubicBezTo>
                  <a:pt x="695" y="1803"/>
                  <a:pt x="693" y="1803"/>
                  <a:pt x="692" y="1804"/>
                </a:cubicBezTo>
                <a:cubicBezTo>
                  <a:pt x="685" y="1805"/>
                  <a:pt x="678" y="1806"/>
                  <a:pt x="671" y="1806"/>
                </a:cubicBezTo>
                <a:cubicBezTo>
                  <a:pt x="665" y="1806"/>
                  <a:pt x="665" y="1806"/>
                  <a:pt x="665" y="1806"/>
                </a:cubicBezTo>
                <a:cubicBezTo>
                  <a:pt x="665" y="1806"/>
                  <a:pt x="665" y="1806"/>
                  <a:pt x="665" y="1806"/>
                </a:cubicBezTo>
                <a:cubicBezTo>
                  <a:pt x="636" y="1806"/>
                  <a:pt x="607" y="1807"/>
                  <a:pt x="578" y="1807"/>
                </a:cubicBezTo>
                <a:cubicBezTo>
                  <a:pt x="575" y="1807"/>
                  <a:pt x="573" y="1806"/>
                  <a:pt x="571" y="1806"/>
                </a:cubicBezTo>
                <a:cubicBezTo>
                  <a:pt x="567" y="1806"/>
                  <a:pt x="563" y="1805"/>
                  <a:pt x="560" y="1804"/>
                </a:cubicBezTo>
                <a:cubicBezTo>
                  <a:pt x="555" y="1802"/>
                  <a:pt x="551" y="1800"/>
                  <a:pt x="549" y="1797"/>
                </a:cubicBezTo>
                <a:cubicBezTo>
                  <a:pt x="546" y="1794"/>
                  <a:pt x="545" y="1790"/>
                  <a:pt x="545" y="1786"/>
                </a:cubicBezTo>
                <a:cubicBezTo>
                  <a:pt x="545" y="1783"/>
                  <a:pt x="546" y="1780"/>
                  <a:pt x="548" y="1777"/>
                </a:cubicBezTo>
                <a:cubicBezTo>
                  <a:pt x="548" y="1776"/>
                  <a:pt x="549" y="1776"/>
                  <a:pt x="549" y="1776"/>
                </a:cubicBezTo>
                <a:cubicBezTo>
                  <a:pt x="549" y="1775"/>
                  <a:pt x="549" y="1774"/>
                  <a:pt x="550" y="1774"/>
                </a:cubicBezTo>
                <a:cubicBezTo>
                  <a:pt x="551" y="1772"/>
                  <a:pt x="551" y="1772"/>
                  <a:pt x="551" y="1772"/>
                </a:cubicBezTo>
                <a:cubicBezTo>
                  <a:pt x="551" y="1772"/>
                  <a:pt x="551" y="1772"/>
                  <a:pt x="551" y="1772"/>
                </a:cubicBezTo>
                <a:cubicBezTo>
                  <a:pt x="558" y="1761"/>
                  <a:pt x="566" y="1750"/>
                  <a:pt x="574" y="1739"/>
                </a:cubicBezTo>
                <a:cubicBezTo>
                  <a:pt x="579" y="1730"/>
                  <a:pt x="585" y="1720"/>
                  <a:pt x="592" y="1713"/>
                </a:cubicBezTo>
                <a:cubicBezTo>
                  <a:pt x="593" y="1712"/>
                  <a:pt x="593" y="1711"/>
                  <a:pt x="594" y="1710"/>
                </a:cubicBezTo>
                <a:cubicBezTo>
                  <a:pt x="594" y="1710"/>
                  <a:pt x="595" y="1710"/>
                  <a:pt x="595" y="1710"/>
                </a:cubicBezTo>
                <a:cubicBezTo>
                  <a:pt x="596" y="1708"/>
                  <a:pt x="598" y="1707"/>
                  <a:pt x="600" y="1705"/>
                </a:cubicBezTo>
                <a:cubicBezTo>
                  <a:pt x="600" y="1705"/>
                  <a:pt x="600" y="1705"/>
                  <a:pt x="600" y="1705"/>
                </a:cubicBezTo>
                <a:cubicBezTo>
                  <a:pt x="600" y="1705"/>
                  <a:pt x="600" y="1705"/>
                  <a:pt x="600" y="1705"/>
                </a:cubicBezTo>
                <a:cubicBezTo>
                  <a:pt x="610" y="1697"/>
                  <a:pt x="622" y="1692"/>
                  <a:pt x="635" y="1690"/>
                </a:cubicBezTo>
                <a:cubicBezTo>
                  <a:pt x="635" y="1690"/>
                  <a:pt x="635" y="1690"/>
                  <a:pt x="635" y="1690"/>
                </a:cubicBezTo>
                <a:cubicBezTo>
                  <a:pt x="636" y="1690"/>
                  <a:pt x="636" y="1690"/>
                  <a:pt x="636" y="1690"/>
                </a:cubicBezTo>
                <a:cubicBezTo>
                  <a:pt x="638" y="1689"/>
                  <a:pt x="640" y="1689"/>
                  <a:pt x="643" y="1688"/>
                </a:cubicBezTo>
                <a:cubicBezTo>
                  <a:pt x="644" y="1688"/>
                  <a:pt x="646" y="1688"/>
                  <a:pt x="647" y="1688"/>
                </a:cubicBezTo>
                <a:cubicBezTo>
                  <a:pt x="649" y="1688"/>
                  <a:pt x="650" y="1688"/>
                  <a:pt x="652" y="1688"/>
                </a:cubicBezTo>
                <a:cubicBezTo>
                  <a:pt x="653" y="1687"/>
                  <a:pt x="654" y="1687"/>
                  <a:pt x="655" y="1687"/>
                </a:cubicBezTo>
                <a:cubicBezTo>
                  <a:pt x="656" y="1687"/>
                  <a:pt x="656" y="1687"/>
                  <a:pt x="656" y="1687"/>
                </a:cubicBezTo>
                <a:cubicBezTo>
                  <a:pt x="656" y="1687"/>
                  <a:pt x="656" y="1687"/>
                  <a:pt x="656" y="1687"/>
                </a:cubicBezTo>
                <a:cubicBezTo>
                  <a:pt x="683" y="1687"/>
                  <a:pt x="709" y="1687"/>
                  <a:pt x="736" y="1687"/>
                </a:cubicBezTo>
                <a:cubicBezTo>
                  <a:pt x="736" y="1687"/>
                  <a:pt x="736" y="1687"/>
                  <a:pt x="736" y="1687"/>
                </a:cubicBezTo>
                <a:cubicBezTo>
                  <a:pt x="740" y="1687"/>
                  <a:pt x="740" y="1687"/>
                  <a:pt x="740" y="1687"/>
                </a:cubicBezTo>
                <a:cubicBezTo>
                  <a:pt x="747" y="1687"/>
                  <a:pt x="753" y="1688"/>
                  <a:pt x="757" y="1689"/>
                </a:cubicBezTo>
                <a:cubicBezTo>
                  <a:pt x="759" y="1690"/>
                  <a:pt x="760" y="1690"/>
                  <a:pt x="761" y="1691"/>
                </a:cubicBezTo>
                <a:cubicBezTo>
                  <a:pt x="761" y="1691"/>
                  <a:pt x="762" y="1691"/>
                  <a:pt x="763" y="1691"/>
                </a:cubicBezTo>
                <a:cubicBezTo>
                  <a:pt x="763" y="1692"/>
                  <a:pt x="763" y="1692"/>
                  <a:pt x="764" y="1692"/>
                </a:cubicBezTo>
                <a:cubicBezTo>
                  <a:pt x="771" y="1695"/>
                  <a:pt x="775" y="1701"/>
                  <a:pt x="773" y="1710"/>
                </a:cubicBezTo>
                <a:close/>
                <a:moveTo>
                  <a:pt x="828" y="1613"/>
                </a:moveTo>
                <a:cubicBezTo>
                  <a:pt x="827" y="1614"/>
                  <a:pt x="827" y="1614"/>
                  <a:pt x="827" y="1614"/>
                </a:cubicBezTo>
                <a:cubicBezTo>
                  <a:pt x="827" y="1614"/>
                  <a:pt x="827" y="1614"/>
                  <a:pt x="827" y="1614"/>
                </a:cubicBezTo>
                <a:cubicBezTo>
                  <a:pt x="826" y="1616"/>
                  <a:pt x="825" y="1617"/>
                  <a:pt x="824" y="1619"/>
                </a:cubicBezTo>
                <a:cubicBezTo>
                  <a:pt x="824" y="1619"/>
                  <a:pt x="824" y="1619"/>
                  <a:pt x="823" y="1619"/>
                </a:cubicBezTo>
                <a:cubicBezTo>
                  <a:pt x="817" y="1627"/>
                  <a:pt x="807" y="1632"/>
                  <a:pt x="797" y="1635"/>
                </a:cubicBezTo>
                <a:cubicBezTo>
                  <a:pt x="797" y="1635"/>
                  <a:pt x="797" y="1635"/>
                  <a:pt x="797" y="1635"/>
                </a:cubicBezTo>
                <a:cubicBezTo>
                  <a:pt x="795" y="1636"/>
                  <a:pt x="794" y="1636"/>
                  <a:pt x="792" y="1636"/>
                </a:cubicBezTo>
                <a:cubicBezTo>
                  <a:pt x="791" y="1637"/>
                  <a:pt x="790" y="1637"/>
                  <a:pt x="789" y="1637"/>
                </a:cubicBezTo>
                <a:cubicBezTo>
                  <a:pt x="788" y="1637"/>
                  <a:pt x="788" y="1638"/>
                  <a:pt x="787" y="1638"/>
                </a:cubicBezTo>
                <a:cubicBezTo>
                  <a:pt x="781" y="1639"/>
                  <a:pt x="774" y="1640"/>
                  <a:pt x="768" y="1640"/>
                </a:cubicBezTo>
                <a:cubicBezTo>
                  <a:pt x="767" y="1640"/>
                  <a:pt x="767" y="1640"/>
                  <a:pt x="767" y="1640"/>
                </a:cubicBezTo>
                <a:cubicBezTo>
                  <a:pt x="756" y="1641"/>
                  <a:pt x="745" y="1640"/>
                  <a:pt x="735" y="1640"/>
                </a:cubicBezTo>
                <a:cubicBezTo>
                  <a:pt x="718" y="1640"/>
                  <a:pt x="702" y="1640"/>
                  <a:pt x="685" y="1640"/>
                </a:cubicBezTo>
                <a:cubicBezTo>
                  <a:pt x="683" y="1640"/>
                  <a:pt x="680" y="1640"/>
                  <a:pt x="677" y="1640"/>
                </a:cubicBezTo>
                <a:cubicBezTo>
                  <a:pt x="677" y="1640"/>
                  <a:pt x="677" y="1640"/>
                  <a:pt x="676" y="1640"/>
                </a:cubicBezTo>
                <a:cubicBezTo>
                  <a:pt x="674" y="1639"/>
                  <a:pt x="672" y="1639"/>
                  <a:pt x="669" y="1638"/>
                </a:cubicBezTo>
                <a:cubicBezTo>
                  <a:pt x="669" y="1638"/>
                  <a:pt x="669" y="1638"/>
                  <a:pt x="669" y="1638"/>
                </a:cubicBezTo>
                <a:cubicBezTo>
                  <a:pt x="669" y="1638"/>
                  <a:pt x="669" y="1638"/>
                  <a:pt x="669" y="1638"/>
                </a:cubicBezTo>
                <a:cubicBezTo>
                  <a:pt x="662" y="1636"/>
                  <a:pt x="655" y="1632"/>
                  <a:pt x="655" y="1624"/>
                </a:cubicBezTo>
                <a:cubicBezTo>
                  <a:pt x="655" y="1623"/>
                  <a:pt x="655" y="1621"/>
                  <a:pt x="656" y="1620"/>
                </a:cubicBezTo>
                <a:cubicBezTo>
                  <a:pt x="656" y="1619"/>
                  <a:pt x="656" y="1619"/>
                  <a:pt x="656" y="1618"/>
                </a:cubicBezTo>
                <a:cubicBezTo>
                  <a:pt x="657" y="1617"/>
                  <a:pt x="657" y="1616"/>
                  <a:pt x="658" y="1614"/>
                </a:cubicBezTo>
                <a:cubicBezTo>
                  <a:pt x="658" y="1614"/>
                  <a:pt x="658" y="1614"/>
                  <a:pt x="658" y="1614"/>
                </a:cubicBezTo>
                <a:cubicBezTo>
                  <a:pt x="659" y="1613"/>
                  <a:pt x="659" y="1613"/>
                  <a:pt x="659" y="1613"/>
                </a:cubicBezTo>
                <a:cubicBezTo>
                  <a:pt x="660" y="1612"/>
                  <a:pt x="661" y="1610"/>
                  <a:pt x="662" y="1609"/>
                </a:cubicBezTo>
                <a:cubicBezTo>
                  <a:pt x="670" y="1597"/>
                  <a:pt x="678" y="1585"/>
                  <a:pt x="686" y="1572"/>
                </a:cubicBezTo>
                <a:cubicBezTo>
                  <a:pt x="687" y="1572"/>
                  <a:pt x="687" y="1572"/>
                  <a:pt x="687" y="1572"/>
                </a:cubicBezTo>
                <a:cubicBezTo>
                  <a:pt x="689" y="1568"/>
                  <a:pt x="689" y="1568"/>
                  <a:pt x="689" y="1568"/>
                </a:cubicBezTo>
                <a:cubicBezTo>
                  <a:pt x="692" y="1565"/>
                  <a:pt x="695" y="1562"/>
                  <a:pt x="699" y="1559"/>
                </a:cubicBezTo>
                <a:cubicBezTo>
                  <a:pt x="702" y="1557"/>
                  <a:pt x="705" y="1555"/>
                  <a:pt x="708" y="1554"/>
                </a:cubicBezTo>
                <a:cubicBezTo>
                  <a:pt x="709" y="1553"/>
                  <a:pt x="710" y="1553"/>
                  <a:pt x="711" y="1552"/>
                </a:cubicBezTo>
                <a:cubicBezTo>
                  <a:pt x="712" y="1552"/>
                  <a:pt x="712" y="1552"/>
                  <a:pt x="713" y="1551"/>
                </a:cubicBezTo>
                <a:cubicBezTo>
                  <a:pt x="713" y="1551"/>
                  <a:pt x="714" y="1551"/>
                  <a:pt x="714" y="1551"/>
                </a:cubicBezTo>
                <a:cubicBezTo>
                  <a:pt x="715" y="1551"/>
                  <a:pt x="715" y="1551"/>
                  <a:pt x="716" y="1550"/>
                </a:cubicBezTo>
                <a:cubicBezTo>
                  <a:pt x="720" y="1549"/>
                  <a:pt x="725" y="1547"/>
                  <a:pt x="730" y="1546"/>
                </a:cubicBezTo>
                <a:cubicBezTo>
                  <a:pt x="735" y="1545"/>
                  <a:pt x="741" y="1544"/>
                  <a:pt x="747" y="1544"/>
                </a:cubicBezTo>
                <a:cubicBezTo>
                  <a:pt x="763" y="1544"/>
                  <a:pt x="763" y="1544"/>
                  <a:pt x="763" y="1544"/>
                </a:cubicBezTo>
                <a:cubicBezTo>
                  <a:pt x="767" y="1544"/>
                  <a:pt x="770" y="1544"/>
                  <a:pt x="774" y="1544"/>
                </a:cubicBezTo>
                <a:cubicBezTo>
                  <a:pt x="789" y="1544"/>
                  <a:pt x="803" y="1544"/>
                  <a:pt x="818" y="1544"/>
                </a:cubicBezTo>
                <a:cubicBezTo>
                  <a:pt x="818" y="1544"/>
                  <a:pt x="818" y="1544"/>
                  <a:pt x="818" y="1544"/>
                </a:cubicBezTo>
                <a:cubicBezTo>
                  <a:pt x="824" y="1544"/>
                  <a:pt x="824" y="1544"/>
                  <a:pt x="824" y="1544"/>
                </a:cubicBezTo>
                <a:cubicBezTo>
                  <a:pt x="830" y="1544"/>
                  <a:pt x="835" y="1545"/>
                  <a:pt x="839" y="1546"/>
                </a:cubicBezTo>
                <a:cubicBezTo>
                  <a:pt x="843" y="1547"/>
                  <a:pt x="845" y="1548"/>
                  <a:pt x="847" y="1549"/>
                </a:cubicBezTo>
                <a:cubicBezTo>
                  <a:pt x="854" y="1553"/>
                  <a:pt x="858" y="1559"/>
                  <a:pt x="853" y="1568"/>
                </a:cubicBezTo>
                <a:cubicBezTo>
                  <a:pt x="848" y="1579"/>
                  <a:pt x="841" y="1590"/>
                  <a:pt x="835" y="1600"/>
                </a:cubicBezTo>
                <a:cubicBezTo>
                  <a:pt x="828" y="1613"/>
                  <a:pt x="828" y="1613"/>
                  <a:pt x="828" y="1613"/>
                </a:cubicBezTo>
                <a:cubicBezTo>
                  <a:pt x="828" y="1613"/>
                  <a:pt x="828" y="1613"/>
                  <a:pt x="828" y="1613"/>
                </a:cubicBezTo>
                <a:close/>
                <a:moveTo>
                  <a:pt x="1592" y="1771"/>
                </a:moveTo>
                <a:cubicBezTo>
                  <a:pt x="1592" y="1773"/>
                  <a:pt x="1592" y="1775"/>
                  <a:pt x="1591" y="1777"/>
                </a:cubicBezTo>
                <a:cubicBezTo>
                  <a:pt x="1591" y="1778"/>
                  <a:pt x="1591" y="1778"/>
                  <a:pt x="1591" y="1778"/>
                </a:cubicBezTo>
                <a:cubicBezTo>
                  <a:pt x="1590" y="1780"/>
                  <a:pt x="1590" y="1782"/>
                  <a:pt x="1589" y="1783"/>
                </a:cubicBezTo>
                <a:cubicBezTo>
                  <a:pt x="1589" y="1783"/>
                  <a:pt x="1589" y="1783"/>
                  <a:pt x="1589" y="1784"/>
                </a:cubicBezTo>
                <a:cubicBezTo>
                  <a:pt x="1588" y="1784"/>
                  <a:pt x="1588" y="1784"/>
                  <a:pt x="1588" y="1784"/>
                </a:cubicBezTo>
                <a:cubicBezTo>
                  <a:pt x="1587" y="1786"/>
                  <a:pt x="1586" y="1788"/>
                  <a:pt x="1584" y="1789"/>
                </a:cubicBezTo>
                <a:cubicBezTo>
                  <a:pt x="1584" y="1789"/>
                  <a:pt x="1584" y="1789"/>
                  <a:pt x="1584" y="1789"/>
                </a:cubicBezTo>
                <a:cubicBezTo>
                  <a:pt x="1582" y="1791"/>
                  <a:pt x="1581" y="1792"/>
                  <a:pt x="1579" y="1794"/>
                </a:cubicBezTo>
                <a:cubicBezTo>
                  <a:pt x="1578" y="1794"/>
                  <a:pt x="1578" y="1794"/>
                  <a:pt x="1578" y="1794"/>
                </a:cubicBezTo>
                <a:cubicBezTo>
                  <a:pt x="1578" y="1794"/>
                  <a:pt x="1577" y="1795"/>
                  <a:pt x="1577" y="1795"/>
                </a:cubicBezTo>
                <a:cubicBezTo>
                  <a:pt x="1575" y="1796"/>
                  <a:pt x="1573" y="1797"/>
                  <a:pt x="1571" y="1798"/>
                </a:cubicBezTo>
                <a:cubicBezTo>
                  <a:pt x="1571" y="1798"/>
                  <a:pt x="1571" y="1798"/>
                  <a:pt x="1570" y="1798"/>
                </a:cubicBezTo>
                <a:cubicBezTo>
                  <a:pt x="1569" y="1799"/>
                  <a:pt x="1567" y="1800"/>
                  <a:pt x="1566" y="1800"/>
                </a:cubicBezTo>
                <a:cubicBezTo>
                  <a:pt x="1565" y="1800"/>
                  <a:pt x="1564" y="1801"/>
                  <a:pt x="1563" y="1801"/>
                </a:cubicBezTo>
                <a:cubicBezTo>
                  <a:pt x="1563" y="1801"/>
                  <a:pt x="1563" y="1801"/>
                  <a:pt x="1562" y="1801"/>
                </a:cubicBezTo>
                <a:cubicBezTo>
                  <a:pt x="1562" y="1801"/>
                  <a:pt x="1561" y="1801"/>
                  <a:pt x="1561" y="1802"/>
                </a:cubicBezTo>
                <a:cubicBezTo>
                  <a:pt x="1559" y="1802"/>
                  <a:pt x="1557" y="1802"/>
                  <a:pt x="1555" y="1803"/>
                </a:cubicBezTo>
                <a:cubicBezTo>
                  <a:pt x="1553" y="1803"/>
                  <a:pt x="1551" y="1803"/>
                  <a:pt x="1550" y="1803"/>
                </a:cubicBezTo>
                <a:cubicBezTo>
                  <a:pt x="1548" y="1804"/>
                  <a:pt x="1546" y="1804"/>
                  <a:pt x="1544" y="1804"/>
                </a:cubicBezTo>
                <a:cubicBezTo>
                  <a:pt x="1544" y="1804"/>
                  <a:pt x="1543" y="1804"/>
                  <a:pt x="1542" y="1804"/>
                </a:cubicBezTo>
                <a:cubicBezTo>
                  <a:pt x="1540" y="1804"/>
                  <a:pt x="1540" y="1804"/>
                  <a:pt x="1540" y="1804"/>
                </a:cubicBezTo>
                <a:cubicBezTo>
                  <a:pt x="1540" y="1804"/>
                  <a:pt x="1540" y="1804"/>
                  <a:pt x="1540" y="1804"/>
                </a:cubicBezTo>
                <a:cubicBezTo>
                  <a:pt x="1530" y="1804"/>
                  <a:pt x="1519" y="1804"/>
                  <a:pt x="1509" y="1804"/>
                </a:cubicBezTo>
                <a:cubicBezTo>
                  <a:pt x="1461" y="1804"/>
                  <a:pt x="908" y="1806"/>
                  <a:pt x="869" y="1806"/>
                </a:cubicBezTo>
                <a:cubicBezTo>
                  <a:pt x="866" y="1806"/>
                  <a:pt x="863" y="1806"/>
                  <a:pt x="861" y="1805"/>
                </a:cubicBezTo>
                <a:cubicBezTo>
                  <a:pt x="857" y="1805"/>
                  <a:pt x="853" y="1804"/>
                  <a:pt x="850" y="1803"/>
                </a:cubicBezTo>
                <a:cubicBezTo>
                  <a:pt x="845" y="1802"/>
                  <a:pt x="841" y="1799"/>
                  <a:pt x="838" y="1796"/>
                </a:cubicBezTo>
                <a:cubicBezTo>
                  <a:pt x="835" y="1793"/>
                  <a:pt x="833" y="1790"/>
                  <a:pt x="832" y="1786"/>
                </a:cubicBezTo>
                <a:cubicBezTo>
                  <a:pt x="832" y="1782"/>
                  <a:pt x="832" y="1778"/>
                  <a:pt x="834" y="1773"/>
                </a:cubicBezTo>
                <a:cubicBezTo>
                  <a:pt x="836" y="1771"/>
                  <a:pt x="836" y="1771"/>
                  <a:pt x="836" y="1771"/>
                </a:cubicBezTo>
                <a:cubicBezTo>
                  <a:pt x="836" y="1771"/>
                  <a:pt x="836" y="1771"/>
                  <a:pt x="836" y="1771"/>
                </a:cubicBezTo>
                <a:cubicBezTo>
                  <a:pt x="842" y="1758"/>
                  <a:pt x="848" y="1745"/>
                  <a:pt x="854" y="1732"/>
                </a:cubicBezTo>
                <a:cubicBezTo>
                  <a:pt x="856" y="1730"/>
                  <a:pt x="857" y="1728"/>
                  <a:pt x="858" y="1726"/>
                </a:cubicBezTo>
                <a:cubicBezTo>
                  <a:pt x="862" y="1716"/>
                  <a:pt x="862" y="1716"/>
                  <a:pt x="862" y="1716"/>
                </a:cubicBezTo>
                <a:cubicBezTo>
                  <a:pt x="864" y="1712"/>
                  <a:pt x="868" y="1708"/>
                  <a:pt x="872" y="1704"/>
                </a:cubicBezTo>
                <a:cubicBezTo>
                  <a:pt x="873" y="1704"/>
                  <a:pt x="874" y="1703"/>
                  <a:pt x="875" y="1702"/>
                </a:cubicBezTo>
                <a:cubicBezTo>
                  <a:pt x="875" y="1702"/>
                  <a:pt x="876" y="1701"/>
                  <a:pt x="877" y="1701"/>
                </a:cubicBezTo>
                <a:cubicBezTo>
                  <a:pt x="878" y="1700"/>
                  <a:pt x="878" y="1700"/>
                  <a:pt x="879" y="1699"/>
                </a:cubicBezTo>
                <a:cubicBezTo>
                  <a:pt x="880" y="1699"/>
                  <a:pt x="880" y="1699"/>
                  <a:pt x="880" y="1699"/>
                </a:cubicBezTo>
                <a:cubicBezTo>
                  <a:pt x="881" y="1698"/>
                  <a:pt x="881" y="1698"/>
                  <a:pt x="882" y="1698"/>
                </a:cubicBezTo>
                <a:cubicBezTo>
                  <a:pt x="883" y="1697"/>
                  <a:pt x="885" y="1696"/>
                  <a:pt x="886" y="1695"/>
                </a:cubicBezTo>
                <a:cubicBezTo>
                  <a:pt x="887" y="1695"/>
                  <a:pt x="888" y="1695"/>
                  <a:pt x="889" y="1694"/>
                </a:cubicBezTo>
                <a:cubicBezTo>
                  <a:pt x="890" y="1694"/>
                  <a:pt x="891" y="1693"/>
                  <a:pt x="893" y="1693"/>
                </a:cubicBezTo>
                <a:cubicBezTo>
                  <a:pt x="895" y="1692"/>
                  <a:pt x="897" y="1691"/>
                  <a:pt x="899" y="1690"/>
                </a:cubicBezTo>
                <a:cubicBezTo>
                  <a:pt x="900" y="1690"/>
                  <a:pt x="901" y="1690"/>
                  <a:pt x="903" y="1689"/>
                </a:cubicBezTo>
                <a:cubicBezTo>
                  <a:pt x="903" y="1689"/>
                  <a:pt x="904" y="1689"/>
                  <a:pt x="904" y="1689"/>
                </a:cubicBezTo>
                <a:cubicBezTo>
                  <a:pt x="910" y="1687"/>
                  <a:pt x="917" y="1687"/>
                  <a:pt x="923" y="1687"/>
                </a:cubicBezTo>
                <a:cubicBezTo>
                  <a:pt x="923" y="1687"/>
                  <a:pt x="1503" y="1685"/>
                  <a:pt x="1525" y="1685"/>
                </a:cubicBezTo>
                <a:cubicBezTo>
                  <a:pt x="1531" y="1685"/>
                  <a:pt x="1538" y="1685"/>
                  <a:pt x="1545" y="1685"/>
                </a:cubicBezTo>
                <a:cubicBezTo>
                  <a:pt x="1548" y="1685"/>
                  <a:pt x="1551" y="1685"/>
                  <a:pt x="1554" y="1686"/>
                </a:cubicBezTo>
                <a:cubicBezTo>
                  <a:pt x="1554" y="1686"/>
                  <a:pt x="1555" y="1686"/>
                  <a:pt x="1555" y="1686"/>
                </a:cubicBezTo>
                <a:cubicBezTo>
                  <a:pt x="1557" y="1686"/>
                  <a:pt x="1560" y="1686"/>
                  <a:pt x="1562" y="1687"/>
                </a:cubicBezTo>
                <a:cubicBezTo>
                  <a:pt x="1562" y="1687"/>
                  <a:pt x="1563" y="1687"/>
                  <a:pt x="1563" y="1687"/>
                </a:cubicBezTo>
                <a:cubicBezTo>
                  <a:pt x="1563" y="1687"/>
                  <a:pt x="1563" y="1687"/>
                  <a:pt x="1563" y="1687"/>
                </a:cubicBezTo>
                <a:cubicBezTo>
                  <a:pt x="1566" y="1688"/>
                  <a:pt x="1568" y="1689"/>
                  <a:pt x="1570" y="1690"/>
                </a:cubicBezTo>
                <a:cubicBezTo>
                  <a:pt x="1570" y="1690"/>
                  <a:pt x="1571" y="1690"/>
                  <a:pt x="1571" y="1690"/>
                </a:cubicBezTo>
                <a:cubicBezTo>
                  <a:pt x="1573" y="1691"/>
                  <a:pt x="1575" y="1692"/>
                  <a:pt x="1577" y="1693"/>
                </a:cubicBezTo>
                <a:cubicBezTo>
                  <a:pt x="1577" y="1693"/>
                  <a:pt x="1577" y="1693"/>
                  <a:pt x="1578" y="1693"/>
                </a:cubicBezTo>
                <a:cubicBezTo>
                  <a:pt x="1578" y="1694"/>
                  <a:pt x="1578" y="1694"/>
                  <a:pt x="1578" y="1694"/>
                </a:cubicBezTo>
                <a:cubicBezTo>
                  <a:pt x="1580" y="1695"/>
                  <a:pt x="1581" y="1696"/>
                  <a:pt x="1582" y="1697"/>
                </a:cubicBezTo>
                <a:cubicBezTo>
                  <a:pt x="1584" y="1698"/>
                  <a:pt x="1586" y="1700"/>
                  <a:pt x="1588" y="1703"/>
                </a:cubicBezTo>
                <a:cubicBezTo>
                  <a:pt x="1590" y="1706"/>
                  <a:pt x="1592" y="1710"/>
                  <a:pt x="1592" y="1714"/>
                </a:cubicBezTo>
                <a:cubicBezTo>
                  <a:pt x="1592" y="1717"/>
                  <a:pt x="1592" y="1717"/>
                  <a:pt x="1592" y="1717"/>
                </a:cubicBezTo>
                <a:cubicBezTo>
                  <a:pt x="1592" y="1717"/>
                  <a:pt x="1592" y="1717"/>
                  <a:pt x="1592" y="1717"/>
                </a:cubicBezTo>
                <a:cubicBezTo>
                  <a:pt x="1592" y="1731"/>
                  <a:pt x="1592" y="1746"/>
                  <a:pt x="1592" y="1760"/>
                </a:cubicBezTo>
                <a:cubicBezTo>
                  <a:pt x="1592" y="1764"/>
                  <a:pt x="1593" y="1767"/>
                  <a:pt x="1592" y="1771"/>
                </a:cubicBezTo>
                <a:close/>
                <a:moveTo>
                  <a:pt x="1671" y="1490"/>
                </a:moveTo>
                <a:cubicBezTo>
                  <a:pt x="1671" y="1490"/>
                  <a:pt x="1670" y="1489"/>
                  <a:pt x="1670" y="1489"/>
                </a:cubicBezTo>
                <a:cubicBezTo>
                  <a:pt x="1670" y="1489"/>
                  <a:pt x="1669" y="1489"/>
                  <a:pt x="1669" y="1488"/>
                </a:cubicBezTo>
                <a:cubicBezTo>
                  <a:pt x="1667" y="1486"/>
                  <a:pt x="1666" y="1483"/>
                  <a:pt x="1665" y="1480"/>
                </a:cubicBezTo>
                <a:cubicBezTo>
                  <a:pt x="1665" y="1477"/>
                  <a:pt x="1665" y="1477"/>
                  <a:pt x="1665" y="1477"/>
                </a:cubicBezTo>
                <a:cubicBezTo>
                  <a:pt x="1665" y="1475"/>
                  <a:pt x="1665" y="1473"/>
                  <a:pt x="1665" y="1471"/>
                </a:cubicBezTo>
                <a:cubicBezTo>
                  <a:pt x="1665" y="1471"/>
                  <a:pt x="1665" y="1471"/>
                  <a:pt x="1665" y="1471"/>
                </a:cubicBezTo>
                <a:cubicBezTo>
                  <a:pt x="1664" y="1463"/>
                  <a:pt x="1662" y="1454"/>
                  <a:pt x="1663" y="1445"/>
                </a:cubicBezTo>
                <a:cubicBezTo>
                  <a:pt x="1663" y="1443"/>
                  <a:pt x="1663" y="1443"/>
                  <a:pt x="1663" y="1443"/>
                </a:cubicBezTo>
                <a:cubicBezTo>
                  <a:pt x="1662" y="1440"/>
                  <a:pt x="1663" y="1437"/>
                  <a:pt x="1665" y="1435"/>
                </a:cubicBezTo>
                <a:cubicBezTo>
                  <a:pt x="1667" y="1433"/>
                  <a:pt x="1669" y="1431"/>
                  <a:pt x="1673" y="1429"/>
                </a:cubicBezTo>
                <a:cubicBezTo>
                  <a:pt x="1676" y="1427"/>
                  <a:pt x="1680" y="1426"/>
                  <a:pt x="1684" y="1425"/>
                </a:cubicBezTo>
                <a:cubicBezTo>
                  <a:pt x="1684" y="1425"/>
                  <a:pt x="1684" y="1425"/>
                  <a:pt x="1684" y="1425"/>
                </a:cubicBezTo>
                <a:cubicBezTo>
                  <a:pt x="1685" y="1425"/>
                  <a:pt x="1685" y="1425"/>
                  <a:pt x="1685" y="1425"/>
                </a:cubicBezTo>
                <a:cubicBezTo>
                  <a:pt x="1687" y="1424"/>
                  <a:pt x="1689" y="1424"/>
                  <a:pt x="1690" y="1424"/>
                </a:cubicBezTo>
                <a:cubicBezTo>
                  <a:pt x="1691" y="1424"/>
                  <a:pt x="1692" y="1424"/>
                  <a:pt x="1693" y="1424"/>
                </a:cubicBezTo>
                <a:cubicBezTo>
                  <a:pt x="1700" y="1423"/>
                  <a:pt x="1708" y="1423"/>
                  <a:pt x="1716" y="1423"/>
                </a:cubicBezTo>
                <a:cubicBezTo>
                  <a:pt x="1769" y="1423"/>
                  <a:pt x="1769" y="1423"/>
                  <a:pt x="1769" y="1423"/>
                </a:cubicBezTo>
                <a:cubicBezTo>
                  <a:pt x="1772" y="1423"/>
                  <a:pt x="1775" y="1423"/>
                  <a:pt x="1778" y="1424"/>
                </a:cubicBezTo>
                <a:cubicBezTo>
                  <a:pt x="1792" y="1425"/>
                  <a:pt x="1808" y="1429"/>
                  <a:pt x="1810" y="1442"/>
                </a:cubicBezTo>
                <a:cubicBezTo>
                  <a:pt x="1814" y="1454"/>
                  <a:pt x="1815" y="1466"/>
                  <a:pt x="1817" y="1478"/>
                </a:cubicBezTo>
                <a:cubicBezTo>
                  <a:pt x="1818" y="1480"/>
                  <a:pt x="1818" y="1480"/>
                  <a:pt x="1818" y="1480"/>
                </a:cubicBezTo>
                <a:cubicBezTo>
                  <a:pt x="1818" y="1482"/>
                  <a:pt x="1818" y="1485"/>
                  <a:pt x="1817" y="1487"/>
                </a:cubicBezTo>
                <a:cubicBezTo>
                  <a:pt x="1817" y="1487"/>
                  <a:pt x="1817" y="1488"/>
                  <a:pt x="1816" y="1488"/>
                </a:cubicBezTo>
                <a:cubicBezTo>
                  <a:pt x="1816" y="1488"/>
                  <a:pt x="1816" y="1488"/>
                  <a:pt x="1816" y="1488"/>
                </a:cubicBezTo>
                <a:cubicBezTo>
                  <a:pt x="1816" y="1488"/>
                  <a:pt x="1816" y="1488"/>
                  <a:pt x="1816" y="1488"/>
                </a:cubicBezTo>
                <a:cubicBezTo>
                  <a:pt x="1813" y="1494"/>
                  <a:pt x="1807" y="1497"/>
                  <a:pt x="1799" y="1499"/>
                </a:cubicBezTo>
                <a:cubicBezTo>
                  <a:pt x="1798" y="1499"/>
                  <a:pt x="1798" y="1499"/>
                  <a:pt x="1797" y="1499"/>
                </a:cubicBezTo>
                <a:cubicBezTo>
                  <a:pt x="1796" y="1500"/>
                  <a:pt x="1796" y="1500"/>
                  <a:pt x="1795" y="1500"/>
                </a:cubicBezTo>
                <a:cubicBezTo>
                  <a:pt x="1794" y="1500"/>
                  <a:pt x="1794" y="1500"/>
                  <a:pt x="1793" y="1500"/>
                </a:cubicBezTo>
                <a:cubicBezTo>
                  <a:pt x="1792" y="1500"/>
                  <a:pt x="1790" y="1501"/>
                  <a:pt x="1789" y="1501"/>
                </a:cubicBezTo>
                <a:cubicBezTo>
                  <a:pt x="1771" y="1503"/>
                  <a:pt x="1750" y="1501"/>
                  <a:pt x="1741" y="1501"/>
                </a:cubicBezTo>
                <a:cubicBezTo>
                  <a:pt x="1707" y="1501"/>
                  <a:pt x="1707" y="1501"/>
                  <a:pt x="1707" y="1501"/>
                </a:cubicBezTo>
                <a:cubicBezTo>
                  <a:pt x="1704" y="1501"/>
                  <a:pt x="1702" y="1501"/>
                  <a:pt x="1699" y="1501"/>
                </a:cubicBezTo>
                <a:cubicBezTo>
                  <a:pt x="1697" y="1501"/>
                  <a:pt x="1695" y="1500"/>
                  <a:pt x="1693" y="1500"/>
                </a:cubicBezTo>
                <a:cubicBezTo>
                  <a:pt x="1693" y="1500"/>
                  <a:pt x="1692" y="1500"/>
                  <a:pt x="1692" y="1500"/>
                </a:cubicBezTo>
                <a:cubicBezTo>
                  <a:pt x="1691" y="1500"/>
                  <a:pt x="1691" y="1500"/>
                  <a:pt x="1691" y="1500"/>
                </a:cubicBezTo>
                <a:cubicBezTo>
                  <a:pt x="1689" y="1499"/>
                  <a:pt x="1687" y="1499"/>
                  <a:pt x="1685" y="1498"/>
                </a:cubicBezTo>
                <a:cubicBezTo>
                  <a:pt x="1684" y="1498"/>
                  <a:pt x="1684" y="1497"/>
                  <a:pt x="1683" y="1497"/>
                </a:cubicBezTo>
                <a:cubicBezTo>
                  <a:pt x="1681" y="1496"/>
                  <a:pt x="1680" y="1496"/>
                  <a:pt x="1678" y="1495"/>
                </a:cubicBezTo>
                <a:cubicBezTo>
                  <a:pt x="1676" y="1494"/>
                  <a:pt x="1674" y="1492"/>
                  <a:pt x="1672" y="1491"/>
                </a:cubicBezTo>
                <a:cubicBezTo>
                  <a:pt x="1672" y="1491"/>
                  <a:pt x="1671" y="1490"/>
                  <a:pt x="1671" y="1490"/>
                </a:cubicBezTo>
                <a:close/>
                <a:moveTo>
                  <a:pt x="1680" y="1622"/>
                </a:moveTo>
                <a:cubicBezTo>
                  <a:pt x="1677" y="1618"/>
                  <a:pt x="1676" y="1615"/>
                  <a:pt x="1675" y="1612"/>
                </a:cubicBezTo>
                <a:cubicBezTo>
                  <a:pt x="1675" y="1607"/>
                  <a:pt x="1675" y="1607"/>
                  <a:pt x="1675" y="1607"/>
                </a:cubicBezTo>
                <a:cubicBezTo>
                  <a:pt x="1675" y="1607"/>
                  <a:pt x="1675" y="1607"/>
                  <a:pt x="1675" y="1607"/>
                </a:cubicBezTo>
                <a:cubicBezTo>
                  <a:pt x="1674" y="1593"/>
                  <a:pt x="1673" y="1580"/>
                  <a:pt x="1672" y="1567"/>
                </a:cubicBezTo>
                <a:cubicBezTo>
                  <a:pt x="1672" y="1567"/>
                  <a:pt x="1672" y="1567"/>
                  <a:pt x="1672" y="1567"/>
                </a:cubicBezTo>
                <a:cubicBezTo>
                  <a:pt x="1672" y="1566"/>
                  <a:pt x="1672" y="1566"/>
                  <a:pt x="1672" y="1566"/>
                </a:cubicBezTo>
                <a:cubicBezTo>
                  <a:pt x="1672" y="1565"/>
                  <a:pt x="1672" y="1564"/>
                  <a:pt x="1672" y="1563"/>
                </a:cubicBezTo>
                <a:cubicBezTo>
                  <a:pt x="1675" y="1535"/>
                  <a:pt x="1735" y="1542"/>
                  <a:pt x="1754" y="1542"/>
                </a:cubicBezTo>
                <a:cubicBezTo>
                  <a:pt x="1776" y="1542"/>
                  <a:pt x="1819" y="1537"/>
                  <a:pt x="1832" y="1559"/>
                </a:cubicBezTo>
                <a:cubicBezTo>
                  <a:pt x="1833" y="1561"/>
                  <a:pt x="1835" y="1563"/>
                  <a:pt x="1835" y="1565"/>
                </a:cubicBezTo>
                <a:cubicBezTo>
                  <a:pt x="1836" y="1568"/>
                  <a:pt x="1836" y="1568"/>
                  <a:pt x="1836" y="1568"/>
                </a:cubicBezTo>
                <a:cubicBezTo>
                  <a:pt x="1836" y="1568"/>
                  <a:pt x="1836" y="1568"/>
                  <a:pt x="1836" y="1568"/>
                </a:cubicBezTo>
                <a:cubicBezTo>
                  <a:pt x="1837" y="1575"/>
                  <a:pt x="1838" y="1581"/>
                  <a:pt x="1840" y="1588"/>
                </a:cubicBezTo>
                <a:cubicBezTo>
                  <a:pt x="1844" y="1611"/>
                  <a:pt x="1844" y="1611"/>
                  <a:pt x="1844" y="1611"/>
                </a:cubicBezTo>
                <a:cubicBezTo>
                  <a:pt x="1845" y="1615"/>
                  <a:pt x="1844" y="1618"/>
                  <a:pt x="1843" y="1621"/>
                </a:cubicBezTo>
                <a:cubicBezTo>
                  <a:pt x="1842" y="1623"/>
                  <a:pt x="1840" y="1625"/>
                  <a:pt x="1838" y="1627"/>
                </a:cubicBezTo>
                <a:cubicBezTo>
                  <a:pt x="1838" y="1627"/>
                  <a:pt x="1837" y="1628"/>
                  <a:pt x="1836" y="1629"/>
                </a:cubicBezTo>
                <a:cubicBezTo>
                  <a:pt x="1836" y="1629"/>
                  <a:pt x="1835" y="1629"/>
                  <a:pt x="1835" y="1630"/>
                </a:cubicBezTo>
                <a:cubicBezTo>
                  <a:pt x="1835" y="1630"/>
                  <a:pt x="1834" y="1630"/>
                  <a:pt x="1834" y="1630"/>
                </a:cubicBezTo>
                <a:cubicBezTo>
                  <a:pt x="1833" y="1631"/>
                  <a:pt x="1832" y="1631"/>
                  <a:pt x="1830" y="1632"/>
                </a:cubicBezTo>
                <a:cubicBezTo>
                  <a:pt x="1829" y="1633"/>
                  <a:pt x="1828" y="1633"/>
                  <a:pt x="1827" y="1634"/>
                </a:cubicBezTo>
                <a:cubicBezTo>
                  <a:pt x="1826" y="1634"/>
                  <a:pt x="1825" y="1634"/>
                  <a:pt x="1825" y="1634"/>
                </a:cubicBezTo>
                <a:cubicBezTo>
                  <a:pt x="1824" y="1635"/>
                  <a:pt x="1823" y="1635"/>
                  <a:pt x="1822" y="1635"/>
                </a:cubicBezTo>
                <a:cubicBezTo>
                  <a:pt x="1821" y="1635"/>
                  <a:pt x="1820" y="1636"/>
                  <a:pt x="1819" y="1636"/>
                </a:cubicBezTo>
                <a:cubicBezTo>
                  <a:pt x="1818" y="1636"/>
                  <a:pt x="1818" y="1636"/>
                  <a:pt x="1818" y="1636"/>
                </a:cubicBezTo>
                <a:cubicBezTo>
                  <a:pt x="1816" y="1636"/>
                  <a:pt x="1814" y="1637"/>
                  <a:pt x="1812" y="1637"/>
                </a:cubicBezTo>
                <a:cubicBezTo>
                  <a:pt x="1809" y="1637"/>
                  <a:pt x="1807" y="1637"/>
                  <a:pt x="1805" y="1637"/>
                </a:cubicBezTo>
                <a:cubicBezTo>
                  <a:pt x="1805" y="1637"/>
                  <a:pt x="1805" y="1637"/>
                  <a:pt x="1805" y="1637"/>
                </a:cubicBezTo>
                <a:cubicBezTo>
                  <a:pt x="1804" y="1637"/>
                  <a:pt x="1804" y="1637"/>
                  <a:pt x="1804" y="1637"/>
                </a:cubicBezTo>
                <a:cubicBezTo>
                  <a:pt x="1804" y="1637"/>
                  <a:pt x="1804" y="1637"/>
                  <a:pt x="1804" y="1637"/>
                </a:cubicBezTo>
                <a:cubicBezTo>
                  <a:pt x="1777" y="1637"/>
                  <a:pt x="1750" y="1637"/>
                  <a:pt x="1722" y="1638"/>
                </a:cubicBezTo>
                <a:cubicBezTo>
                  <a:pt x="1719" y="1638"/>
                  <a:pt x="1716" y="1637"/>
                  <a:pt x="1714" y="1637"/>
                </a:cubicBezTo>
                <a:cubicBezTo>
                  <a:pt x="1713" y="1637"/>
                  <a:pt x="1712" y="1637"/>
                  <a:pt x="1712" y="1637"/>
                </a:cubicBezTo>
                <a:cubicBezTo>
                  <a:pt x="1709" y="1636"/>
                  <a:pt x="1707" y="1636"/>
                  <a:pt x="1705" y="1636"/>
                </a:cubicBezTo>
                <a:cubicBezTo>
                  <a:pt x="1705" y="1636"/>
                  <a:pt x="1705" y="1636"/>
                  <a:pt x="1705" y="1636"/>
                </a:cubicBezTo>
                <a:cubicBezTo>
                  <a:pt x="1704" y="1635"/>
                  <a:pt x="1704" y="1635"/>
                  <a:pt x="1704" y="1635"/>
                </a:cubicBezTo>
                <a:cubicBezTo>
                  <a:pt x="1701" y="1635"/>
                  <a:pt x="1699" y="1634"/>
                  <a:pt x="1697" y="1633"/>
                </a:cubicBezTo>
                <a:cubicBezTo>
                  <a:pt x="1696" y="1633"/>
                  <a:pt x="1695" y="1632"/>
                  <a:pt x="1695" y="1632"/>
                </a:cubicBezTo>
                <a:cubicBezTo>
                  <a:pt x="1693" y="1632"/>
                  <a:pt x="1692" y="1631"/>
                  <a:pt x="1691" y="1630"/>
                </a:cubicBezTo>
                <a:cubicBezTo>
                  <a:pt x="1691" y="1630"/>
                  <a:pt x="1690" y="1630"/>
                  <a:pt x="1690" y="1630"/>
                </a:cubicBezTo>
                <a:cubicBezTo>
                  <a:pt x="1686" y="1628"/>
                  <a:pt x="1682" y="1625"/>
                  <a:pt x="1680" y="1622"/>
                </a:cubicBezTo>
                <a:close/>
                <a:moveTo>
                  <a:pt x="1875" y="1783"/>
                </a:moveTo>
                <a:cubicBezTo>
                  <a:pt x="1873" y="1787"/>
                  <a:pt x="1870" y="1790"/>
                  <a:pt x="1866" y="1793"/>
                </a:cubicBezTo>
                <a:cubicBezTo>
                  <a:pt x="1862" y="1796"/>
                  <a:pt x="1858" y="1799"/>
                  <a:pt x="1852" y="1800"/>
                </a:cubicBezTo>
                <a:cubicBezTo>
                  <a:pt x="1846" y="1802"/>
                  <a:pt x="1840" y="1803"/>
                  <a:pt x="1833" y="1803"/>
                </a:cubicBezTo>
                <a:cubicBezTo>
                  <a:pt x="1815" y="1803"/>
                  <a:pt x="1815" y="1803"/>
                  <a:pt x="1815" y="1803"/>
                </a:cubicBezTo>
                <a:cubicBezTo>
                  <a:pt x="1814" y="1803"/>
                  <a:pt x="1814" y="1803"/>
                  <a:pt x="1814" y="1803"/>
                </a:cubicBezTo>
                <a:cubicBezTo>
                  <a:pt x="1789" y="1803"/>
                  <a:pt x="1765" y="1803"/>
                  <a:pt x="1740" y="1803"/>
                </a:cubicBezTo>
                <a:cubicBezTo>
                  <a:pt x="1737" y="1803"/>
                  <a:pt x="1734" y="1803"/>
                  <a:pt x="1731" y="1803"/>
                </a:cubicBezTo>
                <a:cubicBezTo>
                  <a:pt x="1730" y="1803"/>
                  <a:pt x="1730" y="1803"/>
                  <a:pt x="1729" y="1803"/>
                </a:cubicBezTo>
                <a:cubicBezTo>
                  <a:pt x="1726" y="1802"/>
                  <a:pt x="1724" y="1802"/>
                  <a:pt x="1721" y="1801"/>
                </a:cubicBezTo>
                <a:cubicBezTo>
                  <a:pt x="1721" y="1801"/>
                  <a:pt x="1721" y="1801"/>
                  <a:pt x="1720" y="1801"/>
                </a:cubicBezTo>
                <a:cubicBezTo>
                  <a:pt x="1720" y="1801"/>
                  <a:pt x="1720" y="1801"/>
                  <a:pt x="1720" y="1801"/>
                </a:cubicBezTo>
                <a:cubicBezTo>
                  <a:pt x="1709" y="1798"/>
                  <a:pt x="1698" y="1792"/>
                  <a:pt x="1692" y="1783"/>
                </a:cubicBezTo>
                <a:cubicBezTo>
                  <a:pt x="1692" y="1783"/>
                  <a:pt x="1692" y="1783"/>
                  <a:pt x="1692" y="1783"/>
                </a:cubicBezTo>
                <a:cubicBezTo>
                  <a:pt x="1692" y="1783"/>
                  <a:pt x="1692" y="1783"/>
                  <a:pt x="1692" y="1783"/>
                </a:cubicBezTo>
                <a:cubicBezTo>
                  <a:pt x="1691" y="1782"/>
                  <a:pt x="1690" y="1780"/>
                  <a:pt x="1690" y="1778"/>
                </a:cubicBezTo>
                <a:cubicBezTo>
                  <a:pt x="1689" y="1777"/>
                  <a:pt x="1689" y="1776"/>
                  <a:pt x="1689" y="1775"/>
                </a:cubicBezTo>
                <a:cubicBezTo>
                  <a:pt x="1688" y="1774"/>
                  <a:pt x="1688" y="1773"/>
                  <a:pt x="1688" y="1772"/>
                </a:cubicBezTo>
                <a:cubicBezTo>
                  <a:pt x="1688" y="1772"/>
                  <a:pt x="1688" y="1771"/>
                  <a:pt x="1688" y="1771"/>
                </a:cubicBezTo>
                <a:cubicBezTo>
                  <a:pt x="1687" y="1769"/>
                  <a:pt x="1687" y="1769"/>
                  <a:pt x="1687" y="1769"/>
                </a:cubicBezTo>
                <a:cubicBezTo>
                  <a:pt x="1687" y="1769"/>
                  <a:pt x="1687" y="1769"/>
                  <a:pt x="1687" y="1769"/>
                </a:cubicBezTo>
                <a:cubicBezTo>
                  <a:pt x="1686" y="1756"/>
                  <a:pt x="1685" y="1742"/>
                  <a:pt x="1684" y="1728"/>
                </a:cubicBezTo>
                <a:cubicBezTo>
                  <a:pt x="1684" y="1725"/>
                  <a:pt x="1684" y="1723"/>
                  <a:pt x="1684" y="1721"/>
                </a:cubicBezTo>
                <a:cubicBezTo>
                  <a:pt x="1683" y="1714"/>
                  <a:pt x="1683" y="1714"/>
                  <a:pt x="1683" y="1714"/>
                </a:cubicBezTo>
                <a:cubicBezTo>
                  <a:pt x="1683" y="1713"/>
                  <a:pt x="1683" y="1713"/>
                  <a:pt x="1683" y="1713"/>
                </a:cubicBezTo>
                <a:cubicBezTo>
                  <a:pt x="1683" y="1711"/>
                  <a:pt x="1683" y="1710"/>
                  <a:pt x="1684" y="1709"/>
                </a:cubicBezTo>
                <a:cubicBezTo>
                  <a:pt x="1684" y="1708"/>
                  <a:pt x="1684" y="1707"/>
                  <a:pt x="1684" y="1707"/>
                </a:cubicBezTo>
                <a:cubicBezTo>
                  <a:pt x="1685" y="1706"/>
                  <a:pt x="1685" y="1705"/>
                  <a:pt x="1685" y="1704"/>
                </a:cubicBezTo>
                <a:cubicBezTo>
                  <a:pt x="1686" y="1703"/>
                  <a:pt x="1686" y="1703"/>
                  <a:pt x="1686" y="1702"/>
                </a:cubicBezTo>
                <a:cubicBezTo>
                  <a:pt x="1686" y="1702"/>
                  <a:pt x="1686" y="1702"/>
                  <a:pt x="1686" y="1702"/>
                </a:cubicBezTo>
                <a:cubicBezTo>
                  <a:pt x="1687" y="1700"/>
                  <a:pt x="1688" y="1699"/>
                  <a:pt x="1689" y="1698"/>
                </a:cubicBezTo>
                <a:cubicBezTo>
                  <a:pt x="1690" y="1697"/>
                  <a:pt x="1691" y="1697"/>
                  <a:pt x="1691" y="1696"/>
                </a:cubicBezTo>
                <a:cubicBezTo>
                  <a:pt x="1692" y="1695"/>
                  <a:pt x="1693" y="1695"/>
                  <a:pt x="1694" y="1694"/>
                </a:cubicBezTo>
                <a:cubicBezTo>
                  <a:pt x="1695" y="1694"/>
                  <a:pt x="1695" y="1693"/>
                  <a:pt x="1695" y="1693"/>
                </a:cubicBezTo>
                <a:cubicBezTo>
                  <a:pt x="1695" y="1693"/>
                  <a:pt x="1696" y="1693"/>
                  <a:pt x="1696" y="1693"/>
                </a:cubicBezTo>
                <a:cubicBezTo>
                  <a:pt x="1698" y="1692"/>
                  <a:pt x="1699" y="1691"/>
                  <a:pt x="1701" y="1690"/>
                </a:cubicBezTo>
                <a:cubicBezTo>
                  <a:pt x="1702" y="1690"/>
                  <a:pt x="1702" y="1689"/>
                  <a:pt x="1702" y="1689"/>
                </a:cubicBezTo>
                <a:cubicBezTo>
                  <a:pt x="1703" y="1689"/>
                  <a:pt x="1703" y="1689"/>
                  <a:pt x="1703" y="1689"/>
                </a:cubicBezTo>
                <a:cubicBezTo>
                  <a:pt x="1704" y="1689"/>
                  <a:pt x="1704" y="1689"/>
                  <a:pt x="1705" y="1688"/>
                </a:cubicBezTo>
                <a:cubicBezTo>
                  <a:pt x="1706" y="1688"/>
                  <a:pt x="1708" y="1687"/>
                  <a:pt x="1709" y="1687"/>
                </a:cubicBezTo>
                <a:cubicBezTo>
                  <a:pt x="1710" y="1687"/>
                  <a:pt x="1711" y="1686"/>
                  <a:pt x="1712" y="1686"/>
                </a:cubicBezTo>
                <a:cubicBezTo>
                  <a:pt x="1713" y="1686"/>
                  <a:pt x="1714" y="1686"/>
                  <a:pt x="1714" y="1686"/>
                </a:cubicBezTo>
                <a:cubicBezTo>
                  <a:pt x="1717" y="1685"/>
                  <a:pt x="1720" y="1685"/>
                  <a:pt x="1723" y="1685"/>
                </a:cubicBezTo>
                <a:cubicBezTo>
                  <a:pt x="1723" y="1685"/>
                  <a:pt x="1724" y="1685"/>
                  <a:pt x="1724" y="1685"/>
                </a:cubicBezTo>
                <a:cubicBezTo>
                  <a:pt x="1725" y="1685"/>
                  <a:pt x="1726" y="1685"/>
                  <a:pt x="1727" y="1685"/>
                </a:cubicBezTo>
                <a:cubicBezTo>
                  <a:pt x="1731" y="1685"/>
                  <a:pt x="1731" y="1685"/>
                  <a:pt x="1731" y="1685"/>
                </a:cubicBezTo>
                <a:cubicBezTo>
                  <a:pt x="1736" y="1684"/>
                  <a:pt x="1740" y="1684"/>
                  <a:pt x="1744" y="1684"/>
                </a:cubicBezTo>
                <a:cubicBezTo>
                  <a:pt x="1748" y="1684"/>
                  <a:pt x="1752" y="1684"/>
                  <a:pt x="1755" y="1684"/>
                </a:cubicBezTo>
                <a:cubicBezTo>
                  <a:pt x="1791" y="1684"/>
                  <a:pt x="1791" y="1684"/>
                  <a:pt x="1791" y="1684"/>
                </a:cubicBezTo>
                <a:cubicBezTo>
                  <a:pt x="1801" y="1684"/>
                  <a:pt x="1811" y="1684"/>
                  <a:pt x="1820" y="1685"/>
                </a:cubicBezTo>
                <a:cubicBezTo>
                  <a:pt x="1822" y="1685"/>
                  <a:pt x="1823" y="1685"/>
                  <a:pt x="1825" y="1685"/>
                </a:cubicBezTo>
                <a:cubicBezTo>
                  <a:pt x="1826" y="1686"/>
                  <a:pt x="1827" y="1686"/>
                  <a:pt x="1828" y="1686"/>
                </a:cubicBezTo>
                <a:cubicBezTo>
                  <a:pt x="1828" y="1686"/>
                  <a:pt x="1829" y="1686"/>
                  <a:pt x="1830" y="1686"/>
                </a:cubicBezTo>
                <a:cubicBezTo>
                  <a:pt x="1830" y="1686"/>
                  <a:pt x="1831" y="1686"/>
                  <a:pt x="1831" y="1687"/>
                </a:cubicBezTo>
                <a:cubicBezTo>
                  <a:pt x="1832" y="1687"/>
                  <a:pt x="1832" y="1687"/>
                  <a:pt x="1833" y="1687"/>
                </a:cubicBezTo>
                <a:cubicBezTo>
                  <a:pt x="1834" y="1687"/>
                  <a:pt x="1836" y="1688"/>
                  <a:pt x="1838" y="1689"/>
                </a:cubicBezTo>
                <a:cubicBezTo>
                  <a:pt x="1839" y="1689"/>
                  <a:pt x="1840" y="1689"/>
                  <a:pt x="1841" y="1690"/>
                </a:cubicBezTo>
                <a:cubicBezTo>
                  <a:pt x="1842" y="1690"/>
                  <a:pt x="1842" y="1690"/>
                  <a:pt x="1843" y="1691"/>
                </a:cubicBezTo>
                <a:cubicBezTo>
                  <a:pt x="1845" y="1691"/>
                  <a:pt x="1846" y="1692"/>
                  <a:pt x="1847" y="1693"/>
                </a:cubicBezTo>
                <a:cubicBezTo>
                  <a:pt x="1852" y="1695"/>
                  <a:pt x="1856" y="1698"/>
                  <a:pt x="1859" y="1702"/>
                </a:cubicBezTo>
                <a:cubicBezTo>
                  <a:pt x="1862" y="1705"/>
                  <a:pt x="1864" y="1709"/>
                  <a:pt x="1865" y="1713"/>
                </a:cubicBezTo>
                <a:cubicBezTo>
                  <a:pt x="1870" y="1736"/>
                  <a:pt x="1870" y="1736"/>
                  <a:pt x="1870" y="1736"/>
                </a:cubicBezTo>
                <a:cubicBezTo>
                  <a:pt x="1871" y="1746"/>
                  <a:pt x="1873" y="1755"/>
                  <a:pt x="1875" y="1764"/>
                </a:cubicBezTo>
                <a:cubicBezTo>
                  <a:pt x="1875" y="1764"/>
                  <a:pt x="1875" y="1764"/>
                  <a:pt x="1875" y="1764"/>
                </a:cubicBezTo>
                <a:cubicBezTo>
                  <a:pt x="1876" y="1770"/>
                  <a:pt x="1876" y="1770"/>
                  <a:pt x="1876" y="1770"/>
                </a:cubicBezTo>
                <a:cubicBezTo>
                  <a:pt x="1877" y="1775"/>
                  <a:pt x="1877" y="1779"/>
                  <a:pt x="1875" y="1783"/>
                </a:cubicBezTo>
                <a:close/>
                <a:moveTo>
                  <a:pt x="2041" y="1494"/>
                </a:moveTo>
                <a:cubicBezTo>
                  <a:pt x="2036" y="1492"/>
                  <a:pt x="2032" y="1490"/>
                  <a:pt x="2030" y="1487"/>
                </a:cubicBezTo>
                <a:cubicBezTo>
                  <a:pt x="2027" y="1485"/>
                  <a:pt x="2024" y="1482"/>
                  <a:pt x="2023" y="1479"/>
                </a:cubicBezTo>
                <a:cubicBezTo>
                  <a:pt x="2021" y="1474"/>
                  <a:pt x="2021" y="1474"/>
                  <a:pt x="2021" y="1474"/>
                </a:cubicBezTo>
                <a:cubicBezTo>
                  <a:pt x="2019" y="1467"/>
                  <a:pt x="2016" y="1460"/>
                  <a:pt x="2014" y="1453"/>
                </a:cubicBezTo>
                <a:cubicBezTo>
                  <a:pt x="2012" y="1449"/>
                  <a:pt x="2009" y="1444"/>
                  <a:pt x="2009" y="1439"/>
                </a:cubicBezTo>
                <a:cubicBezTo>
                  <a:pt x="2009" y="1439"/>
                  <a:pt x="2009" y="1438"/>
                  <a:pt x="2009" y="1437"/>
                </a:cubicBezTo>
                <a:cubicBezTo>
                  <a:pt x="2009" y="1437"/>
                  <a:pt x="2009" y="1437"/>
                  <a:pt x="2009" y="1437"/>
                </a:cubicBezTo>
                <a:cubicBezTo>
                  <a:pt x="2009" y="1436"/>
                  <a:pt x="2009" y="1436"/>
                  <a:pt x="2009" y="1436"/>
                </a:cubicBezTo>
                <a:cubicBezTo>
                  <a:pt x="2010" y="1435"/>
                  <a:pt x="2009" y="1435"/>
                  <a:pt x="2010" y="1434"/>
                </a:cubicBezTo>
                <a:cubicBezTo>
                  <a:pt x="2010" y="1434"/>
                  <a:pt x="2010" y="1434"/>
                  <a:pt x="2010" y="1434"/>
                </a:cubicBezTo>
                <a:cubicBezTo>
                  <a:pt x="2016" y="1421"/>
                  <a:pt x="2039" y="1423"/>
                  <a:pt x="2051" y="1423"/>
                </a:cubicBezTo>
                <a:cubicBezTo>
                  <a:pt x="2110" y="1422"/>
                  <a:pt x="2110" y="1422"/>
                  <a:pt x="2110" y="1422"/>
                </a:cubicBezTo>
                <a:cubicBezTo>
                  <a:pt x="2115" y="1422"/>
                  <a:pt x="2120" y="1423"/>
                  <a:pt x="2125" y="1424"/>
                </a:cubicBezTo>
                <a:cubicBezTo>
                  <a:pt x="2126" y="1424"/>
                  <a:pt x="2128" y="1424"/>
                  <a:pt x="2129" y="1425"/>
                </a:cubicBezTo>
                <a:cubicBezTo>
                  <a:pt x="2129" y="1425"/>
                  <a:pt x="2130" y="1425"/>
                  <a:pt x="2131" y="1425"/>
                </a:cubicBezTo>
                <a:cubicBezTo>
                  <a:pt x="2132" y="1425"/>
                  <a:pt x="2133" y="1426"/>
                  <a:pt x="2133" y="1426"/>
                </a:cubicBezTo>
                <a:cubicBezTo>
                  <a:pt x="2135" y="1426"/>
                  <a:pt x="2137" y="1427"/>
                  <a:pt x="2138" y="1428"/>
                </a:cubicBezTo>
                <a:cubicBezTo>
                  <a:pt x="2139" y="1428"/>
                  <a:pt x="2139" y="1428"/>
                  <a:pt x="2139" y="1428"/>
                </a:cubicBezTo>
                <a:cubicBezTo>
                  <a:pt x="2139" y="1428"/>
                  <a:pt x="2139" y="1428"/>
                  <a:pt x="2140" y="1428"/>
                </a:cubicBezTo>
                <a:cubicBezTo>
                  <a:pt x="2141" y="1429"/>
                  <a:pt x="2142" y="1429"/>
                  <a:pt x="2144" y="1430"/>
                </a:cubicBezTo>
                <a:cubicBezTo>
                  <a:pt x="2145" y="1431"/>
                  <a:pt x="2146" y="1431"/>
                  <a:pt x="2146" y="1431"/>
                </a:cubicBezTo>
                <a:cubicBezTo>
                  <a:pt x="2147" y="1432"/>
                  <a:pt x="2147" y="1432"/>
                  <a:pt x="2148" y="1432"/>
                </a:cubicBezTo>
                <a:cubicBezTo>
                  <a:pt x="2148" y="1433"/>
                  <a:pt x="2148" y="1433"/>
                  <a:pt x="2149" y="1433"/>
                </a:cubicBezTo>
                <a:cubicBezTo>
                  <a:pt x="2149" y="1433"/>
                  <a:pt x="2150" y="1434"/>
                  <a:pt x="2150" y="1434"/>
                </a:cubicBezTo>
                <a:cubicBezTo>
                  <a:pt x="2153" y="1436"/>
                  <a:pt x="2156" y="1439"/>
                  <a:pt x="2157" y="1442"/>
                </a:cubicBezTo>
                <a:cubicBezTo>
                  <a:pt x="2157" y="1442"/>
                  <a:pt x="2157" y="1442"/>
                  <a:pt x="2157" y="1442"/>
                </a:cubicBezTo>
                <a:cubicBezTo>
                  <a:pt x="2163" y="1450"/>
                  <a:pt x="2166" y="1460"/>
                  <a:pt x="2170" y="1468"/>
                </a:cubicBezTo>
                <a:cubicBezTo>
                  <a:pt x="2170" y="1468"/>
                  <a:pt x="2170" y="1468"/>
                  <a:pt x="2170" y="1468"/>
                </a:cubicBezTo>
                <a:cubicBezTo>
                  <a:pt x="2172" y="1473"/>
                  <a:pt x="2176" y="1477"/>
                  <a:pt x="2177" y="1482"/>
                </a:cubicBezTo>
                <a:cubicBezTo>
                  <a:pt x="2177" y="1482"/>
                  <a:pt x="2177" y="1483"/>
                  <a:pt x="2177" y="1483"/>
                </a:cubicBezTo>
                <a:cubicBezTo>
                  <a:pt x="2177" y="1483"/>
                  <a:pt x="2177" y="1483"/>
                  <a:pt x="2177" y="1483"/>
                </a:cubicBezTo>
                <a:cubicBezTo>
                  <a:pt x="2178" y="1492"/>
                  <a:pt x="2170" y="1496"/>
                  <a:pt x="2162" y="1498"/>
                </a:cubicBezTo>
                <a:cubicBezTo>
                  <a:pt x="2161" y="1498"/>
                  <a:pt x="2161" y="1498"/>
                  <a:pt x="2161" y="1499"/>
                </a:cubicBezTo>
                <a:cubicBezTo>
                  <a:pt x="2160" y="1499"/>
                  <a:pt x="2160" y="1499"/>
                  <a:pt x="2159" y="1499"/>
                </a:cubicBezTo>
                <a:cubicBezTo>
                  <a:pt x="2158" y="1499"/>
                  <a:pt x="2156" y="1499"/>
                  <a:pt x="2155" y="1500"/>
                </a:cubicBezTo>
                <a:cubicBezTo>
                  <a:pt x="2154" y="1500"/>
                  <a:pt x="2154" y="1500"/>
                  <a:pt x="2153" y="1500"/>
                </a:cubicBezTo>
                <a:cubicBezTo>
                  <a:pt x="2152" y="1500"/>
                  <a:pt x="2150" y="1500"/>
                  <a:pt x="2149" y="1500"/>
                </a:cubicBezTo>
                <a:cubicBezTo>
                  <a:pt x="2148" y="1500"/>
                  <a:pt x="2147" y="1500"/>
                  <a:pt x="2146" y="1500"/>
                </a:cubicBezTo>
                <a:cubicBezTo>
                  <a:pt x="2146" y="1500"/>
                  <a:pt x="2146" y="1500"/>
                  <a:pt x="2146" y="1500"/>
                </a:cubicBezTo>
                <a:cubicBezTo>
                  <a:pt x="2144" y="1500"/>
                  <a:pt x="2144" y="1500"/>
                  <a:pt x="2144" y="1500"/>
                </a:cubicBezTo>
                <a:cubicBezTo>
                  <a:pt x="2135" y="1500"/>
                  <a:pt x="2126" y="1500"/>
                  <a:pt x="2117" y="1500"/>
                </a:cubicBezTo>
                <a:cubicBezTo>
                  <a:pt x="2102" y="1500"/>
                  <a:pt x="2087" y="1500"/>
                  <a:pt x="2072" y="1500"/>
                </a:cubicBezTo>
                <a:cubicBezTo>
                  <a:pt x="2061" y="1500"/>
                  <a:pt x="2050" y="1499"/>
                  <a:pt x="2041" y="1494"/>
                </a:cubicBezTo>
                <a:cubicBezTo>
                  <a:pt x="2041" y="1494"/>
                  <a:pt x="2041" y="1494"/>
                  <a:pt x="2041" y="1494"/>
                </a:cubicBezTo>
                <a:close/>
                <a:moveTo>
                  <a:pt x="2079" y="1621"/>
                </a:moveTo>
                <a:cubicBezTo>
                  <a:pt x="2076" y="1617"/>
                  <a:pt x="2073" y="1614"/>
                  <a:pt x="2072" y="1611"/>
                </a:cubicBezTo>
                <a:cubicBezTo>
                  <a:pt x="2064" y="1588"/>
                  <a:pt x="2064" y="1588"/>
                  <a:pt x="2064" y="1588"/>
                </a:cubicBezTo>
                <a:cubicBezTo>
                  <a:pt x="2061" y="1581"/>
                  <a:pt x="2059" y="1575"/>
                  <a:pt x="2056" y="1568"/>
                </a:cubicBezTo>
                <a:cubicBezTo>
                  <a:pt x="2056" y="1568"/>
                  <a:pt x="2056" y="1568"/>
                  <a:pt x="2056" y="1568"/>
                </a:cubicBezTo>
                <a:cubicBezTo>
                  <a:pt x="2055" y="1565"/>
                  <a:pt x="2055" y="1565"/>
                  <a:pt x="2055" y="1565"/>
                </a:cubicBezTo>
                <a:cubicBezTo>
                  <a:pt x="2054" y="1561"/>
                  <a:pt x="2054" y="1558"/>
                  <a:pt x="2055" y="1555"/>
                </a:cubicBezTo>
                <a:cubicBezTo>
                  <a:pt x="2056" y="1553"/>
                  <a:pt x="2057" y="1552"/>
                  <a:pt x="2059" y="1550"/>
                </a:cubicBezTo>
                <a:cubicBezTo>
                  <a:pt x="2059" y="1550"/>
                  <a:pt x="2059" y="1550"/>
                  <a:pt x="2060" y="1549"/>
                </a:cubicBezTo>
                <a:cubicBezTo>
                  <a:pt x="2060" y="1549"/>
                  <a:pt x="2061" y="1548"/>
                  <a:pt x="2061" y="1548"/>
                </a:cubicBezTo>
                <a:cubicBezTo>
                  <a:pt x="2064" y="1546"/>
                  <a:pt x="2068" y="1544"/>
                  <a:pt x="2072" y="1543"/>
                </a:cubicBezTo>
                <a:cubicBezTo>
                  <a:pt x="2076" y="1542"/>
                  <a:pt x="2080" y="1542"/>
                  <a:pt x="2084" y="1541"/>
                </a:cubicBezTo>
                <a:cubicBezTo>
                  <a:pt x="2100" y="1540"/>
                  <a:pt x="2117" y="1541"/>
                  <a:pt x="2125" y="1541"/>
                </a:cubicBezTo>
                <a:cubicBezTo>
                  <a:pt x="2153" y="1541"/>
                  <a:pt x="2202" y="1535"/>
                  <a:pt x="2218" y="1564"/>
                </a:cubicBezTo>
                <a:cubicBezTo>
                  <a:pt x="2218" y="1564"/>
                  <a:pt x="2218" y="1564"/>
                  <a:pt x="2218" y="1564"/>
                </a:cubicBezTo>
                <a:cubicBezTo>
                  <a:pt x="2218" y="1565"/>
                  <a:pt x="2218" y="1565"/>
                  <a:pt x="2218" y="1565"/>
                </a:cubicBezTo>
                <a:cubicBezTo>
                  <a:pt x="2218" y="1565"/>
                  <a:pt x="2218" y="1565"/>
                  <a:pt x="2218" y="1565"/>
                </a:cubicBezTo>
                <a:cubicBezTo>
                  <a:pt x="2224" y="1577"/>
                  <a:pt x="2230" y="1589"/>
                  <a:pt x="2236" y="1601"/>
                </a:cubicBezTo>
                <a:cubicBezTo>
                  <a:pt x="2238" y="1605"/>
                  <a:pt x="2241" y="1609"/>
                  <a:pt x="2242" y="1614"/>
                </a:cubicBezTo>
                <a:cubicBezTo>
                  <a:pt x="2242" y="1614"/>
                  <a:pt x="2242" y="1614"/>
                  <a:pt x="2242" y="1614"/>
                </a:cubicBezTo>
                <a:cubicBezTo>
                  <a:pt x="2242" y="1615"/>
                  <a:pt x="2242" y="1616"/>
                  <a:pt x="2242" y="1617"/>
                </a:cubicBezTo>
                <a:cubicBezTo>
                  <a:pt x="2242" y="1618"/>
                  <a:pt x="2242" y="1619"/>
                  <a:pt x="2242" y="1620"/>
                </a:cubicBezTo>
                <a:cubicBezTo>
                  <a:pt x="2242" y="1620"/>
                  <a:pt x="2242" y="1620"/>
                  <a:pt x="2242" y="1620"/>
                </a:cubicBezTo>
                <a:cubicBezTo>
                  <a:pt x="2242" y="1620"/>
                  <a:pt x="2242" y="1621"/>
                  <a:pt x="2242" y="1621"/>
                </a:cubicBezTo>
                <a:cubicBezTo>
                  <a:pt x="2242" y="1622"/>
                  <a:pt x="2241" y="1623"/>
                  <a:pt x="2240" y="1624"/>
                </a:cubicBezTo>
                <a:cubicBezTo>
                  <a:pt x="2240" y="1625"/>
                  <a:pt x="2240" y="1625"/>
                  <a:pt x="2240" y="1625"/>
                </a:cubicBezTo>
                <a:cubicBezTo>
                  <a:pt x="2239" y="1626"/>
                  <a:pt x="2238" y="1627"/>
                  <a:pt x="2237" y="1628"/>
                </a:cubicBezTo>
                <a:cubicBezTo>
                  <a:pt x="2237" y="1628"/>
                  <a:pt x="2237" y="1628"/>
                  <a:pt x="2237" y="1628"/>
                </a:cubicBezTo>
                <a:cubicBezTo>
                  <a:pt x="2236" y="1629"/>
                  <a:pt x="2236" y="1629"/>
                  <a:pt x="2236" y="1629"/>
                </a:cubicBezTo>
                <a:cubicBezTo>
                  <a:pt x="2235" y="1630"/>
                  <a:pt x="2234" y="1630"/>
                  <a:pt x="2234" y="1630"/>
                </a:cubicBezTo>
                <a:cubicBezTo>
                  <a:pt x="2231" y="1632"/>
                  <a:pt x="2229" y="1633"/>
                  <a:pt x="2225" y="1634"/>
                </a:cubicBezTo>
                <a:cubicBezTo>
                  <a:pt x="2225" y="1634"/>
                  <a:pt x="2224" y="1635"/>
                  <a:pt x="2223" y="1635"/>
                </a:cubicBezTo>
                <a:cubicBezTo>
                  <a:pt x="2221" y="1635"/>
                  <a:pt x="2220" y="1635"/>
                  <a:pt x="2219" y="1636"/>
                </a:cubicBezTo>
                <a:cubicBezTo>
                  <a:pt x="2218" y="1636"/>
                  <a:pt x="2218" y="1636"/>
                  <a:pt x="2217" y="1636"/>
                </a:cubicBezTo>
                <a:cubicBezTo>
                  <a:pt x="2217" y="1636"/>
                  <a:pt x="2216" y="1636"/>
                  <a:pt x="2216" y="1636"/>
                </a:cubicBezTo>
                <a:cubicBezTo>
                  <a:pt x="2187" y="1639"/>
                  <a:pt x="2156" y="1636"/>
                  <a:pt x="2126" y="1637"/>
                </a:cubicBezTo>
                <a:cubicBezTo>
                  <a:pt x="2123" y="1637"/>
                  <a:pt x="2120" y="1636"/>
                  <a:pt x="2117" y="1636"/>
                </a:cubicBezTo>
                <a:cubicBezTo>
                  <a:pt x="2117" y="1636"/>
                  <a:pt x="2117" y="1636"/>
                  <a:pt x="2117" y="1636"/>
                </a:cubicBezTo>
                <a:cubicBezTo>
                  <a:pt x="2106" y="1635"/>
                  <a:pt x="2095" y="1631"/>
                  <a:pt x="2086" y="1625"/>
                </a:cubicBezTo>
                <a:cubicBezTo>
                  <a:pt x="2083" y="1624"/>
                  <a:pt x="2081" y="1622"/>
                  <a:pt x="2079" y="1621"/>
                </a:cubicBezTo>
                <a:close/>
                <a:moveTo>
                  <a:pt x="2322" y="1782"/>
                </a:moveTo>
                <a:cubicBezTo>
                  <a:pt x="2322" y="1783"/>
                  <a:pt x="2321" y="1783"/>
                  <a:pt x="2321" y="1784"/>
                </a:cubicBezTo>
                <a:cubicBezTo>
                  <a:pt x="2321" y="1785"/>
                  <a:pt x="2321" y="1785"/>
                  <a:pt x="2321" y="1786"/>
                </a:cubicBezTo>
                <a:cubicBezTo>
                  <a:pt x="2320" y="1787"/>
                  <a:pt x="2320" y="1788"/>
                  <a:pt x="2319" y="1789"/>
                </a:cubicBezTo>
                <a:cubicBezTo>
                  <a:pt x="2319" y="1789"/>
                  <a:pt x="2319" y="1789"/>
                  <a:pt x="2319" y="1790"/>
                </a:cubicBezTo>
                <a:cubicBezTo>
                  <a:pt x="2318" y="1790"/>
                  <a:pt x="2318" y="1791"/>
                  <a:pt x="2317" y="1791"/>
                </a:cubicBezTo>
                <a:cubicBezTo>
                  <a:pt x="2317" y="1791"/>
                  <a:pt x="2317" y="1792"/>
                  <a:pt x="2316" y="1792"/>
                </a:cubicBezTo>
                <a:cubicBezTo>
                  <a:pt x="2316" y="1792"/>
                  <a:pt x="2316" y="1792"/>
                  <a:pt x="2316" y="1793"/>
                </a:cubicBezTo>
                <a:cubicBezTo>
                  <a:pt x="2310" y="1798"/>
                  <a:pt x="2303" y="1800"/>
                  <a:pt x="2296" y="1801"/>
                </a:cubicBezTo>
                <a:cubicBezTo>
                  <a:pt x="2296" y="1801"/>
                  <a:pt x="2295" y="1801"/>
                  <a:pt x="2295" y="1801"/>
                </a:cubicBezTo>
                <a:cubicBezTo>
                  <a:pt x="2292" y="1802"/>
                  <a:pt x="2289" y="1802"/>
                  <a:pt x="2286" y="1802"/>
                </a:cubicBezTo>
                <a:cubicBezTo>
                  <a:pt x="2286" y="1802"/>
                  <a:pt x="2286" y="1802"/>
                  <a:pt x="2286" y="1802"/>
                </a:cubicBezTo>
                <a:cubicBezTo>
                  <a:pt x="2283" y="1802"/>
                  <a:pt x="2283" y="1802"/>
                  <a:pt x="2283" y="1802"/>
                </a:cubicBezTo>
                <a:cubicBezTo>
                  <a:pt x="2280" y="1802"/>
                  <a:pt x="2277" y="1802"/>
                  <a:pt x="2275" y="1802"/>
                </a:cubicBezTo>
                <a:cubicBezTo>
                  <a:pt x="2193" y="1802"/>
                  <a:pt x="2193" y="1802"/>
                  <a:pt x="2193" y="1802"/>
                </a:cubicBezTo>
                <a:cubicBezTo>
                  <a:pt x="2190" y="1802"/>
                  <a:pt x="2187" y="1802"/>
                  <a:pt x="2184" y="1802"/>
                </a:cubicBezTo>
                <a:cubicBezTo>
                  <a:pt x="2183" y="1801"/>
                  <a:pt x="2182" y="1801"/>
                  <a:pt x="2181" y="1801"/>
                </a:cubicBezTo>
                <a:cubicBezTo>
                  <a:pt x="2164" y="1799"/>
                  <a:pt x="2144" y="1791"/>
                  <a:pt x="2135" y="1776"/>
                </a:cubicBezTo>
                <a:cubicBezTo>
                  <a:pt x="2133" y="1774"/>
                  <a:pt x="2132" y="1772"/>
                  <a:pt x="2131" y="1770"/>
                </a:cubicBezTo>
                <a:cubicBezTo>
                  <a:pt x="2131" y="1769"/>
                  <a:pt x="2131" y="1769"/>
                  <a:pt x="2131" y="1769"/>
                </a:cubicBezTo>
                <a:cubicBezTo>
                  <a:pt x="2131" y="1769"/>
                  <a:pt x="2131" y="1769"/>
                  <a:pt x="2131" y="1769"/>
                </a:cubicBezTo>
                <a:cubicBezTo>
                  <a:pt x="2127" y="1757"/>
                  <a:pt x="2122" y="1746"/>
                  <a:pt x="2118" y="1734"/>
                </a:cubicBezTo>
                <a:cubicBezTo>
                  <a:pt x="2116" y="1728"/>
                  <a:pt x="2112" y="1720"/>
                  <a:pt x="2110" y="1713"/>
                </a:cubicBezTo>
                <a:cubicBezTo>
                  <a:pt x="2110" y="1713"/>
                  <a:pt x="2110" y="1713"/>
                  <a:pt x="2110" y="1713"/>
                </a:cubicBezTo>
                <a:cubicBezTo>
                  <a:pt x="2110" y="1713"/>
                  <a:pt x="2110" y="1712"/>
                  <a:pt x="2110" y="1712"/>
                </a:cubicBezTo>
                <a:cubicBezTo>
                  <a:pt x="2110" y="1712"/>
                  <a:pt x="2109" y="1711"/>
                  <a:pt x="2109" y="1710"/>
                </a:cubicBezTo>
                <a:cubicBezTo>
                  <a:pt x="2109" y="1707"/>
                  <a:pt x="2109" y="1704"/>
                  <a:pt x="2109" y="1701"/>
                </a:cubicBezTo>
                <a:cubicBezTo>
                  <a:pt x="2110" y="1699"/>
                  <a:pt x="2111" y="1698"/>
                  <a:pt x="2112" y="1696"/>
                </a:cubicBezTo>
                <a:cubicBezTo>
                  <a:pt x="2112" y="1696"/>
                  <a:pt x="2112" y="1696"/>
                  <a:pt x="2112" y="1696"/>
                </a:cubicBezTo>
                <a:cubicBezTo>
                  <a:pt x="2117" y="1688"/>
                  <a:pt x="2126" y="1685"/>
                  <a:pt x="2136" y="1684"/>
                </a:cubicBezTo>
                <a:cubicBezTo>
                  <a:pt x="2136" y="1684"/>
                  <a:pt x="2136" y="1684"/>
                  <a:pt x="2137" y="1684"/>
                </a:cubicBezTo>
                <a:cubicBezTo>
                  <a:pt x="2139" y="1684"/>
                  <a:pt x="2141" y="1684"/>
                  <a:pt x="2144" y="1684"/>
                </a:cubicBezTo>
                <a:cubicBezTo>
                  <a:pt x="2144" y="1684"/>
                  <a:pt x="2145" y="1683"/>
                  <a:pt x="2145" y="1683"/>
                </a:cubicBezTo>
                <a:cubicBezTo>
                  <a:pt x="2151" y="1683"/>
                  <a:pt x="2151" y="1683"/>
                  <a:pt x="2151" y="1683"/>
                </a:cubicBezTo>
                <a:cubicBezTo>
                  <a:pt x="2152" y="1683"/>
                  <a:pt x="2153" y="1683"/>
                  <a:pt x="2155" y="1683"/>
                </a:cubicBezTo>
                <a:cubicBezTo>
                  <a:pt x="2180" y="1683"/>
                  <a:pt x="2205" y="1683"/>
                  <a:pt x="2231" y="1683"/>
                </a:cubicBezTo>
                <a:cubicBezTo>
                  <a:pt x="2231" y="1683"/>
                  <a:pt x="2231" y="1683"/>
                  <a:pt x="2231" y="1683"/>
                </a:cubicBezTo>
                <a:cubicBezTo>
                  <a:pt x="2231" y="1683"/>
                  <a:pt x="2231" y="1683"/>
                  <a:pt x="2231" y="1683"/>
                </a:cubicBezTo>
                <a:cubicBezTo>
                  <a:pt x="2234" y="1683"/>
                  <a:pt x="2237" y="1683"/>
                  <a:pt x="2240" y="1684"/>
                </a:cubicBezTo>
                <a:cubicBezTo>
                  <a:pt x="2240" y="1684"/>
                  <a:pt x="2241" y="1684"/>
                  <a:pt x="2241" y="1684"/>
                </a:cubicBezTo>
                <a:cubicBezTo>
                  <a:pt x="2258" y="1686"/>
                  <a:pt x="2277" y="1693"/>
                  <a:pt x="2287" y="1706"/>
                </a:cubicBezTo>
                <a:cubicBezTo>
                  <a:pt x="2289" y="1708"/>
                  <a:pt x="2290" y="1710"/>
                  <a:pt x="2291" y="1712"/>
                </a:cubicBezTo>
                <a:cubicBezTo>
                  <a:pt x="2294" y="1717"/>
                  <a:pt x="2294" y="1717"/>
                  <a:pt x="2294" y="1717"/>
                </a:cubicBezTo>
                <a:cubicBezTo>
                  <a:pt x="2299" y="1727"/>
                  <a:pt x="2304" y="1737"/>
                  <a:pt x="2309" y="1748"/>
                </a:cubicBezTo>
                <a:cubicBezTo>
                  <a:pt x="2312" y="1754"/>
                  <a:pt x="2318" y="1762"/>
                  <a:pt x="2320" y="1771"/>
                </a:cubicBezTo>
                <a:cubicBezTo>
                  <a:pt x="2322" y="1775"/>
                  <a:pt x="2323" y="1778"/>
                  <a:pt x="2322" y="1782"/>
                </a:cubicBezTo>
                <a:close/>
                <a:moveTo>
                  <a:pt x="2340" y="1624"/>
                </a:moveTo>
                <a:cubicBezTo>
                  <a:pt x="2338" y="1622"/>
                  <a:pt x="2337" y="1621"/>
                  <a:pt x="2335" y="1620"/>
                </a:cubicBezTo>
                <a:cubicBezTo>
                  <a:pt x="2331" y="1617"/>
                  <a:pt x="2328" y="1613"/>
                  <a:pt x="2326" y="1610"/>
                </a:cubicBezTo>
                <a:cubicBezTo>
                  <a:pt x="2324" y="1607"/>
                  <a:pt x="2324" y="1607"/>
                  <a:pt x="2324" y="1607"/>
                </a:cubicBezTo>
                <a:cubicBezTo>
                  <a:pt x="2324" y="1607"/>
                  <a:pt x="2324" y="1607"/>
                  <a:pt x="2324" y="1607"/>
                </a:cubicBezTo>
                <a:cubicBezTo>
                  <a:pt x="2317" y="1594"/>
                  <a:pt x="2310" y="1582"/>
                  <a:pt x="2303" y="1569"/>
                </a:cubicBezTo>
                <a:cubicBezTo>
                  <a:pt x="2303" y="1569"/>
                  <a:pt x="2303" y="1569"/>
                  <a:pt x="2303" y="1569"/>
                </a:cubicBezTo>
                <a:cubicBezTo>
                  <a:pt x="2300" y="1564"/>
                  <a:pt x="2300" y="1564"/>
                  <a:pt x="2300" y="1564"/>
                </a:cubicBezTo>
                <a:cubicBezTo>
                  <a:pt x="2298" y="1561"/>
                  <a:pt x="2298" y="1558"/>
                  <a:pt x="2298" y="1555"/>
                </a:cubicBezTo>
                <a:cubicBezTo>
                  <a:pt x="2299" y="1552"/>
                  <a:pt x="2300" y="1550"/>
                  <a:pt x="2303" y="1547"/>
                </a:cubicBezTo>
                <a:cubicBezTo>
                  <a:pt x="2306" y="1545"/>
                  <a:pt x="2309" y="1544"/>
                  <a:pt x="2313" y="1542"/>
                </a:cubicBezTo>
                <a:cubicBezTo>
                  <a:pt x="2318" y="1541"/>
                  <a:pt x="2323" y="1541"/>
                  <a:pt x="2329" y="1541"/>
                </a:cubicBezTo>
                <a:cubicBezTo>
                  <a:pt x="2330" y="1541"/>
                  <a:pt x="2330" y="1541"/>
                  <a:pt x="2330" y="1541"/>
                </a:cubicBezTo>
                <a:cubicBezTo>
                  <a:pt x="2342" y="1540"/>
                  <a:pt x="2356" y="1540"/>
                  <a:pt x="2363" y="1540"/>
                </a:cubicBezTo>
                <a:cubicBezTo>
                  <a:pt x="2394" y="1540"/>
                  <a:pt x="2443" y="1534"/>
                  <a:pt x="2463" y="1564"/>
                </a:cubicBezTo>
                <a:cubicBezTo>
                  <a:pt x="2470" y="1573"/>
                  <a:pt x="2476" y="1583"/>
                  <a:pt x="2483" y="1593"/>
                </a:cubicBezTo>
                <a:cubicBezTo>
                  <a:pt x="2486" y="1598"/>
                  <a:pt x="2492" y="1605"/>
                  <a:pt x="2495" y="1611"/>
                </a:cubicBezTo>
                <a:cubicBezTo>
                  <a:pt x="2497" y="1614"/>
                  <a:pt x="2498" y="1617"/>
                  <a:pt x="2498" y="1620"/>
                </a:cubicBezTo>
                <a:cubicBezTo>
                  <a:pt x="2498" y="1621"/>
                  <a:pt x="2497" y="1623"/>
                  <a:pt x="2496" y="1625"/>
                </a:cubicBezTo>
                <a:cubicBezTo>
                  <a:pt x="2496" y="1626"/>
                  <a:pt x="2495" y="1627"/>
                  <a:pt x="2494" y="1628"/>
                </a:cubicBezTo>
                <a:cubicBezTo>
                  <a:pt x="2494" y="1628"/>
                  <a:pt x="2494" y="1628"/>
                  <a:pt x="2494" y="1628"/>
                </a:cubicBezTo>
                <a:cubicBezTo>
                  <a:pt x="2494" y="1628"/>
                  <a:pt x="2494" y="1628"/>
                  <a:pt x="2494" y="1628"/>
                </a:cubicBezTo>
                <a:cubicBezTo>
                  <a:pt x="2493" y="1629"/>
                  <a:pt x="2493" y="1629"/>
                  <a:pt x="2492" y="1630"/>
                </a:cubicBezTo>
                <a:cubicBezTo>
                  <a:pt x="2492" y="1630"/>
                  <a:pt x="2491" y="1630"/>
                  <a:pt x="2491" y="1630"/>
                </a:cubicBezTo>
                <a:cubicBezTo>
                  <a:pt x="2490" y="1631"/>
                  <a:pt x="2489" y="1631"/>
                  <a:pt x="2488" y="1632"/>
                </a:cubicBezTo>
                <a:cubicBezTo>
                  <a:pt x="2487" y="1632"/>
                  <a:pt x="2485" y="1633"/>
                  <a:pt x="2484" y="1633"/>
                </a:cubicBezTo>
                <a:cubicBezTo>
                  <a:pt x="2484" y="1633"/>
                  <a:pt x="2484" y="1634"/>
                  <a:pt x="2484" y="1634"/>
                </a:cubicBezTo>
                <a:cubicBezTo>
                  <a:pt x="2484" y="1634"/>
                  <a:pt x="2483" y="1634"/>
                  <a:pt x="2483" y="1634"/>
                </a:cubicBezTo>
                <a:cubicBezTo>
                  <a:pt x="2469" y="1638"/>
                  <a:pt x="2448" y="1636"/>
                  <a:pt x="2434" y="1636"/>
                </a:cubicBezTo>
                <a:cubicBezTo>
                  <a:pt x="2418" y="1636"/>
                  <a:pt x="2401" y="1636"/>
                  <a:pt x="2385" y="1636"/>
                </a:cubicBezTo>
                <a:cubicBezTo>
                  <a:pt x="2370" y="1636"/>
                  <a:pt x="2353" y="1632"/>
                  <a:pt x="2340" y="1624"/>
                </a:cubicBezTo>
                <a:close/>
                <a:moveTo>
                  <a:pt x="2605" y="1791"/>
                </a:moveTo>
                <a:cubicBezTo>
                  <a:pt x="2605" y="1791"/>
                  <a:pt x="2605" y="1791"/>
                  <a:pt x="2604" y="1791"/>
                </a:cubicBezTo>
                <a:cubicBezTo>
                  <a:pt x="2602" y="1794"/>
                  <a:pt x="2598" y="1797"/>
                  <a:pt x="2593" y="1798"/>
                </a:cubicBezTo>
                <a:cubicBezTo>
                  <a:pt x="2589" y="1800"/>
                  <a:pt x="2583" y="1801"/>
                  <a:pt x="2576" y="1801"/>
                </a:cubicBezTo>
                <a:cubicBezTo>
                  <a:pt x="2569" y="1801"/>
                  <a:pt x="2569" y="1801"/>
                  <a:pt x="2569" y="1801"/>
                </a:cubicBezTo>
                <a:cubicBezTo>
                  <a:pt x="2569" y="1801"/>
                  <a:pt x="2569" y="1801"/>
                  <a:pt x="2569" y="1801"/>
                </a:cubicBezTo>
                <a:cubicBezTo>
                  <a:pt x="2541" y="1801"/>
                  <a:pt x="2512" y="1801"/>
                  <a:pt x="2483" y="1801"/>
                </a:cubicBezTo>
                <a:cubicBezTo>
                  <a:pt x="2480" y="1801"/>
                  <a:pt x="2476" y="1801"/>
                  <a:pt x="2473" y="1801"/>
                </a:cubicBezTo>
                <a:cubicBezTo>
                  <a:pt x="2473" y="1801"/>
                  <a:pt x="2473" y="1801"/>
                  <a:pt x="2473" y="1801"/>
                </a:cubicBezTo>
                <a:cubicBezTo>
                  <a:pt x="2453" y="1799"/>
                  <a:pt x="2432" y="1790"/>
                  <a:pt x="2419" y="1775"/>
                </a:cubicBezTo>
                <a:cubicBezTo>
                  <a:pt x="2418" y="1773"/>
                  <a:pt x="2416" y="1771"/>
                  <a:pt x="2415" y="1769"/>
                </a:cubicBezTo>
                <a:cubicBezTo>
                  <a:pt x="2415" y="1769"/>
                  <a:pt x="2415" y="1769"/>
                  <a:pt x="2415" y="1769"/>
                </a:cubicBezTo>
                <a:cubicBezTo>
                  <a:pt x="2415" y="1769"/>
                  <a:pt x="2415" y="1769"/>
                  <a:pt x="2415" y="1769"/>
                </a:cubicBezTo>
                <a:cubicBezTo>
                  <a:pt x="2409" y="1758"/>
                  <a:pt x="2402" y="1747"/>
                  <a:pt x="2396" y="1736"/>
                </a:cubicBezTo>
                <a:cubicBezTo>
                  <a:pt x="2392" y="1728"/>
                  <a:pt x="2383" y="1716"/>
                  <a:pt x="2381" y="1706"/>
                </a:cubicBezTo>
                <a:cubicBezTo>
                  <a:pt x="2381" y="1706"/>
                  <a:pt x="2381" y="1706"/>
                  <a:pt x="2381" y="1706"/>
                </a:cubicBezTo>
                <a:cubicBezTo>
                  <a:pt x="2380" y="1705"/>
                  <a:pt x="2380" y="1704"/>
                  <a:pt x="2380" y="1703"/>
                </a:cubicBezTo>
                <a:cubicBezTo>
                  <a:pt x="2379" y="1693"/>
                  <a:pt x="2387" y="1688"/>
                  <a:pt x="2396" y="1685"/>
                </a:cubicBezTo>
                <a:cubicBezTo>
                  <a:pt x="2396" y="1685"/>
                  <a:pt x="2396" y="1685"/>
                  <a:pt x="2396" y="1685"/>
                </a:cubicBezTo>
                <a:cubicBezTo>
                  <a:pt x="2396" y="1685"/>
                  <a:pt x="2397" y="1685"/>
                  <a:pt x="2397" y="1685"/>
                </a:cubicBezTo>
                <a:cubicBezTo>
                  <a:pt x="2398" y="1685"/>
                  <a:pt x="2398" y="1685"/>
                  <a:pt x="2399" y="1684"/>
                </a:cubicBezTo>
                <a:cubicBezTo>
                  <a:pt x="2403" y="1683"/>
                  <a:pt x="2408" y="1683"/>
                  <a:pt x="2413" y="1683"/>
                </a:cubicBezTo>
                <a:cubicBezTo>
                  <a:pt x="2470" y="1683"/>
                  <a:pt x="2470" y="1683"/>
                  <a:pt x="2470" y="1683"/>
                </a:cubicBezTo>
                <a:cubicBezTo>
                  <a:pt x="2479" y="1683"/>
                  <a:pt x="2489" y="1683"/>
                  <a:pt x="2498" y="1683"/>
                </a:cubicBezTo>
                <a:cubicBezTo>
                  <a:pt x="2498" y="1683"/>
                  <a:pt x="2498" y="1683"/>
                  <a:pt x="2498" y="1683"/>
                </a:cubicBezTo>
                <a:cubicBezTo>
                  <a:pt x="2499" y="1683"/>
                  <a:pt x="2499" y="1683"/>
                  <a:pt x="2500" y="1683"/>
                </a:cubicBezTo>
                <a:cubicBezTo>
                  <a:pt x="2502" y="1683"/>
                  <a:pt x="2505" y="1683"/>
                  <a:pt x="2507" y="1683"/>
                </a:cubicBezTo>
                <a:cubicBezTo>
                  <a:pt x="2508" y="1683"/>
                  <a:pt x="2508" y="1683"/>
                  <a:pt x="2509" y="1683"/>
                </a:cubicBezTo>
                <a:cubicBezTo>
                  <a:pt x="2527" y="1685"/>
                  <a:pt x="2546" y="1692"/>
                  <a:pt x="2558" y="1705"/>
                </a:cubicBezTo>
                <a:cubicBezTo>
                  <a:pt x="2559" y="1705"/>
                  <a:pt x="2560" y="1706"/>
                  <a:pt x="2561" y="1707"/>
                </a:cubicBezTo>
                <a:cubicBezTo>
                  <a:pt x="2561" y="1708"/>
                  <a:pt x="2562" y="1708"/>
                  <a:pt x="2562" y="1709"/>
                </a:cubicBezTo>
                <a:cubicBezTo>
                  <a:pt x="2563" y="1710"/>
                  <a:pt x="2563" y="1710"/>
                  <a:pt x="2564" y="1711"/>
                </a:cubicBezTo>
                <a:cubicBezTo>
                  <a:pt x="2564" y="1711"/>
                  <a:pt x="2564" y="1711"/>
                  <a:pt x="2564" y="1711"/>
                </a:cubicBezTo>
                <a:cubicBezTo>
                  <a:pt x="2566" y="1713"/>
                  <a:pt x="2566" y="1713"/>
                  <a:pt x="2566" y="1713"/>
                </a:cubicBezTo>
                <a:cubicBezTo>
                  <a:pt x="2571" y="1721"/>
                  <a:pt x="2576" y="1729"/>
                  <a:pt x="2582" y="1737"/>
                </a:cubicBezTo>
                <a:cubicBezTo>
                  <a:pt x="2582" y="1737"/>
                  <a:pt x="2582" y="1737"/>
                  <a:pt x="2582" y="1737"/>
                </a:cubicBezTo>
                <a:cubicBezTo>
                  <a:pt x="2589" y="1748"/>
                  <a:pt x="2599" y="1759"/>
                  <a:pt x="2605" y="1772"/>
                </a:cubicBezTo>
                <a:cubicBezTo>
                  <a:pt x="2606" y="1773"/>
                  <a:pt x="2606" y="1773"/>
                  <a:pt x="2606" y="1774"/>
                </a:cubicBezTo>
                <a:cubicBezTo>
                  <a:pt x="2607" y="1775"/>
                  <a:pt x="2607" y="1775"/>
                  <a:pt x="2607" y="1775"/>
                </a:cubicBezTo>
                <a:cubicBezTo>
                  <a:pt x="2609" y="1782"/>
                  <a:pt x="2608" y="1787"/>
                  <a:pt x="2605" y="1791"/>
                </a:cubicBezTo>
                <a:close/>
                <a:moveTo>
                  <a:pt x="2937" y="318"/>
                </a:moveTo>
                <a:cubicBezTo>
                  <a:pt x="3034" y="414"/>
                  <a:pt x="3089" y="549"/>
                  <a:pt x="3089" y="685"/>
                </a:cubicBezTo>
                <a:cubicBezTo>
                  <a:pt x="3089" y="821"/>
                  <a:pt x="3034" y="955"/>
                  <a:pt x="2937" y="1051"/>
                </a:cubicBezTo>
                <a:cubicBezTo>
                  <a:pt x="3050" y="999"/>
                  <a:pt x="3153" y="855"/>
                  <a:pt x="3152" y="685"/>
                </a:cubicBezTo>
                <a:cubicBezTo>
                  <a:pt x="3153" y="514"/>
                  <a:pt x="3050" y="371"/>
                  <a:pt x="2937" y="318"/>
                </a:cubicBezTo>
                <a:close/>
                <a:moveTo>
                  <a:pt x="216" y="318"/>
                </a:moveTo>
                <a:cubicBezTo>
                  <a:pt x="104" y="371"/>
                  <a:pt x="0" y="514"/>
                  <a:pt x="2" y="685"/>
                </a:cubicBezTo>
                <a:cubicBezTo>
                  <a:pt x="0" y="855"/>
                  <a:pt x="104" y="999"/>
                  <a:pt x="216" y="1051"/>
                </a:cubicBezTo>
                <a:cubicBezTo>
                  <a:pt x="120" y="955"/>
                  <a:pt x="64" y="821"/>
                  <a:pt x="65" y="685"/>
                </a:cubicBezTo>
                <a:cubicBezTo>
                  <a:pt x="64" y="549"/>
                  <a:pt x="120" y="414"/>
                  <a:pt x="216" y="318"/>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lIns="61735" tIns="30867" rIns="61735" bIns="30867"/>
          <a:lstStyle/>
          <a:p>
            <a:endParaRPr lang="zh-CN" altLang="en-US"/>
          </a:p>
        </p:txBody>
      </p:sp>
      <p:sp>
        <p:nvSpPr>
          <p:cNvPr id="33817" name="等腰三角形 24"/>
          <p:cNvSpPr>
            <a:spLocks noChangeArrowheads="1"/>
          </p:cNvSpPr>
          <p:nvPr/>
        </p:nvSpPr>
        <p:spPr bwMode="auto">
          <a:xfrm rot="5400000">
            <a:off x="7874794" y="1677194"/>
            <a:ext cx="374650" cy="322262"/>
          </a:xfrm>
          <a:prstGeom prst="triangle">
            <a:avLst>
              <a:gd name="adj" fmla="val 50000"/>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18" name="等腰三角形 25"/>
          <p:cNvSpPr>
            <a:spLocks noChangeArrowheads="1"/>
          </p:cNvSpPr>
          <p:nvPr/>
        </p:nvSpPr>
        <p:spPr bwMode="auto">
          <a:xfrm rot="5400000">
            <a:off x="7874794" y="2710656"/>
            <a:ext cx="371475" cy="322263"/>
          </a:xfrm>
          <a:prstGeom prst="triangle">
            <a:avLst>
              <a:gd name="adj" fmla="val 50000"/>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19" name="等腰三角形 26"/>
          <p:cNvSpPr>
            <a:spLocks noChangeArrowheads="1"/>
          </p:cNvSpPr>
          <p:nvPr/>
        </p:nvSpPr>
        <p:spPr bwMode="auto">
          <a:xfrm rot="5400000">
            <a:off x="7874794" y="3739356"/>
            <a:ext cx="371475" cy="322263"/>
          </a:xfrm>
          <a:prstGeom prst="triangle">
            <a:avLst>
              <a:gd name="adj" fmla="val 50000"/>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20" name="等腰三角形 27"/>
          <p:cNvSpPr>
            <a:spLocks noChangeArrowheads="1"/>
          </p:cNvSpPr>
          <p:nvPr/>
        </p:nvSpPr>
        <p:spPr bwMode="auto">
          <a:xfrm rot="5400000">
            <a:off x="7875588" y="4779963"/>
            <a:ext cx="373062" cy="322262"/>
          </a:xfrm>
          <a:prstGeom prst="triangle">
            <a:avLst>
              <a:gd name="adj" fmla="val 50000"/>
            </a:avLst>
          </a:prstGeom>
          <a:solidFill>
            <a:srgbClr val="3F3F3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821" name="矩形 13"/>
          <p:cNvSpPr>
            <a:spLocks noChangeArrowheads="1"/>
          </p:cNvSpPr>
          <p:nvPr/>
        </p:nvSpPr>
        <p:spPr bwMode="auto">
          <a:xfrm>
            <a:off x="8478838" y="1444625"/>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33822" name="矩形 13"/>
          <p:cNvSpPr>
            <a:spLocks noChangeArrowheads="1"/>
          </p:cNvSpPr>
          <p:nvPr/>
        </p:nvSpPr>
        <p:spPr bwMode="auto">
          <a:xfrm>
            <a:off x="8478838" y="2478088"/>
            <a:ext cx="2592387" cy="78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33823" name="矩形 13"/>
          <p:cNvSpPr>
            <a:spLocks noChangeArrowheads="1"/>
          </p:cNvSpPr>
          <p:nvPr/>
        </p:nvSpPr>
        <p:spPr bwMode="auto">
          <a:xfrm>
            <a:off x="8478838" y="3513138"/>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33824" name="矩形 13"/>
          <p:cNvSpPr>
            <a:spLocks noChangeArrowheads="1"/>
          </p:cNvSpPr>
          <p:nvPr/>
        </p:nvSpPr>
        <p:spPr bwMode="auto">
          <a:xfrm>
            <a:off x="8478838" y="4546600"/>
            <a:ext cx="2592387"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en-US" sz="1600">
              <a:latin typeface="微软雅黑" pitchFamily="34" charset="-122"/>
              <a:ea typeface="微软雅黑" pitchFamily="34" charset="-122"/>
              <a:sym typeface="微软雅黑" pitchFamily="34" charset="-122"/>
            </a:endParaRPr>
          </a:p>
          <a:p>
            <a:pPr>
              <a:lnSpc>
                <a:spcPct val="150000"/>
              </a:lnSpc>
              <a:buClr>
                <a:schemeClr val="accent1"/>
              </a:buClr>
            </a:pPr>
            <a:r>
              <a:rPr lang="zh-CN" altLang="en-US" sz="1600">
                <a:latin typeface="微软雅黑" pitchFamily="34" charset="-122"/>
                <a:ea typeface="微软雅黑" pitchFamily="34" charset="-122"/>
                <a:sym typeface="微软雅黑" pitchFamily="34" charset="-122"/>
              </a:rPr>
              <a:t>单击此处添加文字内容</a:t>
            </a:r>
            <a:endParaRPr lang="zh-CN" altLang="en-US"/>
          </a:p>
        </p:txBody>
      </p:sp>
      <p:sp>
        <p:nvSpPr>
          <p:cNvPr id="34856" name="AutoShape 1"/>
          <p:cNvSpPr>
            <a:spLocks noChangeArrowheads="1"/>
          </p:cNvSpPr>
          <p:nvPr/>
        </p:nvSpPr>
        <p:spPr bwMode="auto">
          <a:xfrm>
            <a:off x="4170363" y="1581150"/>
            <a:ext cx="3740150" cy="6953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45719" tIns="45719" rIns="45719" bIns="45719"/>
          <a:lstStyle/>
          <a:p>
            <a:endParaRPr lang="zh-CN" altLang="en-US"/>
          </a:p>
        </p:txBody>
      </p:sp>
      <p:sp>
        <p:nvSpPr>
          <p:cNvPr id="33826" name="矩形 15"/>
          <p:cNvSpPr>
            <a:spLocks noChangeArrowheads="1"/>
          </p:cNvSpPr>
          <p:nvPr/>
        </p:nvSpPr>
        <p:spPr bwMode="auto">
          <a:xfrm>
            <a:off x="5030788" y="1644650"/>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zh-CN" altLang="en-US" sz="2400">
                <a:solidFill>
                  <a:srgbClr val="3B3B3B"/>
                </a:solidFill>
                <a:latin typeface="微软雅黑" pitchFamily="34" charset="-122"/>
                <a:ea typeface="微软雅黑" pitchFamily="34" charset="-122"/>
                <a:sym typeface="Helvetica" pitchFamily="2" charset="0"/>
              </a:rPr>
              <a:t>点击添加标题</a:t>
            </a:r>
            <a:endParaRPr lang="zh-CN" altLang="en-US" sz="1200">
              <a:solidFill>
                <a:srgbClr val="3B3B3B"/>
              </a:solidFill>
              <a:latin typeface="Calibri" pitchFamily="34" charset="0"/>
              <a:ea typeface="微软雅黑" pitchFamily="34" charset="-122"/>
              <a:sym typeface="Helvetica" pitchFamily="2" charset="0"/>
            </a:endParaRPr>
          </a:p>
        </p:txBody>
      </p:sp>
      <p:sp>
        <p:nvSpPr>
          <p:cNvPr id="33827" name="矩形 46"/>
          <p:cNvSpPr>
            <a:spLocks noChangeArrowheads="1"/>
          </p:cNvSpPr>
          <p:nvPr/>
        </p:nvSpPr>
        <p:spPr bwMode="auto">
          <a:xfrm>
            <a:off x="5030788" y="2692400"/>
            <a:ext cx="20320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zh-CN" altLang="en-US" sz="2400">
                <a:solidFill>
                  <a:srgbClr val="FFB01C"/>
                </a:solidFill>
                <a:latin typeface="微软雅黑" pitchFamily="34" charset="-122"/>
                <a:ea typeface="微软雅黑" pitchFamily="34" charset="-122"/>
                <a:sym typeface="Helvetica" pitchFamily="2" charset="0"/>
              </a:rPr>
              <a:t>点击添加标题</a:t>
            </a:r>
            <a:endParaRPr lang="zh-CN" altLang="en-US" sz="1200">
              <a:solidFill>
                <a:srgbClr val="FFB01C"/>
              </a:solidFill>
              <a:latin typeface="Calibri" pitchFamily="34" charset="0"/>
              <a:ea typeface="微软雅黑" pitchFamily="34" charset="-122"/>
              <a:sym typeface="Helvetica" pitchFamily="2" charset="0"/>
            </a:endParaRPr>
          </a:p>
        </p:txBody>
      </p:sp>
      <p:sp>
        <p:nvSpPr>
          <p:cNvPr id="33828" name="矩形 82"/>
          <p:cNvSpPr>
            <a:spLocks noChangeArrowheads="1"/>
          </p:cNvSpPr>
          <p:nvPr/>
        </p:nvSpPr>
        <p:spPr bwMode="auto">
          <a:xfrm>
            <a:off x="5030788" y="3741738"/>
            <a:ext cx="2032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zh-CN" altLang="en-US" sz="2400">
                <a:solidFill>
                  <a:srgbClr val="3B3B3B"/>
                </a:solidFill>
                <a:latin typeface="微软雅黑" pitchFamily="34" charset="-122"/>
                <a:ea typeface="微软雅黑" pitchFamily="34" charset="-122"/>
                <a:sym typeface="Helvetica" pitchFamily="2" charset="0"/>
              </a:rPr>
              <a:t>点击添加标题</a:t>
            </a:r>
            <a:endParaRPr lang="zh-CN" altLang="en-US" sz="1200">
              <a:solidFill>
                <a:srgbClr val="3B3B3B"/>
              </a:solidFill>
              <a:latin typeface="Calibri" pitchFamily="34" charset="0"/>
              <a:ea typeface="微软雅黑" pitchFamily="34" charset="-122"/>
              <a:sym typeface="Helvetica" pitchFamily="2" charset="0"/>
            </a:endParaRPr>
          </a:p>
        </p:txBody>
      </p:sp>
      <p:sp>
        <p:nvSpPr>
          <p:cNvPr id="33829" name="矩形 83"/>
          <p:cNvSpPr>
            <a:spLocks noChangeArrowheads="1"/>
          </p:cNvSpPr>
          <p:nvPr/>
        </p:nvSpPr>
        <p:spPr bwMode="auto">
          <a:xfrm>
            <a:off x="5030788" y="4789488"/>
            <a:ext cx="2032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p>
            <a:pPr algn="ctr"/>
            <a:r>
              <a:rPr lang="zh-CN" altLang="en-US" sz="2400">
                <a:solidFill>
                  <a:srgbClr val="FFB01C"/>
                </a:solidFill>
                <a:latin typeface="微软雅黑" pitchFamily="34" charset="-122"/>
                <a:ea typeface="微软雅黑" pitchFamily="34" charset="-122"/>
                <a:sym typeface="Helvetica" pitchFamily="2" charset="0"/>
              </a:rPr>
              <a:t>点击添加标题</a:t>
            </a:r>
            <a:endParaRPr lang="zh-CN" altLang="en-US" sz="1200">
              <a:solidFill>
                <a:srgbClr val="FFB01C"/>
              </a:solidFill>
              <a:latin typeface="Calibri" pitchFamily="34" charset="0"/>
              <a:ea typeface="微软雅黑" pitchFamily="34" charset="-122"/>
              <a:sym typeface="Helvetica" pitchFamily="2"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2" fill="hold" grpId="0" nodeType="afterEffect" nodePh="1">
                                  <p:stCondLst>
                                    <p:cond delay="600"/>
                                  </p:stCondLst>
                                  <p:endCondLst>
                                    <p:cond evt="begin" delay="0">
                                      <p:tn val="5"/>
                                    </p:cond>
                                  </p:endCondLst>
                                  <p:childTnLst>
                                    <p:set>
                                      <p:cBhvr>
                                        <p:cTn id="6" dur="1" fill="hold">
                                          <p:stCondLst>
                                            <p:cond delay="0"/>
                                          </p:stCondLst>
                                        </p:cTn>
                                        <p:tgtEl>
                                          <p:spTgt spid="34856"/>
                                        </p:tgtEl>
                                        <p:attrNameLst>
                                          <p:attrName>style.visibility</p:attrName>
                                        </p:attrNameLst>
                                      </p:cBhvr>
                                      <p:to>
                                        <p:strVal val="visible"/>
                                      </p:to>
                                    </p:set>
                                    <p:anim calcmode="lin" valueType="num">
                                      <p:cBhvr>
                                        <p:cTn id="7" dur="500" fill="hold"/>
                                        <p:tgtEl>
                                          <p:spTgt spid="34856"/>
                                        </p:tgtEl>
                                        <p:attrNameLst>
                                          <p:attrName>ppt_w</p:attrName>
                                        </p:attrNameLst>
                                      </p:cBhvr>
                                      <p:tavLst>
                                        <p:tav tm="0">
                                          <p:val>
                                            <p:strVal val="4*#ppt_w"/>
                                          </p:val>
                                        </p:tav>
                                        <p:tav tm="100000">
                                          <p:val>
                                            <p:strVal val="#ppt_w"/>
                                          </p:val>
                                        </p:tav>
                                      </p:tavLst>
                                    </p:anim>
                                    <p:anim calcmode="lin" valueType="num">
                                      <p:cBhvr>
                                        <p:cTn id="8" dur="500" fill="hold"/>
                                        <p:tgtEl>
                                          <p:spTgt spid="34856"/>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5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34819" name="KSO_Shape"/>
          <p:cNvGrpSpPr>
            <a:grpSpLocks/>
          </p:cNvGrpSpPr>
          <p:nvPr/>
        </p:nvGrpSpPr>
        <p:grpSpPr bwMode="auto">
          <a:xfrm>
            <a:off x="627063" y="642938"/>
            <a:ext cx="6789737" cy="5602287"/>
            <a:chOff x="0" y="0"/>
            <a:chExt cx="5832647" cy="4819363"/>
          </a:xfrm>
        </p:grpSpPr>
        <p:sp>
          <p:nvSpPr>
            <p:cNvPr id="34826" name="内蒙古"/>
            <p:cNvSpPr>
              <a:spLocks noChangeArrowheads="1"/>
            </p:cNvSpPr>
            <p:nvPr/>
          </p:nvSpPr>
          <p:spPr bwMode="auto">
            <a:xfrm>
              <a:off x="2449067" y="53708"/>
              <a:ext cx="2556482" cy="2180529"/>
            </a:xfrm>
            <a:custGeom>
              <a:avLst/>
              <a:gdLst>
                <a:gd name="T0" fmla="*/ 2147483647 w 1428"/>
                <a:gd name="T1" fmla="*/ 2147483647 h 1218"/>
                <a:gd name="T2" fmla="*/ 2147483647 w 1428"/>
                <a:gd name="T3" fmla="*/ 2147483647 h 1218"/>
                <a:gd name="T4" fmla="*/ 2147483647 w 1428"/>
                <a:gd name="T5" fmla="*/ 2147483647 h 1218"/>
                <a:gd name="T6" fmla="*/ 2147483647 w 1428"/>
                <a:gd name="T7" fmla="*/ 2147483647 h 1218"/>
                <a:gd name="T8" fmla="*/ 2147483647 w 1428"/>
                <a:gd name="T9" fmla="*/ 2147483647 h 1218"/>
                <a:gd name="T10" fmla="*/ 2147483647 w 1428"/>
                <a:gd name="T11" fmla="*/ 2147483647 h 1218"/>
                <a:gd name="T12" fmla="*/ 2147483647 w 1428"/>
                <a:gd name="T13" fmla="*/ 2147483647 h 1218"/>
                <a:gd name="T14" fmla="*/ 2147483647 w 1428"/>
                <a:gd name="T15" fmla="*/ 2147483647 h 1218"/>
                <a:gd name="T16" fmla="*/ 2147483647 w 1428"/>
                <a:gd name="T17" fmla="*/ 2147483647 h 1218"/>
                <a:gd name="T18" fmla="*/ 2147483647 w 1428"/>
                <a:gd name="T19" fmla="*/ 2147483647 h 1218"/>
                <a:gd name="T20" fmla="*/ 2147483647 w 1428"/>
                <a:gd name="T21" fmla="*/ 2147483647 h 1218"/>
                <a:gd name="T22" fmla="*/ 2147483647 w 1428"/>
                <a:gd name="T23" fmla="*/ 2147483647 h 1218"/>
                <a:gd name="T24" fmla="*/ 2147483647 w 1428"/>
                <a:gd name="T25" fmla="*/ 2147483647 h 1218"/>
                <a:gd name="T26" fmla="*/ 2147483647 w 1428"/>
                <a:gd name="T27" fmla="*/ 2147483647 h 1218"/>
                <a:gd name="T28" fmla="*/ 2147483647 w 1428"/>
                <a:gd name="T29" fmla="*/ 2147483647 h 1218"/>
                <a:gd name="T30" fmla="*/ 2147483647 w 1428"/>
                <a:gd name="T31" fmla="*/ 2147483647 h 1218"/>
                <a:gd name="T32" fmla="*/ 2147483647 w 1428"/>
                <a:gd name="T33" fmla="*/ 2147483647 h 1218"/>
                <a:gd name="T34" fmla="*/ 2147483647 w 1428"/>
                <a:gd name="T35" fmla="*/ 2147483647 h 1218"/>
                <a:gd name="T36" fmla="*/ 2147483647 w 1428"/>
                <a:gd name="T37" fmla="*/ 2147483647 h 1218"/>
                <a:gd name="T38" fmla="*/ 2147483647 w 1428"/>
                <a:gd name="T39" fmla="*/ 2147483647 h 1218"/>
                <a:gd name="T40" fmla="*/ 2147483647 w 1428"/>
                <a:gd name="T41" fmla="*/ 2147483647 h 1218"/>
                <a:gd name="T42" fmla="*/ 2147483647 w 1428"/>
                <a:gd name="T43" fmla="*/ 2147483647 h 1218"/>
                <a:gd name="T44" fmla="*/ 0 w 1428"/>
                <a:gd name="T45" fmla="*/ 2147483647 h 1218"/>
                <a:gd name="T46" fmla="*/ 2147483647 w 1428"/>
                <a:gd name="T47" fmla="*/ 2147483647 h 1218"/>
                <a:gd name="T48" fmla="*/ 2147483647 w 1428"/>
                <a:gd name="T49" fmla="*/ 2147483647 h 1218"/>
                <a:gd name="T50" fmla="*/ 2147483647 w 1428"/>
                <a:gd name="T51" fmla="*/ 2147483647 h 1218"/>
                <a:gd name="T52" fmla="*/ 2147483647 w 1428"/>
                <a:gd name="T53" fmla="*/ 2147483647 h 1218"/>
                <a:gd name="T54" fmla="*/ 2147483647 w 1428"/>
                <a:gd name="T55" fmla="*/ 2147483647 h 1218"/>
                <a:gd name="T56" fmla="*/ 2147483647 w 1428"/>
                <a:gd name="T57" fmla="*/ 2147483647 h 1218"/>
                <a:gd name="T58" fmla="*/ 2147483647 w 1428"/>
                <a:gd name="T59" fmla="*/ 2147483647 h 1218"/>
                <a:gd name="T60" fmla="*/ 2147483647 w 1428"/>
                <a:gd name="T61" fmla="*/ 2147483647 h 1218"/>
                <a:gd name="T62" fmla="*/ 2147483647 w 1428"/>
                <a:gd name="T63" fmla="*/ 2147483647 h 1218"/>
                <a:gd name="T64" fmla="*/ 2147483647 w 1428"/>
                <a:gd name="T65" fmla="*/ 2147483647 h 1218"/>
                <a:gd name="T66" fmla="*/ 2147483647 w 1428"/>
                <a:gd name="T67" fmla="*/ 2147483647 h 1218"/>
                <a:gd name="T68" fmla="*/ 2147483647 w 1428"/>
                <a:gd name="T69" fmla="*/ 2147483647 h 1218"/>
                <a:gd name="T70" fmla="*/ 2147483647 w 1428"/>
                <a:gd name="T71" fmla="*/ 2147483647 h 1218"/>
                <a:gd name="T72" fmla="*/ 2147483647 w 1428"/>
                <a:gd name="T73" fmla="*/ 2147483647 h 1218"/>
                <a:gd name="T74" fmla="*/ 2147483647 w 1428"/>
                <a:gd name="T75" fmla="*/ 2147483647 h 1218"/>
                <a:gd name="T76" fmla="*/ 2147483647 w 1428"/>
                <a:gd name="T77" fmla="*/ 2147483647 h 1218"/>
                <a:gd name="T78" fmla="*/ 2147483647 w 1428"/>
                <a:gd name="T79" fmla="*/ 2147483647 h 1218"/>
                <a:gd name="T80" fmla="*/ 2147483647 w 1428"/>
                <a:gd name="T81" fmla="*/ 2147483647 h 1218"/>
                <a:gd name="T82" fmla="*/ 2147483647 w 1428"/>
                <a:gd name="T83" fmla="*/ 2147483647 h 1218"/>
                <a:gd name="T84" fmla="*/ 2147483647 w 1428"/>
                <a:gd name="T85" fmla="*/ 2147483647 h 1218"/>
                <a:gd name="T86" fmla="*/ 2147483647 w 1428"/>
                <a:gd name="T87" fmla="*/ 2147483647 h 1218"/>
                <a:gd name="T88" fmla="*/ 2147483647 w 1428"/>
                <a:gd name="T89" fmla="*/ 2147483647 h 1218"/>
                <a:gd name="T90" fmla="*/ 2147483647 w 1428"/>
                <a:gd name="T91" fmla="*/ 2147483647 h 1218"/>
                <a:gd name="T92" fmla="*/ 2147483647 w 1428"/>
                <a:gd name="T93" fmla="*/ 2147483647 h 1218"/>
                <a:gd name="T94" fmla="*/ 2147483647 w 1428"/>
                <a:gd name="T95" fmla="*/ 2147483647 h 1218"/>
                <a:gd name="T96" fmla="*/ 2147483647 w 1428"/>
                <a:gd name="T97" fmla="*/ 2147483647 h 1218"/>
                <a:gd name="T98" fmla="*/ 2147483647 w 1428"/>
                <a:gd name="T99" fmla="*/ 2147483647 h 1218"/>
                <a:gd name="T100" fmla="*/ 2147483647 w 1428"/>
                <a:gd name="T101" fmla="*/ 2147483647 h 1218"/>
                <a:gd name="T102" fmla="*/ 2147483647 w 1428"/>
                <a:gd name="T103" fmla="*/ 2147483647 h 1218"/>
                <a:gd name="T104" fmla="*/ 2147483647 w 1428"/>
                <a:gd name="T105" fmla="*/ 2147483647 h 1218"/>
                <a:gd name="T106" fmla="*/ 2147483647 w 1428"/>
                <a:gd name="T107" fmla="*/ 2147483647 h 1218"/>
                <a:gd name="T108" fmla="*/ 2147483647 w 1428"/>
                <a:gd name="T109" fmla="*/ 2147483647 h 1218"/>
                <a:gd name="T110" fmla="*/ 2147483647 w 1428"/>
                <a:gd name="T111" fmla="*/ 2147483647 h 1218"/>
                <a:gd name="T112" fmla="*/ 2147483647 w 1428"/>
                <a:gd name="T113" fmla="*/ 2147483647 h 1218"/>
                <a:gd name="T114" fmla="*/ 2147483647 w 1428"/>
                <a:gd name="T115" fmla="*/ 2147483647 h 1218"/>
                <a:gd name="T116" fmla="*/ 2147483647 w 1428"/>
                <a:gd name="T117" fmla="*/ 2147483647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428"/>
                <a:gd name="T178" fmla="*/ 0 h 1218"/>
                <a:gd name="T179" fmla="*/ 1428 w 1428"/>
                <a:gd name="T180" fmla="*/ 1218 h 121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solidFill>
              <a:srgbClr val="3B3B3B"/>
            </a:solidFill>
            <a:ln w="3175" cmpd="sng">
              <a:solidFill>
                <a:schemeClr val="bg1"/>
              </a:solidFill>
              <a:bevel/>
              <a:headEnd/>
              <a:tailEnd/>
            </a:ln>
          </p:spPr>
          <p:txBody>
            <a:bodyPr/>
            <a:lstStyle/>
            <a:p>
              <a:endParaRPr lang="zh-CN" altLang="en-US"/>
            </a:p>
          </p:txBody>
        </p:sp>
        <p:sp>
          <p:nvSpPr>
            <p:cNvPr id="34827" name="甘肃"/>
            <p:cNvSpPr>
              <a:spLocks noChangeArrowheads="1"/>
            </p:cNvSpPr>
            <p:nvPr/>
          </p:nvSpPr>
          <p:spPr bwMode="auto">
            <a:xfrm>
              <a:off x="1958538" y="1528877"/>
              <a:ext cx="1632711" cy="1382076"/>
            </a:xfrm>
            <a:custGeom>
              <a:avLst/>
              <a:gdLst>
                <a:gd name="T0" fmla="*/ 2147483647 w 912"/>
                <a:gd name="T1" fmla="*/ 2147483647 h 772"/>
                <a:gd name="T2" fmla="*/ 2147483647 w 912"/>
                <a:gd name="T3" fmla="*/ 2147483647 h 772"/>
                <a:gd name="T4" fmla="*/ 2147483647 w 912"/>
                <a:gd name="T5" fmla="*/ 2147483647 h 772"/>
                <a:gd name="T6" fmla="*/ 2147483647 w 912"/>
                <a:gd name="T7" fmla="*/ 2147483647 h 772"/>
                <a:gd name="T8" fmla="*/ 2147483647 w 912"/>
                <a:gd name="T9" fmla="*/ 2147483647 h 772"/>
                <a:gd name="T10" fmla="*/ 2147483647 w 912"/>
                <a:gd name="T11" fmla="*/ 2147483647 h 772"/>
                <a:gd name="T12" fmla="*/ 2147483647 w 912"/>
                <a:gd name="T13" fmla="*/ 2147483647 h 772"/>
                <a:gd name="T14" fmla="*/ 2147483647 w 912"/>
                <a:gd name="T15" fmla="*/ 2147483647 h 772"/>
                <a:gd name="T16" fmla="*/ 2147483647 w 912"/>
                <a:gd name="T17" fmla="*/ 2147483647 h 772"/>
                <a:gd name="T18" fmla="*/ 2147483647 w 912"/>
                <a:gd name="T19" fmla="*/ 2147483647 h 772"/>
                <a:gd name="T20" fmla="*/ 2147483647 w 912"/>
                <a:gd name="T21" fmla="*/ 2147483647 h 772"/>
                <a:gd name="T22" fmla="*/ 2147483647 w 912"/>
                <a:gd name="T23" fmla="*/ 2147483647 h 772"/>
                <a:gd name="T24" fmla="*/ 2147483647 w 912"/>
                <a:gd name="T25" fmla="*/ 2147483647 h 772"/>
                <a:gd name="T26" fmla="*/ 2147483647 w 912"/>
                <a:gd name="T27" fmla="*/ 2147483647 h 772"/>
                <a:gd name="T28" fmla="*/ 2147483647 w 912"/>
                <a:gd name="T29" fmla="*/ 2147483647 h 772"/>
                <a:gd name="T30" fmla="*/ 2147483647 w 912"/>
                <a:gd name="T31" fmla="*/ 2147483647 h 772"/>
                <a:gd name="T32" fmla="*/ 2147483647 w 912"/>
                <a:gd name="T33" fmla="*/ 2147483647 h 772"/>
                <a:gd name="T34" fmla="*/ 2147483647 w 912"/>
                <a:gd name="T35" fmla="*/ 2147483647 h 772"/>
                <a:gd name="T36" fmla="*/ 2147483647 w 912"/>
                <a:gd name="T37" fmla="*/ 2147483647 h 772"/>
                <a:gd name="T38" fmla="*/ 2147483647 w 912"/>
                <a:gd name="T39" fmla="*/ 2147483647 h 772"/>
                <a:gd name="T40" fmla="*/ 2147483647 w 912"/>
                <a:gd name="T41" fmla="*/ 2147483647 h 772"/>
                <a:gd name="T42" fmla="*/ 2147483647 w 912"/>
                <a:gd name="T43" fmla="*/ 2147483647 h 772"/>
                <a:gd name="T44" fmla="*/ 2147483647 w 912"/>
                <a:gd name="T45" fmla="*/ 2147483647 h 772"/>
                <a:gd name="T46" fmla="*/ 2147483647 w 912"/>
                <a:gd name="T47" fmla="*/ 2147483647 h 772"/>
                <a:gd name="T48" fmla="*/ 2147483647 w 912"/>
                <a:gd name="T49" fmla="*/ 2147483647 h 772"/>
                <a:gd name="T50" fmla="*/ 2147483647 w 912"/>
                <a:gd name="T51" fmla="*/ 2147483647 h 772"/>
                <a:gd name="T52" fmla="*/ 2147483647 w 912"/>
                <a:gd name="T53" fmla="*/ 2147483647 h 772"/>
                <a:gd name="T54" fmla="*/ 2147483647 w 912"/>
                <a:gd name="T55" fmla="*/ 2147483647 h 772"/>
                <a:gd name="T56" fmla="*/ 2147483647 w 912"/>
                <a:gd name="T57" fmla="*/ 2147483647 h 772"/>
                <a:gd name="T58" fmla="*/ 2147483647 w 912"/>
                <a:gd name="T59" fmla="*/ 2147483647 h 772"/>
                <a:gd name="T60" fmla="*/ 2147483647 w 912"/>
                <a:gd name="T61" fmla="*/ 2147483647 h 772"/>
                <a:gd name="T62" fmla="*/ 2147483647 w 912"/>
                <a:gd name="T63" fmla="*/ 2147483647 h 772"/>
                <a:gd name="T64" fmla="*/ 2147483647 w 912"/>
                <a:gd name="T65" fmla="*/ 2147483647 h 772"/>
                <a:gd name="T66" fmla="*/ 2147483647 w 912"/>
                <a:gd name="T67" fmla="*/ 2147483647 h 772"/>
                <a:gd name="T68" fmla="*/ 2147483647 w 912"/>
                <a:gd name="T69" fmla="*/ 2147483647 h 772"/>
                <a:gd name="T70" fmla="*/ 2147483647 w 912"/>
                <a:gd name="T71" fmla="*/ 2147483647 h 772"/>
                <a:gd name="T72" fmla="*/ 2147483647 w 912"/>
                <a:gd name="T73" fmla="*/ 2147483647 h 772"/>
                <a:gd name="T74" fmla="*/ 2147483647 w 912"/>
                <a:gd name="T75" fmla="*/ 2147483647 h 772"/>
                <a:gd name="T76" fmla="*/ 2147483647 w 912"/>
                <a:gd name="T77" fmla="*/ 2147483647 h 772"/>
                <a:gd name="T78" fmla="*/ 2147483647 w 912"/>
                <a:gd name="T79" fmla="*/ 2147483647 h 772"/>
                <a:gd name="T80" fmla="*/ 2147483647 w 912"/>
                <a:gd name="T81" fmla="*/ 2147483647 h 772"/>
                <a:gd name="T82" fmla="*/ 2147483647 w 912"/>
                <a:gd name="T83" fmla="*/ 2147483647 h 772"/>
                <a:gd name="T84" fmla="*/ 2147483647 w 912"/>
                <a:gd name="T85" fmla="*/ 2147483647 h 772"/>
                <a:gd name="T86" fmla="*/ 2147483647 w 912"/>
                <a:gd name="T87" fmla="*/ 2147483647 h 772"/>
                <a:gd name="T88" fmla="*/ 2147483647 w 912"/>
                <a:gd name="T89" fmla="*/ 2147483647 h 772"/>
                <a:gd name="T90" fmla="*/ 2147483647 w 912"/>
                <a:gd name="T91" fmla="*/ 2147483647 h 772"/>
                <a:gd name="T92" fmla="*/ 2147483647 w 912"/>
                <a:gd name="T93" fmla="*/ 2147483647 h 772"/>
                <a:gd name="T94" fmla="*/ 2147483647 w 912"/>
                <a:gd name="T95" fmla="*/ 2147483647 h 772"/>
                <a:gd name="T96" fmla="*/ 2147483647 w 912"/>
                <a:gd name="T97" fmla="*/ 2147483647 h 772"/>
                <a:gd name="T98" fmla="*/ 2147483647 w 912"/>
                <a:gd name="T99" fmla="*/ 2147483647 h 772"/>
                <a:gd name="T100" fmla="*/ 2147483647 w 912"/>
                <a:gd name="T101" fmla="*/ 2147483647 h 772"/>
                <a:gd name="T102" fmla="*/ 2147483647 w 912"/>
                <a:gd name="T103" fmla="*/ 2147483647 h 772"/>
                <a:gd name="T104" fmla="*/ 2147483647 w 912"/>
                <a:gd name="T105" fmla="*/ 2147483647 h 772"/>
                <a:gd name="T106" fmla="*/ 2147483647 w 912"/>
                <a:gd name="T107" fmla="*/ 2147483647 h 772"/>
                <a:gd name="T108" fmla="*/ 2147483647 w 912"/>
                <a:gd name="T109" fmla="*/ 2147483647 h 772"/>
                <a:gd name="T110" fmla="*/ 2147483647 w 912"/>
                <a:gd name="T111" fmla="*/ 2147483647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912"/>
                <a:gd name="T169" fmla="*/ 0 h 772"/>
                <a:gd name="T170" fmla="*/ 912 w 912"/>
                <a:gd name="T171" fmla="*/ 772 h 7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solidFill>
              <a:srgbClr val="3B3B3B"/>
            </a:solidFill>
            <a:ln w="3175" cmpd="sng">
              <a:solidFill>
                <a:schemeClr val="bg1"/>
              </a:solidFill>
              <a:bevel/>
              <a:headEnd/>
              <a:tailEnd/>
            </a:ln>
          </p:spPr>
          <p:txBody>
            <a:bodyPr/>
            <a:lstStyle/>
            <a:p>
              <a:endParaRPr lang="zh-CN" altLang="en-US"/>
            </a:p>
          </p:txBody>
        </p:sp>
        <p:sp>
          <p:nvSpPr>
            <p:cNvPr id="34828" name="宁夏"/>
            <p:cNvSpPr>
              <a:spLocks noChangeArrowheads="1"/>
            </p:cNvSpPr>
            <p:nvPr/>
          </p:nvSpPr>
          <p:spPr bwMode="auto">
            <a:xfrm>
              <a:off x="3118622" y="2008665"/>
              <a:ext cx="329407" cy="544237"/>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2147483647 w 184"/>
                <a:gd name="T91" fmla="*/ 2147483647 h 304"/>
                <a:gd name="T92" fmla="*/ 2147483647 w 184"/>
                <a:gd name="T93" fmla="*/ 2147483647 h 304"/>
                <a:gd name="T94" fmla="*/ 2147483647 w 184"/>
                <a:gd name="T95" fmla="*/ 2147483647 h 304"/>
                <a:gd name="T96" fmla="*/ 2147483647 w 184"/>
                <a:gd name="T97" fmla="*/ 2147483647 h 304"/>
                <a:gd name="T98" fmla="*/ 2147483647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84"/>
                <a:gd name="T151" fmla="*/ 0 h 304"/>
                <a:gd name="T152" fmla="*/ 184 w 184"/>
                <a:gd name="T153" fmla="*/ 304 h 30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solidFill>
              <a:srgbClr val="3B3B3B"/>
            </a:solidFill>
            <a:ln w="3175" cmpd="sng">
              <a:solidFill>
                <a:schemeClr val="bg1"/>
              </a:solidFill>
              <a:bevel/>
              <a:headEnd/>
              <a:tailEnd/>
            </a:ln>
          </p:spPr>
          <p:txBody>
            <a:bodyPr/>
            <a:lstStyle/>
            <a:p>
              <a:endParaRPr lang="zh-CN" altLang="en-US"/>
            </a:p>
          </p:txBody>
        </p:sp>
        <p:sp>
          <p:nvSpPr>
            <p:cNvPr id="34829" name="新疆"/>
            <p:cNvSpPr>
              <a:spLocks noChangeArrowheads="1"/>
            </p:cNvSpPr>
            <p:nvPr/>
          </p:nvSpPr>
          <p:spPr bwMode="auto">
            <a:xfrm>
              <a:off x="0" y="576462"/>
              <a:ext cx="2334491" cy="1765190"/>
            </a:xfrm>
            <a:custGeom>
              <a:avLst/>
              <a:gdLst>
                <a:gd name="T0" fmla="*/ 2147483647 w 1304"/>
                <a:gd name="T1" fmla="*/ 2147483647 h 986"/>
                <a:gd name="T2" fmla="*/ 2147483647 w 1304"/>
                <a:gd name="T3" fmla="*/ 2147483647 h 986"/>
                <a:gd name="T4" fmla="*/ 2147483647 w 1304"/>
                <a:gd name="T5" fmla="*/ 2147483647 h 986"/>
                <a:gd name="T6" fmla="*/ 2147483647 w 1304"/>
                <a:gd name="T7" fmla="*/ 2147483647 h 986"/>
                <a:gd name="T8" fmla="*/ 2147483647 w 1304"/>
                <a:gd name="T9" fmla="*/ 2147483647 h 986"/>
                <a:gd name="T10" fmla="*/ 2147483647 w 1304"/>
                <a:gd name="T11" fmla="*/ 2147483647 h 986"/>
                <a:gd name="T12" fmla="*/ 2147483647 w 1304"/>
                <a:gd name="T13" fmla="*/ 2147483647 h 986"/>
                <a:gd name="T14" fmla="*/ 2147483647 w 1304"/>
                <a:gd name="T15" fmla="*/ 2147483647 h 986"/>
                <a:gd name="T16" fmla="*/ 2147483647 w 1304"/>
                <a:gd name="T17" fmla="*/ 2147483647 h 986"/>
                <a:gd name="T18" fmla="*/ 2147483647 w 1304"/>
                <a:gd name="T19" fmla="*/ 2147483647 h 986"/>
                <a:gd name="T20" fmla="*/ 2147483647 w 1304"/>
                <a:gd name="T21" fmla="*/ 2147483647 h 986"/>
                <a:gd name="T22" fmla="*/ 2147483647 w 1304"/>
                <a:gd name="T23" fmla="*/ 2147483647 h 986"/>
                <a:gd name="T24" fmla="*/ 2147483647 w 1304"/>
                <a:gd name="T25" fmla="*/ 2147483647 h 986"/>
                <a:gd name="T26" fmla="*/ 2147483647 w 1304"/>
                <a:gd name="T27" fmla="*/ 2147483647 h 986"/>
                <a:gd name="T28" fmla="*/ 2147483647 w 1304"/>
                <a:gd name="T29" fmla="*/ 2147483647 h 986"/>
                <a:gd name="T30" fmla="*/ 2147483647 w 1304"/>
                <a:gd name="T31" fmla="*/ 2147483647 h 986"/>
                <a:gd name="T32" fmla="*/ 2147483647 w 1304"/>
                <a:gd name="T33" fmla="*/ 2147483647 h 986"/>
                <a:gd name="T34" fmla="*/ 2147483647 w 1304"/>
                <a:gd name="T35" fmla="*/ 2147483647 h 986"/>
                <a:gd name="T36" fmla="*/ 2147483647 w 1304"/>
                <a:gd name="T37" fmla="*/ 2147483647 h 986"/>
                <a:gd name="T38" fmla="*/ 2147483647 w 1304"/>
                <a:gd name="T39" fmla="*/ 2147483647 h 986"/>
                <a:gd name="T40" fmla="*/ 2147483647 w 1304"/>
                <a:gd name="T41" fmla="*/ 2147483647 h 986"/>
                <a:gd name="T42" fmla="*/ 2147483647 w 1304"/>
                <a:gd name="T43" fmla="*/ 2147483647 h 986"/>
                <a:gd name="T44" fmla="*/ 2147483647 w 1304"/>
                <a:gd name="T45" fmla="*/ 2147483647 h 986"/>
                <a:gd name="T46" fmla="*/ 2147483647 w 1304"/>
                <a:gd name="T47" fmla="*/ 2147483647 h 986"/>
                <a:gd name="T48" fmla="*/ 2147483647 w 1304"/>
                <a:gd name="T49" fmla="*/ 2147483647 h 986"/>
                <a:gd name="T50" fmla="*/ 2147483647 w 1304"/>
                <a:gd name="T51" fmla="*/ 2147483647 h 986"/>
                <a:gd name="T52" fmla="*/ 2147483647 w 1304"/>
                <a:gd name="T53" fmla="*/ 2147483647 h 986"/>
                <a:gd name="T54" fmla="*/ 2147483647 w 1304"/>
                <a:gd name="T55" fmla="*/ 2147483647 h 986"/>
                <a:gd name="T56" fmla="*/ 2147483647 w 1304"/>
                <a:gd name="T57" fmla="*/ 2147483647 h 986"/>
                <a:gd name="T58" fmla="*/ 2147483647 w 1304"/>
                <a:gd name="T59" fmla="*/ 2147483647 h 986"/>
                <a:gd name="T60" fmla="*/ 2147483647 w 1304"/>
                <a:gd name="T61" fmla="*/ 2147483647 h 986"/>
                <a:gd name="T62" fmla="*/ 2147483647 w 1304"/>
                <a:gd name="T63" fmla="*/ 2147483647 h 986"/>
                <a:gd name="T64" fmla="*/ 2147483647 w 1304"/>
                <a:gd name="T65" fmla="*/ 2147483647 h 986"/>
                <a:gd name="T66" fmla="*/ 2147483647 w 1304"/>
                <a:gd name="T67" fmla="*/ 2147483647 h 986"/>
                <a:gd name="T68" fmla="*/ 2147483647 w 1304"/>
                <a:gd name="T69" fmla="*/ 2147483647 h 986"/>
                <a:gd name="T70" fmla="*/ 2147483647 w 1304"/>
                <a:gd name="T71" fmla="*/ 2147483647 h 986"/>
                <a:gd name="T72" fmla="*/ 2147483647 w 1304"/>
                <a:gd name="T73" fmla="*/ 2147483647 h 986"/>
                <a:gd name="T74" fmla="*/ 2147483647 w 1304"/>
                <a:gd name="T75" fmla="*/ 2147483647 h 986"/>
                <a:gd name="T76" fmla="*/ 2147483647 w 1304"/>
                <a:gd name="T77" fmla="*/ 2147483647 h 986"/>
                <a:gd name="T78" fmla="*/ 2147483647 w 1304"/>
                <a:gd name="T79" fmla="*/ 2147483647 h 986"/>
                <a:gd name="T80" fmla="*/ 2147483647 w 1304"/>
                <a:gd name="T81" fmla="*/ 2147483647 h 986"/>
                <a:gd name="T82" fmla="*/ 2147483647 w 1304"/>
                <a:gd name="T83" fmla="*/ 2147483647 h 986"/>
                <a:gd name="T84" fmla="*/ 2147483647 w 1304"/>
                <a:gd name="T85" fmla="*/ 2147483647 h 986"/>
                <a:gd name="T86" fmla="*/ 2147483647 w 1304"/>
                <a:gd name="T87" fmla="*/ 2147483647 h 986"/>
                <a:gd name="T88" fmla="*/ 2147483647 w 1304"/>
                <a:gd name="T89" fmla="*/ 2147483647 h 986"/>
                <a:gd name="T90" fmla="*/ 2147483647 w 1304"/>
                <a:gd name="T91" fmla="*/ 2147483647 h 986"/>
                <a:gd name="T92" fmla="*/ 2147483647 w 1304"/>
                <a:gd name="T93" fmla="*/ 2147483647 h 986"/>
                <a:gd name="T94" fmla="*/ 2147483647 w 1304"/>
                <a:gd name="T95" fmla="*/ 2147483647 h 986"/>
                <a:gd name="T96" fmla="*/ 2147483647 w 1304"/>
                <a:gd name="T97" fmla="*/ 2147483647 h 986"/>
                <a:gd name="T98" fmla="*/ 2147483647 w 1304"/>
                <a:gd name="T99" fmla="*/ 2147483647 h 986"/>
                <a:gd name="T100" fmla="*/ 2147483647 w 1304"/>
                <a:gd name="T101" fmla="*/ 2147483647 h 986"/>
                <a:gd name="T102" fmla="*/ 2147483647 w 1304"/>
                <a:gd name="T103" fmla="*/ 2147483647 h 986"/>
                <a:gd name="T104" fmla="*/ 2147483647 w 1304"/>
                <a:gd name="T105" fmla="*/ 2147483647 h 986"/>
                <a:gd name="T106" fmla="*/ 2147483647 w 1304"/>
                <a:gd name="T107" fmla="*/ 2147483647 h 986"/>
                <a:gd name="T108" fmla="*/ 2147483647 w 1304"/>
                <a:gd name="T109" fmla="*/ 2147483647 h 986"/>
                <a:gd name="T110" fmla="*/ 2147483647 w 1304"/>
                <a:gd name="T111" fmla="*/ 2147483647 h 986"/>
                <a:gd name="T112" fmla="*/ 2147483647 w 1304"/>
                <a:gd name="T113" fmla="*/ 2147483647 h 986"/>
                <a:gd name="T114" fmla="*/ 2147483647 w 1304"/>
                <a:gd name="T115" fmla="*/ 2147483647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304"/>
                <a:gd name="T175" fmla="*/ 0 h 986"/>
                <a:gd name="T176" fmla="*/ 1304 w 1304"/>
                <a:gd name="T177" fmla="*/ 986 h 98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solidFill>
              <a:srgbClr val="3B3B3B"/>
            </a:solidFill>
            <a:ln w="3175" cmpd="sng">
              <a:solidFill>
                <a:schemeClr val="bg1"/>
              </a:solidFill>
              <a:bevel/>
              <a:headEnd/>
              <a:tailEnd/>
            </a:ln>
          </p:spPr>
          <p:txBody>
            <a:bodyPr/>
            <a:lstStyle/>
            <a:p>
              <a:endParaRPr lang="zh-CN" altLang="en-US"/>
            </a:p>
          </p:txBody>
        </p:sp>
        <p:sp>
          <p:nvSpPr>
            <p:cNvPr id="34830" name="青海"/>
            <p:cNvSpPr>
              <a:spLocks noChangeArrowheads="1"/>
            </p:cNvSpPr>
            <p:nvPr/>
          </p:nvSpPr>
          <p:spPr bwMode="auto">
            <a:xfrm>
              <a:off x="1514555" y="1962118"/>
              <a:ext cx="1453686" cy="1041928"/>
            </a:xfrm>
            <a:custGeom>
              <a:avLst/>
              <a:gdLst>
                <a:gd name="T0" fmla="*/ 2147483647 w 812"/>
                <a:gd name="T1" fmla="*/ 2147483647 h 582"/>
                <a:gd name="T2" fmla="*/ 2147483647 w 812"/>
                <a:gd name="T3" fmla="*/ 2147483647 h 582"/>
                <a:gd name="T4" fmla="*/ 2147483647 w 812"/>
                <a:gd name="T5" fmla="*/ 2147483647 h 582"/>
                <a:gd name="T6" fmla="*/ 2147483647 w 812"/>
                <a:gd name="T7" fmla="*/ 2147483647 h 582"/>
                <a:gd name="T8" fmla="*/ 2147483647 w 812"/>
                <a:gd name="T9" fmla="*/ 2147483647 h 582"/>
                <a:gd name="T10" fmla="*/ 2147483647 w 812"/>
                <a:gd name="T11" fmla="*/ 2147483647 h 582"/>
                <a:gd name="T12" fmla="*/ 2147483647 w 812"/>
                <a:gd name="T13" fmla="*/ 2147483647 h 582"/>
                <a:gd name="T14" fmla="*/ 2147483647 w 812"/>
                <a:gd name="T15" fmla="*/ 2147483647 h 582"/>
                <a:gd name="T16" fmla="*/ 2147483647 w 812"/>
                <a:gd name="T17" fmla="*/ 2147483647 h 582"/>
                <a:gd name="T18" fmla="*/ 2147483647 w 812"/>
                <a:gd name="T19" fmla="*/ 2147483647 h 582"/>
                <a:gd name="T20" fmla="*/ 2147483647 w 812"/>
                <a:gd name="T21" fmla="*/ 2147483647 h 582"/>
                <a:gd name="T22" fmla="*/ 2147483647 w 812"/>
                <a:gd name="T23" fmla="*/ 2147483647 h 582"/>
                <a:gd name="T24" fmla="*/ 2147483647 w 812"/>
                <a:gd name="T25" fmla="*/ 2147483647 h 582"/>
                <a:gd name="T26" fmla="*/ 2147483647 w 812"/>
                <a:gd name="T27" fmla="*/ 2147483647 h 582"/>
                <a:gd name="T28" fmla="*/ 2147483647 w 812"/>
                <a:gd name="T29" fmla="*/ 2147483647 h 582"/>
                <a:gd name="T30" fmla="*/ 2147483647 w 812"/>
                <a:gd name="T31" fmla="*/ 2147483647 h 582"/>
                <a:gd name="T32" fmla="*/ 2147483647 w 812"/>
                <a:gd name="T33" fmla="*/ 2147483647 h 582"/>
                <a:gd name="T34" fmla="*/ 0 w 812"/>
                <a:gd name="T35" fmla="*/ 2147483647 h 582"/>
                <a:gd name="T36" fmla="*/ 2147483647 w 812"/>
                <a:gd name="T37" fmla="*/ 2147483647 h 582"/>
                <a:gd name="T38" fmla="*/ 2147483647 w 812"/>
                <a:gd name="T39" fmla="*/ 2147483647 h 582"/>
                <a:gd name="T40" fmla="*/ 2147483647 w 812"/>
                <a:gd name="T41" fmla="*/ 2147483647 h 582"/>
                <a:gd name="T42" fmla="*/ 2147483647 w 812"/>
                <a:gd name="T43" fmla="*/ 2147483647 h 582"/>
                <a:gd name="T44" fmla="*/ 2147483647 w 812"/>
                <a:gd name="T45" fmla="*/ 2147483647 h 582"/>
                <a:gd name="T46" fmla="*/ 2147483647 w 812"/>
                <a:gd name="T47" fmla="*/ 2147483647 h 582"/>
                <a:gd name="T48" fmla="*/ 2147483647 w 812"/>
                <a:gd name="T49" fmla="*/ 2147483647 h 582"/>
                <a:gd name="T50" fmla="*/ 2147483647 w 812"/>
                <a:gd name="T51" fmla="*/ 2147483647 h 582"/>
                <a:gd name="T52" fmla="*/ 2147483647 w 812"/>
                <a:gd name="T53" fmla="*/ 2147483647 h 582"/>
                <a:gd name="T54" fmla="*/ 2147483647 w 812"/>
                <a:gd name="T55" fmla="*/ 2147483647 h 582"/>
                <a:gd name="T56" fmla="*/ 2147483647 w 812"/>
                <a:gd name="T57" fmla="*/ 2147483647 h 582"/>
                <a:gd name="T58" fmla="*/ 2147483647 w 812"/>
                <a:gd name="T59" fmla="*/ 2147483647 h 582"/>
                <a:gd name="T60" fmla="*/ 2147483647 w 812"/>
                <a:gd name="T61" fmla="*/ 2147483647 h 582"/>
                <a:gd name="T62" fmla="*/ 2147483647 w 812"/>
                <a:gd name="T63" fmla="*/ 2147483647 h 582"/>
                <a:gd name="T64" fmla="*/ 2147483647 w 812"/>
                <a:gd name="T65" fmla="*/ 2147483647 h 582"/>
                <a:gd name="T66" fmla="*/ 2147483647 w 812"/>
                <a:gd name="T67" fmla="*/ 2147483647 h 582"/>
                <a:gd name="T68" fmla="*/ 2147483647 w 812"/>
                <a:gd name="T69" fmla="*/ 2147483647 h 582"/>
                <a:gd name="T70" fmla="*/ 2147483647 w 812"/>
                <a:gd name="T71" fmla="*/ 2147483647 h 582"/>
                <a:gd name="T72" fmla="*/ 2147483647 w 812"/>
                <a:gd name="T73" fmla="*/ 2147483647 h 582"/>
                <a:gd name="T74" fmla="*/ 2147483647 w 812"/>
                <a:gd name="T75" fmla="*/ 2147483647 h 582"/>
                <a:gd name="T76" fmla="*/ 2147483647 w 812"/>
                <a:gd name="T77" fmla="*/ 2147483647 h 582"/>
                <a:gd name="T78" fmla="*/ 2147483647 w 812"/>
                <a:gd name="T79" fmla="*/ 2147483647 h 582"/>
                <a:gd name="T80" fmla="*/ 2147483647 w 812"/>
                <a:gd name="T81" fmla="*/ 2147483647 h 582"/>
                <a:gd name="T82" fmla="*/ 2147483647 w 812"/>
                <a:gd name="T83" fmla="*/ 2147483647 h 582"/>
                <a:gd name="T84" fmla="*/ 2147483647 w 812"/>
                <a:gd name="T85" fmla="*/ 2147483647 h 582"/>
                <a:gd name="T86" fmla="*/ 2147483647 w 812"/>
                <a:gd name="T87" fmla="*/ 2147483647 h 582"/>
                <a:gd name="T88" fmla="*/ 2147483647 w 812"/>
                <a:gd name="T89" fmla="*/ 2147483647 h 582"/>
                <a:gd name="T90" fmla="*/ 2147483647 w 812"/>
                <a:gd name="T91" fmla="*/ 2147483647 h 582"/>
                <a:gd name="T92" fmla="*/ 2147483647 w 812"/>
                <a:gd name="T93" fmla="*/ 2147483647 h 582"/>
                <a:gd name="T94" fmla="*/ 2147483647 w 812"/>
                <a:gd name="T95" fmla="*/ 2147483647 h 582"/>
                <a:gd name="T96" fmla="*/ 2147483647 w 812"/>
                <a:gd name="T97" fmla="*/ 2147483647 h 582"/>
                <a:gd name="T98" fmla="*/ 2147483647 w 812"/>
                <a:gd name="T99" fmla="*/ 2147483647 h 582"/>
                <a:gd name="T100" fmla="*/ 2147483647 w 812"/>
                <a:gd name="T101" fmla="*/ 2147483647 h 582"/>
                <a:gd name="T102" fmla="*/ 2147483647 w 812"/>
                <a:gd name="T103" fmla="*/ 2147483647 h 582"/>
                <a:gd name="T104" fmla="*/ 2147483647 w 812"/>
                <a:gd name="T105" fmla="*/ 2147483647 h 582"/>
                <a:gd name="T106" fmla="*/ 2147483647 w 812"/>
                <a:gd name="T107" fmla="*/ 2147483647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812"/>
                <a:gd name="T163" fmla="*/ 0 h 582"/>
                <a:gd name="T164" fmla="*/ 812 w 812"/>
                <a:gd name="T165" fmla="*/ 582 h 58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solidFill>
              <a:srgbClr val="F4F4F4"/>
            </a:solidFill>
            <a:ln w="3175" cmpd="sng">
              <a:solidFill>
                <a:srgbClr val="3B3B3B"/>
              </a:solidFill>
              <a:bevel/>
              <a:headEnd/>
              <a:tailEnd/>
            </a:ln>
          </p:spPr>
          <p:txBody>
            <a:bodyPr/>
            <a:lstStyle/>
            <a:p>
              <a:endParaRPr lang="zh-CN" altLang="en-US"/>
            </a:p>
          </p:txBody>
        </p:sp>
        <p:sp>
          <p:nvSpPr>
            <p:cNvPr id="34831" name="四川"/>
            <p:cNvSpPr>
              <a:spLocks noChangeArrowheads="1"/>
            </p:cNvSpPr>
            <p:nvPr/>
          </p:nvSpPr>
          <p:spPr bwMode="auto">
            <a:xfrm>
              <a:off x="2348813" y="2692542"/>
              <a:ext cx="1256758" cy="1102796"/>
            </a:xfrm>
            <a:custGeom>
              <a:avLst/>
              <a:gdLst>
                <a:gd name="T0" fmla="*/ 2147483647 w 702"/>
                <a:gd name="T1" fmla="*/ 2147483647 h 616"/>
                <a:gd name="T2" fmla="*/ 2147483647 w 702"/>
                <a:gd name="T3" fmla="*/ 2147483647 h 616"/>
                <a:gd name="T4" fmla="*/ 2147483647 w 702"/>
                <a:gd name="T5" fmla="*/ 2147483647 h 616"/>
                <a:gd name="T6" fmla="*/ 2147483647 w 702"/>
                <a:gd name="T7" fmla="*/ 2147483647 h 616"/>
                <a:gd name="T8" fmla="*/ 2147483647 w 702"/>
                <a:gd name="T9" fmla="*/ 2147483647 h 616"/>
                <a:gd name="T10" fmla="*/ 2147483647 w 702"/>
                <a:gd name="T11" fmla="*/ 2147483647 h 616"/>
                <a:gd name="T12" fmla="*/ 2147483647 w 702"/>
                <a:gd name="T13" fmla="*/ 2147483647 h 616"/>
                <a:gd name="T14" fmla="*/ 2147483647 w 702"/>
                <a:gd name="T15" fmla="*/ 2147483647 h 616"/>
                <a:gd name="T16" fmla="*/ 2147483647 w 702"/>
                <a:gd name="T17" fmla="*/ 2147483647 h 616"/>
                <a:gd name="T18" fmla="*/ 2147483647 w 702"/>
                <a:gd name="T19" fmla="*/ 2147483647 h 616"/>
                <a:gd name="T20" fmla="*/ 2147483647 w 702"/>
                <a:gd name="T21" fmla="*/ 2147483647 h 616"/>
                <a:gd name="T22" fmla="*/ 2147483647 w 702"/>
                <a:gd name="T23" fmla="*/ 2147483647 h 616"/>
                <a:gd name="T24" fmla="*/ 2147483647 w 702"/>
                <a:gd name="T25" fmla="*/ 2147483647 h 616"/>
                <a:gd name="T26" fmla="*/ 2147483647 w 702"/>
                <a:gd name="T27" fmla="*/ 2147483647 h 616"/>
                <a:gd name="T28" fmla="*/ 2147483647 w 702"/>
                <a:gd name="T29" fmla="*/ 2147483647 h 616"/>
                <a:gd name="T30" fmla="*/ 2147483647 w 702"/>
                <a:gd name="T31" fmla="*/ 2147483647 h 616"/>
                <a:gd name="T32" fmla="*/ 2147483647 w 702"/>
                <a:gd name="T33" fmla="*/ 2147483647 h 616"/>
                <a:gd name="T34" fmla="*/ 2147483647 w 702"/>
                <a:gd name="T35" fmla="*/ 2147483647 h 616"/>
                <a:gd name="T36" fmla="*/ 2147483647 w 702"/>
                <a:gd name="T37" fmla="*/ 2147483647 h 616"/>
                <a:gd name="T38" fmla="*/ 2147483647 w 702"/>
                <a:gd name="T39" fmla="*/ 2147483647 h 616"/>
                <a:gd name="T40" fmla="*/ 2147483647 w 702"/>
                <a:gd name="T41" fmla="*/ 2147483647 h 616"/>
                <a:gd name="T42" fmla="*/ 2147483647 w 702"/>
                <a:gd name="T43" fmla="*/ 2147483647 h 616"/>
                <a:gd name="T44" fmla="*/ 2147483647 w 702"/>
                <a:gd name="T45" fmla="*/ 2147483647 h 616"/>
                <a:gd name="T46" fmla="*/ 2147483647 w 702"/>
                <a:gd name="T47" fmla="*/ 2147483647 h 616"/>
                <a:gd name="T48" fmla="*/ 2147483647 w 702"/>
                <a:gd name="T49" fmla="*/ 2147483647 h 616"/>
                <a:gd name="T50" fmla="*/ 2147483647 w 702"/>
                <a:gd name="T51" fmla="*/ 2147483647 h 616"/>
                <a:gd name="T52" fmla="*/ 2147483647 w 702"/>
                <a:gd name="T53" fmla="*/ 2147483647 h 616"/>
                <a:gd name="T54" fmla="*/ 2147483647 w 702"/>
                <a:gd name="T55" fmla="*/ 2147483647 h 616"/>
                <a:gd name="T56" fmla="*/ 2147483647 w 702"/>
                <a:gd name="T57" fmla="*/ 2147483647 h 616"/>
                <a:gd name="T58" fmla="*/ 2147483647 w 702"/>
                <a:gd name="T59" fmla="*/ 2147483647 h 616"/>
                <a:gd name="T60" fmla="*/ 2147483647 w 702"/>
                <a:gd name="T61" fmla="*/ 2147483647 h 616"/>
                <a:gd name="T62" fmla="*/ 2147483647 w 702"/>
                <a:gd name="T63" fmla="*/ 2147483647 h 616"/>
                <a:gd name="T64" fmla="*/ 2147483647 w 702"/>
                <a:gd name="T65" fmla="*/ 2147483647 h 616"/>
                <a:gd name="T66" fmla="*/ 2147483647 w 702"/>
                <a:gd name="T67" fmla="*/ 2147483647 h 616"/>
                <a:gd name="T68" fmla="*/ 2147483647 w 702"/>
                <a:gd name="T69" fmla="*/ 2147483647 h 616"/>
                <a:gd name="T70" fmla="*/ 2147483647 w 702"/>
                <a:gd name="T71" fmla="*/ 2147483647 h 616"/>
                <a:gd name="T72" fmla="*/ 2147483647 w 702"/>
                <a:gd name="T73" fmla="*/ 2147483647 h 616"/>
                <a:gd name="T74" fmla="*/ 2147483647 w 702"/>
                <a:gd name="T75" fmla="*/ 2147483647 h 616"/>
                <a:gd name="T76" fmla="*/ 2147483647 w 702"/>
                <a:gd name="T77" fmla="*/ 2147483647 h 616"/>
                <a:gd name="T78" fmla="*/ 2147483647 w 702"/>
                <a:gd name="T79" fmla="*/ 2147483647 h 616"/>
                <a:gd name="T80" fmla="*/ 2147483647 w 702"/>
                <a:gd name="T81" fmla="*/ 2147483647 h 616"/>
                <a:gd name="T82" fmla="*/ 2147483647 w 702"/>
                <a:gd name="T83" fmla="*/ 2147483647 h 616"/>
                <a:gd name="T84" fmla="*/ 2147483647 w 702"/>
                <a:gd name="T85" fmla="*/ 2147483647 h 616"/>
                <a:gd name="T86" fmla="*/ 2147483647 w 702"/>
                <a:gd name="T87" fmla="*/ 2147483647 h 616"/>
                <a:gd name="T88" fmla="*/ 2147483647 w 702"/>
                <a:gd name="T89" fmla="*/ 2147483647 h 616"/>
                <a:gd name="T90" fmla="*/ 2147483647 w 702"/>
                <a:gd name="T91" fmla="*/ 2147483647 h 616"/>
                <a:gd name="T92" fmla="*/ 2147483647 w 702"/>
                <a:gd name="T93" fmla="*/ 2147483647 h 616"/>
                <a:gd name="T94" fmla="*/ 2147483647 w 702"/>
                <a:gd name="T95" fmla="*/ 2147483647 h 616"/>
                <a:gd name="T96" fmla="*/ 2147483647 w 702"/>
                <a:gd name="T97" fmla="*/ 2147483647 h 616"/>
                <a:gd name="T98" fmla="*/ 2147483647 w 702"/>
                <a:gd name="T99" fmla="*/ 0 h 616"/>
                <a:gd name="T100" fmla="*/ 2147483647 w 702"/>
                <a:gd name="T101" fmla="*/ 2147483647 h 616"/>
                <a:gd name="T102" fmla="*/ 2147483647 w 702"/>
                <a:gd name="T103" fmla="*/ 2147483647 h 616"/>
                <a:gd name="T104" fmla="*/ 2147483647 w 702"/>
                <a:gd name="T105" fmla="*/ 2147483647 h 616"/>
                <a:gd name="T106" fmla="*/ 2147483647 w 702"/>
                <a:gd name="T107" fmla="*/ 2147483647 h 616"/>
                <a:gd name="T108" fmla="*/ 2147483647 w 702"/>
                <a:gd name="T109" fmla="*/ 2147483647 h 616"/>
                <a:gd name="T110" fmla="*/ 2147483647 w 702"/>
                <a:gd name="T111" fmla="*/ 2147483647 h 616"/>
                <a:gd name="T112" fmla="*/ 2147483647 w 702"/>
                <a:gd name="T113" fmla="*/ 2147483647 h 616"/>
                <a:gd name="T114" fmla="*/ 2147483647 w 702"/>
                <a:gd name="T115" fmla="*/ 2147483647 h 616"/>
                <a:gd name="T116" fmla="*/ 2147483647 w 702"/>
                <a:gd name="T117" fmla="*/ 2147483647 h 616"/>
                <a:gd name="T118" fmla="*/ 2147483647 w 702"/>
                <a:gd name="T119" fmla="*/ 2147483647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02"/>
                <a:gd name="T181" fmla="*/ 0 h 616"/>
                <a:gd name="T182" fmla="*/ 702 w 702"/>
                <a:gd name="T183" fmla="*/ 616 h 6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solidFill>
              <a:srgbClr val="3B3B3B"/>
            </a:solidFill>
            <a:ln w="3175" cmpd="sng">
              <a:solidFill>
                <a:schemeClr val="bg1"/>
              </a:solidFill>
              <a:bevel/>
              <a:headEnd/>
              <a:tailEnd/>
            </a:ln>
          </p:spPr>
          <p:txBody>
            <a:bodyPr/>
            <a:lstStyle/>
            <a:p>
              <a:endParaRPr lang="zh-CN" altLang="en-US"/>
            </a:p>
          </p:txBody>
        </p:sp>
        <p:sp>
          <p:nvSpPr>
            <p:cNvPr id="34832" name="西藏"/>
            <p:cNvSpPr>
              <a:spLocks noChangeArrowheads="1"/>
            </p:cNvSpPr>
            <p:nvPr/>
          </p:nvSpPr>
          <p:spPr bwMode="auto">
            <a:xfrm>
              <a:off x="261377" y="2244978"/>
              <a:ext cx="2248559" cy="1367754"/>
            </a:xfrm>
            <a:custGeom>
              <a:avLst/>
              <a:gdLst>
                <a:gd name="T0" fmla="*/ 2147483647 w 1256"/>
                <a:gd name="T1" fmla="*/ 2147483647 h 764"/>
                <a:gd name="T2" fmla="*/ 2147483647 w 1256"/>
                <a:gd name="T3" fmla="*/ 2147483647 h 764"/>
                <a:gd name="T4" fmla="*/ 2147483647 w 1256"/>
                <a:gd name="T5" fmla="*/ 2147483647 h 764"/>
                <a:gd name="T6" fmla="*/ 2147483647 w 1256"/>
                <a:gd name="T7" fmla="*/ 2147483647 h 764"/>
                <a:gd name="T8" fmla="*/ 2147483647 w 1256"/>
                <a:gd name="T9" fmla="*/ 2147483647 h 764"/>
                <a:gd name="T10" fmla="*/ 2147483647 w 1256"/>
                <a:gd name="T11" fmla="*/ 2147483647 h 764"/>
                <a:gd name="T12" fmla="*/ 2147483647 w 1256"/>
                <a:gd name="T13" fmla="*/ 2147483647 h 764"/>
                <a:gd name="T14" fmla="*/ 2147483647 w 1256"/>
                <a:gd name="T15" fmla="*/ 2147483647 h 764"/>
                <a:gd name="T16" fmla="*/ 2147483647 w 1256"/>
                <a:gd name="T17" fmla="*/ 2147483647 h 764"/>
                <a:gd name="T18" fmla="*/ 2147483647 w 1256"/>
                <a:gd name="T19" fmla="*/ 2147483647 h 764"/>
                <a:gd name="T20" fmla="*/ 2147483647 w 1256"/>
                <a:gd name="T21" fmla="*/ 2147483647 h 764"/>
                <a:gd name="T22" fmla="*/ 2147483647 w 1256"/>
                <a:gd name="T23" fmla="*/ 2147483647 h 764"/>
                <a:gd name="T24" fmla="*/ 2147483647 w 1256"/>
                <a:gd name="T25" fmla="*/ 2147483647 h 764"/>
                <a:gd name="T26" fmla="*/ 2147483647 w 1256"/>
                <a:gd name="T27" fmla="*/ 2147483647 h 764"/>
                <a:gd name="T28" fmla="*/ 2147483647 w 1256"/>
                <a:gd name="T29" fmla="*/ 2147483647 h 764"/>
                <a:gd name="T30" fmla="*/ 2147483647 w 1256"/>
                <a:gd name="T31" fmla="*/ 2147483647 h 764"/>
                <a:gd name="T32" fmla="*/ 2147483647 w 1256"/>
                <a:gd name="T33" fmla="*/ 2147483647 h 764"/>
                <a:gd name="T34" fmla="*/ 2147483647 w 1256"/>
                <a:gd name="T35" fmla="*/ 2147483647 h 764"/>
                <a:gd name="T36" fmla="*/ 2147483647 w 1256"/>
                <a:gd name="T37" fmla="*/ 2147483647 h 764"/>
                <a:gd name="T38" fmla="*/ 2147483647 w 1256"/>
                <a:gd name="T39" fmla="*/ 2147483647 h 764"/>
                <a:gd name="T40" fmla="*/ 2147483647 w 1256"/>
                <a:gd name="T41" fmla="*/ 2147483647 h 764"/>
                <a:gd name="T42" fmla="*/ 2147483647 w 1256"/>
                <a:gd name="T43" fmla="*/ 2147483647 h 764"/>
                <a:gd name="T44" fmla="*/ 2147483647 w 1256"/>
                <a:gd name="T45" fmla="*/ 2147483647 h 764"/>
                <a:gd name="T46" fmla="*/ 2147483647 w 1256"/>
                <a:gd name="T47" fmla="*/ 2147483647 h 764"/>
                <a:gd name="T48" fmla="*/ 2147483647 w 1256"/>
                <a:gd name="T49" fmla="*/ 2147483647 h 764"/>
                <a:gd name="T50" fmla="*/ 2147483647 w 1256"/>
                <a:gd name="T51" fmla="*/ 2147483647 h 764"/>
                <a:gd name="T52" fmla="*/ 2147483647 w 1256"/>
                <a:gd name="T53" fmla="*/ 2147483647 h 764"/>
                <a:gd name="T54" fmla="*/ 2147483647 w 1256"/>
                <a:gd name="T55" fmla="*/ 2147483647 h 764"/>
                <a:gd name="T56" fmla="*/ 2147483647 w 1256"/>
                <a:gd name="T57" fmla="*/ 2147483647 h 764"/>
                <a:gd name="T58" fmla="*/ 2147483647 w 1256"/>
                <a:gd name="T59" fmla="*/ 2147483647 h 764"/>
                <a:gd name="T60" fmla="*/ 2147483647 w 1256"/>
                <a:gd name="T61" fmla="*/ 2147483647 h 764"/>
                <a:gd name="T62" fmla="*/ 2147483647 w 1256"/>
                <a:gd name="T63" fmla="*/ 2147483647 h 764"/>
                <a:gd name="T64" fmla="*/ 2147483647 w 1256"/>
                <a:gd name="T65" fmla="*/ 2147483647 h 764"/>
                <a:gd name="T66" fmla="*/ 2147483647 w 1256"/>
                <a:gd name="T67" fmla="*/ 2147483647 h 764"/>
                <a:gd name="T68" fmla="*/ 2147483647 w 1256"/>
                <a:gd name="T69" fmla="*/ 2147483647 h 764"/>
                <a:gd name="T70" fmla="*/ 2147483647 w 1256"/>
                <a:gd name="T71" fmla="*/ 2147483647 h 764"/>
                <a:gd name="T72" fmla="*/ 2147483647 w 1256"/>
                <a:gd name="T73" fmla="*/ 2147483647 h 764"/>
                <a:gd name="T74" fmla="*/ 2147483647 w 1256"/>
                <a:gd name="T75" fmla="*/ 2147483647 h 764"/>
                <a:gd name="T76" fmla="*/ 2147483647 w 1256"/>
                <a:gd name="T77" fmla="*/ 2147483647 h 764"/>
                <a:gd name="T78" fmla="*/ 2147483647 w 1256"/>
                <a:gd name="T79" fmla="*/ 2147483647 h 764"/>
                <a:gd name="T80" fmla="*/ 2147483647 w 1256"/>
                <a:gd name="T81" fmla="*/ 2147483647 h 764"/>
                <a:gd name="T82" fmla="*/ 2147483647 w 1256"/>
                <a:gd name="T83" fmla="*/ 2147483647 h 764"/>
                <a:gd name="T84" fmla="*/ 2147483647 w 1256"/>
                <a:gd name="T85" fmla="*/ 2147483647 h 764"/>
                <a:gd name="T86" fmla="*/ 2147483647 w 1256"/>
                <a:gd name="T87" fmla="*/ 2147483647 h 764"/>
                <a:gd name="T88" fmla="*/ 2147483647 w 1256"/>
                <a:gd name="T89" fmla="*/ 2147483647 h 764"/>
                <a:gd name="T90" fmla="*/ 2147483647 w 1256"/>
                <a:gd name="T91" fmla="*/ 2147483647 h 764"/>
                <a:gd name="T92" fmla="*/ 2147483647 w 1256"/>
                <a:gd name="T93" fmla="*/ 2147483647 h 764"/>
                <a:gd name="T94" fmla="*/ 2147483647 w 1256"/>
                <a:gd name="T95" fmla="*/ 2147483647 h 764"/>
                <a:gd name="T96" fmla="*/ 2147483647 w 1256"/>
                <a:gd name="T97" fmla="*/ 2147483647 h 764"/>
                <a:gd name="T98" fmla="*/ 2147483647 w 1256"/>
                <a:gd name="T99" fmla="*/ 2147483647 h 764"/>
                <a:gd name="T100" fmla="*/ 2147483647 w 1256"/>
                <a:gd name="T101" fmla="*/ 2147483647 h 764"/>
                <a:gd name="T102" fmla="*/ 2147483647 w 1256"/>
                <a:gd name="T103" fmla="*/ 2147483647 h 764"/>
                <a:gd name="T104" fmla="*/ 2147483647 w 1256"/>
                <a:gd name="T105" fmla="*/ 2147483647 h 764"/>
                <a:gd name="T106" fmla="*/ 2147483647 w 1256"/>
                <a:gd name="T107" fmla="*/ 2147483647 h 764"/>
                <a:gd name="T108" fmla="*/ 2147483647 w 1256"/>
                <a:gd name="T109" fmla="*/ 2147483647 h 764"/>
                <a:gd name="T110" fmla="*/ 2147483647 w 1256"/>
                <a:gd name="T111" fmla="*/ 2147483647 h 764"/>
                <a:gd name="T112" fmla="*/ 2147483647 w 1256"/>
                <a:gd name="T113" fmla="*/ 2147483647 h 764"/>
                <a:gd name="T114" fmla="*/ 2147483647 w 1256"/>
                <a:gd name="T115" fmla="*/ 2147483647 h 764"/>
                <a:gd name="T116" fmla="*/ 2147483647 w 1256"/>
                <a:gd name="T117" fmla="*/ 2147483647 h 764"/>
                <a:gd name="T118" fmla="*/ 2147483647 w 1256"/>
                <a:gd name="T119" fmla="*/ 2147483647 h 764"/>
                <a:gd name="T120" fmla="*/ 2147483647 w 1256"/>
                <a:gd name="T121" fmla="*/ 2147483647 h 764"/>
                <a:gd name="T122" fmla="*/ 2147483647 w 1256"/>
                <a:gd name="T123" fmla="*/ 2147483647 h 764"/>
                <a:gd name="T124" fmla="*/ 2147483647 w 1256"/>
                <a:gd name="T125" fmla="*/ 2147483647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56"/>
                <a:gd name="T190" fmla="*/ 0 h 764"/>
                <a:gd name="T191" fmla="*/ 1256 w 1256"/>
                <a:gd name="T192" fmla="*/ 764 h 76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solidFill>
              <a:srgbClr val="3B3B3B"/>
            </a:solidFill>
            <a:ln w="3175" cmpd="sng">
              <a:solidFill>
                <a:schemeClr val="bg1"/>
              </a:solidFill>
              <a:bevel/>
              <a:headEnd/>
              <a:tailEnd/>
            </a:ln>
          </p:spPr>
          <p:txBody>
            <a:bodyPr/>
            <a:lstStyle/>
            <a:p>
              <a:endParaRPr lang="zh-CN" altLang="en-US"/>
            </a:p>
          </p:txBody>
        </p:sp>
        <p:sp>
          <p:nvSpPr>
            <p:cNvPr id="34833" name="云南"/>
            <p:cNvSpPr>
              <a:spLocks noChangeArrowheads="1"/>
            </p:cNvSpPr>
            <p:nvPr/>
          </p:nvSpPr>
          <p:spPr bwMode="auto">
            <a:xfrm>
              <a:off x="2309427" y="3383580"/>
              <a:ext cx="1016864" cy="1059830"/>
            </a:xfrm>
            <a:custGeom>
              <a:avLst/>
              <a:gdLst>
                <a:gd name="T0" fmla="*/ 2147483647 w 568"/>
                <a:gd name="T1" fmla="*/ 2147483647 h 592"/>
                <a:gd name="T2" fmla="*/ 2147483647 w 568"/>
                <a:gd name="T3" fmla="*/ 2147483647 h 592"/>
                <a:gd name="T4" fmla="*/ 2147483647 w 568"/>
                <a:gd name="T5" fmla="*/ 2147483647 h 592"/>
                <a:gd name="T6" fmla="*/ 2147483647 w 568"/>
                <a:gd name="T7" fmla="*/ 2147483647 h 592"/>
                <a:gd name="T8" fmla="*/ 2147483647 w 568"/>
                <a:gd name="T9" fmla="*/ 2147483647 h 592"/>
                <a:gd name="T10" fmla="*/ 2147483647 w 568"/>
                <a:gd name="T11" fmla="*/ 2147483647 h 592"/>
                <a:gd name="T12" fmla="*/ 2147483647 w 568"/>
                <a:gd name="T13" fmla="*/ 2147483647 h 592"/>
                <a:gd name="T14" fmla="*/ 2147483647 w 568"/>
                <a:gd name="T15" fmla="*/ 2147483647 h 592"/>
                <a:gd name="T16" fmla="*/ 2147483647 w 568"/>
                <a:gd name="T17" fmla="*/ 2147483647 h 592"/>
                <a:gd name="T18" fmla="*/ 2147483647 w 568"/>
                <a:gd name="T19" fmla="*/ 2147483647 h 592"/>
                <a:gd name="T20" fmla="*/ 2147483647 w 568"/>
                <a:gd name="T21" fmla="*/ 2147483647 h 592"/>
                <a:gd name="T22" fmla="*/ 2147483647 w 568"/>
                <a:gd name="T23" fmla="*/ 2147483647 h 592"/>
                <a:gd name="T24" fmla="*/ 2147483647 w 568"/>
                <a:gd name="T25" fmla="*/ 2147483647 h 592"/>
                <a:gd name="T26" fmla="*/ 2147483647 w 568"/>
                <a:gd name="T27" fmla="*/ 2147483647 h 592"/>
                <a:gd name="T28" fmla="*/ 2147483647 w 568"/>
                <a:gd name="T29" fmla="*/ 2147483647 h 592"/>
                <a:gd name="T30" fmla="*/ 2147483647 w 568"/>
                <a:gd name="T31" fmla="*/ 2147483647 h 592"/>
                <a:gd name="T32" fmla="*/ 2147483647 w 568"/>
                <a:gd name="T33" fmla="*/ 2147483647 h 592"/>
                <a:gd name="T34" fmla="*/ 2147483647 w 568"/>
                <a:gd name="T35" fmla="*/ 2147483647 h 592"/>
                <a:gd name="T36" fmla="*/ 2147483647 w 568"/>
                <a:gd name="T37" fmla="*/ 2147483647 h 592"/>
                <a:gd name="T38" fmla="*/ 2147483647 w 568"/>
                <a:gd name="T39" fmla="*/ 2147483647 h 592"/>
                <a:gd name="T40" fmla="*/ 2147483647 w 568"/>
                <a:gd name="T41" fmla="*/ 2147483647 h 592"/>
                <a:gd name="T42" fmla="*/ 2147483647 w 568"/>
                <a:gd name="T43" fmla="*/ 2147483647 h 592"/>
                <a:gd name="T44" fmla="*/ 2147483647 w 568"/>
                <a:gd name="T45" fmla="*/ 2147483647 h 592"/>
                <a:gd name="T46" fmla="*/ 2147483647 w 568"/>
                <a:gd name="T47" fmla="*/ 2147483647 h 592"/>
                <a:gd name="T48" fmla="*/ 2147483647 w 568"/>
                <a:gd name="T49" fmla="*/ 2147483647 h 592"/>
                <a:gd name="T50" fmla="*/ 2147483647 w 568"/>
                <a:gd name="T51" fmla="*/ 2147483647 h 592"/>
                <a:gd name="T52" fmla="*/ 2147483647 w 568"/>
                <a:gd name="T53" fmla="*/ 2147483647 h 592"/>
                <a:gd name="T54" fmla="*/ 2147483647 w 568"/>
                <a:gd name="T55" fmla="*/ 2147483647 h 592"/>
                <a:gd name="T56" fmla="*/ 2147483647 w 568"/>
                <a:gd name="T57" fmla="*/ 2147483647 h 592"/>
                <a:gd name="T58" fmla="*/ 2147483647 w 568"/>
                <a:gd name="T59" fmla="*/ 2147483647 h 592"/>
                <a:gd name="T60" fmla="*/ 2147483647 w 568"/>
                <a:gd name="T61" fmla="*/ 2147483647 h 592"/>
                <a:gd name="T62" fmla="*/ 2147483647 w 568"/>
                <a:gd name="T63" fmla="*/ 2147483647 h 592"/>
                <a:gd name="T64" fmla="*/ 2147483647 w 568"/>
                <a:gd name="T65" fmla="*/ 2147483647 h 592"/>
                <a:gd name="T66" fmla="*/ 2147483647 w 568"/>
                <a:gd name="T67" fmla="*/ 2147483647 h 592"/>
                <a:gd name="T68" fmla="*/ 2147483647 w 568"/>
                <a:gd name="T69" fmla="*/ 2147483647 h 592"/>
                <a:gd name="T70" fmla="*/ 2147483647 w 568"/>
                <a:gd name="T71" fmla="*/ 2147483647 h 592"/>
                <a:gd name="T72" fmla="*/ 2147483647 w 568"/>
                <a:gd name="T73" fmla="*/ 2147483647 h 592"/>
                <a:gd name="T74" fmla="*/ 2147483647 w 568"/>
                <a:gd name="T75" fmla="*/ 2147483647 h 592"/>
                <a:gd name="T76" fmla="*/ 2147483647 w 568"/>
                <a:gd name="T77" fmla="*/ 2147483647 h 592"/>
                <a:gd name="T78" fmla="*/ 2147483647 w 568"/>
                <a:gd name="T79" fmla="*/ 2147483647 h 592"/>
                <a:gd name="T80" fmla="*/ 2147483647 w 568"/>
                <a:gd name="T81" fmla="*/ 2147483647 h 592"/>
                <a:gd name="T82" fmla="*/ 2147483647 w 568"/>
                <a:gd name="T83" fmla="*/ 2147483647 h 592"/>
                <a:gd name="T84" fmla="*/ 2147483647 w 568"/>
                <a:gd name="T85" fmla="*/ 2147483647 h 592"/>
                <a:gd name="T86" fmla="*/ 2147483647 w 568"/>
                <a:gd name="T87" fmla="*/ 2147483647 h 592"/>
                <a:gd name="T88" fmla="*/ 2147483647 w 568"/>
                <a:gd name="T89" fmla="*/ 2147483647 h 592"/>
                <a:gd name="T90" fmla="*/ 2147483647 w 568"/>
                <a:gd name="T91" fmla="*/ 2147483647 h 592"/>
                <a:gd name="T92" fmla="*/ 2147483647 w 568"/>
                <a:gd name="T93" fmla="*/ 2147483647 h 592"/>
                <a:gd name="T94" fmla="*/ 2147483647 w 568"/>
                <a:gd name="T95" fmla="*/ 2147483647 h 592"/>
                <a:gd name="T96" fmla="*/ 2147483647 w 568"/>
                <a:gd name="T97" fmla="*/ 2147483647 h 592"/>
                <a:gd name="T98" fmla="*/ 2147483647 w 568"/>
                <a:gd name="T99" fmla="*/ 2147483647 h 592"/>
                <a:gd name="T100" fmla="*/ 2147483647 w 568"/>
                <a:gd name="T101" fmla="*/ 2147483647 h 592"/>
                <a:gd name="T102" fmla="*/ 2147483647 w 568"/>
                <a:gd name="T103" fmla="*/ 2147483647 h 592"/>
                <a:gd name="T104" fmla="*/ 2147483647 w 568"/>
                <a:gd name="T105" fmla="*/ 2147483647 h 592"/>
                <a:gd name="T106" fmla="*/ 2147483647 w 568"/>
                <a:gd name="T107" fmla="*/ 2147483647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68"/>
                <a:gd name="T163" fmla="*/ 0 h 592"/>
                <a:gd name="T164" fmla="*/ 568 w 568"/>
                <a:gd name="T165" fmla="*/ 592 h 59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solidFill>
              <a:srgbClr val="3B3B3B"/>
            </a:solidFill>
            <a:ln w="3175" cmpd="sng">
              <a:solidFill>
                <a:schemeClr val="bg1"/>
              </a:solidFill>
              <a:bevel/>
              <a:headEnd/>
              <a:tailEnd/>
            </a:ln>
          </p:spPr>
          <p:txBody>
            <a:bodyPr/>
            <a:lstStyle/>
            <a:p>
              <a:endParaRPr lang="zh-CN" altLang="en-US"/>
            </a:p>
          </p:txBody>
        </p:sp>
        <p:sp>
          <p:nvSpPr>
            <p:cNvPr id="34834" name="贵州"/>
            <p:cNvSpPr>
              <a:spLocks noChangeArrowheads="1"/>
            </p:cNvSpPr>
            <p:nvPr/>
          </p:nvSpPr>
          <p:spPr bwMode="auto">
            <a:xfrm>
              <a:off x="3039851" y="3369257"/>
              <a:ext cx="687457" cy="594364"/>
            </a:xfrm>
            <a:custGeom>
              <a:avLst/>
              <a:gdLst>
                <a:gd name="T0" fmla="*/ 2147483647 w 384"/>
                <a:gd name="T1" fmla="*/ 2147483647 h 332"/>
                <a:gd name="T2" fmla="*/ 2147483647 w 384"/>
                <a:gd name="T3" fmla="*/ 2147483647 h 332"/>
                <a:gd name="T4" fmla="*/ 2147483647 w 384"/>
                <a:gd name="T5" fmla="*/ 2147483647 h 332"/>
                <a:gd name="T6" fmla="*/ 2147483647 w 384"/>
                <a:gd name="T7" fmla="*/ 2147483647 h 332"/>
                <a:gd name="T8" fmla="*/ 2147483647 w 384"/>
                <a:gd name="T9" fmla="*/ 2147483647 h 332"/>
                <a:gd name="T10" fmla="*/ 2147483647 w 384"/>
                <a:gd name="T11" fmla="*/ 2147483647 h 332"/>
                <a:gd name="T12" fmla="*/ 2147483647 w 384"/>
                <a:gd name="T13" fmla="*/ 2147483647 h 332"/>
                <a:gd name="T14" fmla="*/ 2147483647 w 384"/>
                <a:gd name="T15" fmla="*/ 2147483647 h 332"/>
                <a:gd name="T16" fmla="*/ 2147483647 w 384"/>
                <a:gd name="T17" fmla="*/ 2147483647 h 332"/>
                <a:gd name="T18" fmla="*/ 2147483647 w 384"/>
                <a:gd name="T19" fmla="*/ 2147483647 h 332"/>
                <a:gd name="T20" fmla="*/ 2147483647 w 384"/>
                <a:gd name="T21" fmla="*/ 2147483647 h 332"/>
                <a:gd name="T22" fmla="*/ 2147483647 w 384"/>
                <a:gd name="T23" fmla="*/ 2147483647 h 332"/>
                <a:gd name="T24" fmla="*/ 2147483647 w 384"/>
                <a:gd name="T25" fmla="*/ 2147483647 h 332"/>
                <a:gd name="T26" fmla="*/ 2147483647 w 384"/>
                <a:gd name="T27" fmla="*/ 2147483647 h 332"/>
                <a:gd name="T28" fmla="*/ 2147483647 w 384"/>
                <a:gd name="T29" fmla="*/ 2147483647 h 332"/>
                <a:gd name="T30" fmla="*/ 2147483647 w 384"/>
                <a:gd name="T31" fmla="*/ 2147483647 h 332"/>
                <a:gd name="T32" fmla="*/ 2147483647 w 384"/>
                <a:gd name="T33" fmla="*/ 2147483647 h 332"/>
                <a:gd name="T34" fmla="*/ 2147483647 w 384"/>
                <a:gd name="T35" fmla="*/ 2147483647 h 332"/>
                <a:gd name="T36" fmla="*/ 2147483647 w 384"/>
                <a:gd name="T37" fmla="*/ 2147483647 h 332"/>
                <a:gd name="T38" fmla="*/ 2147483647 w 384"/>
                <a:gd name="T39" fmla="*/ 2147483647 h 332"/>
                <a:gd name="T40" fmla="*/ 2147483647 w 384"/>
                <a:gd name="T41" fmla="*/ 2147483647 h 332"/>
                <a:gd name="T42" fmla="*/ 0 w 384"/>
                <a:gd name="T43" fmla="*/ 2147483647 h 332"/>
                <a:gd name="T44" fmla="*/ 2147483647 w 384"/>
                <a:gd name="T45" fmla="*/ 2147483647 h 332"/>
                <a:gd name="T46" fmla="*/ 2147483647 w 384"/>
                <a:gd name="T47" fmla="*/ 2147483647 h 332"/>
                <a:gd name="T48" fmla="*/ 2147483647 w 384"/>
                <a:gd name="T49" fmla="*/ 2147483647 h 332"/>
                <a:gd name="T50" fmla="*/ 2147483647 w 384"/>
                <a:gd name="T51" fmla="*/ 2147483647 h 332"/>
                <a:gd name="T52" fmla="*/ 2147483647 w 384"/>
                <a:gd name="T53" fmla="*/ 2147483647 h 332"/>
                <a:gd name="T54" fmla="*/ 2147483647 w 384"/>
                <a:gd name="T55" fmla="*/ 2147483647 h 332"/>
                <a:gd name="T56" fmla="*/ 2147483647 w 384"/>
                <a:gd name="T57" fmla="*/ 2147483647 h 332"/>
                <a:gd name="T58" fmla="*/ 2147483647 w 384"/>
                <a:gd name="T59" fmla="*/ 2147483647 h 332"/>
                <a:gd name="T60" fmla="*/ 2147483647 w 384"/>
                <a:gd name="T61" fmla="*/ 2147483647 h 332"/>
                <a:gd name="T62" fmla="*/ 2147483647 w 384"/>
                <a:gd name="T63" fmla="*/ 2147483647 h 332"/>
                <a:gd name="T64" fmla="*/ 2147483647 w 384"/>
                <a:gd name="T65" fmla="*/ 2147483647 h 332"/>
                <a:gd name="T66" fmla="*/ 2147483647 w 384"/>
                <a:gd name="T67" fmla="*/ 2147483647 h 332"/>
                <a:gd name="T68" fmla="*/ 2147483647 w 384"/>
                <a:gd name="T69" fmla="*/ 2147483647 h 332"/>
                <a:gd name="T70" fmla="*/ 2147483647 w 384"/>
                <a:gd name="T71" fmla="*/ 2147483647 h 332"/>
                <a:gd name="T72" fmla="*/ 2147483647 w 384"/>
                <a:gd name="T73" fmla="*/ 2147483647 h 332"/>
                <a:gd name="T74" fmla="*/ 2147483647 w 384"/>
                <a:gd name="T75" fmla="*/ 2147483647 h 332"/>
                <a:gd name="T76" fmla="*/ 2147483647 w 384"/>
                <a:gd name="T77" fmla="*/ 2147483647 h 332"/>
                <a:gd name="T78" fmla="*/ 2147483647 w 384"/>
                <a:gd name="T79" fmla="*/ 2147483647 h 332"/>
                <a:gd name="T80" fmla="*/ 2147483647 w 384"/>
                <a:gd name="T81" fmla="*/ 2147483647 h 332"/>
                <a:gd name="T82" fmla="*/ 2147483647 w 384"/>
                <a:gd name="T83" fmla="*/ 2147483647 h 332"/>
                <a:gd name="T84" fmla="*/ 2147483647 w 384"/>
                <a:gd name="T85" fmla="*/ 2147483647 h 332"/>
                <a:gd name="T86" fmla="*/ 2147483647 w 384"/>
                <a:gd name="T87" fmla="*/ 2147483647 h 332"/>
                <a:gd name="T88" fmla="*/ 2147483647 w 384"/>
                <a:gd name="T89" fmla="*/ 2147483647 h 332"/>
                <a:gd name="T90" fmla="*/ 2147483647 w 384"/>
                <a:gd name="T91" fmla="*/ 2147483647 h 332"/>
                <a:gd name="T92" fmla="*/ 2147483647 w 384"/>
                <a:gd name="T93" fmla="*/ 2147483647 h 332"/>
                <a:gd name="T94" fmla="*/ 2147483647 w 384"/>
                <a:gd name="T95" fmla="*/ 2147483647 h 332"/>
                <a:gd name="T96" fmla="*/ 2147483647 w 384"/>
                <a:gd name="T97" fmla="*/ 2147483647 h 332"/>
                <a:gd name="T98" fmla="*/ 2147483647 w 384"/>
                <a:gd name="T99" fmla="*/ 2147483647 h 332"/>
                <a:gd name="T100" fmla="*/ 2147483647 w 384"/>
                <a:gd name="T101" fmla="*/ 2147483647 h 332"/>
                <a:gd name="T102" fmla="*/ 2147483647 w 384"/>
                <a:gd name="T103" fmla="*/ 2147483647 h 332"/>
                <a:gd name="T104" fmla="*/ 2147483647 w 384"/>
                <a:gd name="T105" fmla="*/ 2147483647 h 332"/>
                <a:gd name="T106" fmla="*/ 2147483647 w 384"/>
                <a:gd name="T107" fmla="*/ 2147483647 h 332"/>
                <a:gd name="T108" fmla="*/ 2147483647 w 384"/>
                <a:gd name="T109" fmla="*/ 2147483647 h 332"/>
                <a:gd name="T110" fmla="*/ 2147483647 w 384"/>
                <a:gd name="T111" fmla="*/ 2147483647 h 332"/>
                <a:gd name="T112" fmla="*/ 2147483647 w 384"/>
                <a:gd name="T113" fmla="*/ 2147483647 h 332"/>
                <a:gd name="T114" fmla="*/ 2147483647 w 384"/>
                <a:gd name="T115" fmla="*/ 2147483647 h 332"/>
                <a:gd name="T116" fmla="*/ 2147483647 w 384"/>
                <a:gd name="T117" fmla="*/ 2147483647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84"/>
                <a:gd name="T178" fmla="*/ 0 h 332"/>
                <a:gd name="T179" fmla="*/ 384 w 384"/>
                <a:gd name="T180" fmla="*/ 332 h 33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solidFill>
              <a:srgbClr val="F4F4F4"/>
            </a:solidFill>
            <a:ln w="3175" cmpd="sng">
              <a:solidFill>
                <a:srgbClr val="3B3B3B"/>
              </a:solidFill>
              <a:bevel/>
              <a:headEnd/>
              <a:tailEnd/>
            </a:ln>
          </p:spPr>
          <p:txBody>
            <a:bodyPr/>
            <a:lstStyle/>
            <a:p>
              <a:endParaRPr lang="zh-CN" altLang="en-US"/>
            </a:p>
          </p:txBody>
        </p:sp>
        <p:sp>
          <p:nvSpPr>
            <p:cNvPr id="34835" name="广西"/>
            <p:cNvSpPr>
              <a:spLocks noChangeArrowheads="1"/>
            </p:cNvSpPr>
            <p:nvPr/>
          </p:nvSpPr>
          <p:spPr bwMode="auto">
            <a:xfrm>
              <a:off x="3150847" y="3734469"/>
              <a:ext cx="898707" cy="683877"/>
            </a:xfrm>
            <a:custGeom>
              <a:avLst/>
              <a:gdLst>
                <a:gd name="T0" fmla="*/ 2147483647 w 502"/>
                <a:gd name="T1" fmla="*/ 2147483647 h 382"/>
                <a:gd name="T2" fmla="*/ 2147483647 w 502"/>
                <a:gd name="T3" fmla="*/ 2147483647 h 382"/>
                <a:gd name="T4" fmla="*/ 2147483647 w 502"/>
                <a:gd name="T5" fmla="*/ 2147483647 h 382"/>
                <a:gd name="T6" fmla="*/ 2147483647 w 502"/>
                <a:gd name="T7" fmla="*/ 2147483647 h 382"/>
                <a:gd name="T8" fmla="*/ 2147483647 w 502"/>
                <a:gd name="T9" fmla="*/ 2147483647 h 382"/>
                <a:gd name="T10" fmla="*/ 2147483647 w 502"/>
                <a:gd name="T11" fmla="*/ 2147483647 h 382"/>
                <a:gd name="T12" fmla="*/ 2147483647 w 502"/>
                <a:gd name="T13" fmla="*/ 2147483647 h 382"/>
                <a:gd name="T14" fmla="*/ 2147483647 w 502"/>
                <a:gd name="T15" fmla="*/ 2147483647 h 382"/>
                <a:gd name="T16" fmla="*/ 2147483647 w 502"/>
                <a:gd name="T17" fmla="*/ 2147483647 h 382"/>
                <a:gd name="T18" fmla="*/ 2147483647 w 502"/>
                <a:gd name="T19" fmla="*/ 2147483647 h 382"/>
                <a:gd name="T20" fmla="*/ 2147483647 w 502"/>
                <a:gd name="T21" fmla="*/ 2147483647 h 382"/>
                <a:gd name="T22" fmla="*/ 2147483647 w 502"/>
                <a:gd name="T23" fmla="*/ 2147483647 h 382"/>
                <a:gd name="T24" fmla="*/ 2147483647 w 502"/>
                <a:gd name="T25" fmla="*/ 2147483647 h 382"/>
                <a:gd name="T26" fmla="*/ 2147483647 w 502"/>
                <a:gd name="T27" fmla="*/ 2147483647 h 382"/>
                <a:gd name="T28" fmla="*/ 2147483647 w 502"/>
                <a:gd name="T29" fmla="*/ 2147483647 h 382"/>
                <a:gd name="T30" fmla="*/ 2147483647 w 502"/>
                <a:gd name="T31" fmla="*/ 2147483647 h 382"/>
                <a:gd name="T32" fmla="*/ 2147483647 w 502"/>
                <a:gd name="T33" fmla="*/ 2147483647 h 382"/>
                <a:gd name="T34" fmla="*/ 2147483647 w 502"/>
                <a:gd name="T35" fmla="*/ 2147483647 h 382"/>
                <a:gd name="T36" fmla="*/ 2147483647 w 502"/>
                <a:gd name="T37" fmla="*/ 2147483647 h 382"/>
                <a:gd name="T38" fmla="*/ 2147483647 w 502"/>
                <a:gd name="T39" fmla="*/ 2147483647 h 382"/>
                <a:gd name="T40" fmla="*/ 2147483647 w 502"/>
                <a:gd name="T41" fmla="*/ 2147483647 h 382"/>
                <a:gd name="T42" fmla="*/ 2147483647 w 502"/>
                <a:gd name="T43" fmla="*/ 2147483647 h 382"/>
                <a:gd name="T44" fmla="*/ 2147483647 w 502"/>
                <a:gd name="T45" fmla="*/ 2147483647 h 382"/>
                <a:gd name="T46" fmla="*/ 2147483647 w 502"/>
                <a:gd name="T47" fmla="*/ 2147483647 h 382"/>
                <a:gd name="T48" fmla="*/ 2147483647 w 502"/>
                <a:gd name="T49" fmla="*/ 2147483647 h 382"/>
                <a:gd name="T50" fmla="*/ 2147483647 w 502"/>
                <a:gd name="T51" fmla="*/ 2147483647 h 382"/>
                <a:gd name="T52" fmla="*/ 2147483647 w 502"/>
                <a:gd name="T53" fmla="*/ 2147483647 h 382"/>
                <a:gd name="T54" fmla="*/ 2147483647 w 502"/>
                <a:gd name="T55" fmla="*/ 2147483647 h 382"/>
                <a:gd name="T56" fmla="*/ 2147483647 w 502"/>
                <a:gd name="T57" fmla="*/ 2147483647 h 382"/>
                <a:gd name="T58" fmla="*/ 2147483647 w 502"/>
                <a:gd name="T59" fmla="*/ 2147483647 h 382"/>
                <a:gd name="T60" fmla="*/ 2147483647 w 502"/>
                <a:gd name="T61" fmla="*/ 2147483647 h 382"/>
                <a:gd name="T62" fmla="*/ 2147483647 w 502"/>
                <a:gd name="T63" fmla="*/ 2147483647 h 382"/>
                <a:gd name="T64" fmla="*/ 2147483647 w 502"/>
                <a:gd name="T65" fmla="*/ 2147483647 h 382"/>
                <a:gd name="T66" fmla="*/ 2147483647 w 502"/>
                <a:gd name="T67" fmla="*/ 2147483647 h 382"/>
                <a:gd name="T68" fmla="*/ 2147483647 w 502"/>
                <a:gd name="T69" fmla="*/ 2147483647 h 382"/>
                <a:gd name="T70" fmla="*/ 2147483647 w 502"/>
                <a:gd name="T71" fmla="*/ 2147483647 h 382"/>
                <a:gd name="T72" fmla="*/ 2147483647 w 502"/>
                <a:gd name="T73" fmla="*/ 2147483647 h 382"/>
                <a:gd name="T74" fmla="*/ 2147483647 w 502"/>
                <a:gd name="T75" fmla="*/ 2147483647 h 382"/>
                <a:gd name="T76" fmla="*/ 2147483647 w 502"/>
                <a:gd name="T77" fmla="*/ 2147483647 h 382"/>
                <a:gd name="T78" fmla="*/ 2147483647 w 502"/>
                <a:gd name="T79" fmla="*/ 2147483647 h 382"/>
                <a:gd name="T80" fmla="*/ 2147483647 w 502"/>
                <a:gd name="T81" fmla="*/ 2147483647 h 382"/>
                <a:gd name="T82" fmla="*/ 2147483647 w 502"/>
                <a:gd name="T83" fmla="*/ 2147483647 h 382"/>
                <a:gd name="T84" fmla="*/ 2147483647 w 502"/>
                <a:gd name="T85" fmla="*/ 2147483647 h 382"/>
                <a:gd name="T86" fmla="*/ 2147483647 w 502"/>
                <a:gd name="T87" fmla="*/ 2147483647 h 382"/>
                <a:gd name="T88" fmla="*/ 2147483647 w 502"/>
                <a:gd name="T89" fmla="*/ 2147483647 h 382"/>
                <a:gd name="T90" fmla="*/ 2147483647 w 502"/>
                <a:gd name="T91" fmla="*/ 2147483647 h 382"/>
                <a:gd name="T92" fmla="*/ 2147483647 w 502"/>
                <a:gd name="T93" fmla="*/ 2147483647 h 382"/>
                <a:gd name="T94" fmla="*/ 2147483647 w 502"/>
                <a:gd name="T95" fmla="*/ 2147483647 h 382"/>
                <a:gd name="T96" fmla="*/ 2147483647 w 502"/>
                <a:gd name="T97" fmla="*/ 2147483647 h 382"/>
                <a:gd name="T98" fmla="*/ 2147483647 w 502"/>
                <a:gd name="T99" fmla="*/ 2147483647 h 382"/>
                <a:gd name="T100" fmla="*/ 2147483647 w 502"/>
                <a:gd name="T101" fmla="*/ 2147483647 h 382"/>
                <a:gd name="T102" fmla="*/ 2147483647 w 502"/>
                <a:gd name="T103" fmla="*/ 2147483647 h 382"/>
                <a:gd name="T104" fmla="*/ 2147483647 w 502"/>
                <a:gd name="T105" fmla="*/ 2147483647 h 382"/>
                <a:gd name="T106" fmla="*/ 2147483647 w 502"/>
                <a:gd name="T107" fmla="*/ 2147483647 h 382"/>
                <a:gd name="T108" fmla="*/ 2147483647 w 502"/>
                <a:gd name="T109" fmla="*/ 2147483647 h 382"/>
                <a:gd name="T110" fmla="*/ 2147483647 w 502"/>
                <a:gd name="T111" fmla="*/ 2147483647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02"/>
                <a:gd name="T169" fmla="*/ 0 h 382"/>
                <a:gd name="T170" fmla="*/ 502 w 502"/>
                <a:gd name="T171" fmla="*/ 382 h 38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solidFill>
              <a:srgbClr val="3B3B3B"/>
            </a:solidFill>
            <a:ln w="3175" cmpd="sng">
              <a:solidFill>
                <a:schemeClr val="bg1"/>
              </a:solidFill>
              <a:bevel/>
              <a:headEnd/>
              <a:tailEnd/>
            </a:ln>
          </p:spPr>
          <p:txBody>
            <a:bodyPr/>
            <a:lstStyle/>
            <a:p>
              <a:endParaRPr lang="zh-CN" altLang="en-US"/>
            </a:p>
          </p:txBody>
        </p:sp>
        <p:sp>
          <p:nvSpPr>
            <p:cNvPr id="34836" name="重庆"/>
            <p:cNvSpPr>
              <a:spLocks noChangeArrowheads="1"/>
            </p:cNvSpPr>
            <p:nvPr/>
          </p:nvSpPr>
          <p:spPr bwMode="auto">
            <a:xfrm>
              <a:off x="3276165" y="2982563"/>
              <a:ext cx="508432" cy="515593"/>
            </a:xfrm>
            <a:custGeom>
              <a:avLst/>
              <a:gdLst>
                <a:gd name="T0" fmla="*/ 2147483647 w 284"/>
                <a:gd name="T1" fmla="*/ 2147483647 h 288"/>
                <a:gd name="T2" fmla="*/ 2147483647 w 284"/>
                <a:gd name="T3" fmla="*/ 2147483647 h 288"/>
                <a:gd name="T4" fmla="*/ 2147483647 w 284"/>
                <a:gd name="T5" fmla="*/ 2147483647 h 288"/>
                <a:gd name="T6" fmla="*/ 2147483647 w 284"/>
                <a:gd name="T7" fmla="*/ 2147483647 h 288"/>
                <a:gd name="T8" fmla="*/ 2147483647 w 284"/>
                <a:gd name="T9" fmla="*/ 2147483647 h 288"/>
                <a:gd name="T10" fmla="*/ 2147483647 w 284"/>
                <a:gd name="T11" fmla="*/ 2147483647 h 288"/>
                <a:gd name="T12" fmla="*/ 2147483647 w 284"/>
                <a:gd name="T13" fmla="*/ 2147483647 h 288"/>
                <a:gd name="T14" fmla="*/ 2147483647 w 284"/>
                <a:gd name="T15" fmla="*/ 2147483647 h 288"/>
                <a:gd name="T16" fmla="*/ 2147483647 w 284"/>
                <a:gd name="T17" fmla="*/ 2147483647 h 288"/>
                <a:gd name="T18" fmla="*/ 2147483647 w 284"/>
                <a:gd name="T19" fmla="*/ 2147483647 h 288"/>
                <a:gd name="T20" fmla="*/ 2147483647 w 284"/>
                <a:gd name="T21" fmla="*/ 2147483647 h 288"/>
                <a:gd name="T22" fmla="*/ 2147483647 w 284"/>
                <a:gd name="T23" fmla="*/ 2147483647 h 288"/>
                <a:gd name="T24" fmla="*/ 2147483647 w 284"/>
                <a:gd name="T25" fmla="*/ 2147483647 h 288"/>
                <a:gd name="T26" fmla="*/ 2147483647 w 284"/>
                <a:gd name="T27" fmla="*/ 2147483647 h 288"/>
                <a:gd name="T28" fmla="*/ 2147483647 w 284"/>
                <a:gd name="T29" fmla="*/ 2147483647 h 288"/>
                <a:gd name="T30" fmla="*/ 2147483647 w 284"/>
                <a:gd name="T31" fmla="*/ 2147483647 h 288"/>
                <a:gd name="T32" fmla="*/ 2147483647 w 284"/>
                <a:gd name="T33" fmla="*/ 2147483647 h 288"/>
                <a:gd name="T34" fmla="*/ 2147483647 w 284"/>
                <a:gd name="T35" fmla="*/ 2147483647 h 288"/>
                <a:gd name="T36" fmla="*/ 2147483647 w 284"/>
                <a:gd name="T37" fmla="*/ 2147483647 h 288"/>
                <a:gd name="T38" fmla="*/ 2147483647 w 284"/>
                <a:gd name="T39" fmla="*/ 2147483647 h 288"/>
                <a:gd name="T40" fmla="*/ 2147483647 w 284"/>
                <a:gd name="T41" fmla="*/ 2147483647 h 288"/>
                <a:gd name="T42" fmla="*/ 2147483647 w 284"/>
                <a:gd name="T43" fmla="*/ 2147483647 h 288"/>
                <a:gd name="T44" fmla="*/ 2147483647 w 284"/>
                <a:gd name="T45" fmla="*/ 2147483647 h 288"/>
                <a:gd name="T46" fmla="*/ 2147483647 w 284"/>
                <a:gd name="T47" fmla="*/ 2147483647 h 288"/>
                <a:gd name="T48" fmla="*/ 2147483647 w 284"/>
                <a:gd name="T49" fmla="*/ 2147483647 h 288"/>
                <a:gd name="T50" fmla="*/ 2147483647 w 284"/>
                <a:gd name="T51" fmla="*/ 2147483647 h 288"/>
                <a:gd name="T52" fmla="*/ 2147483647 w 284"/>
                <a:gd name="T53" fmla="*/ 2147483647 h 288"/>
                <a:gd name="T54" fmla="*/ 2147483647 w 284"/>
                <a:gd name="T55" fmla="*/ 2147483647 h 288"/>
                <a:gd name="T56" fmla="*/ 2147483647 w 284"/>
                <a:gd name="T57" fmla="*/ 2147483647 h 288"/>
                <a:gd name="T58" fmla="*/ 2147483647 w 284"/>
                <a:gd name="T59" fmla="*/ 2147483647 h 288"/>
                <a:gd name="T60" fmla="*/ 2147483647 w 284"/>
                <a:gd name="T61" fmla="*/ 2147483647 h 288"/>
                <a:gd name="T62" fmla="*/ 2147483647 w 284"/>
                <a:gd name="T63" fmla="*/ 2147483647 h 288"/>
                <a:gd name="T64" fmla="*/ 2147483647 w 284"/>
                <a:gd name="T65" fmla="*/ 2147483647 h 288"/>
                <a:gd name="T66" fmla="*/ 2147483647 w 284"/>
                <a:gd name="T67" fmla="*/ 2147483647 h 288"/>
                <a:gd name="T68" fmla="*/ 2147483647 w 284"/>
                <a:gd name="T69" fmla="*/ 2147483647 h 288"/>
                <a:gd name="T70" fmla="*/ 2147483647 w 284"/>
                <a:gd name="T71" fmla="*/ 2147483647 h 288"/>
                <a:gd name="T72" fmla="*/ 2147483647 w 284"/>
                <a:gd name="T73" fmla="*/ 2147483647 h 288"/>
                <a:gd name="T74" fmla="*/ 2147483647 w 284"/>
                <a:gd name="T75" fmla="*/ 2147483647 h 288"/>
                <a:gd name="T76" fmla="*/ 2147483647 w 284"/>
                <a:gd name="T77" fmla="*/ 2147483647 h 288"/>
                <a:gd name="T78" fmla="*/ 2147483647 w 284"/>
                <a:gd name="T79" fmla="*/ 2147483647 h 288"/>
                <a:gd name="T80" fmla="*/ 2147483647 w 284"/>
                <a:gd name="T81" fmla="*/ 2147483647 h 288"/>
                <a:gd name="T82" fmla="*/ 2147483647 w 284"/>
                <a:gd name="T83" fmla="*/ 2147483647 h 288"/>
                <a:gd name="T84" fmla="*/ 2147483647 w 284"/>
                <a:gd name="T85" fmla="*/ 2147483647 h 288"/>
                <a:gd name="T86" fmla="*/ 2147483647 w 284"/>
                <a:gd name="T87" fmla="*/ 2147483647 h 288"/>
                <a:gd name="T88" fmla="*/ 2147483647 w 284"/>
                <a:gd name="T89" fmla="*/ 2147483647 h 288"/>
                <a:gd name="T90" fmla="*/ 2147483647 w 284"/>
                <a:gd name="T91" fmla="*/ 2147483647 h 288"/>
                <a:gd name="T92" fmla="*/ 2147483647 w 284"/>
                <a:gd name="T93" fmla="*/ 2147483647 h 288"/>
                <a:gd name="T94" fmla="*/ 2147483647 w 284"/>
                <a:gd name="T95" fmla="*/ 2147483647 h 288"/>
                <a:gd name="T96" fmla="*/ 2147483647 w 284"/>
                <a:gd name="T97" fmla="*/ 2147483647 h 288"/>
                <a:gd name="T98" fmla="*/ 2147483647 w 284"/>
                <a:gd name="T99" fmla="*/ 2147483647 h 288"/>
                <a:gd name="T100" fmla="*/ 2147483647 w 284"/>
                <a:gd name="T101" fmla="*/ 2147483647 h 288"/>
                <a:gd name="T102" fmla="*/ 2147483647 w 284"/>
                <a:gd name="T103" fmla="*/ 2147483647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4"/>
                <a:gd name="T157" fmla="*/ 0 h 288"/>
                <a:gd name="T158" fmla="*/ 284 w 284"/>
                <a:gd name="T159" fmla="*/ 288 h 28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solidFill>
              <a:srgbClr val="3B3B3B"/>
            </a:solidFill>
            <a:ln w="3175" cmpd="sng">
              <a:solidFill>
                <a:schemeClr val="bg1"/>
              </a:solidFill>
              <a:bevel/>
              <a:headEnd/>
              <a:tailEnd/>
            </a:ln>
          </p:spPr>
          <p:txBody>
            <a:bodyPr/>
            <a:lstStyle/>
            <a:p>
              <a:endParaRPr lang="zh-CN" altLang="en-US"/>
            </a:p>
          </p:txBody>
        </p:sp>
        <p:sp>
          <p:nvSpPr>
            <p:cNvPr id="34837" name="陕西"/>
            <p:cNvSpPr>
              <a:spLocks noChangeArrowheads="1"/>
            </p:cNvSpPr>
            <p:nvPr/>
          </p:nvSpPr>
          <p:spPr bwMode="auto">
            <a:xfrm>
              <a:off x="3276165" y="1980021"/>
              <a:ext cx="580042" cy="1034767"/>
            </a:xfrm>
            <a:custGeom>
              <a:avLst/>
              <a:gdLst>
                <a:gd name="T0" fmla="*/ 2147483647 w 324"/>
                <a:gd name="T1" fmla="*/ 2147483647 h 578"/>
                <a:gd name="T2" fmla="*/ 2147483647 w 324"/>
                <a:gd name="T3" fmla="*/ 2147483647 h 578"/>
                <a:gd name="T4" fmla="*/ 2147483647 w 324"/>
                <a:gd name="T5" fmla="*/ 2147483647 h 578"/>
                <a:gd name="T6" fmla="*/ 2147483647 w 324"/>
                <a:gd name="T7" fmla="*/ 2147483647 h 578"/>
                <a:gd name="T8" fmla="*/ 2147483647 w 324"/>
                <a:gd name="T9" fmla="*/ 2147483647 h 578"/>
                <a:gd name="T10" fmla="*/ 2147483647 w 324"/>
                <a:gd name="T11" fmla="*/ 2147483647 h 578"/>
                <a:gd name="T12" fmla="*/ 2147483647 w 324"/>
                <a:gd name="T13" fmla="*/ 2147483647 h 578"/>
                <a:gd name="T14" fmla="*/ 2147483647 w 324"/>
                <a:gd name="T15" fmla="*/ 2147483647 h 578"/>
                <a:gd name="T16" fmla="*/ 2147483647 w 324"/>
                <a:gd name="T17" fmla="*/ 2147483647 h 578"/>
                <a:gd name="T18" fmla="*/ 2147483647 w 324"/>
                <a:gd name="T19" fmla="*/ 2147483647 h 578"/>
                <a:gd name="T20" fmla="*/ 2147483647 w 324"/>
                <a:gd name="T21" fmla="*/ 2147483647 h 578"/>
                <a:gd name="T22" fmla="*/ 2147483647 w 324"/>
                <a:gd name="T23" fmla="*/ 2147483647 h 578"/>
                <a:gd name="T24" fmla="*/ 2147483647 w 324"/>
                <a:gd name="T25" fmla="*/ 2147483647 h 578"/>
                <a:gd name="T26" fmla="*/ 2147483647 w 324"/>
                <a:gd name="T27" fmla="*/ 2147483647 h 578"/>
                <a:gd name="T28" fmla="*/ 2147483647 w 324"/>
                <a:gd name="T29" fmla="*/ 2147483647 h 578"/>
                <a:gd name="T30" fmla="*/ 2147483647 w 324"/>
                <a:gd name="T31" fmla="*/ 2147483647 h 578"/>
                <a:gd name="T32" fmla="*/ 2147483647 w 324"/>
                <a:gd name="T33" fmla="*/ 2147483647 h 578"/>
                <a:gd name="T34" fmla="*/ 2147483647 w 324"/>
                <a:gd name="T35" fmla="*/ 2147483647 h 578"/>
                <a:gd name="T36" fmla="*/ 2147483647 w 324"/>
                <a:gd name="T37" fmla="*/ 2147483647 h 578"/>
                <a:gd name="T38" fmla="*/ 2147483647 w 324"/>
                <a:gd name="T39" fmla="*/ 2147483647 h 578"/>
                <a:gd name="T40" fmla="*/ 2147483647 w 324"/>
                <a:gd name="T41" fmla="*/ 2147483647 h 578"/>
                <a:gd name="T42" fmla="*/ 2147483647 w 324"/>
                <a:gd name="T43" fmla="*/ 2147483647 h 578"/>
                <a:gd name="T44" fmla="*/ 2147483647 w 324"/>
                <a:gd name="T45" fmla="*/ 2147483647 h 578"/>
                <a:gd name="T46" fmla="*/ 2147483647 w 324"/>
                <a:gd name="T47" fmla="*/ 2147483647 h 578"/>
                <a:gd name="T48" fmla="*/ 2147483647 w 324"/>
                <a:gd name="T49" fmla="*/ 2147483647 h 578"/>
                <a:gd name="T50" fmla="*/ 2147483647 w 324"/>
                <a:gd name="T51" fmla="*/ 2147483647 h 578"/>
                <a:gd name="T52" fmla="*/ 2147483647 w 324"/>
                <a:gd name="T53" fmla="*/ 2147483647 h 578"/>
                <a:gd name="T54" fmla="*/ 2147483647 w 324"/>
                <a:gd name="T55" fmla="*/ 2147483647 h 578"/>
                <a:gd name="T56" fmla="*/ 2147483647 w 324"/>
                <a:gd name="T57" fmla="*/ 2147483647 h 578"/>
                <a:gd name="T58" fmla="*/ 2147483647 w 324"/>
                <a:gd name="T59" fmla="*/ 2147483647 h 578"/>
                <a:gd name="T60" fmla="*/ 2147483647 w 324"/>
                <a:gd name="T61" fmla="*/ 2147483647 h 578"/>
                <a:gd name="T62" fmla="*/ 2147483647 w 324"/>
                <a:gd name="T63" fmla="*/ 2147483647 h 578"/>
                <a:gd name="T64" fmla="*/ 2147483647 w 324"/>
                <a:gd name="T65" fmla="*/ 2147483647 h 578"/>
                <a:gd name="T66" fmla="*/ 2147483647 w 324"/>
                <a:gd name="T67" fmla="*/ 2147483647 h 578"/>
                <a:gd name="T68" fmla="*/ 2147483647 w 324"/>
                <a:gd name="T69" fmla="*/ 2147483647 h 578"/>
                <a:gd name="T70" fmla="*/ 2147483647 w 324"/>
                <a:gd name="T71" fmla="*/ 2147483647 h 578"/>
                <a:gd name="T72" fmla="*/ 2147483647 w 324"/>
                <a:gd name="T73" fmla="*/ 2147483647 h 578"/>
                <a:gd name="T74" fmla="*/ 2147483647 w 324"/>
                <a:gd name="T75" fmla="*/ 2147483647 h 578"/>
                <a:gd name="T76" fmla="*/ 2147483647 w 324"/>
                <a:gd name="T77" fmla="*/ 2147483647 h 578"/>
                <a:gd name="T78" fmla="*/ 2147483647 w 324"/>
                <a:gd name="T79" fmla="*/ 2147483647 h 578"/>
                <a:gd name="T80" fmla="*/ 2147483647 w 324"/>
                <a:gd name="T81" fmla="*/ 2147483647 h 578"/>
                <a:gd name="T82" fmla="*/ 2147483647 w 324"/>
                <a:gd name="T83" fmla="*/ 2147483647 h 578"/>
                <a:gd name="T84" fmla="*/ 2147483647 w 324"/>
                <a:gd name="T85" fmla="*/ 2147483647 h 578"/>
                <a:gd name="T86" fmla="*/ 2147483647 w 324"/>
                <a:gd name="T87" fmla="*/ 2147483647 h 578"/>
                <a:gd name="T88" fmla="*/ 2147483647 w 324"/>
                <a:gd name="T89" fmla="*/ 2147483647 h 578"/>
                <a:gd name="T90" fmla="*/ 2147483647 w 324"/>
                <a:gd name="T91" fmla="*/ 2147483647 h 578"/>
                <a:gd name="T92" fmla="*/ 2147483647 w 324"/>
                <a:gd name="T93" fmla="*/ 2147483647 h 578"/>
                <a:gd name="T94" fmla="*/ 2147483647 w 324"/>
                <a:gd name="T95" fmla="*/ 2147483647 h 578"/>
                <a:gd name="T96" fmla="*/ 2147483647 w 324"/>
                <a:gd name="T97" fmla="*/ 2147483647 h 578"/>
                <a:gd name="T98" fmla="*/ 2147483647 w 324"/>
                <a:gd name="T99" fmla="*/ 2147483647 h 578"/>
                <a:gd name="T100" fmla="*/ 2147483647 w 324"/>
                <a:gd name="T101" fmla="*/ 2147483647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24"/>
                <a:gd name="T154" fmla="*/ 0 h 578"/>
                <a:gd name="T155" fmla="*/ 324 w 324"/>
                <a:gd name="T156" fmla="*/ 578 h 57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solidFill>
              <a:srgbClr val="3B3B3B"/>
            </a:solidFill>
            <a:ln w="3175" cmpd="sng">
              <a:solidFill>
                <a:schemeClr val="bg1"/>
              </a:solidFill>
              <a:bevel/>
              <a:headEnd/>
              <a:tailEnd/>
            </a:ln>
          </p:spPr>
          <p:txBody>
            <a:bodyPr/>
            <a:lstStyle/>
            <a:p>
              <a:endParaRPr lang="zh-CN" altLang="en-US"/>
            </a:p>
          </p:txBody>
        </p:sp>
        <p:sp>
          <p:nvSpPr>
            <p:cNvPr id="34838" name="山西"/>
            <p:cNvSpPr>
              <a:spLocks noChangeArrowheads="1"/>
            </p:cNvSpPr>
            <p:nvPr/>
          </p:nvSpPr>
          <p:spPr bwMode="auto">
            <a:xfrm>
              <a:off x="3777436" y="1786673"/>
              <a:ext cx="386695" cy="848580"/>
            </a:xfrm>
            <a:custGeom>
              <a:avLst/>
              <a:gdLst>
                <a:gd name="T0" fmla="*/ 2147483647 w 216"/>
                <a:gd name="T1" fmla="*/ 2147483647 h 474"/>
                <a:gd name="T2" fmla="*/ 2147483647 w 216"/>
                <a:gd name="T3" fmla="*/ 2147483647 h 474"/>
                <a:gd name="T4" fmla="*/ 2147483647 w 216"/>
                <a:gd name="T5" fmla="*/ 2147483647 h 474"/>
                <a:gd name="T6" fmla="*/ 2147483647 w 216"/>
                <a:gd name="T7" fmla="*/ 2147483647 h 474"/>
                <a:gd name="T8" fmla="*/ 2147483647 w 216"/>
                <a:gd name="T9" fmla="*/ 2147483647 h 474"/>
                <a:gd name="T10" fmla="*/ 2147483647 w 216"/>
                <a:gd name="T11" fmla="*/ 2147483647 h 474"/>
                <a:gd name="T12" fmla="*/ 2147483647 w 216"/>
                <a:gd name="T13" fmla="*/ 2147483647 h 474"/>
                <a:gd name="T14" fmla="*/ 2147483647 w 216"/>
                <a:gd name="T15" fmla="*/ 2147483647 h 474"/>
                <a:gd name="T16" fmla="*/ 2147483647 w 216"/>
                <a:gd name="T17" fmla="*/ 2147483647 h 474"/>
                <a:gd name="T18" fmla="*/ 2147483647 w 216"/>
                <a:gd name="T19" fmla="*/ 2147483647 h 474"/>
                <a:gd name="T20" fmla="*/ 2147483647 w 216"/>
                <a:gd name="T21" fmla="*/ 2147483647 h 474"/>
                <a:gd name="T22" fmla="*/ 2147483647 w 216"/>
                <a:gd name="T23" fmla="*/ 2147483647 h 474"/>
                <a:gd name="T24" fmla="*/ 2147483647 w 216"/>
                <a:gd name="T25" fmla="*/ 2147483647 h 474"/>
                <a:gd name="T26" fmla="*/ 2147483647 w 216"/>
                <a:gd name="T27" fmla="*/ 2147483647 h 474"/>
                <a:gd name="T28" fmla="*/ 2147483647 w 216"/>
                <a:gd name="T29" fmla="*/ 2147483647 h 474"/>
                <a:gd name="T30" fmla="*/ 2147483647 w 216"/>
                <a:gd name="T31" fmla="*/ 2147483647 h 474"/>
                <a:gd name="T32" fmla="*/ 2147483647 w 216"/>
                <a:gd name="T33" fmla="*/ 2147483647 h 474"/>
                <a:gd name="T34" fmla="*/ 2147483647 w 216"/>
                <a:gd name="T35" fmla="*/ 2147483647 h 474"/>
                <a:gd name="T36" fmla="*/ 2147483647 w 216"/>
                <a:gd name="T37" fmla="*/ 2147483647 h 474"/>
                <a:gd name="T38" fmla="*/ 2147483647 w 216"/>
                <a:gd name="T39" fmla="*/ 2147483647 h 474"/>
                <a:gd name="T40" fmla="*/ 2147483647 w 216"/>
                <a:gd name="T41" fmla="*/ 2147483647 h 474"/>
                <a:gd name="T42" fmla="*/ 2147483647 w 216"/>
                <a:gd name="T43" fmla="*/ 2147483647 h 474"/>
                <a:gd name="T44" fmla="*/ 2147483647 w 216"/>
                <a:gd name="T45" fmla="*/ 2147483647 h 474"/>
                <a:gd name="T46" fmla="*/ 2147483647 w 216"/>
                <a:gd name="T47" fmla="*/ 2147483647 h 474"/>
                <a:gd name="T48" fmla="*/ 2147483647 w 216"/>
                <a:gd name="T49" fmla="*/ 2147483647 h 474"/>
                <a:gd name="T50" fmla="*/ 2147483647 w 216"/>
                <a:gd name="T51" fmla="*/ 2147483647 h 474"/>
                <a:gd name="T52" fmla="*/ 2147483647 w 216"/>
                <a:gd name="T53" fmla="*/ 2147483647 h 474"/>
                <a:gd name="T54" fmla="*/ 2147483647 w 216"/>
                <a:gd name="T55" fmla="*/ 2147483647 h 474"/>
                <a:gd name="T56" fmla="*/ 2147483647 w 216"/>
                <a:gd name="T57" fmla="*/ 2147483647 h 474"/>
                <a:gd name="T58" fmla="*/ 2147483647 w 216"/>
                <a:gd name="T59" fmla="*/ 2147483647 h 474"/>
                <a:gd name="T60" fmla="*/ 2147483647 w 216"/>
                <a:gd name="T61" fmla="*/ 2147483647 h 474"/>
                <a:gd name="T62" fmla="*/ 2147483647 w 216"/>
                <a:gd name="T63" fmla="*/ 2147483647 h 474"/>
                <a:gd name="T64" fmla="*/ 2147483647 w 216"/>
                <a:gd name="T65" fmla="*/ 2147483647 h 474"/>
                <a:gd name="T66" fmla="*/ 2147483647 w 216"/>
                <a:gd name="T67" fmla="*/ 2147483647 h 474"/>
                <a:gd name="T68" fmla="*/ 2147483647 w 216"/>
                <a:gd name="T69" fmla="*/ 2147483647 h 474"/>
                <a:gd name="T70" fmla="*/ 2147483647 w 216"/>
                <a:gd name="T71" fmla="*/ 2147483647 h 474"/>
                <a:gd name="T72" fmla="*/ 2147483647 w 216"/>
                <a:gd name="T73" fmla="*/ 2147483647 h 474"/>
                <a:gd name="T74" fmla="*/ 2147483647 w 216"/>
                <a:gd name="T75" fmla="*/ 2147483647 h 474"/>
                <a:gd name="T76" fmla="*/ 2147483647 w 216"/>
                <a:gd name="T77" fmla="*/ 2147483647 h 474"/>
                <a:gd name="T78" fmla="*/ 2147483647 w 216"/>
                <a:gd name="T79" fmla="*/ 2147483647 h 474"/>
                <a:gd name="T80" fmla="*/ 2147483647 w 216"/>
                <a:gd name="T81" fmla="*/ 2147483647 h 474"/>
                <a:gd name="T82" fmla="*/ 2147483647 w 216"/>
                <a:gd name="T83" fmla="*/ 2147483647 h 474"/>
                <a:gd name="T84" fmla="*/ 2147483647 w 216"/>
                <a:gd name="T85" fmla="*/ 2147483647 h 474"/>
                <a:gd name="T86" fmla="*/ 2147483647 w 216"/>
                <a:gd name="T87" fmla="*/ 2147483647 h 474"/>
                <a:gd name="T88" fmla="*/ 2147483647 w 216"/>
                <a:gd name="T89" fmla="*/ 2147483647 h 474"/>
                <a:gd name="T90" fmla="*/ 2147483647 w 216"/>
                <a:gd name="T91" fmla="*/ 2147483647 h 474"/>
                <a:gd name="T92" fmla="*/ 2147483647 w 216"/>
                <a:gd name="T93" fmla="*/ 2147483647 h 474"/>
                <a:gd name="T94" fmla="*/ 2147483647 w 216"/>
                <a:gd name="T95" fmla="*/ 2147483647 h 474"/>
                <a:gd name="T96" fmla="*/ 2147483647 w 216"/>
                <a:gd name="T97" fmla="*/ 2147483647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16"/>
                <a:gd name="T148" fmla="*/ 0 h 474"/>
                <a:gd name="T149" fmla="*/ 216 w 216"/>
                <a:gd name="T150" fmla="*/ 474 h 4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solidFill>
              <a:srgbClr val="3B3B3B"/>
            </a:solidFill>
            <a:ln w="3175" cmpd="sng">
              <a:solidFill>
                <a:schemeClr val="bg1"/>
              </a:solidFill>
              <a:bevel/>
              <a:headEnd/>
              <a:tailEnd/>
            </a:ln>
          </p:spPr>
          <p:txBody>
            <a:bodyPr/>
            <a:lstStyle/>
            <a:p>
              <a:endParaRPr lang="zh-CN" altLang="en-US"/>
            </a:p>
          </p:txBody>
        </p:sp>
        <p:sp>
          <p:nvSpPr>
            <p:cNvPr id="34839" name="湖南"/>
            <p:cNvSpPr>
              <a:spLocks noChangeArrowheads="1"/>
            </p:cNvSpPr>
            <p:nvPr/>
          </p:nvSpPr>
          <p:spPr bwMode="auto">
            <a:xfrm>
              <a:off x="3677181" y="3233198"/>
              <a:ext cx="615847" cy="716101"/>
            </a:xfrm>
            <a:custGeom>
              <a:avLst/>
              <a:gdLst>
                <a:gd name="T0" fmla="*/ 2147483647 w 344"/>
                <a:gd name="T1" fmla="*/ 2147483647 h 400"/>
                <a:gd name="T2" fmla="*/ 2147483647 w 344"/>
                <a:gd name="T3" fmla="*/ 2147483647 h 400"/>
                <a:gd name="T4" fmla="*/ 2147483647 w 344"/>
                <a:gd name="T5" fmla="*/ 2147483647 h 400"/>
                <a:gd name="T6" fmla="*/ 2147483647 w 344"/>
                <a:gd name="T7" fmla="*/ 2147483647 h 400"/>
                <a:gd name="T8" fmla="*/ 2147483647 w 344"/>
                <a:gd name="T9" fmla="*/ 2147483647 h 400"/>
                <a:gd name="T10" fmla="*/ 2147483647 w 344"/>
                <a:gd name="T11" fmla="*/ 2147483647 h 400"/>
                <a:gd name="T12" fmla="*/ 2147483647 w 344"/>
                <a:gd name="T13" fmla="*/ 2147483647 h 400"/>
                <a:gd name="T14" fmla="*/ 2147483647 w 344"/>
                <a:gd name="T15" fmla="*/ 2147483647 h 400"/>
                <a:gd name="T16" fmla="*/ 2147483647 w 344"/>
                <a:gd name="T17" fmla="*/ 2147483647 h 400"/>
                <a:gd name="T18" fmla="*/ 2147483647 w 344"/>
                <a:gd name="T19" fmla="*/ 2147483647 h 400"/>
                <a:gd name="T20" fmla="*/ 2147483647 w 344"/>
                <a:gd name="T21" fmla="*/ 0 h 400"/>
                <a:gd name="T22" fmla="*/ 2147483647 w 344"/>
                <a:gd name="T23" fmla="*/ 2147483647 h 400"/>
                <a:gd name="T24" fmla="*/ 2147483647 w 344"/>
                <a:gd name="T25" fmla="*/ 2147483647 h 400"/>
                <a:gd name="T26" fmla="*/ 2147483647 w 344"/>
                <a:gd name="T27" fmla="*/ 2147483647 h 400"/>
                <a:gd name="T28" fmla="*/ 2147483647 w 344"/>
                <a:gd name="T29" fmla="*/ 2147483647 h 400"/>
                <a:gd name="T30" fmla="*/ 2147483647 w 344"/>
                <a:gd name="T31" fmla="*/ 2147483647 h 400"/>
                <a:gd name="T32" fmla="*/ 2147483647 w 344"/>
                <a:gd name="T33" fmla="*/ 2147483647 h 400"/>
                <a:gd name="T34" fmla="*/ 2147483647 w 344"/>
                <a:gd name="T35" fmla="*/ 2147483647 h 400"/>
                <a:gd name="T36" fmla="*/ 2147483647 w 344"/>
                <a:gd name="T37" fmla="*/ 2147483647 h 400"/>
                <a:gd name="T38" fmla="*/ 2147483647 w 344"/>
                <a:gd name="T39" fmla="*/ 2147483647 h 400"/>
                <a:gd name="T40" fmla="*/ 2147483647 w 344"/>
                <a:gd name="T41" fmla="*/ 2147483647 h 400"/>
                <a:gd name="T42" fmla="*/ 2147483647 w 344"/>
                <a:gd name="T43" fmla="*/ 2147483647 h 400"/>
                <a:gd name="T44" fmla="*/ 2147483647 w 344"/>
                <a:gd name="T45" fmla="*/ 2147483647 h 400"/>
                <a:gd name="T46" fmla="*/ 2147483647 w 344"/>
                <a:gd name="T47" fmla="*/ 2147483647 h 400"/>
                <a:gd name="T48" fmla="*/ 2147483647 w 344"/>
                <a:gd name="T49" fmla="*/ 2147483647 h 400"/>
                <a:gd name="T50" fmla="*/ 2147483647 w 344"/>
                <a:gd name="T51" fmla="*/ 2147483647 h 400"/>
                <a:gd name="T52" fmla="*/ 2147483647 w 344"/>
                <a:gd name="T53" fmla="*/ 2147483647 h 400"/>
                <a:gd name="T54" fmla="*/ 2147483647 w 344"/>
                <a:gd name="T55" fmla="*/ 2147483647 h 400"/>
                <a:gd name="T56" fmla="*/ 2147483647 w 344"/>
                <a:gd name="T57" fmla="*/ 2147483647 h 400"/>
                <a:gd name="T58" fmla="*/ 2147483647 w 344"/>
                <a:gd name="T59" fmla="*/ 2147483647 h 400"/>
                <a:gd name="T60" fmla="*/ 2147483647 w 344"/>
                <a:gd name="T61" fmla="*/ 2147483647 h 400"/>
                <a:gd name="T62" fmla="*/ 2147483647 w 344"/>
                <a:gd name="T63" fmla="*/ 2147483647 h 400"/>
                <a:gd name="T64" fmla="*/ 2147483647 w 344"/>
                <a:gd name="T65" fmla="*/ 2147483647 h 400"/>
                <a:gd name="T66" fmla="*/ 2147483647 w 344"/>
                <a:gd name="T67" fmla="*/ 2147483647 h 400"/>
                <a:gd name="T68" fmla="*/ 2147483647 w 344"/>
                <a:gd name="T69" fmla="*/ 2147483647 h 400"/>
                <a:gd name="T70" fmla="*/ 2147483647 w 344"/>
                <a:gd name="T71" fmla="*/ 2147483647 h 400"/>
                <a:gd name="T72" fmla="*/ 2147483647 w 344"/>
                <a:gd name="T73" fmla="*/ 2147483647 h 400"/>
                <a:gd name="T74" fmla="*/ 2147483647 w 344"/>
                <a:gd name="T75" fmla="*/ 2147483647 h 400"/>
                <a:gd name="T76" fmla="*/ 2147483647 w 344"/>
                <a:gd name="T77" fmla="*/ 2147483647 h 400"/>
                <a:gd name="T78" fmla="*/ 2147483647 w 344"/>
                <a:gd name="T79" fmla="*/ 2147483647 h 400"/>
                <a:gd name="T80" fmla="*/ 2147483647 w 344"/>
                <a:gd name="T81" fmla="*/ 2147483647 h 400"/>
                <a:gd name="T82" fmla="*/ 2147483647 w 344"/>
                <a:gd name="T83" fmla="*/ 2147483647 h 400"/>
                <a:gd name="T84" fmla="*/ 2147483647 w 344"/>
                <a:gd name="T85" fmla="*/ 2147483647 h 400"/>
                <a:gd name="T86" fmla="*/ 2147483647 w 344"/>
                <a:gd name="T87" fmla="*/ 2147483647 h 400"/>
                <a:gd name="T88" fmla="*/ 2147483647 w 344"/>
                <a:gd name="T89" fmla="*/ 2147483647 h 400"/>
                <a:gd name="T90" fmla="*/ 2147483647 w 344"/>
                <a:gd name="T91" fmla="*/ 2147483647 h 400"/>
                <a:gd name="T92" fmla="*/ 2147483647 w 344"/>
                <a:gd name="T93" fmla="*/ 2147483647 h 400"/>
                <a:gd name="T94" fmla="*/ 2147483647 w 344"/>
                <a:gd name="T95" fmla="*/ 2147483647 h 400"/>
                <a:gd name="T96" fmla="*/ 2147483647 w 344"/>
                <a:gd name="T97" fmla="*/ 2147483647 h 400"/>
                <a:gd name="T98" fmla="*/ 2147483647 w 344"/>
                <a:gd name="T99" fmla="*/ 2147483647 h 400"/>
                <a:gd name="T100" fmla="*/ 2147483647 w 344"/>
                <a:gd name="T101" fmla="*/ 2147483647 h 400"/>
                <a:gd name="T102" fmla="*/ 2147483647 w 344"/>
                <a:gd name="T103" fmla="*/ 2147483647 h 400"/>
                <a:gd name="T104" fmla="*/ 2147483647 w 344"/>
                <a:gd name="T105" fmla="*/ 2147483647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44"/>
                <a:gd name="T160" fmla="*/ 0 h 400"/>
                <a:gd name="T161" fmla="*/ 344 w 344"/>
                <a:gd name="T162" fmla="*/ 400 h 400"/>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solidFill>
              <a:srgbClr val="3B3B3B"/>
            </a:solidFill>
            <a:ln w="3175" cmpd="sng">
              <a:solidFill>
                <a:schemeClr val="bg1"/>
              </a:solidFill>
              <a:bevel/>
              <a:headEnd/>
              <a:tailEnd/>
            </a:ln>
          </p:spPr>
          <p:txBody>
            <a:bodyPr/>
            <a:lstStyle/>
            <a:p>
              <a:endParaRPr lang="zh-CN" altLang="en-US"/>
            </a:p>
          </p:txBody>
        </p:sp>
        <p:sp>
          <p:nvSpPr>
            <p:cNvPr id="34840" name="湖北"/>
            <p:cNvSpPr>
              <a:spLocks noChangeArrowheads="1"/>
            </p:cNvSpPr>
            <p:nvPr/>
          </p:nvSpPr>
          <p:spPr bwMode="auto">
            <a:xfrm>
              <a:off x="3605571" y="2821440"/>
              <a:ext cx="873644" cy="547818"/>
            </a:xfrm>
            <a:custGeom>
              <a:avLst/>
              <a:gdLst>
                <a:gd name="T0" fmla="*/ 2147483647 w 488"/>
                <a:gd name="T1" fmla="*/ 2147483647 h 306"/>
                <a:gd name="T2" fmla="*/ 2147483647 w 488"/>
                <a:gd name="T3" fmla="*/ 2147483647 h 306"/>
                <a:gd name="T4" fmla="*/ 2147483647 w 488"/>
                <a:gd name="T5" fmla="*/ 2147483647 h 306"/>
                <a:gd name="T6" fmla="*/ 2147483647 w 488"/>
                <a:gd name="T7" fmla="*/ 2147483647 h 306"/>
                <a:gd name="T8" fmla="*/ 2147483647 w 488"/>
                <a:gd name="T9" fmla="*/ 2147483647 h 306"/>
                <a:gd name="T10" fmla="*/ 2147483647 w 488"/>
                <a:gd name="T11" fmla="*/ 2147483647 h 306"/>
                <a:gd name="T12" fmla="*/ 2147483647 w 488"/>
                <a:gd name="T13" fmla="*/ 2147483647 h 306"/>
                <a:gd name="T14" fmla="*/ 2147483647 w 488"/>
                <a:gd name="T15" fmla="*/ 2147483647 h 306"/>
                <a:gd name="T16" fmla="*/ 2147483647 w 488"/>
                <a:gd name="T17" fmla="*/ 2147483647 h 306"/>
                <a:gd name="T18" fmla="*/ 2147483647 w 488"/>
                <a:gd name="T19" fmla="*/ 2147483647 h 306"/>
                <a:gd name="T20" fmla="*/ 2147483647 w 488"/>
                <a:gd name="T21" fmla="*/ 2147483647 h 306"/>
                <a:gd name="T22" fmla="*/ 2147483647 w 488"/>
                <a:gd name="T23" fmla="*/ 2147483647 h 306"/>
                <a:gd name="T24" fmla="*/ 2147483647 w 488"/>
                <a:gd name="T25" fmla="*/ 2147483647 h 306"/>
                <a:gd name="T26" fmla="*/ 2147483647 w 488"/>
                <a:gd name="T27" fmla="*/ 2147483647 h 306"/>
                <a:gd name="T28" fmla="*/ 2147483647 w 488"/>
                <a:gd name="T29" fmla="*/ 2147483647 h 306"/>
                <a:gd name="T30" fmla="*/ 2147483647 w 488"/>
                <a:gd name="T31" fmla="*/ 2147483647 h 306"/>
                <a:gd name="T32" fmla="*/ 2147483647 w 488"/>
                <a:gd name="T33" fmla="*/ 2147483647 h 306"/>
                <a:gd name="T34" fmla="*/ 2147483647 w 488"/>
                <a:gd name="T35" fmla="*/ 2147483647 h 306"/>
                <a:gd name="T36" fmla="*/ 2147483647 w 488"/>
                <a:gd name="T37" fmla="*/ 2147483647 h 306"/>
                <a:gd name="T38" fmla="*/ 2147483647 w 488"/>
                <a:gd name="T39" fmla="*/ 2147483647 h 306"/>
                <a:gd name="T40" fmla="*/ 2147483647 w 488"/>
                <a:gd name="T41" fmla="*/ 2147483647 h 306"/>
                <a:gd name="T42" fmla="*/ 2147483647 w 488"/>
                <a:gd name="T43" fmla="*/ 2147483647 h 306"/>
                <a:gd name="T44" fmla="*/ 2147483647 w 488"/>
                <a:gd name="T45" fmla="*/ 2147483647 h 306"/>
                <a:gd name="T46" fmla="*/ 2147483647 w 488"/>
                <a:gd name="T47" fmla="*/ 2147483647 h 306"/>
                <a:gd name="T48" fmla="*/ 2147483647 w 488"/>
                <a:gd name="T49" fmla="*/ 2147483647 h 306"/>
                <a:gd name="T50" fmla="*/ 2147483647 w 488"/>
                <a:gd name="T51" fmla="*/ 2147483647 h 306"/>
                <a:gd name="T52" fmla="*/ 2147483647 w 488"/>
                <a:gd name="T53" fmla="*/ 2147483647 h 306"/>
                <a:gd name="T54" fmla="*/ 2147483647 w 488"/>
                <a:gd name="T55" fmla="*/ 2147483647 h 306"/>
                <a:gd name="T56" fmla="*/ 2147483647 w 488"/>
                <a:gd name="T57" fmla="*/ 2147483647 h 306"/>
                <a:gd name="T58" fmla="*/ 2147483647 w 488"/>
                <a:gd name="T59" fmla="*/ 2147483647 h 306"/>
                <a:gd name="T60" fmla="*/ 2147483647 w 488"/>
                <a:gd name="T61" fmla="*/ 2147483647 h 306"/>
                <a:gd name="T62" fmla="*/ 2147483647 w 488"/>
                <a:gd name="T63" fmla="*/ 2147483647 h 306"/>
                <a:gd name="T64" fmla="*/ 2147483647 w 488"/>
                <a:gd name="T65" fmla="*/ 2147483647 h 306"/>
                <a:gd name="T66" fmla="*/ 2147483647 w 488"/>
                <a:gd name="T67" fmla="*/ 2147483647 h 306"/>
                <a:gd name="T68" fmla="*/ 2147483647 w 488"/>
                <a:gd name="T69" fmla="*/ 2147483647 h 306"/>
                <a:gd name="T70" fmla="*/ 2147483647 w 488"/>
                <a:gd name="T71" fmla="*/ 2147483647 h 306"/>
                <a:gd name="T72" fmla="*/ 2147483647 w 488"/>
                <a:gd name="T73" fmla="*/ 2147483647 h 306"/>
                <a:gd name="T74" fmla="*/ 2147483647 w 488"/>
                <a:gd name="T75" fmla="*/ 2147483647 h 306"/>
                <a:gd name="T76" fmla="*/ 2147483647 w 488"/>
                <a:gd name="T77" fmla="*/ 2147483647 h 306"/>
                <a:gd name="T78" fmla="*/ 2147483647 w 488"/>
                <a:gd name="T79" fmla="*/ 2147483647 h 306"/>
                <a:gd name="T80" fmla="*/ 2147483647 w 488"/>
                <a:gd name="T81" fmla="*/ 2147483647 h 306"/>
                <a:gd name="T82" fmla="*/ 2147483647 w 488"/>
                <a:gd name="T83" fmla="*/ 2147483647 h 306"/>
                <a:gd name="T84" fmla="*/ 2147483647 w 488"/>
                <a:gd name="T85" fmla="*/ 2147483647 h 306"/>
                <a:gd name="T86" fmla="*/ 2147483647 w 488"/>
                <a:gd name="T87" fmla="*/ 2147483647 h 306"/>
                <a:gd name="T88" fmla="*/ 2147483647 w 488"/>
                <a:gd name="T89" fmla="*/ 2147483647 h 306"/>
                <a:gd name="T90" fmla="*/ 2147483647 w 488"/>
                <a:gd name="T91" fmla="*/ 2147483647 h 306"/>
                <a:gd name="T92" fmla="*/ 2147483647 w 488"/>
                <a:gd name="T93" fmla="*/ 2147483647 h 306"/>
                <a:gd name="T94" fmla="*/ 2147483647 w 488"/>
                <a:gd name="T95" fmla="*/ 2147483647 h 306"/>
                <a:gd name="T96" fmla="*/ 2147483647 w 488"/>
                <a:gd name="T97" fmla="*/ 2147483647 h 306"/>
                <a:gd name="T98" fmla="*/ 2147483647 w 488"/>
                <a:gd name="T99" fmla="*/ 2147483647 h 306"/>
                <a:gd name="T100" fmla="*/ 2147483647 w 488"/>
                <a:gd name="T101" fmla="*/ 2147483647 h 306"/>
                <a:gd name="T102" fmla="*/ 2147483647 w 488"/>
                <a:gd name="T103" fmla="*/ 2147483647 h 306"/>
                <a:gd name="T104" fmla="*/ 2147483647 w 488"/>
                <a:gd name="T105" fmla="*/ 2147483647 h 306"/>
                <a:gd name="T106" fmla="*/ 2147483647 w 488"/>
                <a:gd name="T107" fmla="*/ 2147483647 h 306"/>
                <a:gd name="T108" fmla="*/ 2147483647 w 488"/>
                <a:gd name="T109" fmla="*/ 2147483647 h 306"/>
                <a:gd name="T110" fmla="*/ 2147483647 w 488"/>
                <a:gd name="T111" fmla="*/ 2147483647 h 306"/>
                <a:gd name="T112" fmla="*/ 2147483647 w 488"/>
                <a:gd name="T113" fmla="*/ 2147483647 h 306"/>
                <a:gd name="T114" fmla="*/ 2147483647 w 488"/>
                <a:gd name="T115" fmla="*/ 2147483647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88"/>
                <a:gd name="T175" fmla="*/ 0 h 306"/>
                <a:gd name="T176" fmla="*/ 488 w 488"/>
                <a:gd name="T177" fmla="*/ 306 h 30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solidFill>
              <a:srgbClr val="3B3B3B"/>
            </a:solidFill>
            <a:ln w="3175" cmpd="sng">
              <a:solidFill>
                <a:schemeClr val="bg1"/>
              </a:solidFill>
              <a:bevel/>
              <a:headEnd/>
              <a:tailEnd/>
            </a:ln>
          </p:spPr>
          <p:txBody>
            <a:bodyPr/>
            <a:lstStyle/>
            <a:p>
              <a:endParaRPr lang="zh-CN" altLang="en-US"/>
            </a:p>
          </p:txBody>
        </p:sp>
        <p:sp>
          <p:nvSpPr>
            <p:cNvPr id="34841" name="广东"/>
            <p:cNvSpPr>
              <a:spLocks noChangeArrowheads="1"/>
            </p:cNvSpPr>
            <p:nvPr/>
          </p:nvSpPr>
          <p:spPr bwMode="auto">
            <a:xfrm>
              <a:off x="3798919" y="3827562"/>
              <a:ext cx="909449" cy="719682"/>
            </a:xfrm>
            <a:custGeom>
              <a:avLst/>
              <a:gdLst>
                <a:gd name="T0" fmla="*/ 2147483647 w 508"/>
                <a:gd name="T1" fmla="*/ 2147483647 h 402"/>
                <a:gd name="T2" fmla="*/ 2147483647 w 508"/>
                <a:gd name="T3" fmla="*/ 2147483647 h 402"/>
                <a:gd name="T4" fmla="*/ 2147483647 w 508"/>
                <a:gd name="T5" fmla="*/ 2147483647 h 402"/>
                <a:gd name="T6" fmla="*/ 2147483647 w 508"/>
                <a:gd name="T7" fmla="*/ 2147483647 h 402"/>
                <a:gd name="T8" fmla="*/ 2147483647 w 508"/>
                <a:gd name="T9" fmla="*/ 2147483647 h 402"/>
                <a:gd name="T10" fmla="*/ 2147483647 w 508"/>
                <a:gd name="T11" fmla="*/ 2147483647 h 402"/>
                <a:gd name="T12" fmla="*/ 2147483647 w 508"/>
                <a:gd name="T13" fmla="*/ 2147483647 h 402"/>
                <a:gd name="T14" fmla="*/ 2147483647 w 508"/>
                <a:gd name="T15" fmla="*/ 2147483647 h 402"/>
                <a:gd name="T16" fmla="*/ 2147483647 w 508"/>
                <a:gd name="T17" fmla="*/ 2147483647 h 402"/>
                <a:gd name="T18" fmla="*/ 2147483647 w 508"/>
                <a:gd name="T19" fmla="*/ 2147483647 h 402"/>
                <a:gd name="T20" fmla="*/ 2147483647 w 508"/>
                <a:gd name="T21" fmla="*/ 2147483647 h 402"/>
                <a:gd name="T22" fmla="*/ 2147483647 w 508"/>
                <a:gd name="T23" fmla="*/ 2147483647 h 402"/>
                <a:gd name="T24" fmla="*/ 2147483647 w 508"/>
                <a:gd name="T25" fmla="*/ 2147483647 h 402"/>
                <a:gd name="T26" fmla="*/ 2147483647 w 508"/>
                <a:gd name="T27" fmla="*/ 2147483647 h 402"/>
                <a:gd name="T28" fmla="*/ 2147483647 w 508"/>
                <a:gd name="T29" fmla="*/ 2147483647 h 402"/>
                <a:gd name="T30" fmla="*/ 2147483647 w 508"/>
                <a:gd name="T31" fmla="*/ 2147483647 h 402"/>
                <a:gd name="T32" fmla="*/ 2147483647 w 508"/>
                <a:gd name="T33" fmla="*/ 2147483647 h 402"/>
                <a:gd name="T34" fmla="*/ 2147483647 w 508"/>
                <a:gd name="T35" fmla="*/ 2147483647 h 402"/>
                <a:gd name="T36" fmla="*/ 2147483647 w 508"/>
                <a:gd name="T37" fmla="*/ 2147483647 h 402"/>
                <a:gd name="T38" fmla="*/ 2147483647 w 508"/>
                <a:gd name="T39" fmla="*/ 2147483647 h 402"/>
                <a:gd name="T40" fmla="*/ 2147483647 w 508"/>
                <a:gd name="T41" fmla="*/ 2147483647 h 402"/>
                <a:gd name="T42" fmla="*/ 2147483647 w 508"/>
                <a:gd name="T43" fmla="*/ 2147483647 h 402"/>
                <a:gd name="T44" fmla="*/ 2147483647 w 508"/>
                <a:gd name="T45" fmla="*/ 2147483647 h 402"/>
                <a:gd name="T46" fmla="*/ 2147483647 w 508"/>
                <a:gd name="T47" fmla="*/ 2147483647 h 402"/>
                <a:gd name="T48" fmla="*/ 2147483647 w 508"/>
                <a:gd name="T49" fmla="*/ 2147483647 h 402"/>
                <a:gd name="T50" fmla="*/ 2147483647 w 508"/>
                <a:gd name="T51" fmla="*/ 2147483647 h 402"/>
                <a:gd name="T52" fmla="*/ 2147483647 w 508"/>
                <a:gd name="T53" fmla="*/ 2147483647 h 402"/>
                <a:gd name="T54" fmla="*/ 2147483647 w 508"/>
                <a:gd name="T55" fmla="*/ 2147483647 h 402"/>
                <a:gd name="T56" fmla="*/ 2147483647 w 508"/>
                <a:gd name="T57" fmla="*/ 2147483647 h 402"/>
                <a:gd name="T58" fmla="*/ 2147483647 w 508"/>
                <a:gd name="T59" fmla="*/ 2147483647 h 402"/>
                <a:gd name="T60" fmla="*/ 2147483647 w 508"/>
                <a:gd name="T61" fmla="*/ 2147483647 h 402"/>
                <a:gd name="T62" fmla="*/ 2147483647 w 508"/>
                <a:gd name="T63" fmla="*/ 2147483647 h 402"/>
                <a:gd name="T64" fmla="*/ 2147483647 w 508"/>
                <a:gd name="T65" fmla="*/ 2147483647 h 402"/>
                <a:gd name="T66" fmla="*/ 2147483647 w 508"/>
                <a:gd name="T67" fmla="*/ 2147483647 h 402"/>
                <a:gd name="T68" fmla="*/ 2147483647 w 508"/>
                <a:gd name="T69" fmla="*/ 2147483647 h 402"/>
                <a:gd name="T70" fmla="*/ 2147483647 w 508"/>
                <a:gd name="T71" fmla="*/ 2147483647 h 402"/>
                <a:gd name="T72" fmla="*/ 2147483647 w 508"/>
                <a:gd name="T73" fmla="*/ 2147483647 h 402"/>
                <a:gd name="T74" fmla="*/ 2147483647 w 508"/>
                <a:gd name="T75" fmla="*/ 2147483647 h 402"/>
                <a:gd name="T76" fmla="*/ 2147483647 w 508"/>
                <a:gd name="T77" fmla="*/ 2147483647 h 402"/>
                <a:gd name="T78" fmla="*/ 2147483647 w 508"/>
                <a:gd name="T79" fmla="*/ 2147483647 h 402"/>
                <a:gd name="T80" fmla="*/ 2147483647 w 508"/>
                <a:gd name="T81" fmla="*/ 2147483647 h 402"/>
                <a:gd name="T82" fmla="*/ 2147483647 w 508"/>
                <a:gd name="T83" fmla="*/ 2147483647 h 402"/>
                <a:gd name="T84" fmla="*/ 2147483647 w 508"/>
                <a:gd name="T85" fmla="*/ 2147483647 h 402"/>
                <a:gd name="T86" fmla="*/ 2147483647 w 508"/>
                <a:gd name="T87" fmla="*/ 2147483647 h 402"/>
                <a:gd name="T88" fmla="*/ 2147483647 w 508"/>
                <a:gd name="T89" fmla="*/ 2147483647 h 402"/>
                <a:gd name="T90" fmla="*/ 2147483647 w 508"/>
                <a:gd name="T91" fmla="*/ 2147483647 h 402"/>
                <a:gd name="T92" fmla="*/ 2147483647 w 508"/>
                <a:gd name="T93" fmla="*/ 2147483647 h 402"/>
                <a:gd name="T94" fmla="*/ 2147483647 w 508"/>
                <a:gd name="T95" fmla="*/ 2147483647 h 402"/>
                <a:gd name="T96" fmla="*/ 2147483647 w 508"/>
                <a:gd name="T97" fmla="*/ 2147483647 h 402"/>
                <a:gd name="T98" fmla="*/ 2147483647 w 508"/>
                <a:gd name="T99" fmla="*/ 2147483647 h 402"/>
                <a:gd name="T100" fmla="*/ 2147483647 w 508"/>
                <a:gd name="T101" fmla="*/ 2147483647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508"/>
                <a:gd name="T154" fmla="*/ 0 h 402"/>
                <a:gd name="T155" fmla="*/ 508 w 508"/>
                <a:gd name="T156" fmla="*/ 402 h 40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3B3B3B"/>
            </a:solidFill>
            <a:ln w="3175" cmpd="sng">
              <a:solidFill>
                <a:schemeClr val="bg1"/>
              </a:solidFill>
              <a:bevel/>
              <a:headEnd/>
              <a:tailEnd/>
            </a:ln>
          </p:spPr>
          <p:txBody>
            <a:bodyPr/>
            <a:lstStyle/>
            <a:p>
              <a:endParaRPr lang="zh-CN" altLang="en-US"/>
            </a:p>
          </p:txBody>
        </p:sp>
        <p:sp>
          <p:nvSpPr>
            <p:cNvPr id="34842" name="江西"/>
            <p:cNvSpPr>
              <a:spLocks noChangeArrowheads="1"/>
            </p:cNvSpPr>
            <p:nvPr/>
          </p:nvSpPr>
          <p:spPr bwMode="auto">
            <a:xfrm>
              <a:off x="4228580" y="3204554"/>
              <a:ext cx="544237" cy="741165"/>
            </a:xfrm>
            <a:custGeom>
              <a:avLst/>
              <a:gdLst>
                <a:gd name="T0" fmla="*/ 2147483647 w 304"/>
                <a:gd name="T1" fmla="*/ 0 h 414"/>
                <a:gd name="T2" fmla="*/ 2147483647 w 304"/>
                <a:gd name="T3" fmla="*/ 2147483647 h 414"/>
                <a:gd name="T4" fmla="*/ 2147483647 w 304"/>
                <a:gd name="T5" fmla="*/ 2147483647 h 414"/>
                <a:gd name="T6" fmla="*/ 2147483647 w 304"/>
                <a:gd name="T7" fmla="*/ 2147483647 h 414"/>
                <a:gd name="T8" fmla="*/ 2147483647 w 304"/>
                <a:gd name="T9" fmla="*/ 2147483647 h 414"/>
                <a:gd name="T10" fmla="*/ 2147483647 w 304"/>
                <a:gd name="T11" fmla="*/ 2147483647 h 414"/>
                <a:gd name="T12" fmla="*/ 2147483647 w 304"/>
                <a:gd name="T13" fmla="*/ 2147483647 h 414"/>
                <a:gd name="T14" fmla="*/ 2147483647 w 304"/>
                <a:gd name="T15" fmla="*/ 2147483647 h 414"/>
                <a:gd name="T16" fmla="*/ 2147483647 w 304"/>
                <a:gd name="T17" fmla="*/ 2147483647 h 414"/>
                <a:gd name="T18" fmla="*/ 2147483647 w 304"/>
                <a:gd name="T19" fmla="*/ 2147483647 h 414"/>
                <a:gd name="T20" fmla="*/ 2147483647 w 304"/>
                <a:gd name="T21" fmla="*/ 2147483647 h 414"/>
                <a:gd name="T22" fmla="*/ 2147483647 w 304"/>
                <a:gd name="T23" fmla="*/ 2147483647 h 414"/>
                <a:gd name="T24" fmla="*/ 2147483647 w 304"/>
                <a:gd name="T25" fmla="*/ 2147483647 h 414"/>
                <a:gd name="T26" fmla="*/ 2147483647 w 304"/>
                <a:gd name="T27" fmla="*/ 2147483647 h 414"/>
                <a:gd name="T28" fmla="*/ 0 w 304"/>
                <a:gd name="T29" fmla="*/ 2147483647 h 414"/>
                <a:gd name="T30" fmla="*/ 2147483647 w 304"/>
                <a:gd name="T31" fmla="*/ 2147483647 h 414"/>
                <a:gd name="T32" fmla="*/ 2147483647 w 304"/>
                <a:gd name="T33" fmla="*/ 2147483647 h 414"/>
                <a:gd name="T34" fmla="*/ 2147483647 w 304"/>
                <a:gd name="T35" fmla="*/ 2147483647 h 414"/>
                <a:gd name="T36" fmla="*/ 2147483647 w 304"/>
                <a:gd name="T37" fmla="*/ 2147483647 h 414"/>
                <a:gd name="T38" fmla="*/ 2147483647 w 304"/>
                <a:gd name="T39" fmla="*/ 2147483647 h 414"/>
                <a:gd name="T40" fmla="*/ 2147483647 w 304"/>
                <a:gd name="T41" fmla="*/ 2147483647 h 414"/>
                <a:gd name="T42" fmla="*/ 2147483647 w 304"/>
                <a:gd name="T43" fmla="*/ 2147483647 h 414"/>
                <a:gd name="T44" fmla="*/ 2147483647 w 304"/>
                <a:gd name="T45" fmla="*/ 2147483647 h 414"/>
                <a:gd name="T46" fmla="*/ 2147483647 w 304"/>
                <a:gd name="T47" fmla="*/ 2147483647 h 414"/>
                <a:gd name="T48" fmla="*/ 2147483647 w 304"/>
                <a:gd name="T49" fmla="*/ 2147483647 h 414"/>
                <a:gd name="T50" fmla="*/ 2147483647 w 304"/>
                <a:gd name="T51" fmla="*/ 2147483647 h 414"/>
                <a:gd name="T52" fmla="*/ 2147483647 w 304"/>
                <a:gd name="T53" fmla="*/ 2147483647 h 414"/>
                <a:gd name="T54" fmla="*/ 2147483647 w 304"/>
                <a:gd name="T55" fmla="*/ 2147483647 h 414"/>
                <a:gd name="T56" fmla="*/ 2147483647 w 304"/>
                <a:gd name="T57" fmla="*/ 2147483647 h 414"/>
                <a:gd name="T58" fmla="*/ 2147483647 w 304"/>
                <a:gd name="T59" fmla="*/ 2147483647 h 414"/>
                <a:gd name="T60" fmla="*/ 2147483647 w 304"/>
                <a:gd name="T61" fmla="*/ 2147483647 h 414"/>
                <a:gd name="T62" fmla="*/ 2147483647 w 304"/>
                <a:gd name="T63" fmla="*/ 2147483647 h 414"/>
                <a:gd name="T64" fmla="*/ 2147483647 w 304"/>
                <a:gd name="T65" fmla="*/ 2147483647 h 414"/>
                <a:gd name="T66" fmla="*/ 2147483647 w 304"/>
                <a:gd name="T67" fmla="*/ 2147483647 h 414"/>
                <a:gd name="T68" fmla="*/ 2147483647 w 304"/>
                <a:gd name="T69" fmla="*/ 2147483647 h 414"/>
                <a:gd name="T70" fmla="*/ 2147483647 w 304"/>
                <a:gd name="T71" fmla="*/ 2147483647 h 414"/>
                <a:gd name="T72" fmla="*/ 2147483647 w 304"/>
                <a:gd name="T73" fmla="*/ 2147483647 h 414"/>
                <a:gd name="T74" fmla="*/ 2147483647 w 304"/>
                <a:gd name="T75" fmla="*/ 2147483647 h 414"/>
                <a:gd name="T76" fmla="*/ 2147483647 w 304"/>
                <a:gd name="T77" fmla="*/ 2147483647 h 414"/>
                <a:gd name="T78" fmla="*/ 2147483647 w 304"/>
                <a:gd name="T79" fmla="*/ 2147483647 h 414"/>
                <a:gd name="T80" fmla="*/ 2147483647 w 304"/>
                <a:gd name="T81" fmla="*/ 2147483647 h 414"/>
                <a:gd name="T82" fmla="*/ 2147483647 w 304"/>
                <a:gd name="T83" fmla="*/ 2147483647 h 414"/>
                <a:gd name="T84" fmla="*/ 2147483647 w 304"/>
                <a:gd name="T85" fmla="*/ 2147483647 h 414"/>
                <a:gd name="T86" fmla="*/ 2147483647 w 304"/>
                <a:gd name="T87" fmla="*/ 2147483647 h 414"/>
                <a:gd name="T88" fmla="*/ 2147483647 w 304"/>
                <a:gd name="T89" fmla="*/ 2147483647 h 414"/>
                <a:gd name="T90" fmla="*/ 2147483647 w 304"/>
                <a:gd name="T91" fmla="*/ 2147483647 h 414"/>
                <a:gd name="T92" fmla="*/ 2147483647 w 304"/>
                <a:gd name="T93" fmla="*/ 2147483647 h 414"/>
                <a:gd name="T94" fmla="*/ 2147483647 w 304"/>
                <a:gd name="T95" fmla="*/ 2147483647 h 414"/>
                <a:gd name="T96" fmla="*/ 2147483647 w 304"/>
                <a:gd name="T97" fmla="*/ 2147483647 h 414"/>
                <a:gd name="T98" fmla="*/ 2147483647 w 304"/>
                <a:gd name="T99" fmla="*/ 2147483647 h 414"/>
                <a:gd name="T100" fmla="*/ 2147483647 w 304"/>
                <a:gd name="T101" fmla="*/ 2147483647 h 414"/>
                <a:gd name="T102" fmla="*/ 2147483647 w 304"/>
                <a:gd name="T103" fmla="*/ 2147483647 h 414"/>
                <a:gd name="T104" fmla="*/ 2147483647 w 304"/>
                <a:gd name="T105" fmla="*/ 2147483647 h 414"/>
                <a:gd name="T106" fmla="*/ 2147483647 w 304"/>
                <a:gd name="T107" fmla="*/ 2147483647 h 414"/>
                <a:gd name="T108" fmla="*/ 2147483647 w 304"/>
                <a:gd name="T109" fmla="*/ 2147483647 h 414"/>
                <a:gd name="T110" fmla="*/ 2147483647 w 304"/>
                <a:gd name="T111" fmla="*/ 2147483647 h 414"/>
                <a:gd name="T112" fmla="*/ 2147483647 w 304"/>
                <a:gd name="T113" fmla="*/ 2147483647 h 414"/>
                <a:gd name="T114" fmla="*/ 2147483647 w 304"/>
                <a:gd name="T115" fmla="*/ 2147483647 h 414"/>
                <a:gd name="T116" fmla="*/ 2147483647 w 304"/>
                <a:gd name="T117" fmla="*/ 2147483647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4"/>
                <a:gd name="T178" fmla="*/ 0 h 414"/>
                <a:gd name="T179" fmla="*/ 304 w 304"/>
                <a:gd name="T180" fmla="*/ 414 h 41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solidFill>
              <a:srgbClr val="F4F4F4"/>
            </a:solidFill>
            <a:ln w="3175" cmpd="sng">
              <a:solidFill>
                <a:srgbClr val="3B3B3B"/>
              </a:solidFill>
              <a:bevel/>
              <a:headEnd/>
              <a:tailEnd/>
            </a:ln>
          </p:spPr>
          <p:txBody>
            <a:bodyPr/>
            <a:lstStyle/>
            <a:p>
              <a:endParaRPr lang="zh-CN" altLang="en-US"/>
            </a:p>
          </p:txBody>
        </p:sp>
        <p:sp>
          <p:nvSpPr>
            <p:cNvPr id="34843" name="福建"/>
            <p:cNvSpPr>
              <a:spLocks noChangeArrowheads="1"/>
            </p:cNvSpPr>
            <p:nvPr/>
          </p:nvSpPr>
          <p:spPr bwMode="auto">
            <a:xfrm>
              <a:off x="4511440" y="3401482"/>
              <a:ext cx="504852" cy="615847"/>
            </a:xfrm>
            <a:custGeom>
              <a:avLst/>
              <a:gdLst>
                <a:gd name="T0" fmla="*/ 2147483647 w 282"/>
                <a:gd name="T1" fmla="*/ 2147483647 h 344"/>
                <a:gd name="T2" fmla="*/ 2147483647 w 282"/>
                <a:gd name="T3" fmla="*/ 2147483647 h 344"/>
                <a:gd name="T4" fmla="*/ 2147483647 w 282"/>
                <a:gd name="T5" fmla="*/ 2147483647 h 344"/>
                <a:gd name="T6" fmla="*/ 2147483647 w 282"/>
                <a:gd name="T7" fmla="*/ 2147483647 h 344"/>
                <a:gd name="T8" fmla="*/ 2147483647 w 282"/>
                <a:gd name="T9" fmla="*/ 2147483647 h 344"/>
                <a:gd name="T10" fmla="*/ 2147483647 w 282"/>
                <a:gd name="T11" fmla="*/ 2147483647 h 344"/>
                <a:gd name="T12" fmla="*/ 2147483647 w 282"/>
                <a:gd name="T13" fmla="*/ 2147483647 h 344"/>
                <a:gd name="T14" fmla="*/ 2147483647 w 282"/>
                <a:gd name="T15" fmla="*/ 2147483647 h 344"/>
                <a:gd name="T16" fmla="*/ 2147483647 w 282"/>
                <a:gd name="T17" fmla="*/ 2147483647 h 344"/>
                <a:gd name="T18" fmla="*/ 2147483647 w 282"/>
                <a:gd name="T19" fmla="*/ 2147483647 h 344"/>
                <a:gd name="T20" fmla="*/ 2147483647 w 282"/>
                <a:gd name="T21" fmla="*/ 2147483647 h 344"/>
                <a:gd name="T22" fmla="*/ 2147483647 w 282"/>
                <a:gd name="T23" fmla="*/ 2147483647 h 344"/>
                <a:gd name="T24" fmla="*/ 2147483647 w 282"/>
                <a:gd name="T25" fmla="*/ 2147483647 h 344"/>
                <a:gd name="T26" fmla="*/ 2147483647 w 282"/>
                <a:gd name="T27" fmla="*/ 2147483647 h 344"/>
                <a:gd name="T28" fmla="*/ 2147483647 w 282"/>
                <a:gd name="T29" fmla="*/ 2147483647 h 344"/>
                <a:gd name="T30" fmla="*/ 2147483647 w 282"/>
                <a:gd name="T31" fmla="*/ 2147483647 h 344"/>
                <a:gd name="T32" fmla="*/ 2147483647 w 282"/>
                <a:gd name="T33" fmla="*/ 2147483647 h 344"/>
                <a:gd name="T34" fmla="*/ 0 w 282"/>
                <a:gd name="T35" fmla="*/ 2147483647 h 344"/>
                <a:gd name="T36" fmla="*/ 2147483647 w 282"/>
                <a:gd name="T37" fmla="*/ 2147483647 h 344"/>
                <a:gd name="T38" fmla="*/ 2147483647 w 282"/>
                <a:gd name="T39" fmla="*/ 2147483647 h 344"/>
                <a:gd name="T40" fmla="*/ 2147483647 w 282"/>
                <a:gd name="T41" fmla="*/ 2147483647 h 344"/>
                <a:gd name="T42" fmla="*/ 2147483647 w 282"/>
                <a:gd name="T43" fmla="*/ 2147483647 h 344"/>
                <a:gd name="T44" fmla="*/ 2147483647 w 282"/>
                <a:gd name="T45" fmla="*/ 2147483647 h 344"/>
                <a:gd name="T46" fmla="*/ 2147483647 w 282"/>
                <a:gd name="T47" fmla="*/ 2147483647 h 344"/>
                <a:gd name="T48" fmla="*/ 2147483647 w 282"/>
                <a:gd name="T49" fmla="*/ 2147483647 h 344"/>
                <a:gd name="T50" fmla="*/ 2147483647 w 282"/>
                <a:gd name="T51" fmla="*/ 2147483647 h 344"/>
                <a:gd name="T52" fmla="*/ 2147483647 w 282"/>
                <a:gd name="T53" fmla="*/ 2147483647 h 344"/>
                <a:gd name="T54" fmla="*/ 2147483647 w 282"/>
                <a:gd name="T55" fmla="*/ 2147483647 h 344"/>
                <a:gd name="T56" fmla="*/ 2147483647 w 282"/>
                <a:gd name="T57" fmla="*/ 2147483647 h 344"/>
                <a:gd name="T58" fmla="*/ 2147483647 w 282"/>
                <a:gd name="T59" fmla="*/ 2147483647 h 344"/>
                <a:gd name="T60" fmla="*/ 2147483647 w 282"/>
                <a:gd name="T61" fmla="*/ 2147483647 h 344"/>
                <a:gd name="T62" fmla="*/ 2147483647 w 282"/>
                <a:gd name="T63" fmla="*/ 2147483647 h 344"/>
                <a:gd name="T64" fmla="*/ 2147483647 w 282"/>
                <a:gd name="T65" fmla="*/ 2147483647 h 344"/>
                <a:gd name="T66" fmla="*/ 2147483647 w 282"/>
                <a:gd name="T67" fmla="*/ 2147483647 h 344"/>
                <a:gd name="T68" fmla="*/ 2147483647 w 282"/>
                <a:gd name="T69" fmla="*/ 2147483647 h 344"/>
                <a:gd name="T70" fmla="*/ 2147483647 w 282"/>
                <a:gd name="T71" fmla="*/ 2147483647 h 344"/>
                <a:gd name="T72" fmla="*/ 2147483647 w 282"/>
                <a:gd name="T73" fmla="*/ 2147483647 h 344"/>
                <a:gd name="T74" fmla="*/ 2147483647 w 282"/>
                <a:gd name="T75" fmla="*/ 2147483647 h 344"/>
                <a:gd name="T76" fmla="*/ 2147483647 w 282"/>
                <a:gd name="T77" fmla="*/ 2147483647 h 344"/>
                <a:gd name="T78" fmla="*/ 2147483647 w 282"/>
                <a:gd name="T79" fmla="*/ 2147483647 h 344"/>
                <a:gd name="T80" fmla="*/ 2147483647 w 282"/>
                <a:gd name="T81" fmla="*/ 2147483647 h 344"/>
                <a:gd name="T82" fmla="*/ 2147483647 w 282"/>
                <a:gd name="T83" fmla="*/ 2147483647 h 344"/>
                <a:gd name="T84" fmla="*/ 2147483647 w 282"/>
                <a:gd name="T85" fmla="*/ 2147483647 h 344"/>
                <a:gd name="T86" fmla="*/ 2147483647 w 282"/>
                <a:gd name="T87" fmla="*/ 2147483647 h 344"/>
                <a:gd name="T88" fmla="*/ 2147483647 w 282"/>
                <a:gd name="T89" fmla="*/ 2147483647 h 344"/>
                <a:gd name="T90" fmla="*/ 2147483647 w 282"/>
                <a:gd name="T91" fmla="*/ 2147483647 h 344"/>
                <a:gd name="T92" fmla="*/ 2147483647 w 282"/>
                <a:gd name="T93" fmla="*/ 2147483647 h 344"/>
                <a:gd name="T94" fmla="*/ 2147483647 w 282"/>
                <a:gd name="T95" fmla="*/ 2147483647 h 344"/>
                <a:gd name="T96" fmla="*/ 2147483647 w 282"/>
                <a:gd name="T97" fmla="*/ 2147483647 h 344"/>
                <a:gd name="T98" fmla="*/ 2147483647 w 282"/>
                <a:gd name="T99" fmla="*/ 2147483647 h 344"/>
                <a:gd name="T100" fmla="*/ 2147483647 w 282"/>
                <a:gd name="T101" fmla="*/ 2147483647 h 344"/>
                <a:gd name="T102" fmla="*/ 2147483647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82"/>
                <a:gd name="T157" fmla="*/ 0 h 344"/>
                <a:gd name="T158" fmla="*/ 282 w 282"/>
                <a:gd name="T159" fmla="*/ 344 h 34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solidFill>
              <a:srgbClr val="3B3B3B"/>
            </a:solidFill>
            <a:ln w="3175" cmpd="sng">
              <a:solidFill>
                <a:schemeClr val="bg1"/>
              </a:solidFill>
              <a:bevel/>
              <a:headEnd/>
              <a:tailEnd/>
            </a:ln>
          </p:spPr>
          <p:txBody>
            <a:bodyPr/>
            <a:lstStyle/>
            <a:p>
              <a:endParaRPr lang="zh-CN" altLang="en-US"/>
            </a:p>
          </p:txBody>
        </p:sp>
        <p:sp>
          <p:nvSpPr>
            <p:cNvPr id="34844" name="浙江"/>
            <p:cNvSpPr>
              <a:spLocks noChangeArrowheads="1"/>
            </p:cNvSpPr>
            <p:nvPr/>
          </p:nvSpPr>
          <p:spPr bwMode="auto">
            <a:xfrm>
              <a:off x="4737012" y="3011207"/>
              <a:ext cx="433241" cy="501271"/>
            </a:xfrm>
            <a:custGeom>
              <a:avLst/>
              <a:gdLst>
                <a:gd name="T0" fmla="*/ 2147483647 w 242"/>
                <a:gd name="T1" fmla="*/ 2147483647 h 280"/>
                <a:gd name="T2" fmla="*/ 2147483647 w 242"/>
                <a:gd name="T3" fmla="*/ 2147483647 h 280"/>
                <a:gd name="T4" fmla="*/ 2147483647 w 242"/>
                <a:gd name="T5" fmla="*/ 2147483647 h 280"/>
                <a:gd name="T6" fmla="*/ 2147483647 w 242"/>
                <a:gd name="T7" fmla="*/ 2147483647 h 280"/>
                <a:gd name="T8" fmla="*/ 2147483647 w 242"/>
                <a:gd name="T9" fmla="*/ 2147483647 h 280"/>
                <a:gd name="T10" fmla="*/ 2147483647 w 242"/>
                <a:gd name="T11" fmla="*/ 2147483647 h 280"/>
                <a:gd name="T12" fmla="*/ 2147483647 w 242"/>
                <a:gd name="T13" fmla="*/ 2147483647 h 280"/>
                <a:gd name="T14" fmla="*/ 2147483647 w 242"/>
                <a:gd name="T15" fmla="*/ 2147483647 h 280"/>
                <a:gd name="T16" fmla="*/ 2147483647 w 242"/>
                <a:gd name="T17" fmla="*/ 2147483647 h 280"/>
                <a:gd name="T18" fmla="*/ 0 w 242"/>
                <a:gd name="T19" fmla="*/ 2147483647 h 280"/>
                <a:gd name="T20" fmla="*/ 2147483647 w 242"/>
                <a:gd name="T21" fmla="*/ 2147483647 h 280"/>
                <a:gd name="T22" fmla="*/ 2147483647 w 242"/>
                <a:gd name="T23" fmla="*/ 2147483647 h 280"/>
                <a:gd name="T24" fmla="*/ 2147483647 w 242"/>
                <a:gd name="T25" fmla="*/ 2147483647 h 280"/>
                <a:gd name="T26" fmla="*/ 2147483647 w 242"/>
                <a:gd name="T27" fmla="*/ 2147483647 h 280"/>
                <a:gd name="T28" fmla="*/ 2147483647 w 242"/>
                <a:gd name="T29" fmla="*/ 2147483647 h 280"/>
                <a:gd name="T30" fmla="*/ 2147483647 w 242"/>
                <a:gd name="T31" fmla="*/ 2147483647 h 280"/>
                <a:gd name="T32" fmla="*/ 2147483647 w 242"/>
                <a:gd name="T33" fmla="*/ 2147483647 h 280"/>
                <a:gd name="T34" fmla="*/ 2147483647 w 242"/>
                <a:gd name="T35" fmla="*/ 2147483647 h 280"/>
                <a:gd name="T36" fmla="*/ 2147483647 w 242"/>
                <a:gd name="T37" fmla="*/ 2147483647 h 280"/>
                <a:gd name="T38" fmla="*/ 2147483647 w 242"/>
                <a:gd name="T39" fmla="*/ 2147483647 h 280"/>
                <a:gd name="T40" fmla="*/ 2147483647 w 242"/>
                <a:gd name="T41" fmla="*/ 2147483647 h 280"/>
                <a:gd name="T42" fmla="*/ 2147483647 w 242"/>
                <a:gd name="T43" fmla="*/ 2147483647 h 280"/>
                <a:gd name="T44" fmla="*/ 2147483647 w 242"/>
                <a:gd name="T45" fmla="*/ 2147483647 h 280"/>
                <a:gd name="T46" fmla="*/ 2147483647 w 242"/>
                <a:gd name="T47" fmla="*/ 2147483647 h 280"/>
                <a:gd name="T48" fmla="*/ 2147483647 w 242"/>
                <a:gd name="T49" fmla="*/ 2147483647 h 280"/>
                <a:gd name="T50" fmla="*/ 2147483647 w 242"/>
                <a:gd name="T51" fmla="*/ 2147483647 h 280"/>
                <a:gd name="T52" fmla="*/ 2147483647 w 242"/>
                <a:gd name="T53" fmla="*/ 2147483647 h 280"/>
                <a:gd name="T54" fmla="*/ 2147483647 w 242"/>
                <a:gd name="T55" fmla="*/ 2147483647 h 280"/>
                <a:gd name="T56" fmla="*/ 2147483647 w 242"/>
                <a:gd name="T57" fmla="*/ 2147483647 h 280"/>
                <a:gd name="T58" fmla="*/ 2147483647 w 242"/>
                <a:gd name="T59" fmla="*/ 2147483647 h 280"/>
                <a:gd name="T60" fmla="*/ 2147483647 w 242"/>
                <a:gd name="T61" fmla="*/ 2147483647 h 280"/>
                <a:gd name="T62" fmla="*/ 2147483647 w 242"/>
                <a:gd name="T63" fmla="*/ 2147483647 h 280"/>
                <a:gd name="T64" fmla="*/ 2147483647 w 242"/>
                <a:gd name="T65" fmla="*/ 2147483647 h 280"/>
                <a:gd name="T66" fmla="*/ 2147483647 w 242"/>
                <a:gd name="T67" fmla="*/ 2147483647 h 280"/>
                <a:gd name="T68" fmla="*/ 2147483647 w 242"/>
                <a:gd name="T69" fmla="*/ 2147483647 h 280"/>
                <a:gd name="T70" fmla="*/ 2147483647 w 242"/>
                <a:gd name="T71" fmla="*/ 2147483647 h 280"/>
                <a:gd name="T72" fmla="*/ 2147483647 w 242"/>
                <a:gd name="T73" fmla="*/ 2147483647 h 280"/>
                <a:gd name="T74" fmla="*/ 2147483647 w 242"/>
                <a:gd name="T75" fmla="*/ 2147483647 h 280"/>
                <a:gd name="T76" fmla="*/ 2147483647 w 242"/>
                <a:gd name="T77" fmla="*/ 2147483647 h 280"/>
                <a:gd name="T78" fmla="*/ 2147483647 w 242"/>
                <a:gd name="T79" fmla="*/ 2147483647 h 280"/>
                <a:gd name="T80" fmla="*/ 2147483647 w 242"/>
                <a:gd name="T81" fmla="*/ 2147483647 h 280"/>
                <a:gd name="T82" fmla="*/ 2147483647 w 242"/>
                <a:gd name="T83" fmla="*/ 2147483647 h 280"/>
                <a:gd name="T84" fmla="*/ 2147483647 w 242"/>
                <a:gd name="T85" fmla="*/ 2147483647 h 280"/>
                <a:gd name="T86" fmla="*/ 2147483647 w 242"/>
                <a:gd name="T87" fmla="*/ 2147483647 h 280"/>
                <a:gd name="T88" fmla="*/ 2147483647 w 242"/>
                <a:gd name="T89" fmla="*/ 2147483647 h 280"/>
                <a:gd name="T90" fmla="*/ 2147483647 w 242"/>
                <a:gd name="T91" fmla="*/ 2147483647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2"/>
                <a:gd name="T139" fmla="*/ 0 h 280"/>
                <a:gd name="T140" fmla="*/ 242 w 242"/>
                <a:gd name="T141" fmla="*/ 280 h 28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3B3B3B"/>
            </a:solidFill>
            <a:ln w="3175" cmpd="sng">
              <a:solidFill>
                <a:schemeClr val="bg1"/>
              </a:solidFill>
              <a:bevel/>
              <a:headEnd/>
              <a:tailEnd/>
            </a:ln>
          </p:spPr>
          <p:txBody>
            <a:bodyPr/>
            <a:lstStyle/>
            <a:p>
              <a:endParaRPr lang="zh-CN" altLang="en-US"/>
            </a:p>
          </p:txBody>
        </p:sp>
        <p:sp>
          <p:nvSpPr>
            <p:cNvPr id="34845" name="安徽"/>
            <p:cNvSpPr>
              <a:spLocks noChangeArrowheads="1"/>
            </p:cNvSpPr>
            <p:nvPr/>
          </p:nvSpPr>
          <p:spPr bwMode="auto">
            <a:xfrm>
              <a:off x="4314512" y="2577965"/>
              <a:ext cx="547818" cy="669555"/>
            </a:xfrm>
            <a:custGeom>
              <a:avLst/>
              <a:gdLst>
                <a:gd name="T0" fmla="*/ 2147483647 w 306"/>
                <a:gd name="T1" fmla="*/ 2147483647 h 374"/>
                <a:gd name="T2" fmla="*/ 2147483647 w 306"/>
                <a:gd name="T3" fmla="*/ 2147483647 h 374"/>
                <a:gd name="T4" fmla="*/ 2147483647 w 306"/>
                <a:gd name="T5" fmla="*/ 2147483647 h 374"/>
                <a:gd name="T6" fmla="*/ 2147483647 w 306"/>
                <a:gd name="T7" fmla="*/ 2147483647 h 374"/>
                <a:gd name="T8" fmla="*/ 2147483647 w 306"/>
                <a:gd name="T9" fmla="*/ 2147483647 h 374"/>
                <a:gd name="T10" fmla="*/ 2147483647 w 306"/>
                <a:gd name="T11" fmla="*/ 2147483647 h 374"/>
                <a:gd name="T12" fmla="*/ 2147483647 w 306"/>
                <a:gd name="T13" fmla="*/ 2147483647 h 374"/>
                <a:gd name="T14" fmla="*/ 2147483647 w 306"/>
                <a:gd name="T15" fmla="*/ 2147483647 h 374"/>
                <a:gd name="T16" fmla="*/ 2147483647 w 306"/>
                <a:gd name="T17" fmla="*/ 2147483647 h 374"/>
                <a:gd name="T18" fmla="*/ 2147483647 w 306"/>
                <a:gd name="T19" fmla="*/ 2147483647 h 374"/>
                <a:gd name="T20" fmla="*/ 2147483647 w 306"/>
                <a:gd name="T21" fmla="*/ 2147483647 h 374"/>
                <a:gd name="T22" fmla="*/ 2147483647 w 306"/>
                <a:gd name="T23" fmla="*/ 2147483647 h 374"/>
                <a:gd name="T24" fmla="*/ 2147483647 w 306"/>
                <a:gd name="T25" fmla="*/ 2147483647 h 374"/>
                <a:gd name="T26" fmla="*/ 2147483647 w 306"/>
                <a:gd name="T27" fmla="*/ 2147483647 h 374"/>
                <a:gd name="T28" fmla="*/ 2147483647 w 306"/>
                <a:gd name="T29" fmla="*/ 2147483647 h 374"/>
                <a:gd name="T30" fmla="*/ 2147483647 w 306"/>
                <a:gd name="T31" fmla="*/ 2147483647 h 374"/>
                <a:gd name="T32" fmla="*/ 2147483647 w 306"/>
                <a:gd name="T33" fmla="*/ 2147483647 h 374"/>
                <a:gd name="T34" fmla="*/ 2147483647 w 306"/>
                <a:gd name="T35" fmla="*/ 2147483647 h 374"/>
                <a:gd name="T36" fmla="*/ 2147483647 w 306"/>
                <a:gd name="T37" fmla="*/ 2147483647 h 374"/>
                <a:gd name="T38" fmla="*/ 2147483647 w 306"/>
                <a:gd name="T39" fmla="*/ 2147483647 h 374"/>
                <a:gd name="T40" fmla="*/ 2147483647 w 306"/>
                <a:gd name="T41" fmla="*/ 2147483647 h 374"/>
                <a:gd name="T42" fmla="*/ 2147483647 w 306"/>
                <a:gd name="T43" fmla="*/ 2147483647 h 374"/>
                <a:gd name="T44" fmla="*/ 2147483647 w 306"/>
                <a:gd name="T45" fmla="*/ 2147483647 h 374"/>
                <a:gd name="T46" fmla="*/ 2147483647 w 306"/>
                <a:gd name="T47" fmla="*/ 2147483647 h 374"/>
                <a:gd name="T48" fmla="*/ 2147483647 w 306"/>
                <a:gd name="T49" fmla="*/ 2147483647 h 374"/>
                <a:gd name="T50" fmla="*/ 2147483647 w 306"/>
                <a:gd name="T51" fmla="*/ 2147483647 h 374"/>
                <a:gd name="T52" fmla="*/ 2147483647 w 306"/>
                <a:gd name="T53" fmla="*/ 2147483647 h 374"/>
                <a:gd name="T54" fmla="*/ 2147483647 w 306"/>
                <a:gd name="T55" fmla="*/ 2147483647 h 374"/>
                <a:gd name="T56" fmla="*/ 2147483647 w 306"/>
                <a:gd name="T57" fmla="*/ 2147483647 h 374"/>
                <a:gd name="T58" fmla="*/ 2147483647 w 306"/>
                <a:gd name="T59" fmla="*/ 2147483647 h 374"/>
                <a:gd name="T60" fmla="*/ 2147483647 w 306"/>
                <a:gd name="T61" fmla="*/ 2147483647 h 374"/>
                <a:gd name="T62" fmla="*/ 2147483647 w 306"/>
                <a:gd name="T63" fmla="*/ 2147483647 h 374"/>
                <a:gd name="T64" fmla="*/ 2147483647 w 306"/>
                <a:gd name="T65" fmla="*/ 2147483647 h 374"/>
                <a:gd name="T66" fmla="*/ 2147483647 w 306"/>
                <a:gd name="T67" fmla="*/ 2147483647 h 374"/>
                <a:gd name="T68" fmla="*/ 2147483647 w 306"/>
                <a:gd name="T69" fmla="*/ 2147483647 h 374"/>
                <a:gd name="T70" fmla="*/ 2147483647 w 306"/>
                <a:gd name="T71" fmla="*/ 2147483647 h 374"/>
                <a:gd name="T72" fmla="*/ 2147483647 w 306"/>
                <a:gd name="T73" fmla="*/ 2147483647 h 374"/>
                <a:gd name="T74" fmla="*/ 2147483647 w 306"/>
                <a:gd name="T75" fmla="*/ 2147483647 h 374"/>
                <a:gd name="T76" fmla="*/ 2147483647 w 306"/>
                <a:gd name="T77" fmla="*/ 2147483647 h 374"/>
                <a:gd name="T78" fmla="*/ 2147483647 w 306"/>
                <a:gd name="T79" fmla="*/ 2147483647 h 374"/>
                <a:gd name="T80" fmla="*/ 2147483647 w 306"/>
                <a:gd name="T81" fmla="*/ 2147483647 h 374"/>
                <a:gd name="T82" fmla="*/ 2147483647 w 306"/>
                <a:gd name="T83" fmla="*/ 2147483647 h 374"/>
                <a:gd name="T84" fmla="*/ 2147483647 w 306"/>
                <a:gd name="T85" fmla="*/ 2147483647 h 374"/>
                <a:gd name="T86" fmla="*/ 2147483647 w 306"/>
                <a:gd name="T87" fmla="*/ 2147483647 h 374"/>
                <a:gd name="T88" fmla="*/ 2147483647 w 306"/>
                <a:gd name="T89" fmla="*/ 2147483647 h 374"/>
                <a:gd name="T90" fmla="*/ 2147483647 w 306"/>
                <a:gd name="T91" fmla="*/ 2147483647 h 374"/>
                <a:gd name="T92" fmla="*/ 2147483647 w 306"/>
                <a:gd name="T93" fmla="*/ 2147483647 h 374"/>
                <a:gd name="T94" fmla="*/ 2147483647 w 306"/>
                <a:gd name="T95" fmla="*/ 2147483647 h 374"/>
                <a:gd name="T96" fmla="*/ 2147483647 w 306"/>
                <a:gd name="T97" fmla="*/ 2147483647 h 374"/>
                <a:gd name="T98" fmla="*/ 2147483647 w 306"/>
                <a:gd name="T99" fmla="*/ 2147483647 h 374"/>
                <a:gd name="T100" fmla="*/ 2147483647 w 306"/>
                <a:gd name="T101" fmla="*/ 2147483647 h 374"/>
                <a:gd name="T102" fmla="*/ 2147483647 w 306"/>
                <a:gd name="T103" fmla="*/ 2147483647 h 374"/>
                <a:gd name="T104" fmla="*/ 2147483647 w 306"/>
                <a:gd name="T105" fmla="*/ 2147483647 h 374"/>
                <a:gd name="T106" fmla="*/ 2147483647 w 306"/>
                <a:gd name="T107" fmla="*/ 2147483647 h 374"/>
                <a:gd name="T108" fmla="*/ 2147483647 w 306"/>
                <a:gd name="T109" fmla="*/ 2147483647 h 374"/>
                <a:gd name="T110" fmla="*/ 2147483647 w 306"/>
                <a:gd name="T111" fmla="*/ 2147483647 h 374"/>
                <a:gd name="T112" fmla="*/ 2147483647 w 306"/>
                <a:gd name="T113" fmla="*/ 2147483647 h 374"/>
                <a:gd name="T114" fmla="*/ 2147483647 w 306"/>
                <a:gd name="T115" fmla="*/ 2147483647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06"/>
                <a:gd name="T175" fmla="*/ 0 h 374"/>
                <a:gd name="T176" fmla="*/ 306 w 306"/>
                <a:gd name="T177" fmla="*/ 374 h 37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solidFill>
              <a:srgbClr val="3B3B3B"/>
            </a:solidFill>
            <a:ln w="3175" cmpd="sng">
              <a:solidFill>
                <a:schemeClr val="bg1"/>
              </a:solidFill>
              <a:bevel/>
              <a:headEnd/>
              <a:tailEnd/>
            </a:ln>
          </p:spPr>
          <p:txBody>
            <a:bodyPr/>
            <a:lstStyle/>
            <a:p>
              <a:endParaRPr lang="zh-CN" altLang="en-US"/>
            </a:p>
          </p:txBody>
        </p:sp>
        <p:sp>
          <p:nvSpPr>
            <p:cNvPr id="34846" name="天津"/>
            <p:cNvSpPr>
              <a:spLocks noChangeArrowheads="1"/>
            </p:cNvSpPr>
            <p:nvPr/>
          </p:nvSpPr>
          <p:spPr bwMode="auto">
            <a:xfrm>
              <a:off x="4421927" y="1804576"/>
              <a:ext cx="143220" cy="207669"/>
            </a:xfrm>
            <a:custGeom>
              <a:avLst/>
              <a:gdLst>
                <a:gd name="T0" fmla="*/ 2147483647 w 80"/>
                <a:gd name="T1" fmla="*/ 2147483647 h 116"/>
                <a:gd name="T2" fmla="*/ 2147483647 w 80"/>
                <a:gd name="T3" fmla="*/ 0 h 116"/>
                <a:gd name="T4" fmla="*/ 2147483647 w 80"/>
                <a:gd name="T5" fmla="*/ 0 h 116"/>
                <a:gd name="T6" fmla="*/ 2147483647 w 80"/>
                <a:gd name="T7" fmla="*/ 2147483647 h 116"/>
                <a:gd name="T8" fmla="*/ 2147483647 w 80"/>
                <a:gd name="T9" fmla="*/ 2147483647 h 116"/>
                <a:gd name="T10" fmla="*/ 2147483647 w 80"/>
                <a:gd name="T11" fmla="*/ 2147483647 h 116"/>
                <a:gd name="T12" fmla="*/ 2147483647 w 80"/>
                <a:gd name="T13" fmla="*/ 2147483647 h 116"/>
                <a:gd name="T14" fmla="*/ 2147483647 w 80"/>
                <a:gd name="T15" fmla="*/ 2147483647 h 116"/>
                <a:gd name="T16" fmla="*/ 2147483647 w 80"/>
                <a:gd name="T17" fmla="*/ 2147483647 h 116"/>
                <a:gd name="T18" fmla="*/ 2147483647 w 80"/>
                <a:gd name="T19" fmla="*/ 2147483647 h 116"/>
                <a:gd name="T20" fmla="*/ 2147483647 w 80"/>
                <a:gd name="T21" fmla="*/ 2147483647 h 116"/>
                <a:gd name="T22" fmla="*/ 2147483647 w 80"/>
                <a:gd name="T23" fmla="*/ 2147483647 h 116"/>
                <a:gd name="T24" fmla="*/ 2147483647 w 80"/>
                <a:gd name="T25" fmla="*/ 2147483647 h 116"/>
                <a:gd name="T26" fmla="*/ 2147483647 w 80"/>
                <a:gd name="T27" fmla="*/ 2147483647 h 116"/>
                <a:gd name="T28" fmla="*/ 2147483647 w 80"/>
                <a:gd name="T29" fmla="*/ 2147483647 h 116"/>
                <a:gd name="T30" fmla="*/ 2147483647 w 80"/>
                <a:gd name="T31" fmla="*/ 2147483647 h 116"/>
                <a:gd name="T32" fmla="*/ 2147483647 w 80"/>
                <a:gd name="T33" fmla="*/ 2147483647 h 116"/>
                <a:gd name="T34" fmla="*/ 0 w 80"/>
                <a:gd name="T35" fmla="*/ 2147483647 h 116"/>
                <a:gd name="T36" fmla="*/ 0 w 80"/>
                <a:gd name="T37" fmla="*/ 2147483647 h 116"/>
                <a:gd name="T38" fmla="*/ 0 w 80"/>
                <a:gd name="T39" fmla="*/ 2147483647 h 116"/>
                <a:gd name="T40" fmla="*/ 0 w 80"/>
                <a:gd name="T41" fmla="*/ 2147483647 h 116"/>
                <a:gd name="T42" fmla="*/ 2147483647 w 80"/>
                <a:gd name="T43" fmla="*/ 2147483647 h 116"/>
                <a:gd name="T44" fmla="*/ 2147483647 w 80"/>
                <a:gd name="T45" fmla="*/ 2147483647 h 116"/>
                <a:gd name="T46" fmla="*/ 2147483647 w 80"/>
                <a:gd name="T47" fmla="*/ 2147483647 h 116"/>
                <a:gd name="T48" fmla="*/ 2147483647 w 80"/>
                <a:gd name="T49" fmla="*/ 2147483647 h 116"/>
                <a:gd name="T50" fmla="*/ 2147483647 w 80"/>
                <a:gd name="T51" fmla="*/ 2147483647 h 116"/>
                <a:gd name="T52" fmla="*/ 2147483647 w 80"/>
                <a:gd name="T53" fmla="*/ 2147483647 h 116"/>
                <a:gd name="T54" fmla="*/ 2147483647 w 80"/>
                <a:gd name="T55" fmla="*/ 2147483647 h 116"/>
                <a:gd name="T56" fmla="*/ 2147483647 w 80"/>
                <a:gd name="T57" fmla="*/ 2147483647 h 116"/>
                <a:gd name="T58" fmla="*/ 2147483647 w 80"/>
                <a:gd name="T59" fmla="*/ 2147483647 h 116"/>
                <a:gd name="T60" fmla="*/ 2147483647 w 80"/>
                <a:gd name="T61" fmla="*/ 2147483647 h 116"/>
                <a:gd name="T62" fmla="*/ 2147483647 w 80"/>
                <a:gd name="T63" fmla="*/ 2147483647 h 116"/>
                <a:gd name="T64" fmla="*/ 2147483647 w 80"/>
                <a:gd name="T65" fmla="*/ 2147483647 h 116"/>
                <a:gd name="T66" fmla="*/ 2147483647 w 80"/>
                <a:gd name="T67" fmla="*/ 2147483647 h 116"/>
                <a:gd name="T68" fmla="*/ 2147483647 w 80"/>
                <a:gd name="T69" fmla="*/ 2147483647 h 116"/>
                <a:gd name="T70" fmla="*/ 2147483647 w 80"/>
                <a:gd name="T71" fmla="*/ 2147483647 h 116"/>
                <a:gd name="T72" fmla="*/ 2147483647 w 80"/>
                <a:gd name="T73" fmla="*/ 2147483647 h 116"/>
                <a:gd name="T74" fmla="*/ 2147483647 w 80"/>
                <a:gd name="T75" fmla="*/ 2147483647 h 116"/>
                <a:gd name="T76" fmla="*/ 2147483647 w 80"/>
                <a:gd name="T77" fmla="*/ 2147483647 h 116"/>
                <a:gd name="T78" fmla="*/ 2147483647 w 80"/>
                <a:gd name="T79" fmla="*/ 2147483647 h 116"/>
                <a:gd name="T80" fmla="*/ 2147483647 w 80"/>
                <a:gd name="T81" fmla="*/ 2147483647 h 116"/>
                <a:gd name="T82" fmla="*/ 2147483647 w 80"/>
                <a:gd name="T83" fmla="*/ 2147483647 h 116"/>
                <a:gd name="T84" fmla="*/ 2147483647 w 80"/>
                <a:gd name="T85" fmla="*/ 2147483647 h 116"/>
                <a:gd name="T86" fmla="*/ 2147483647 w 80"/>
                <a:gd name="T87" fmla="*/ 2147483647 h 116"/>
                <a:gd name="T88" fmla="*/ 2147483647 w 80"/>
                <a:gd name="T89" fmla="*/ 2147483647 h 116"/>
                <a:gd name="T90" fmla="*/ 2147483647 w 80"/>
                <a:gd name="T91" fmla="*/ 2147483647 h 116"/>
                <a:gd name="T92" fmla="*/ 2147483647 w 80"/>
                <a:gd name="T93" fmla="*/ 2147483647 h 116"/>
                <a:gd name="T94" fmla="*/ 2147483647 w 80"/>
                <a:gd name="T95" fmla="*/ 2147483647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0"/>
                <a:gd name="T145" fmla="*/ 0 h 116"/>
                <a:gd name="T146" fmla="*/ 80 w 80"/>
                <a:gd name="T147" fmla="*/ 116 h 11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solidFill>
              <a:srgbClr val="3B3B3B"/>
            </a:solidFill>
            <a:ln w="3175" cmpd="sng">
              <a:solidFill>
                <a:schemeClr val="bg1"/>
              </a:solidFill>
              <a:bevel/>
              <a:headEnd/>
              <a:tailEnd/>
            </a:ln>
          </p:spPr>
          <p:txBody>
            <a:bodyPr/>
            <a:lstStyle/>
            <a:p>
              <a:endParaRPr lang="zh-CN" altLang="en-US"/>
            </a:p>
          </p:txBody>
        </p:sp>
        <p:sp>
          <p:nvSpPr>
            <p:cNvPr id="34847" name="北京"/>
            <p:cNvSpPr>
              <a:spLocks noChangeArrowheads="1"/>
            </p:cNvSpPr>
            <p:nvPr/>
          </p:nvSpPr>
          <p:spPr bwMode="auto">
            <a:xfrm>
              <a:off x="4278707" y="1711483"/>
              <a:ext cx="189767" cy="204089"/>
            </a:xfrm>
            <a:custGeom>
              <a:avLst/>
              <a:gdLst>
                <a:gd name="T0" fmla="*/ 2147483647 w 106"/>
                <a:gd name="T1" fmla="*/ 2147483647 h 114"/>
                <a:gd name="T2" fmla="*/ 2147483647 w 106"/>
                <a:gd name="T3" fmla="*/ 2147483647 h 114"/>
                <a:gd name="T4" fmla="*/ 2147483647 w 106"/>
                <a:gd name="T5" fmla="*/ 2147483647 h 114"/>
                <a:gd name="T6" fmla="*/ 2147483647 w 106"/>
                <a:gd name="T7" fmla="*/ 2147483647 h 114"/>
                <a:gd name="T8" fmla="*/ 2147483647 w 106"/>
                <a:gd name="T9" fmla="*/ 2147483647 h 114"/>
                <a:gd name="T10" fmla="*/ 2147483647 w 106"/>
                <a:gd name="T11" fmla="*/ 2147483647 h 114"/>
                <a:gd name="T12" fmla="*/ 2147483647 w 106"/>
                <a:gd name="T13" fmla="*/ 2147483647 h 114"/>
                <a:gd name="T14" fmla="*/ 2147483647 w 106"/>
                <a:gd name="T15" fmla="*/ 2147483647 h 114"/>
                <a:gd name="T16" fmla="*/ 2147483647 w 106"/>
                <a:gd name="T17" fmla="*/ 2147483647 h 114"/>
                <a:gd name="T18" fmla="*/ 0 w 106"/>
                <a:gd name="T19" fmla="*/ 2147483647 h 114"/>
                <a:gd name="T20" fmla="*/ 2147483647 w 106"/>
                <a:gd name="T21" fmla="*/ 2147483647 h 114"/>
                <a:gd name="T22" fmla="*/ 2147483647 w 106"/>
                <a:gd name="T23" fmla="*/ 2147483647 h 114"/>
                <a:gd name="T24" fmla="*/ 2147483647 w 106"/>
                <a:gd name="T25" fmla="*/ 2147483647 h 114"/>
                <a:gd name="T26" fmla="*/ 2147483647 w 106"/>
                <a:gd name="T27" fmla="*/ 2147483647 h 114"/>
                <a:gd name="T28" fmla="*/ 2147483647 w 106"/>
                <a:gd name="T29" fmla="*/ 2147483647 h 114"/>
                <a:gd name="T30" fmla="*/ 2147483647 w 106"/>
                <a:gd name="T31" fmla="*/ 2147483647 h 114"/>
                <a:gd name="T32" fmla="*/ 2147483647 w 106"/>
                <a:gd name="T33" fmla="*/ 2147483647 h 114"/>
                <a:gd name="T34" fmla="*/ 2147483647 w 106"/>
                <a:gd name="T35" fmla="*/ 2147483647 h 114"/>
                <a:gd name="T36" fmla="*/ 2147483647 w 106"/>
                <a:gd name="T37" fmla="*/ 2147483647 h 114"/>
                <a:gd name="T38" fmla="*/ 2147483647 w 106"/>
                <a:gd name="T39" fmla="*/ 2147483647 h 114"/>
                <a:gd name="T40" fmla="*/ 2147483647 w 106"/>
                <a:gd name="T41" fmla="*/ 2147483647 h 114"/>
                <a:gd name="T42" fmla="*/ 2147483647 w 106"/>
                <a:gd name="T43" fmla="*/ 2147483647 h 114"/>
                <a:gd name="T44" fmla="*/ 2147483647 w 106"/>
                <a:gd name="T45" fmla="*/ 2147483647 h 114"/>
                <a:gd name="T46" fmla="*/ 2147483647 w 106"/>
                <a:gd name="T47" fmla="*/ 2147483647 h 114"/>
                <a:gd name="T48" fmla="*/ 2147483647 w 106"/>
                <a:gd name="T49" fmla="*/ 2147483647 h 114"/>
                <a:gd name="T50" fmla="*/ 2147483647 w 106"/>
                <a:gd name="T51" fmla="*/ 2147483647 h 114"/>
                <a:gd name="T52" fmla="*/ 2147483647 w 106"/>
                <a:gd name="T53" fmla="*/ 2147483647 h 114"/>
                <a:gd name="T54" fmla="*/ 2147483647 w 106"/>
                <a:gd name="T55" fmla="*/ 2147483647 h 114"/>
                <a:gd name="T56" fmla="*/ 2147483647 w 106"/>
                <a:gd name="T57" fmla="*/ 2147483647 h 114"/>
                <a:gd name="T58" fmla="*/ 2147483647 w 106"/>
                <a:gd name="T59" fmla="*/ 2147483647 h 114"/>
                <a:gd name="T60" fmla="*/ 2147483647 w 106"/>
                <a:gd name="T61" fmla="*/ 2147483647 h 114"/>
                <a:gd name="T62" fmla="*/ 2147483647 w 106"/>
                <a:gd name="T63" fmla="*/ 2147483647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6"/>
                <a:gd name="T97" fmla="*/ 0 h 114"/>
                <a:gd name="T98" fmla="*/ 106 w 106"/>
                <a:gd name="T99" fmla="*/ 114 h 11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solidFill>
              <a:srgbClr val="3B3B3B"/>
            </a:solidFill>
            <a:ln w="3175" cmpd="sng">
              <a:solidFill>
                <a:schemeClr val="bg1"/>
              </a:solidFill>
              <a:bevel/>
              <a:headEnd/>
              <a:tailEnd/>
            </a:ln>
          </p:spPr>
          <p:txBody>
            <a:bodyPr/>
            <a:lstStyle/>
            <a:p>
              <a:endParaRPr lang="zh-CN" altLang="en-US"/>
            </a:p>
          </p:txBody>
        </p:sp>
        <p:sp>
          <p:nvSpPr>
            <p:cNvPr id="34848" name="辽宁"/>
            <p:cNvSpPr>
              <a:spLocks noChangeArrowheads="1"/>
            </p:cNvSpPr>
            <p:nvPr/>
          </p:nvSpPr>
          <p:spPr bwMode="auto">
            <a:xfrm>
              <a:off x="4600952" y="1306885"/>
              <a:ext cx="673135" cy="640911"/>
            </a:xfrm>
            <a:custGeom>
              <a:avLst/>
              <a:gdLst>
                <a:gd name="T0" fmla="*/ 2147483647 w 376"/>
                <a:gd name="T1" fmla="*/ 2147483647 h 358"/>
                <a:gd name="T2" fmla="*/ 2147483647 w 376"/>
                <a:gd name="T3" fmla="*/ 2147483647 h 358"/>
                <a:gd name="T4" fmla="*/ 2147483647 w 376"/>
                <a:gd name="T5" fmla="*/ 2147483647 h 358"/>
                <a:gd name="T6" fmla="*/ 2147483647 w 376"/>
                <a:gd name="T7" fmla="*/ 2147483647 h 358"/>
                <a:gd name="T8" fmla="*/ 2147483647 w 376"/>
                <a:gd name="T9" fmla="*/ 2147483647 h 358"/>
                <a:gd name="T10" fmla="*/ 2147483647 w 376"/>
                <a:gd name="T11" fmla="*/ 2147483647 h 358"/>
                <a:gd name="T12" fmla="*/ 2147483647 w 376"/>
                <a:gd name="T13" fmla="*/ 2147483647 h 358"/>
                <a:gd name="T14" fmla="*/ 2147483647 w 376"/>
                <a:gd name="T15" fmla="*/ 2147483647 h 358"/>
                <a:gd name="T16" fmla="*/ 2147483647 w 376"/>
                <a:gd name="T17" fmla="*/ 2147483647 h 358"/>
                <a:gd name="T18" fmla="*/ 2147483647 w 376"/>
                <a:gd name="T19" fmla="*/ 2147483647 h 358"/>
                <a:gd name="T20" fmla="*/ 2147483647 w 376"/>
                <a:gd name="T21" fmla="*/ 2147483647 h 358"/>
                <a:gd name="T22" fmla="*/ 2147483647 w 376"/>
                <a:gd name="T23" fmla="*/ 2147483647 h 358"/>
                <a:gd name="T24" fmla="*/ 2147483647 w 376"/>
                <a:gd name="T25" fmla="*/ 2147483647 h 358"/>
                <a:gd name="T26" fmla="*/ 2147483647 w 376"/>
                <a:gd name="T27" fmla="*/ 2147483647 h 358"/>
                <a:gd name="T28" fmla="*/ 2147483647 w 376"/>
                <a:gd name="T29" fmla="*/ 2147483647 h 358"/>
                <a:gd name="T30" fmla="*/ 2147483647 w 376"/>
                <a:gd name="T31" fmla="*/ 2147483647 h 358"/>
                <a:gd name="T32" fmla="*/ 2147483647 w 376"/>
                <a:gd name="T33" fmla="*/ 2147483647 h 358"/>
                <a:gd name="T34" fmla="*/ 2147483647 w 376"/>
                <a:gd name="T35" fmla="*/ 2147483647 h 358"/>
                <a:gd name="T36" fmla="*/ 2147483647 w 376"/>
                <a:gd name="T37" fmla="*/ 2147483647 h 358"/>
                <a:gd name="T38" fmla="*/ 2147483647 w 376"/>
                <a:gd name="T39" fmla="*/ 2147483647 h 358"/>
                <a:gd name="T40" fmla="*/ 2147483647 w 376"/>
                <a:gd name="T41" fmla="*/ 2147483647 h 358"/>
                <a:gd name="T42" fmla="*/ 2147483647 w 376"/>
                <a:gd name="T43" fmla="*/ 2147483647 h 358"/>
                <a:gd name="T44" fmla="*/ 2147483647 w 376"/>
                <a:gd name="T45" fmla="*/ 2147483647 h 358"/>
                <a:gd name="T46" fmla="*/ 2147483647 w 376"/>
                <a:gd name="T47" fmla="*/ 2147483647 h 358"/>
                <a:gd name="T48" fmla="*/ 2147483647 w 376"/>
                <a:gd name="T49" fmla="*/ 2147483647 h 358"/>
                <a:gd name="T50" fmla="*/ 2147483647 w 376"/>
                <a:gd name="T51" fmla="*/ 2147483647 h 358"/>
                <a:gd name="T52" fmla="*/ 2147483647 w 376"/>
                <a:gd name="T53" fmla="*/ 2147483647 h 358"/>
                <a:gd name="T54" fmla="*/ 2147483647 w 376"/>
                <a:gd name="T55" fmla="*/ 2147483647 h 358"/>
                <a:gd name="T56" fmla="*/ 2147483647 w 376"/>
                <a:gd name="T57" fmla="*/ 2147483647 h 358"/>
                <a:gd name="T58" fmla="*/ 2147483647 w 376"/>
                <a:gd name="T59" fmla="*/ 2147483647 h 358"/>
                <a:gd name="T60" fmla="*/ 2147483647 w 376"/>
                <a:gd name="T61" fmla="*/ 2147483647 h 358"/>
                <a:gd name="T62" fmla="*/ 2147483647 w 376"/>
                <a:gd name="T63" fmla="*/ 2147483647 h 358"/>
                <a:gd name="T64" fmla="*/ 2147483647 w 376"/>
                <a:gd name="T65" fmla="*/ 2147483647 h 358"/>
                <a:gd name="T66" fmla="*/ 2147483647 w 376"/>
                <a:gd name="T67" fmla="*/ 2147483647 h 358"/>
                <a:gd name="T68" fmla="*/ 2147483647 w 376"/>
                <a:gd name="T69" fmla="*/ 2147483647 h 358"/>
                <a:gd name="T70" fmla="*/ 2147483647 w 376"/>
                <a:gd name="T71" fmla="*/ 2147483647 h 358"/>
                <a:gd name="T72" fmla="*/ 2147483647 w 376"/>
                <a:gd name="T73" fmla="*/ 2147483647 h 358"/>
                <a:gd name="T74" fmla="*/ 2147483647 w 376"/>
                <a:gd name="T75" fmla="*/ 2147483647 h 358"/>
                <a:gd name="T76" fmla="*/ 2147483647 w 376"/>
                <a:gd name="T77" fmla="*/ 2147483647 h 358"/>
                <a:gd name="T78" fmla="*/ 2147483647 w 376"/>
                <a:gd name="T79" fmla="*/ 2147483647 h 358"/>
                <a:gd name="T80" fmla="*/ 2147483647 w 376"/>
                <a:gd name="T81" fmla="*/ 2147483647 h 358"/>
                <a:gd name="T82" fmla="*/ 2147483647 w 376"/>
                <a:gd name="T83" fmla="*/ 2147483647 h 358"/>
                <a:gd name="T84" fmla="*/ 2147483647 w 376"/>
                <a:gd name="T85" fmla="*/ 2147483647 h 358"/>
                <a:gd name="T86" fmla="*/ 2147483647 w 376"/>
                <a:gd name="T87" fmla="*/ 2147483647 h 358"/>
                <a:gd name="T88" fmla="*/ 2147483647 w 376"/>
                <a:gd name="T89" fmla="*/ 2147483647 h 358"/>
                <a:gd name="T90" fmla="*/ 2147483647 w 376"/>
                <a:gd name="T91" fmla="*/ 2147483647 h 358"/>
                <a:gd name="T92" fmla="*/ 2147483647 w 376"/>
                <a:gd name="T93" fmla="*/ 2147483647 h 358"/>
                <a:gd name="T94" fmla="*/ 2147483647 w 376"/>
                <a:gd name="T95" fmla="*/ 2147483647 h 358"/>
                <a:gd name="T96" fmla="*/ 2147483647 w 376"/>
                <a:gd name="T97" fmla="*/ 2147483647 h 358"/>
                <a:gd name="T98" fmla="*/ 2147483647 w 376"/>
                <a:gd name="T99" fmla="*/ 2147483647 h 358"/>
                <a:gd name="T100" fmla="*/ 2147483647 w 376"/>
                <a:gd name="T101" fmla="*/ 2147483647 h 358"/>
                <a:gd name="T102" fmla="*/ 2147483647 w 376"/>
                <a:gd name="T103" fmla="*/ 2147483647 h 358"/>
                <a:gd name="T104" fmla="*/ 2147483647 w 376"/>
                <a:gd name="T105" fmla="*/ 0 h 358"/>
                <a:gd name="T106" fmla="*/ 2147483647 w 376"/>
                <a:gd name="T107" fmla="*/ 2147483647 h 358"/>
                <a:gd name="T108" fmla="*/ 2147483647 w 376"/>
                <a:gd name="T109" fmla="*/ 2147483647 h 358"/>
                <a:gd name="T110" fmla="*/ 2147483647 w 376"/>
                <a:gd name="T111" fmla="*/ 2147483647 h 358"/>
                <a:gd name="T112" fmla="*/ 2147483647 w 376"/>
                <a:gd name="T113" fmla="*/ 2147483647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76"/>
                <a:gd name="T172" fmla="*/ 0 h 358"/>
                <a:gd name="T173" fmla="*/ 376 w 376"/>
                <a:gd name="T174" fmla="*/ 358 h 35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solidFill>
              <a:srgbClr val="3B3B3B"/>
            </a:solidFill>
            <a:ln w="3175" cmpd="sng">
              <a:solidFill>
                <a:schemeClr val="bg1"/>
              </a:solidFill>
              <a:bevel/>
              <a:headEnd/>
              <a:tailEnd/>
            </a:ln>
          </p:spPr>
          <p:txBody>
            <a:bodyPr/>
            <a:lstStyle/>
            <a:p>
              <a:endParaRPr lang="zh-CN" altLang="en-US"/>
            </a:p>
          </p:txBody>
        </p:sp>
        <p:sp>
          <p:nvSpPr>
            <p:cNvPr id="34849" name="吉林"/>
            <p:cNvSpPr>
              <a:spLocks noChangeArrowheads="1"/>
            </p:cNvSpPr>
            <p:nvPr/>
          </p:nvSpPr>
          <p:spPr bwMode="auto">
            <a:xfrm>
              <a:off x="4751334" y="920190"/>
              <a:ext cx="959576" cy="651652"/>
            </a:xfrm>
            <a:custGeom>
              <a:avLst/>
              <a:gdLst>
                <a:gd name="T0" fmla="*/ 2147483647 w 536"/>
                <a:gd name="T1" fmla="*/ 2147483647 h 364"/>
                <a:gd name="T2" fmla="*/ 2147483647 w 536"/>
                <a:gd name="T3" fmla="*/ 2147483647 h 364"/>
                <a:gd name="T4" fmla="*/ 2147483647 w 536"/>
                <a:gd name="T5" fmla="*/ 2147483647 h 364"/>
                <a:gd name="T6" fmla="*/ 2147483647 w 536"/>
                <a:gd name="T7" fmla="*/ 2147483647 h 364"/>
                <a:gd name="T8" fmla="*/ 2147483647 w 536"/>
                <a:gd name="T9" fmla="*/ 2147483647 h 364"/>
                <a:gd name="T10" fmla="*/ 2147483647 w 536"/>
                <a:gd name="T11" fmla="*/ 2147483647 h 364"/>
                <a:gd name="T12" fmla="*/ 2147483647 w 536"/>
                <a:gd name="T13" fmla="*/ 2147483647 h 364"/>
                <a:gd name="T14" fmla="*/ 2147483647 w 536"/>
                <a:gd name="T15" fmla="*/ 2147483647 h 364"/>
                <a:gd name="T16" fmla="*/ 2147483647 w 536"/>
                <a:gd name="T17" fmla="*/ 2147483647 h 364"/>
                <a:gd name="T18" fmla="*/ 2147483647 w 536"/>
                <a:gd name="T19" fmla="*/ 2147483647 h 364"/>
                <a:gd name="T20" fmla="*/ 2147483647 w 536"/>
                <a:gd name="T21" fmla="*/ 2147483647 h 364"/>
                <a:gd name="T22" fmla="*/ 2147483647 w 536"/>
                <a:gd name="T23" fmla="*/ 2147483647 h 364"/>
                <a:gd name="T24" fmla="*/ 2147483647 w 536"/>
                <a:gd name="T25" fmla="*/ 2147483647 h 364"/>
                <a:gd name="T26" fmla="*/ 2147483647 w 536"/>
                <a:gd name="T27" fmla="*/ 2147483647 h 364"/>
                <a:gd name="T28" fmla="*/ 2147483647 w 536"/>
                <a:gd name="T29" fmla="*/ 2147483647 h 364"/>
                <a:gd name="T30" fmla="*/ 2147483647 w 536"/>
                <a:gd name="T31" fmla="*/ 2147483647 h 364"/>
                <a:gd name="T32" fmla="*/ 2147483647 w 536"/>
                <a:gd name="T33" fmla="*/ 2147483647 h 364"/>
                <a:gd name="T34" fmla="*/ 2147483647 w 536"/>
                <a:gd name="T35" fmla="*/ 2147483647 h 364"/>
                <a:gd name="T36" fmla="*/ 2147483647 w 536"/>
                <a:gd name="T37" fmla="*/ 2147483647 h 364"/>
                <a:gd name="T38" fmla="*/ 2147483647 w 536"/>
                <a:gd name="T39" fmla="*/ 2147483647 h 364"/>
                <a:gd name="T40" fmla="*/ 2147483647 w 536"/>
                <a:gd name="T41" fmla="*/ 2147483647 h 364"/>
                <a:gd name="T42" fmla="*/ 2147483647 w 536"/>
                <a:gd name="T43" fmla="*/ 2147483647 h 364"/>
                <a:gd name="T44" fmla="*/ 2147483647 w 536"/>
                <a:gd name="T45" fmla="*/ 2147483647 h 364"/>
                <a:gd name="T46" fmla="*/ 2147483647 w 536"/>
                <a:gd name="T47" fmla="*/ 2147483647 h 364"/>
                <a:gd name="T48" fmla="*/ 2147483647 w 536"/>
                <a:gd name="T49" fmla="*/ 2147483647 h 364"/>
                <a:gd name="T50" fmla="*/ 2147483647 w 536"/>
                <a:gd name="T51" fmla="*/ 2147483647 h 364"/>
                <a:gd name="T52" fmla="*/ 2147483647 w 536"/>
                <a:gd name="T53" fmla="*/ 2147483647 h 364"/>
                <a:gd name="T54" fmla="*/ 2147483647 w 536"/>
                <a:gd name="T55" fmla="*/ 2147483647 h 364"/>
                <a:gd name="T56" fmla="*/ 2147483647 w 536"/>
                <a:gd name="T57" fmla="*/ 2147483647 h 364"/>
                <a:gd name="T58" fmla="*/ 2147483647 w 536"/>
                <a:gd name="T59" fmla="*/ 2147483647 h 364"/>
                <a:gd name="T60" fmla="*/ 2147483647 w 536"/>
                <a:gd name="T61" fmla="*/ 2147483647 h 364"/>
                <a:gd name="T62" fmla="*/ 2147483647 w 536"/>
                <a:gd name="T63" fmla="*/ 2147483647 h 364"/>
                <a:gd name="T64" fmla="*/ 2147483647 w 536"/>
                <a:gd name="T65" fmla="*/ 2147483647 h 364"/>
                <a:gd name="T66" fmla="*/ 2147483647 w 536"/>
                <a:gd name="T67" fmla="*/ 2147483647 h 364"/>
                <a:gd name="T68" fmla="*/ 2147483647 w 536"/>
                <a:gd name="T69" fmla="*/ 2147483647 h 364"/>
                <a:gd name="T70" fmla="*/ 2147483647 w 536"/>
                <a:gd name="T71" fmla="*/ 2147483647 h 364"/>
                <a:gd name="T72" fmla="*/ 2147483647 w 536"/>
                <a:gd name="T73" fmla="*/ 2147483647 h 364"/>
                <a:gd name="T74" fmla="*/ 2147483647 w 536"/>
                <a:gd name="T75" fmla="*/ 2147483647 h 364"/>
                <a:gd name="T76" fmla="*/ 2147483647 w 536"/>
                <a:gd name="T77" fmla="*/ 2147483647 h 364"/>
                <a:gd name="T78" fmla="*/ 2147483647 w 536"/>
                <a:gd name="T79" fmla="*/ 2147483647 h 364"/>
                <a:gd name="T80" fmla="*/ 2147483647 w 536"/>
                <a:gd name="T81" fmla="*/ 2147483647 h 364"/>
                <a:gd name="T82" fmla="*/ 2147483647 w 536"/>
                <a:gd name="T83" fmla="*/ 2147483647 h 364"/>
                <a:gd name="T84" fmla="*/ 2147483647 w 536"/>
                <a:gd name="T85" fmla="*/ 2147483647 h 364"/>
                <a:gd name="T86" fmla="*/ 2147483647 w 536"/>
                <a:gd name="T87" fmla="*/ 2147483647 h 364"/>
                <a:gd name="T88" fmla="*/ 2147483647 w 536"/>
                <a:gd name="T89" fmla="*/ 2147483647 h 364"/>
                <a:gd name="T90" fmla="*/ 2147483647 w 536"/>
                <a:gd name="T91" fmla="*/ 2147483647 h 364"/>
                <a:gd name="T92" fmla="*/ 2147483647 w 536"/>
                <a:gd name="T93" fmla="*/ 2147483647 h 364"/>
                <a:gd name="T94" fmla="*/ 2147483647 w 536"/>
                <a:gd name="T95" fmla="*/ 2147483647 h 364"/>
                <a:gd name="T96" fmla="*/ 2147483647 w 536"/>
                <a:gd name="T97" fmla="*/ 2147483647 h 364"/>
                <a:gd name="T98" fmla="*/ 2147483647 w 536"/>
                <a:gd name="T99" fmla="*/ 2147483647 h 364"/>
                <a:gd name="T100" fmla="*/ 2147483647 w 536"/>
                <a:gd name="T101" fmla="*/ 2147483647 h 364"/>
                <a:gd name="T102" fmla="*/ 2147483647 w 536"/>
                <a:gd name="T103" fmla="*/ 2147483647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36"/>
                <a:gd name="T157" fmla="*/ 0 h 364"/>
                <a:gd name="T158" fmla="*/ 536 w 536"/>
                <a:gd name="T159" fmla="*/ 364 h 364"/>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solidFill>
              <a:srgbClr val="3B3B3B"/>
            </a:solidFill>
            <a:ln w="3175" cmpd="sng">
              <a:solidFill>
                <a:schemeClr val="bg1"/>
              </a:solidFill>
              <a:bevel/>
              <a:headEnd/>
              <a:tailEnd/>
            </a:ln>
          </p:spPr>
          <p:txBody>
            <a:bodyPr/>
            <a:lstStyle/>
            <a:p>
              <a:endParaRPr lang="zh-CN" altLang="en-US"/>
            </a:p>
          </p:txBody>
        </p:sp>
        <p:sp>
          <p:nvSpPr>
            <p:cNvPr id="34850" name="黑龙江"/>
            <p:cNvSpPr>
              <a:spLocks noChangeArrowheads="1"/>
            </p:cNvSpPr>
            <p:nvPr/>
          </p:nvSpPr>
          <p:spPr bwMode="auto">
            <a:xfrm>
              <a:off x="4547245" y="0"/>
              <a:ext cx="1285402" cy="1167245"/>
            </a:xfrm>
            <a:custGeom>
              <a:avLst/>
              <a:gdLst>
                <a:gd name="T0" fmla="*/ 2147483647 w 718"/>
                <a:gd name="T1" fmla="*/ 2147483647 h 652"/>
                <a:gd name="T2" fmla="*/ 2147483647 w 718"/>
                <a:gd name="T3" fmla="*/ 2147483647 h 652"/>
                <a:gd name="T4" fmla="*/ 2147483647 w 718"/>
                <a:gd name="T5" fmla="*/ 2147483647 h 652"/>
                <a:gd name="T6" fmla="*/ 2147483647 w 718"/>
                <a:gd name="T7" fmla="*/ 2147483647 h 652"/>
                <a:gd name="T8" fmla="*/ 2147483647 w 718"/>
                <a:gd name="T9" fmla="*/ 2147483647 h 652"/>
                <a:gd name="T10" fmla="*/ 2147483647 w 718"/>
                <a:gd name="T11" fmla="*/ 2147483647 h 652"/>
                <a:gd name="T12" fmla="*/ 2147483647 w 718"/>
                <a:gd name="T13" fmla="*/ 2147483647 h 652"/>
                <a:gd name="T14" fmla="*/ 2147483647 w 718"/>
                <a:gd name="T15" fmla="*/ 2147483647 h 652"/>
                <a:gd name="T16" fmla="*/ 2147483647 w 718"/>
                <a:gd name="T17" fmla="*/ 2147483647 h 652"/>
                <a:gd name="T18" fmla="*/ 2147483647 w 718"/>
                <a:gd name="T19" fmla="*/ 2147483647 h 652"/>
                <a:gd name="T20" fmla="*/ 2147483647 w 718"/>
                <a:gd name="T21" fmla="*/ 2147483647 h 652"/>
                <a:gd name="T22" fmla="*/ 2147483647 w 718"/>
                <a:gd name="T23" fmla="*/ 2147483647 h 652"/>
                <a:gd name="T24" fmla="*/ 2147483647 w 718"/>
                <a:gd name="T25" fmla="*/ 2147483647 h 652"/>
                <a:gd name="T26" fmla="*/ 2147483647 w 718"/>
                <a:gd name="T27" fmla="*/ 0 h 652"/>
                <a:gd name="T28" fmla="*/ 2147483647 w 718"/>
                <a:gd name="T29" fmla="*/ 2147483647 h 652"/>
                <a:gd name="T30" fmla="*/ 2147483647 w 718"/>
                <a:gd name="T31" fmla="*/ 2147483647 h 652"/>
                <a:gd name="T32" fmla="*/ 0 w 718"/>
                <a:gd name="T33" fmla="*/ 2147483647 h 652"/>
                <a:gd name="T34" fmla="*/ 2147483647 w 718"/>
                <a:gd name="T35" fmla="*/ 2147483647 h 652"/>
                <a:gd name="T36" fmla="*/ 2147483647 w 718"/>
                <a:gd name="T37" fmla="*/ 2147483647 h 652"/>
                <a:gd name="T38" fmla="*/ 2147483647 w 718"/>
                <a:gd name="T39" fmla="*/ 2147483647 h 652"/>
                <a:gd name="T40" fmla="*/ 2147483647 w 718"/>
                <a:gd name="T41" fmla="*/ 2147483647 h 652"/>
                <a:gd name="T42" fmla="*/ 2147483647 w 718"/>
                <a:gd name="T43" fmla="*/ 2147483647 h 652"/>
                <a:gd name="T44" fmla="*/ 2147483647 w 718"/>
                <a:gd name="T45" fmla="*/ 2147483647 h 652"/>
                <a:gd name="T46" fmla="*/ 2147483647 w 718"/>
                <a:gd name="T47" fmla="*/ 2147483647 h 652"/>
                <a:gd name="T48" fmla="*/ 2147483647 w 718"/>
                <a:gd name="T49" fmla="*/ 2147483647 h 652"/>
                <a:gd name="T50" fmla="*/ 2147483647 w 718"/>
                <a:gd name="T51" fmla="*/ 2147483647 h 652"/>
                <a:gd name="T52" fmla="*/ 2147483647 w 718"/>
                <a:gd name="T53" fmla="*/ 2147483647 h 652"/>
                <a:gd name="T54" fmla="*/ 2147483647 w 718"/>
                <a:gd name="T55" fmla="*/ 2147483647 h 652"/>
                <a:gd name="T56" fmla="*/ 2147483647 w 718"/>
                <a:gd name="T57" fmla="*/ 2147483647 h 652"/>
                <a:gd name="T58" fmla="*/ 2147483647 w 718"/>
                <a:gd name="T59" fmla="*/ 2147483647 h 652"/>
                <a:gd name="T60" fmla="*/ 2147483647 w 718"/>
                <a:gd name="T61" fmla="*/ 2147483647 h 652"/>
                <a:gd name="T62" fmla="*/ 2147483647 w 718"/>
                <a:gd name="T63" fmla="*/ 2147483647 h 652"/>
                <a:gd name="T64" fmla="*/ 2147483647 w 718"/>
                <a:gd name="T65" fmla="*/ 2147483647 h 652"/>
                <a:gd name="T66" fmla="*/ 2147483647 w 718"/>
                <a:gd name="T67" fmla="*/ 2147483647 h 652"/>
                <a:gd name="T68" fmla="*/ 2147483647 w 718"/>
                <a:gd name="T69" fmla="*/ 2147483647 h 652"/>
                <a:gd name="T70" fmla="*/ 2147483647 w 718"/>
                <a:gd name="T71" fmla="*/ 2147483647 h 652"/>
                <a:gd name="T72" fmla="*/ 2147483647 w 718"/>
                <a:gd name="T73" fmla="*/ 2147483647 h 652"/>
                <a:gd name="T74" fmla="*/ 2147483647 w 718"/>
                <a:gd name="T75" fmla="*/ 2147483647 h 652"/>
                <a:gd name="T76" fmla="*/ 2147483647 w 718"/>
                <a:gd name="T77" fmla="*/ 2147483647 h 652"/>
                <a:gd name="T78" fmla="*/ 2147483647 w 718"/>
                <a:gd name="T79" fmla="*/ 2147483647 h 652"/>
                <a:gd name="T80" fmla="*/ 2147483647 w 718"/>
                <a:gd name="T81" fmla="*/ 2147483647 h 652"/>
                <a:gd name="T82" fmla="*/ 2147483647 w 718"/>
                <a:gd name="T83" fmla="*/ 2147483647 h 652"/>
                <a:gd name="T84" fmla="*/ 2147483647 w 718"/>
                <a:gd name="T85" fmla="*/ 2147483647 h 652"/>
                <a:gd name="T86" fmla="*/ 2147483647 w 718"/>
                <a:gd name="T87" fmla="*/ 2147483647 h 652"/>
                <a:gd name="T88" fmla="*/ 2147483647 w 718"/>
                <a:gd name="T89" fmla="*/ 2147483647 h 652"/>
                <a:gd name="T90" fmla="*/ 2147483647 w 718"/>
                <a:gd name="T91" fmla="*/ 2147483647 h 652"/>
                <a:gd name="T92" fmla="*/ 2147483647 w 718"/>
                <a:gd name="T93" fmla="*/ 2147483647 h 652"/>
                <a:gd name="T94" fmla="*/ 2147483647 w 718"/>
                <a:gd name="T95" fmla="*/ 2147483647 h 652"/>
                <a:gd name="T96" fmla="*/ 2147483647 w 718"/>
                <a:gd name="T97" fmla="*/ 2147483647 h 652"/>
                <a:gd name="T98" fmla="*/ 2147483647 w 718"/>
                <a:gd name="T99" fmla="*/ 2147483647 h 652"/>
                <a:gd name="T100" fmla="*/ 2147483647 w 718"/>
                <a:gd name="T101" fmla="*/ 2147483647 h 652"/>
                <a:gd name="T102" fmla="*/ 2147483647 w 718"/>
                <a:gd name="T103" fmla="*/ 2147483647 h 652"/>
                <a:gd name="T104" fmla="*/ 2147483647 w 718"/>
                <a:gd name="T105" fmla="*/ 2147483647 h 652"/>
                <a:gd name="T106" fmla="*/ 2147483647 w 718"/>
                <a:gd name="T107" fmla="*/ 2147483647 h 652"/>
                <a:gd name="T108" fmla="*/ 2147483647 w 718"/>
                <a:gd name="T109" fmla="*/ 2147483647 h 652"/>
                <a:gd name="T110" fmla="*/ 2147483647 w 718"/>
                <a:gd name="T111" fmla="*/ 2147483647 h 652"/>
                <a:gd name="T112" fmla="*/ 2147483647 w 718"/>
                <a:gd name="T113" fmla="*/ 2147483647 h 652"/>
                <a:gd name="T114" fmla="*/ 2147483647 w 718"/>
                <a:gd name="T115" fmla="*/ 2147483647 h 652"/>
                <a:gd name="T116" fmla="*/ 2147483647 w 718"/>
                <a:gd name="T117" fmla="*/ 2147483647 h 652"/>
                <a:gd name="T118" fmla="*/ 2147483647 w 718"/>
                <a:gd name="T119" fmla="*/ 2147483647 h 652"/>
                <a:gd name="T120" fmla="*/ 2147483647 w 718"/>
                <a:gd name="T121" fmla="*/ 2147483647 h 652"/>
                <a:gd name="T122" fmla="*/ 2147483647 w 718"/>
                <a:gd name="T123" fmla="*/ 2147483647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18"/>
                <a:gd name="T187" fmla="*/ 0 h 652"/>
                <a:gd name="T188" fmla="*/ 718 w 718"/>
                <a:gd name="T189" fmla="*/ 652 h 65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solidFill>
              <a:srgbClr val="3B3B3B"/>
            </a:solidFill>
            <a:ln w="3175" cmpd="sng">
              <a:solidFill>
                <a:schemeClr val="bg1"/>
              </a:solidFill>
              <a:bevel/>
              <a:headEnd/>
              <a:tailEnd/>
            </a:ln>
          </p:spPr>
          <p:txBody>
            <a:bodyPr/>
            <a:lstStyle/>
            <a:p>
              <a:endParaRPr lang="zh-CN" altLang="en-US"/>
            </a:p>
          </p:txBody>
        </p:sp>
        <p:sp>
          <p:nvSpPr>
            <p:cNvPr id="34851" name="山东"/>
            <p:cNvSpPr>
              <a:spLocks noChangeArrowheads="1"/>
            </p:cNvSpPr>
            <p:nvPr/>
          </p:nvSpPr>
          <p:spPr bwMode="auto">
            <a:xfrm>
              <a:off x="4293029" y="2094597"/>
              <a:ext cx="776970" cy="486949"/>
            </a:xfrm>
            <a:custGeom>
              <a:avLst/>
              <a:gdLst>
                <a:gd name="T0" fmla="*/ 2147483647 w 434"/>
                <a:gd name="T1" fmla="*/ 2147483647 h 272"/>
                <a:gd name="T2" fmla="*/ 2147483647 w 434"/>
                <a:gd name="T3" fmla="*/ 2147483647 h 272"/>
                <a:gd name="T4" fmla="*/ 2147483647 w 434"/>
                <a:gd name="T5" fmla="*/ 0 h 272"/>
                <a:gd name="T6" fmla="*/ 2147483647 w 434"/>
                <a:gd name="T7" fmla="*/ 2147483647 h 272"/>
                <a:gd name="T8" fmla="*/ 2147483647 w 434"/>
                <a:gd name="T9" fmla="*/ 2147483647 h 272"/>
                <a:gd name="T10" fmla="*/ 2147483647 w 434"/>
                <a:gd name="T11" fmla="*/ 2147483647 h 272"/>
                <a:gd name="T12" fmla="*/ 2147483647 w 434"/>
                <a:gd name="T13" fmla="*/ 2147483647 h 272"/>
                <a:gd name="T14" fmla="*/ 2147483647 w 434"/>
                <a:gd name="T15" fmla="*/ 2147483647 h 272"/>
                <a:gd name="T16" fmla="*/ 2147483647 w 434"/>
                <a:gd name="T17" fmla="*/ 0 h 272"/>
                <a:gd name="T18" fmla="*/ 2147483647 w 434"/>
                <a:gd name="T19" fmla="*/ 2147483647 h 272"/>
                <a:gd name="T20" fmla="*/ 2147483647 w 434"/>
                <a:gd name="T21" fmla="*/ 2147483647 h 272"/>
                <a:gd name="T22" fmla="*/ 2147483647 w 434"/>
                <a:gd name="T23" fmla="*/ 2147483647 h 272"/>
                <a:gd name="T24" fmla="*/ 2147483647 w 434"/>
                <a:gd name="T25" fmla="*/ 2147483647 h 272"/>
                <a:gd name="T26" fmla="*/ 2147483647 w 434"/>
                <a:gd name="T27" fmla="*/ 2147483647 h 272"/>
                <a:gd name="T28" fmla="*/ 2147483647 w 434"/>
                <a:gd name="T29" fmla="*/ 2147483647 h 272"/>
                <a:gd name="T30" fmla="*/ 2147483647 w 434"/>
                <a:gd name="T31" fmla="*/ 2147483647 h 272"/>
                <a:gd name="T32" fmla="*/ 0 w 434"/>
                <a:gd name="T33" fmla="*/ 2147483647 h 272"/>
                <a:gd name="T34" fmla="*/ 2147483647 w 434"/>
                <a:gd name="T35" fmla="*/ 2147483647 h 272"/>
                <a:gd name="T36" fmla="*/ 2147483647 w 434"/>
                <a:gd name="T37" fmla="*/ 2147483647 h 272"/>
                <a:gd name="T38" fmla="*/ 2147483647 w 434"/>
                <a:gd name="T39" fmla="*/ 2147483647 h 272"/>
                <a:gd name="T40" fmla="*/ 2147483647 w 434"/>
                <a:gd name="T41" fmla="*/ 2147483647 h 272"/>
                <a:gd name="T42" fmla="*/ 2147483647 w 434"/>
                <a:gd name="T43" fmla="*/ 2147483647 h 272"/>
                <a:gd name="T44" fmla="*/ 2147483647 w 434"/>
                <a:gd name="T45" fmla="*/ 2147483647 h 272"/>
                <a:gd name="T46" fmla="*/ 2147483647 w 434"/>
                <a:gd name="T47" fmla="*/ 2147483647 h 272"/>
                <a:gd name="T48" fmla="*/ 2147483647 w 434"/>
                <a:gd name="T49" fmla="*/ 2147483647 h 272"/>
                <a:gd name="T50" fmla="*/ 2147483647 w 434"/>
                <a:gd name="T51" fmla="*/ 2147483647 h 272"/>
                <a:gd name="T52" fmla="*/ 2147483647 w 434"/>
                <a:gd name="T53" fmla="*/ 2147483647 h 272"/>
                <a:gd name="T54" fmla="*/ 2147483647 w 434"/>
                <a:gd name="T55" fmla="*/ 2147483647 h 272"/>
                <a:gd name="T56" fmla="*/ 2147483647 w 434"/>
                <a:gd name="T57" fmla="*/ 2147483647 h 272"/>
                <a:gd name="T58" fmla="*/ 2147483647 w 434"/>
                <a:gd name="T59" fmla="*/ 2147483647 h 272"/>
                <a:gd name="T60" fmla="*/ 2147483647 w 434"/>
                <a:gd name="T61" fmla="*/ 2147483647 h 272"/>
                <a:gd name="T62" fmla="*/ 2147483647 w 434"/>
                <a:gd name="T63" fmla="*/ 2147483647 h 272"/>
                <a:gd name="T64" fmla="*/ 2147483647 w 434"/>
                <a:gd name="T65" fmla="*/ 2147483647 h 272"/>
                <a:gd name="T66" fmla="*/ 2147483647 w 434"/>
                <a:gd name="T67" fmla="*/ 2147483647 h 272"/>
                <a:gd name="T68" fmla="*/ 2147483647 w 434"/>
                <a:gd name="T69" fmla="*/ 2147483647 h 272"/>
                <a:gd name="T70" fmla="*/ 2147483647 w 434"/>
                <a:gd name="T71" fmla="*/ 2147483647 h 272"/>
                <a:gd name="T72" fmla="*/ 2147483647 w 434"/>
                <a:gd name="T73" fmla="*/ 2147483647 h 272"/>
                <a:gd name="T74" fmla="*/ 2147483647 w 434"/>
                <a:gd name="T75" fmla="*/ 2147483647 h 272"/>
                <a:gd name="T76" fmla="*/ 2147483647 w 434"/>
                <a:gd name="T77" fmla="*/ 2147483647 h 272"/>
                <a:gd name="T78" fmla="*/ 2147483647 w 434"/>
                <a:gd name="T79" fmla="*/ 2147483647 h 272"/>
                <a:gd name="T80" fmla="*/ 2147483647 w 434"/>
                <a:gd name="T81" fmla="*/ 2147483647 h 272"/>
                <a:gd name="T82" fmla="*/ 2147483647 w 434"/>
                <a:gd name="T83" fmla="*/ 2147483647 h 272"/>
                <a:gd name="T84" fmla="*/ 2147483647 w 434"/>
                <a:gd name="T85" fmla="*/ 2147483647 h 272"/>
                <a:gd name="T86" fmla="*/ 2147483647 w 434"/>
                <a:gd name="T87" fmla="*/ 2147483647 h 272"/>
                <a:gd name="T88" fmla="*/ 2147483647 w 434"/>
                <a:gd name="T89" fmla="*/ 2147483647 h 272"/>
                <a:gd name="T90" fmla="*/ 2147483647 w 434"/>
                <a:gd name="T91" fmla="*/ 2147483647 h 272"/>
                <a:gd name="T92" fmla="*/ 2147483647 w 434"/>
                <a:gd name="T93" fmla="*/ 2147483647 h 272"/>
                <a:gd name="T94" fmla="*/ 2147483647 w 434"/>
                <a:gd name="T95" fmla="*/ 2147483647 h 272"/>
                <a:gd name="T96" fmla="*/ 2147483647 w 434"/>
                <a:gd name="T97" fmla="*/ 2147483647 h 272"/>
                <a:gd name="T98" fmla="*/ 2147483647 w 434"/>
                <a:gd name="T99" fmla="*/ 2147483647 h 272"/>
                <a:gd name="T100" fmla="*/ 2147483647 w 434"/>
                <a:gd name="T101" fmla="*/ 2147483647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4"/>
                <a:gd name="T154" fmla="*/ 0 h 272"/>
                <a:gd name="T155" fmla="*/ 434 w 434"/>
                <a:gd name="T156" fmla="*/ 272 h 2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3B3B3B"/>
            </a:solidFill>
            <a:ln w="3175" cmpd="sng">
              <a:solidFill>
                <a:schemeClr val="bg1"/>
              </a:solidFill>
              <a:bevel/>
              <a:headEnd/>
              <a:tailEnd/>
            </a:ln>
          </p:spPr>
          <p:txBody>
            <a:bodyPr/>
            <a:lstStyle/>
            <a:p>
              <a:endParaRPr lang="zh-CN" altLang="en-US"/>
            </a:p>
          </p:txBody>
        </p:sp>
        <p:sp>
          <p:nvSpPr>
            <p:cNvPr id="34852" name="上海"/>
            <p:cNvSpPr>
              <a:spLocks noChangeArrowheads="1"/>
            </p:cNvSpPr>
            <p:nvPr/>
          </p:nvSpPr>
          <p:spPr bwMode="auto">
            <a:xfrm>
              <a:off x="5019872" y="2903792"/>
              <a:ext cx="121737" cy="107415"/>
            </a:xfrm>
            <a:custGeom>
              <a:avLst/>
              <a:gdLst>
                <a:gd name="T0" fmla="*/ 2147483647 w 68"/>
                <a:gd name="T1" fmla="*/ 2147483647 h 60"/>
                <a:gd name="T2" fmla="*/ 2147483647 w 68"/>
                <a:gd name="T3" fmla="*/ 2147483647 h 60"/>
                <a:gd name="T4" fmla="*/ 2147483647 w 68"/>
                <a:gd name="T5" fmla="*/ 2147483647 h 60"/>
                <a:gd name="T6" fmla="*/ 2147483647 w 68"/>
                <a:gd name="T7" fmla="*/ 2147483647 h 60"/>
                <a:gd name="T8" fmla="*/ 2147483647 w 68"/>
                <a:gd name="T9" fmla="*/ 2147483647 h 60"/>
                <a:gd name="T10" fmla="*/ 2147483647 w 68"/>
                <a:gd name="T11" fmla="*/ 2147483647 h 60"/>
                <a:gd name="T12" fmla="*/ 2147483647 w 68"/>
                <a:gd name="T13" fmla="*/ 2147483647 h 60"/>
                <a:gd name="T14" fmla="*/ 2147483647 w 68"/>
                <a:gd name="T15" fmla="*/ 2147483647 h 60"/>
                <a:gd name="T16" fmla="*/ 2147483647 w 68"/>
                <a:gd name="T17" fmla="*/ 0 h 60"/>
                <a:gd name="T18" fmla="*/ 2147483647 w 68"/>
                <a:gd name="T19" fmla="*/ 0 h 60"/>
                <a:gd name="T20" fmla="*/ 2147483647 w 68"/>
                <a:gd name="T21" fmla="*/ 0 h 60"/>
                <a:gd name="T22" fmla="*/ 2147483647 w 68"/>
                <a:gd name="T23" fmla="*/ 2147483647 h 60"/>
                <a:gd name="T24" fmla="*/ 2147483647 w 68"/>
                <a:gd name="T25" fmla="*/ 2147483647 h 60"/>
                <a:gd name="T26" fmla="*/ 2147483647 w 68"/>
                <a:gd name="T27" fmla="*/ 2147483647 h 60"/>
                <a:gd name="T28" fmla="*/ 2147483647 w 68"/>
                <a:gd name="T29" fmla="*/ 2147483647 h 60"/>
                <a:gd name="T30" fmla="*/ 2147483647 w 68"/>
                <a:gd name="T31" fmla="*/ 2147483647 h 60"/>
                <a:gd name="T32" fmla="*/ 0 w 68"/>
                <a:gd name="T33" fmla="*/ 2147483647 h 60"/>
                <a:gd name="T34" fmla="*/ 2147483647 w 68"/>
                <a:gd name="T35" fmla="*/ 2147483647 h 60"/>
                <a:gd name="T36" fmla="*/ 2147483647 w 68"/>
                <a:gd name="T37" fmla="*/ 2147483647 h 60"/>
                <a:gd name="T38" fmla="*/ 2147483647 w 68"/>
                <a:gd name="T39" fmla="*/ 2147483647 h 60"/>
                <a:gd name="T40" fmla="*/ 2147483647 w 68"/>
                <a:gd name="T41" fmla="*/ 2147483647 h 60"/>
                <a:gd name="T42" fmla="*/ 2147483647 w 68"/>
                <a:gd name="T43" fmla="*/ 2147483647 h 60"/>
                <a:gd name="T44" fmla="*/ 2147483647 w 68"/>
                <a:gd name="T45" fmla="*/ 2147483647 h 60"/>
                <a:gd name="T46" fmla="*/ 2147483647 w 68"/>
                <a:gd name="T47" fmla="*/ 2147483647 h 60"/>
                <a:gd name="T48" fmla="*/ 2147483647 w 68"/>
                <a:gd name="T49" fmla="*/ 2147483647 h 60"/>
                <a:gd name="T50" fmla="*/ 2147483647 w 68"/>
                <a:gd name="T51" fmla="*/ 2147483647 h 60"/>
                <a:gd name="T52" fmla="*/ 2147483647 w 68"/>
                <a:gd name="T53" fmla="*/ 2147483647 h 60"/>
                <a:gd name="T54" fmla="*/ 2147483647 w 68"/>
                <a:gd name="T55" fmla="*/ 2147483647 h 60"/>
                <a:gd name="T56" fmla="*/ 2147483647 w 68"/>
                <a:gd name="T57" fmla="*/ 2147483647 h 60"/>
                <a:gd name="T58" fmla="*/ 2147483647 w 68"/>
                <a:gd name="T59" fmla="*/ 2147483647 h 60"/>
                <a:gd name="T60" fmla="*/ 2147483647 w 68"/>
                <a:gd name="T61" fmla="*/ 2147483647 h 60"/>
                <a:gd name="T62" fmla="*/ 2147483647 w 68"/>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8"/>
                <a:gd name="T97" fmla="*/ 0 h 60"/>
                <a:gd name="T98" fmla="*/ 68 w 68"/>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solidFill>
              <a:srgbClr val="3B3B3B"/>
            </a:solidFill>
            <a:ln w="3175" cmpd="sng">
              <a:solidFill>
                <a:schemeClr val="bg1"/>
              </a:solidFill>
              <a:bevel/>
              <a:headEnd/>
              <a:tailEnd/>
            </a:ln>
          </p:spPr>
          <p:txBody>
            <a:bodyPr/>
            <a:lstStyle/>
            <a:p>
              <a:endParaRPr lang="zh-CN" altLang="en-US"/>
            </a:p>
          </p:txBody>
        </p:sp>
        <p:sp>
          <p:nvSpPr>
            <p:cNvPr id="34853" name="江苏"/>
            <p:cNvSpPr>
              <a:spLocks noChangeArrowheads="1"/>
            </p:cNvSpPr>
            <p:nvPr/>
          </p:nvSpPr>
          <p:spPr bwMode="auto">
            <a:xfrm>
              <a:off x="4450571" y="2492033"/>
              <a:ext cx="676716" cy="522754"/>
            </a:xfrm>
            <a:custGeom>
              <a:avLst/>
              <a:gdLst>
                <a:gd name="T0" fmla="*/ 2147483647 w 378"/>
                <a:gd name="T1" fmla="*/ 2147483647 h 292"/>
                <a:gd name="T2" fmla="*/ 2147483647 w 378"/>
                <a:gd name="T3" fmla="*/ 2147483647 h 292"/>
                <a:gd name="T4" fmla="*/ 2147483647 w 378"/>
                <a:gd name="T5" fmla="*/ 2147483647 h 292"/>
                <a:gd name="T6" fmla="*/ 2147483647 w 378"/>
                <a:gd name="T7" fmla="*/ 2147483647 h 292"/>
                <a:gd name="T8" fmla="*/ 2147483647 w 378"/>
                <a:gd name="T9" fmla="*/ 2147483647 h 292"/>
                <a:gd name="T10" fmla="*/ 2147483647 w 378"/>
                <a:gd name="T11" fmla="*/ 0 h 292"/>
                <a:gd name="T12" fmla="*/ 2147483647 w 378"/>
                <a:gd name="T13" fmla="*/ 2147483647 h 292"/>
                <a:gd name="T14" fmla="*/ 2147483647 w 378"/>
                <a:gd name="T15" fmla="*/ 2147483647 h 292"/>
                <a:gd name="T16" fmla="*/ 2147483647 w 378"/>
                <a:gd name="T17" fmla="*/ 2147483647 h 292"/>
                <a:gd name="T18" fmla="*/ 2147483647 w 378"/>
                <a:gd name="T19" fmla="*/ 2147483647 h 292"/>
                <a:gd name="T20" fmla="*/ 2147483647 w 378"/>
                <a:gd name="T21" fmla="*/ 2147483647 h 292"/>
                <a:gd name="T22" fmla="*/ 2147483647 w 378"/>
                <a:gd name="T23" fmla="*/ 2147483647 h 292"/>
                <a:gd name="T24" fmla="*/ 2147483647 w 378"/>
                <a:gd name="T25" fmla="*/ 2147483647 h 292"/>
                <a:gd name="T26" fmla="*/ 2147483647 w 378"/>
                <a:gd name="T27" fmla="*/ 2147483647 h 292"/>
                <a:gd name="T28" fmla="*/ 2147483647 w 378"/>
                <a:gd name="T29" fmla="*/ 2147483647 h 292"/>
                <a:gd name="T30" fmla="*/ 2147483647 w 378"/>
                <a:gd name="T31" fmla="*/ 2147483647 h 292"/>
                <a:gd name="T32" fmla="*/ 2147483647 w 378"/>
                <a:gd name="T33" fmla="*/ 2147483647 h 292"/>
                <a:gd name="T34" fmla="*/ 2147483647 w 378"/>
                <a:gd name="T35" fmla="*/ 2147483647 h 292"/>
                <a:gd name="T36" fmla="*/ 2147483647 w 378"/>
                <a:gd name="T37" fmla="*/ 2147483647 h 292"/>
                <a:gd name="T38" fmla="*/ 2147483647 w 378"/>
                <a:gd name="T39" fmla="*/ 2147483647 h 292"/>
                <a:gd name="T40" fmla="*/ 2147483647 w 378"/>
                <a:gd name="T41" fmla="*/ 2147483647 h 292"/>
                <a:gd name="T42" fmla="*/ 2147483647 w 378"/>
                <a:gd name="T43" fmla="*/ 2147483647 h 292"/>
                <a:gd name="T44" fmla="*/ 2147483647 w 378"/>
                <a:gd name="T45" fmla="*/ 2147483647 h 292"/>
                <a:gd name="T46" fmla="*/ 2147483647 w 378"/>
                <a:gd name="T47" fmla="*/ 2147483647 h 292"/>
                <a:gd name="T48" fmla="*/ 2147483647 w 378"/>
                <a:gd name="T49" fmla="*/ 2147483647 h 292"/>
                <a:gd name="T50" fmla="*/ 2147483647 w 378"/>
                <a:gd name="T51" fmla="*/ 2147483647 h 292"/>
                <a:gd name="T52" fmla="*/ 2147483647 w 378"/>
                <a:gd name="T53" fmla="*/ 2147483647 h 292"/>
                <a:gd name="T54" fmla="*/ 2147483647 w 378"/>
                <a:gd name="T55" fmla="*/ 2147483647 h 292"/>
                <a:gd name="T56" fmla="*/ 2147483647 w 378"/>
                <a:gd name="T57" fmla="*/ 2147483647 h 292"/>
                <a:gd name="T58" fmla="*/ 2147483647 w 378"/>
                <a:gd name="T59" fmla="*/ 2147483647 h 292"/>
                <a:gd name="T60" fmla="*/ 2147483647 w 378"/>
                <a:gd name="T61" fmla="*/ 2147483647 h 292"/>
                <a:gd name="T62" fmla="*/ 2147483647 w 378"/>
                <a:gd name="T63" fmla="*/ 2147483647 h 292"/>
                <a:gd name="T64" fmla="*/ 2147483647 w 378"/>
                <a:gd name="T65" fmla="*/ 2147483647 h 292"/>
                <a:gd name="T66" fmla="*/ 2147483647 w 378"/>
                <a:gd name="T67" fmla="*/ 2147483647 h 292"/>
                <a:gd name="T68" fmla="*/ 2147483647 w 378"/>
                <a:gd name="T69" fmla="*/ 2147483647 h 292"/>
                <a:gd name="T70" fmla="*/ 2147483647 w 378"/>
                <a:gd name="T71" fmla="*/ 2147483647 h 292"/>
                <a:gd name="T72" fmla="*/ 2147483647 w 378"/>
                <a:gd name="T73" fmla="*/ 2147483647 h 292"/>
                <a:gd name="T74" fmla="*/ 2147483647 w 378"/>
                <a:gd name="T75" fmla="*/ 2147483647 h 292"/>
                <a:gd name="T76" fmla="*/ 2147483647 w 378"/>
                <a:gd name="T77" fmla="*/ 2147483647 h 292"/>
                <a:gd name="T78" fmla="*/ 2147483647 w 378"/>
                <a:gd name="T79" fmla="*/ 2147483647 h 292"/>
                <a:gd name="T80" fmla="*/ 2147483647 w 378"/>
                <a:gd name="T81" fmla="*/ 2147483647 h 292"/>
                <a:gd name="T82" fmla="*/ 2147483647 w 378"/>
                <a:gd name="T83" fmla="*/ 2147483647 h 292"/>
                <a:gd name="T84" fmla="*/ 2147483647 w 378"/>
                <a:gd name="T85" fmla="*/ 2147483647 h 292"/>
                <a:gd name="T86" fmla="*/ 2147483647 w 378"/>
                <a:gd name="T87" fmla="*/ 2147483647 h 292"/>
                <a:gd name="T88" fmla="*/ 2147483647 w 378"/>
                <a:gd name="T89" fmla="*/ 2147483647 h 292"/>
                <a:gd name="T90" fmla="*/ 2147483647 w 378"/>
                <a:gd name="T91" fmla="*/ 2147483647 h 292"/>
                <a:gd name="T92" fmla="*/ 2147483647 w 378"/>
                <a:gd name="T93" fmla="*/ 2147483647 h 292"/>
                <a:gd name="T94" fmla="*/ 2147483647 w 378"/>
                <a:gd name="T95" fmla="*/ 2147483647 h 292"/>
                <a:gd name="T96" fmla="*/ 2147483647 w 378"/>
                <a:gd name="T97" fmla="*/ 2147483647 h 292"/>
                <a:gd name="T98" fmla="*/ 2147483647 w 378"/>
                <a:gd name="T99" fmla="*/ 2147483647 h 292"/>
                <a:gd name="T100" fmla="*/ 2147483647 w 378"/>
                <a:gd name="T101" fmla="*/ 2147483647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8"/>
                <a:gd name="T154" fmla="*/ 0 h 292"/>
                <a:gd name="T155" fmla="*/ 378 w 378"/>
                <a:gd name="T156" fmla="*/ 292 h 29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solidFill>
              <a:srgbClr val="3B3B3B"/>
            </a:solidFill>
            <a:ln w="3175" cmpd="sng">
              <a:solidFill>
                <a:schemeClr val="bg1"/>
              </a:solidFill>
              <a:bevel/>
              <a:headEnd/>
              <a:tailEnd/>
            </a:ln>
          </p:spPr>
          <p:txBody>
            <a:bodyPr/>
            <a:lstStyle/>
            <a:p>
              <a:endParaRPr lang="zh-CN" altLang="en-US"/>
            </a:p>
          </p:txBody>
        </p:sp>
        <p:sp>
          <p:nvSpPr>
            <p:cNvPr id="34854" name="河北"/>
            <p:cNvSpPr>
              <a:spLocks noChangeArrowheads="1"/>
            </p:cNvSpPr>
            <p:nvPr/>
          </p:nvSpPr>
          <p:spPr bwMode="auto">
            <a:xfrm>
              <a:off x="4096101" y="1493072"/>
              <a:ext cx="630169" cy="898707"/>
            </a:xfrm>
            <a:custGeom>
              <a:avLst/>
              <a:gdLst>
                <a:gd name="T0" fmla="*/ 2147483647 w 352"/>
                <a:gd name="T1" fmla="*/ 2147483647 h 502"/>
                <a:gd name="T2" fmla="*/ 2147483647 w 352"/>
                <a:gd name="T3" fmla="*/ 2147483647 h 502"/>
                <a:gd name="T4" fmla="*/ 2147483647 w 352"/>
                <a:gd name="T5" fmla="*/ 2147483647 h 502"/>
                <a:gd name="T6" fmla="*/ 2147483647 w 352"/>
                <a:gd name="T7" fmla="*/ 2147483647 h 502"/>
                <a:gd name="T8" fmla="*/ 2147483647 w 352"/>
                <a:gd name="T9" fmla="*/ 2147483647 h 502"/>
                <a:gd name="T10" fmla="*/ 2147483647 w 352"/>
                <a:gd name="T11" fmla="*/ 2147483647 h 502"/>
                <a:gd name="T12" fmla="*/ 2147483647 w 352"/>
                <a:gd name="T13" fmla="*/ 2147483647 h 502"/>
                <a:gd name="T14" fmla="*/ 2147483647 w 352"/>
                <a:gd name="T15" fmla="*/ 2147483647 h 502"/>
                <a:gd name="T16" fmla="*/ 2147483647 w 352"/>
                <a:gd name="T17" fmla="*/ 2147483647 h 502"/>
                <a:gd name="T18" fmla="*/ 2147483647 w 352"/>
                <a:gd name="T19" fmla="*/ 2147483647 h 502"/>
                <a:gd name="T20" fmla="*/ 2147483647 w 352"/>
                <a:gd name="T21" fmla="*/ 2147483647 h 502"/>
                <a:gd name="T22" fmla="*/ 2147483647 w 352"/>
                <a:gd name="T23" fmla="*/ 2147483647 h 502"/>
                <a:gd name="T24" fmla="*/ 2147483647 w 352"/>
                <a:gd name="T25" fmla="*/ 2147483647 h 502"/>
                <a:gd name="T26" fmla="*/ 2147483647 w 352"/>
                <a:gd name="T27" fmla="*/ 2147483647 h 502"/>
                <a:gd name="T28" fmla="*/ 2147483647 w 352"/>
                <a:gd name="T29" fmla="*/ 2147483647 h 502"/>
                <a:gd name="T30" fmla="*/ 2147483647 w 352"/>
                <a:gd name="T31" fmla="*/ 2147483647 h 502"/>
                <a:gd name="T32" fmla="*/ 2147483647 w 352"/>
                <a:gd name="T33" fmla="*/ 2147483647 h 502"/>
                <a:gd name="T34" fmla="*/ 2147483647 w 352"/>
                <a:gd name="T35" fmla="*/ 2147483647 h 502"/>
                <a:gd name="T36" fmla="*/ 2147483647 w 352"/>
                <a:gd name="T37" fmla="*/ 2147483647 h 502"/>
                <a:gd name="T38" fmla="*/ 2147483647 w 352"/>
                <a:gd name="T39" fmla="*/ 2147483647 h 502"/>
                <a:gd name="T40" fmla="*/ 2147483647 w 352"/>
                <a:gd name="T41" fmla="*/ 2147483647 h 502"/>
                <a:gd name="T42" fmla="*/ 2147483647 w 352"/>
                <a:gd name="T43" fmla="*/ 2147483647 h 502"/>
                <a:gd name="T44" fmla="*/ 2147483647 w 352"/>
                <a:gd name="T45" fmla="*/ 2147483647 h 502"/>
                <a:gd name="T46" fmla="*/ 2147483647 w 352"/>
                <a:gd name="T47" fmla="*/ 2147483647 h 502"/>
                <a:gd name="T48" fmla="*/ 2147483647 w 352"/>
                <a:gd name="T49" fmla="*/ 2147483647 h 502"/>
                <a:gd name="T50" fmla="*/ 2147483647 w 352"/>
                <a:gd name="T51" fmla="*/ 2147483647 h 502"/>
                <a:gd name="T52" fmla="*/ 2147483647 w 352"/>
                <a:gd name="T53" fmla="*/ 2147483647 h 502"/>
                <a:gd name="T54" fmla="*/ 2147483647 w 352"/>
                <a:gd name="T55" fmla="*/ 2147483647 h 502"/>
                <a:gd name="T56" fmla="*/ 2147483647 w 352"/>
                <a:gd name="T57" fmla="*/ 2147483647 h 502"/>
                <a:gd name="T58" fmla="*/ 2147483647 w 352"/>
                <a:gd name="T59" fmla="*/ 2147483647 h 502"/>
                <a:gd name="T60" fmla="*/ 2147483647 w 352"/>
                <a:gd name="T61" fmla="*/ 2147483647 h 502"/>
                <a:gd name="T62" fmla="*/ 2147483647 w 352"/>
                <a:gd name="T63" fmla="*/ 2147483647 h 502"/>
                <a:gd name="T64" fmla="*/ 2147483647 w 352"/>
                <a:gd name="T65" fmla="*/ 2147483647 h 502"/>
                <a:gd name="T66" fmla="*/ 2147483647 w 352"/>
                <a:gd name="T67" fmla="*/ 2147483647 h 502"/>
                <a:gd name="T68" fmla="*/ 2147483647 w 352"/>
                <a:gd name="T69" fmla="*/ 2147483647 h 502"/>
                <a:gd name="T70" fmla="*/ 2147483647 w 352"/>
                <a:gd name="T71" fmla="*/ 2147483647 h 502"/>
                <a:gd name="T72" fmla="*/ 2147483647 w 352"/>
                <a:gd name="T73" fmla="*/ 2147483647 h 502"/>
                <a:gd name="T74" fmla="*/ 2147483647 w 352"/>
                <a:gd name="T75" fmla="*/ 2147483647 h 502"/>
                <a:gd name="T76" fmla="*/ 2147483647 w 352"/>
                <a:gd name="T77" fmla="*/ 2147483647 h 502"/>
                <a:gd name="T78" fmla="*/ 2147483647 w 352"/>
                <a:gd name="T79" fmla="*/ 2147483647 h 502"/>
                <a:gd name="T80" fmla="*/ 2147483647 w 352"/>
                <a:gd name="T81" fmla="*/ 2147483647 h 502"/>
                <a:gd name="T82" fmla="*/ 2147483647 w 352"/>
                <a:gd name="T83" fmla="*/ 2147483647 h 502"/>
                <a:gd name="T84" fmla="*/ 2147483647 w 352"/>
                <a:gd name="T85" fmla="*/ 2147483647 h 502"/>
                <a:gd name="T86" fmla="*/ 2147483647 w 352"/>
                <a:gd name="T87" fmla="*/ 2147483647 h 502"/>
                <a:gd name="T88" fmla="*/ 2147483647 w 352"/>
                <a:gd name="T89" fmla="*/ 2147483647 h 502"/>
                <a:gd name="T90" fmla="*/ 2147483647 w 352"/>
                <a:gd name="T91" fmla="*/ 2147483647 h 502"/>
                <a:gd name="T92" fmla="*/ 2147483647 w 352"/>
                <a:gd name="T93" fmla="*/ 2147483647 h 502"/>
                <a:gd name="T94" fmla="*/ 2147483647 w 352"/>
                <a:gd name="T95" fmla="*/ 2147483647 h 502"/>
                <a:gd name="T96" fmla="*/ 2147483647 w 352"/>
                <a:gd name="T97" fmla="*/ 2147483647 h 502"/>
                <a:gd name="T98" fmla="*/ 2147483647 w 352"/>
                <a:gd name="T99" fmla="*/ 2147483647 h 502"/>
                <a:gd name="T100" fmla="*/ 2147483647 w 352"/>
                <a:gd name="T101" fmla="*/ 2147483647 h 502"/>
                <a:gd name="T102" fmla="*/ 2147483647 w 352"/>
                <a:gd name="T103" fmla="*/ 2147483647 h 502"/>
                <a:gd name="T104" fmla="*/ 2147483647 w 352"/>
                <a:gd name="T105" fmla="*/ 2147483647 h 502"/>
                <a:gd name="T106" fmla="*/ 2147483647 w 352"/>
                <a:gd name="T107" fmla="*/ 2147483647 h 502"/>
                <a:gd name="T108" fmla="*/ 2147483647 w 352"/>
                <a:gd name="T109" fmla="*/ 2147483647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52"/>
                <a:gd name="T166" fmla="*/ 0 h 502"/>
                <a:gd name="T167" fmla="*/ 352 w 352"/>
                <a:gd name="T168" fmla="*/ 502 h 502"/>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solidFill>
              <a:srgbClr val="3B3B3B"/>
            </a:solidFill>
            <a:ln w="3175" cmpd="sng">
              <a:solidFill>
                <a:schemeClr val="bg1"/>
              </a:solidFill>
              <a:bevel/>
              <a:headEnd/>
              <a:tailEnd/>
            </a:ln>
          </p:spPr>
          <p:txBody>
            <a:bodyPr/>
            <a:lstStyle/>
            <a:p>
              <a:endParaRPr lang="zh-CN" altLang="en-US"/>
            </a:p>
          </p:txBody>
        </p:sp>
        <p:sp>
          <p:nvSpPr>
            <p:cNvPr id="34855" name="河南"/>
            <p:cNvSpPr>
              <a:spLocks noChangeArrowheads="1"/>
            </p:cNvSpPr>
            <p:nvPr/>
          </p:nvSpPr>
          <p:spPr bwMode="auto">
            <a:xfrm>
              <a:off x="3809660" y="2355974"/>
              <a:ext cx="662394" cy="655233"/>
            </a:xfrm>
            <a:custGeom>
              <a:avLst/>
              <a:gdLst>
                <a:gd name="T0" fmla="*/ 2147483647 w 370"/>
                <a:gd name="T1" fmla="*/ 2147483647 h 366"/>
                <a:gd name="T2" fmla="*/ 0 w 370"/>
                <a:gd name="T3" fmla="*/ 2147483647 h 366"/>
                <a:gd name="T4" fmla="*/ 2147483647 w 370"/>
                <a:gd name="T5" fmla="*/ 2147483647 h 366"/>
                <a:gd name="T6" fmla="*/ 2147483647 w 370"/>
                <a:gd name="T7" fmla="*/ 2147483647 h 366"/>
                <a:gd name="T8" fmla="*/ 2147483647 w 370"/>
                <a:gd name="T9" fmla="*/ 2147483647 h 366"/>
                <a:gd name="T10" fmla="*/ 2147483647 w 370"/>
                <a:gd name="T11" fmla="*/ 2147483647 h 366"/>
                <a:gd name="T12" fmla="*/ 2147483647 w 370"/>
                <a:gd name="T13" fmla="*/ 2147483647 h 366"/>
                <a:gd name="T14" fmla="*/ 2147483647 w 370"/>
                <a:gd name="T15" fmla="*/ 2147483647 h 366"/>
                <a:gd name="T16" fmla="*/ 2147483647 w 370"/>
                <a:gd name="T17" fmla="*/ 2147483647 h 366"/>
                <a:gd name="T18" fmla="*/ 2147483647 w 370"/>
                <a:gd name="T19" fmla="*/ 2147483647 h 366"/>
                <a:gd name="T20" fmla="*/ 2147483647 w 370"/>
                <a:gd name="T21" fmla="*/ 2147483647 h 366"/>
                <a:gd name="T22" fmla="*/ 2147483647 w 370"/>
                <a:gd name="T23" fmla="*/ 2147483647 h 366"/>
                <a:gd name="T24" fmla="*/ 2147483647 w 370"/>
                <a:gd name="T25" fmla="*/ 2147483647 h 366"/>
                <a:gd name="T26" fmla="*/ 2147483647 w 370"/>
                <a:gd name="T27" fmla="*/ 2147483647 h 366"/>
                <a:gd name="T28" fmla="*/ 2147483647 w 370"/>
                <a:gd name="T29" fmla="*/ 2147483647 h 366"/>
                <a:gd name="T30" fmla="*/ 2147483647 w 370"/>
                <a:gd name="T31" fmla="*/ 2147483647 h 366"/>
                <a:gd name="T32" fmla="*/ 2147483647 w 370"/>
                <a:gd name="T33" fmla="*/ 2147483647 h 366"/>
                <a:gd name="T34" fmla="*/ 2147483647 w 370"/>
                <a:gd name="T35" fmla="*/ 2147483647 h 366"/>
                <a:gd name="T36" fmla="*/ 2147483647 w 370"/>
                <a:gd name="T37" fmla="*/ 2147483647 h 366"/>
                <a:gd name="T38" fmla="*/ 2147483647 w 370"/>
                <a:gd name="T39" fmla="*/ 2147483647 h 366"/>
                <a:gd name="T40" fmla="*/ 2147483647 w 370"/>
                <a:gd name="T41" fmla="*/ 2147483647 h 366"/>
                <a:gd name="T42" fmla="*/ 2147483647 w 370"/>
                <a:gd name="T43" fmla="*/ 2147483647 h 366"/>
                <a:gd name="T44" fmla="*/ 2147483647 w 370"/>
                <a:gd name="T45" fmla="*/ 2147483647 h 366"/>
                <a:gd name="T46" fmla="*/ 2147483647 w 370"/>
                <a:gd name="T47" fmla="*/ 2147483647 h 366"/>
                <a:gd name="T48" fmla="*/ 2147483647 w 370"/>
                <a:gd name="T49" fmla="*/ 2147483647 h 366"/>
                <a:gd name="T50" fmla="*/ 2147483647 w 370"/>
                <a:gd name="T51" fmla="*/ 2147483647 h 366"/>
                <a:gd name="T52" fmla="*/ 2147483647 w 370"/>
                <a:gd name="T53" fmla="*/ 2147483647 h 366"/>
                <a:gd name="T54" fmla="*/ 2147483647 w 370"/>
                <a:gd name="T55" fmla="*/ 2147483647 h 366"/>
                <a:gd name="T56" fmla="*/ 2147483647 w 370"/>
                <a:gd name="T57" fmla="*/ 2147483647 h 366"/>
                <a:gd name="T58" fmla="*/ 2147483647 w 370"/>
                <a:gd name="T59" fmla="*/ 2147483647 h 366"/>
                <a:gd name="T60" fmla="*/ 2147483647 w 370"/>
                <a:gd name="T61" fmla="*/ 2147483647 h 366"/>
                <a:gd name="T62" fmla="*/ 2147483647 w 370"/>
                <a:gd name="T63" fmla="*/ 2147483647 h 366"/>
                <a:gd name="T64" fmla="*/ 2147483647 w 370"/>
                <a:gd name="T65" fmla="*/ 2147483647 h 366"/>
                <a:gd name="T66" fmla="*/ 2147483647 w 370"/>
                <a:gd name="T67" fmla="*/ 2147483647 h 366"/>
                <a:gd name="T68" fmla="*/ 2147483647 w 370"/>
                <a:gd name="T69" fmla="*/ 2147483647 h 366"/>
                <a:gd name="T70" fmla="*/ 2147483647 w 370"/>
                <a:gd name="T71" fmla="*/ 2147483647 h 366"/>
                <a:gd name="T72" fmla="*/ 2147483647 w 370"/>
                <a:gd name="T73" fmla="*/ 2147483647 h 366"/>
                <a:gd name="T74" fmla="*/ 2147483647 w 370"/>
                <a:gd name="T75" fmla="*/ 2147483647 h 366"/>
                <a:gd name="T76" fmla="*/ 2147483647 w 370"/>
                <a:gd name="T77" fmla="*/ 2147483647 h 366"/>
                <a:gd name="T78" fmla="*/ 2147483647 w 370"/>
                <a:gd name="T79" fmla="*/ 2147483647 h 366"/>
                <a:gd name="T80" fmla="*/ 2147483647 w 370"/>
                <a:gd name="T81" fmla="*/ 2147483647 h 366"/>
                <a:gd name="T82" fmla="*/ 2147483647 w 370"/>
                <a:gd name="T83" fmla="*/ 2147483647 h 366"/>
                <a:gd name="T84" fmla="*/ 2147483647 w 370"/>
                <a:gd name="T85" fmla="*/ 2147483647 h 366"/>
                <a:gd name="T86" fmla="*/ 2147483647 w 370"/>
                <a:gd name="T87" fmla="*/ 2147483647 h 366"/>
                <a:gd name="T88" fmla="*/ 2147483647 w 370"/>
                <a:gd name="T89" fmla="*/ 2147483647 h 366"/>
                <a:gd name="T90" fmla="*/ 2147483647 w 370"/>
                <a:gd name="T91" fmla="*/ 2147483647 h 366"/>
                <a:gd name="T92" fmla="*/ 2147483647 w 370"/>
                <a:gd name="T93" fmla="*/ 2147483647 h 366"/>
                <a:gd name="T94" fmla="*/ 2147483647 w 370"/>
                <a:gd name="T95" fmla="*/ 0 h 366"/>
                <a:gd name="T96" fmla="*/ 2147483647 w 370"/>
                <a:gd name="T97" fmla="*/ 2147483647 h 366"/>
                <a:gd name="T98" fmla="*/ 2147483647 w 370"/>
                <a:gd name="T99" fmla="*/ 2147483647 h 366"/>
                <a:gd name="T100" fmla="*/ 2147483647 w 370"/>
                <a:gd name="T101" fmla="*/ 2147483647 h 366"/>
                <a:gd name="T102" fmla="*/ 2147483647 w 370"/>
                <a:gd name="T103" fmla="*/ 2147483647 h 366"/>
                <a:gd name="T104" fmla="*/ 2147483647 w 370"/>
                <a:gd name="T105" fmla="*/ 2147483647 h 366"/>
                <a:gd name="T106" fmla="*/ 2147483647 w 370"/>
                <a:gd name="T107" fmla="*/ 2147483647 h 366"/>
                <a:gd name="T108" fmla="*/ 2147483647 w 370"/>
                <a:gd name="T109" fmla="*/ 2147483647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370"/>
                <a:gd name="T166" fmla="*/ 0 h 366"/>
                <a:gd name="T167" fmla="*/ 370 w 370"/>
                <a:gd name="T168" fmla="*/ 366 h 36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solidFill>
              <a:srgbClr val="F4F4F4"/>
            </a:solidFill>
            <a:ln w="3175" cmpd="sng">
              <a:solidFill>
                <a:srgbClr val="3B3B3B"/>
              </a:solidFill>
              <a:bevel/>
              <a:headEnd/>
              <a:tailEnd/>
            </a:ln>
          </p:spPr>
          <p:txBody>
            <a:bodyPr/>
            <a:lstStyle/>
            <a:p>
              <a:endParaRPr lang="zh-CN" altLang="en-US"/>
            </a:p>
          </p:txBody>
        </p:sp>
        <p:sp>
          <p:nvSpPr>
            <p:cNvPr id="34856" name="台湾"/>
            <p:cNvSpPr>
              <a:spLocks noChangeArrowheads="1"/>
            </p:cNvSpPr>
            <p:nvPr/>
          </p:nvSpPr>
          <p:spPr bwMode="auto">
            <a:xfrm>
              <a:off x="5055677" y="3755952"/>
              <a:ext cx="189767" cy="458305"/>
            </a:xfrm>
            <a:custGeom>
              <a:avLst/>
              <a:gdLst>
                <a:gd name="T0" fmla="*/ 2147483647 w 106"/>
                <a:gd name="T1" fmla="*/ 0 h 256"/>
                <a:gd name="T2" fmla="*/ 2147483647 w 106"/>
                <a:gd name="T3" fmla="*/ 0 h 256"/>
                <a:gd name="T4" fmla="*/ 2147483647 w 106"/>
                <a:gd name="T5" fmla="*/ 2147483647 h 256"/>
                <a:gd name="T6" fmla="*/ 2147483647 w 106"/>
                <a:gd name="T7" fmla="*/ 2147483647 h 256"/>
                <a:gd name="T8" fmla="*/ 2147483647 w 106"/>
                <a:gd name="T9" fmla="*/ 2147483647 h 256"/>
                <a:gd name="T10" fmla="*/ 2147483647 w 106"/>
                <a:gd name="T11" fmla="*/ 2147483647 h 256"/>
                <a:gd name="T12" fmla="*/ 2147483647 w 106"/>
                <a:gd name="T13" fmla="*/ 2147483647 h 256"/>
                <a:gd name="T14" fmla="*/ 2147483647 w 106"/>
                <a:gd name="T15" fmla="*/ 2147483647 h 256"/>
                <a:gd name="T16" fmla="*/ 2147483647 w 106"/>
                <a:gd name="T17" fmla="*/ 2147483647 h 256"/>
                <a:gd name="T18" fmla="*/ 0 w 106"/>
                <a:gd name="T19" fmla="*/ 2147483647 h 256"/>
                <a:gd name="T20" fmla="*/ 2147483647 w 106"/>
                <a:gd name="T21" fmla="*/ 2147483647 h 256"/>
                <a:gd name="T22" fmla="*/ 2147483647 w 106"/>
                <a:gd name="T23" fmla="*/ 2147483647 h 256"/>
                <a:gd name="T24" fmla="*/ 2147483647 w 106"/>
                <a:gd name="T25" fmla="*/ 2147483647 h 256"/>
                <a:gd name="T26" fmla="*/ 2147483647 w 106"/>
                <a:gd name="T27" fmla="*/ 2147483647 h 256"/>
                <a:gd name="T28" fmla="*/ 2147483647 w 106"/>
                <a:gd name="T29" fmla="*/ 2147483647 h 256"/>
                <a:gd name="T30" fmla="*/ 2147483647 w 106"/>
                <a:gd name="T31" fmla="*/ 2147483647 h 256"/>
                <a:gd name="T32" fmla="*/ 2147483647 w 106"/>
                <a:gd name="T33" fmla="*/ 2147483647 h 256"/>
                <a:gd name="T34" fmla="*/ 2147483647 w 106"/>
                <a:gd name="T35" fmla="*/ 2147483647 h 256"/>
                <a:gd name="T36" fmla="*/ 2147483647 w 106"/>
                <a:gd name="T37" fmla="*/ 2147483647 h 256"/>
                <a:gd name="T38" fmla="*/ 2147483647 w 106"/>
                <a:gd name="T39" fmla="*/ 2147483647 h 256"/>
                <a:gd name="T40" fmla="*/ 2147483647 w 106"/>
                <a:gd name="T41" fmla="*/ 2147483647 h 256"/>
                <a:gd name="T42" fmla="*/ 2147483647 w 106"/>
                <a:gd name="T43" fmla="*/ 2147483647 h 256"/>
                <a:gd name="T44" fmla="*/ 2147483647 w 106"/>
                <a:gd name="T45" fmla="*/ 2147483647 h 256"/>
                <a:gd name="T46" fmla="*/ 2147483647 w 106"/>
                <a:gd name="T47" fmla="*/ 2147483647 h 256"/>
                <a:gd name="T48" fmla="*/ 2147483647 w 106"/>
                <a:gd name="T49" fmla="*/ 2147483647 h 256"/>
                <a:gd name="T50" fmla="*/ 2147483647 w 106"/>
                <a:gd name="T51" fmla="*/ 2147483647 h 256"/>
                <a:gd name="T52" fmla="*/ 2147483647 w 106"/>
                <a:gd name="T53" fmla="*/ 2147483647 h 256"/>
                <a:gd name="T54" fmla="*/ 2147483647 w 106"/>
                <a:gd name="T55" fmla="*/ 2147483647 h 256"/>
                <a:gd name="T56" fmla="*/ 2147483647 w 106"/>
                <a:gd name="T57" fmla="*/ 2147483647 h 256"/>
                <a:gd name="T58" fmla="*/ 2147483647 w 106"/>
                <a:gd name="T59" fmla="*/ 2147483647 h 256"/>
                <a:gd name="T60" fmla="*/ 2147483647 w 106"/>
                <a:gd name="T61" fmla="*/ 2147483647 h 256"/>
                <a:gd name="T62" fmla="*/ 2147483647 w 106"/>
                <a:gd name="T63" fmla="*/ 2147483647 h 256"/>
                <a:gd name="T64" fmla="*/ 2147483647 w 106"/>
                <a:gd name="T65" fmla="*/ 2147483647 h 256"/>
                <a:gd name="T66" fmla="*/ 2147483647 w 106"/>
                <a:gd name="T67" fmla="*/ 2147483647 h 256"/>
                <a:gd name="T68" fmla="*/ 2147483647 w 106"/>
                <a:gd name="T69" fmla="*/ 2147483647 h 256"/>
                <a:gd name="T70" fmla="*/ 2147483647 w 106"/>
                <a:gd name="T71" fmla="*/ 2147483647 h 256"/>
                <a:gd name="T72" fmla="*/ 2147483647 w 106"/>
                <a:gd name="T73" fmla="*/ 2147483647 h 256"/>
                <a:gd name="T74" fmla="*/ 2147483647 w 106"/>
                <a:gd name="T75" fmla="*/ 2147483647 h 256"/>
                <a:gd name="T76" fmla="*/ 2147483647 w 106"/>
                <a:gd name="T77" fmla="*/ 2147483647 h 256"/>
                <a:gd name="T78" fmla="*/ 2147483647 w 106"/>
                <a:gd name="T79" fmla="*/ 2147483647 h 256"/>
                <a:gd name="T80" fmla="*/ 2147483647 w 106"/>
                <a:gd name="T81" fmla="*/ 2147483647 h 256"/>
                <a:gd name="T82" fmla="*/ 2147483647 w 106"/>
                <a:gd name="T83" fmla="*/ 2147483647 h 256"/>
                <a:gd name="T84" fmla="*/ 2147483647 w 106"/>
                <a:gd name="T85" fmla="*/ 2147483647 h 256"/>
                <a:gd name="T86" fmla="*/ 2147483647 w 106"/>
                <a:gd name="T87" fmla="*/ 2147483647 h 256"/>
                <a:gd name="T88" fmla="*/ 2147483647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06"/>
                <a:gd name="T136" fmla="*/ 0 h 256"/>
                <a:gd name="T137" fmla="*/ 106 w 106"/>
                <a:gd name="T138" fmla="*/ 256 h 25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solidFill>
              <a:srgbClr val="3B3B3B"/>
            </a:solidFill>
            <a:ln w="3175" cmpd="sng">
              <a:solidFill>
                <a:schemeClr val="bg1"/>
              </a:solidFill>
              <a:bevel/>
              <a:headEnd/>
              <a:tailEnd/>
            </a:ln>
          </p:spPr>
          <p:txBody>
            <a:bodyPr/>
            <a:lstStyle/>
            <a:p>
              <a:endParaRPr lang="zh-CN" altLang="en-US"/>
            </a:p>
          </p:txBody>
        </p:sp>
        <p:sp>
          <p:nvSpPr>
            <p:cNvPr id="34857" name="海南"/>
            <p:cNvSpPr>
              <a:spLocks noChangeArrowheads="1"/>
            </p:cNvSpPr>
            <p:nvPr/>
          </p:nvSpPr>
          <p:spPr bwMode="auto">
            <a:xfrm>
              <a:off x="3659279" y="4568727"/>
              <a:ext cx="286441" cy="250636"/>
            </a:xfrm>
            <a:custGeom>
              <a:avLst/>
              <a:gdLst>
                <a:gd name="T0" fmla="*/ 2147483647 w 160"/>
                <a:gd name="T1" fmla="*/ 2147483647 h 140"/>
                <a:gd name="T2" fmla="*/ 2147483647 w 160"/>
                <a:gd name="T3" fmla="*/ 2147483647 h 140"/>
                <a:gd name="T4" fmla="*/ 2147483647 w 160"/>
                <a:gd name="T5" fmla="*/ 2147483647 h 140"/>
                <a:gd name="T6" fmla="*/ 2147483647 w 160"/>
                <a:gd name="T7" fmla="*/ 2147483647 h 140"/>
                <a:gd name="T8" fmla="*/ 2147483647 w 160"/>
                <a:gd name="T9" fmla="*/ 2147483647 h 140"/>
                <a:gd name="T10" fmla="*/ 2147483647 w 160"/>
                <a:gd name="T11" fmla="*/ 2147483647 h 140"/>
                <a:gd name="T12" fmla="*/ 2147483647 w 160"/>
                <a:gd name="T13" fmla="*/ 2147483647 h 140"/>
                <a:gd name="T14" fmla="*/ 2147483647 w 160"/>
                <a:gd name="T15" fmla="*/ 2147483647 h 140"/>
                <a:gd name="T16" fmla="*/ 2147483647 w 160"/>
                <a:gd name="T17" fmla="*/ 2147483647 h 140"/>
                <a:gd name="T18" fmla="*/ 2147483647 w 160"/>
                <a:gd name="T19" fmla="*/ 2147483647 h 140"/>
                <a:gd name="T20" fmla="*/ 2147483647 w 160"/>
                <a:gd name="T21" fmla="*/ 2147483647 h 140"/>
                <a:gd name="T22" fmla="*/ 2147483647 w 160"/>
                <a:gd name="T23" fmla="*/ 2147483647 h 140"/>
                <a:gd name="T24" fmla="*/ 2147483647 w 160"/>
                <a:gd name="T25" fmla="*/ 2147483647 h 140"/>
                <a:gd name="T26" fmla="*/ 0 w 160"/>
                <a:gd name="T27" fmla="*/ 2147483647 h 140"/>
                <a:gd name="T28" fmla="*/ 2147483647 w 160"/>
                <a:gd name="T29" fmla="*/ 2147483647 h 140"/>
                <a:gd name="T30" fmla="*/ 2147483647 w 160"/>
                <a:gd name="T31" fmla="*/ 2147483647 h 140"/>
                <a:gd name="T32" fmla="*/ 2147483647 w 160"/>
                <a:gd name="T33" fmla="*/ 2147483647 h 140"/>
                <a:gd name="T34" fmla="*/ 2147483647 w 160"/>
                <a:gd name="T35" fmla="*/ 2147483647 h 140"/>
                <a:gd name="T36" fmla="*/ 2147483647 w 160"/>
                <a:gd name="T37" fmla="*/ 2147483647 h 140"/>
                <a:gd name="T38" fmla="*/ 2147483647 w 160"/>
                <a:gd name="T39" fmla="*/ 2147483647 h 140"/>
                <a:gd name="T40" fmla="*/ 2147483647 w 160"/>
                <a:gd name="T41" fmla="*/ 2147483647 h 140"/>
                <a:gd name="T42" fmla="*/ 2147483647 w 160"/>
                <a:gd name="T43" fmla="*/ 2147483647 h 140"/>
                <a:gd name="T44" fmla="*/ 2147483647 w 160"/>
                <a:gd name="T45" fmla="*/ 2147483647 h 140"/>
                <a:gd name="T46" fmla="*/ 2147483647 w 160"/>
                <a:gd name="T47" fmla="*/ 2147483647 h 140"/>
                <a:gd name="T48" fmla="*/ 2147483647 w 160"/>
                <a:gd name="T49" fmla="*/ 2147483647 h 140"/>
                <a:gd name="T50" fmla="*/ 2147483647 w 160"/>
                <a:gd name="T51" fmla="*/ 2147483647 h 140"/>
                <a:gd name="T52" fmla="*/ 2147483647 w 160"/>
                <a:gd name="T53" fmla="*/ 2147483647 h 140"/>
                <a:gd name="T54" fmla="*/ 2147483647 w 160"/>
                <a:gd name="T55" fmla="*/ 2147483647 h 140"/>
                <a:gd name="T56" fmla="*/ 2147483647 w 160"/>
                <a:gd name="T57" fmla="*/ 2147483647 h 140"/>
                <a:gd name="T58" fmla="*/ 2147483647 w 160"/>
                <a:gd name="T59" fmla="*/ 2147483647 h 140"/>
                <a:gd name="T60" fmla="*/ 2147483647 w 160"/>
                <a:gd name="T61" fmla="*/ 2147483647 h 140"/>
                <a:gd name="T62" fmla="*/ 2147483647 w 160"/>
                <a:gd name="T63" fmla="*/ 2147483647 h 140"/>
                <a:gd name="T64" fmla="*/ 2147483647 w 160"/>
                <a:gd name="T65" fmla="*/ 2147483647 h 140"/>
                <a:gd name="T66" fmla="*/ 2147483647 w 160"/>
                <a:gd name="T67" fmla="*/ 2147483647 h 140"/>
                <a:gd name="T68" fmla="*/ 2147483647 w 160"/>
                <a:gd name="T69" fmla="*/ 2147483647 h 140"/>
                <a:gd name="T70" fmla="*/ 2147483647 w 160"/>
                <a:gd name="T71" fmla="*/ 2147483647 h 140"/>
                <a:gd name="T72" fmla="*/ 2147483647 w 160"/>
                <a:gd name="T73" fmla="*/ 2147483647 h 140"/>
                <a:gd name="T74" fmla="*/ 2147483647 w 160"/>
                <a:gd name="T75" fmla="*/ 2147483647 h 140"/>
                <a:gd name="T76" fmla="*/ 2147483647 w 160"/>
                <a:gd name="T77" fmla="*/ 2147483647 h 140"/>
                <a:gd name="T78" fmla="*/ 2147483647 w 160"/>
                <a:gd name="T79" fmla="*/ 2147483647 h 140"/>
                <a:gd name="T80" fmla="*/ 2147483647 w 160"/>
                <a:gd name="T81" fmla="*/ 2147483647 h 140"/>
                <a:gd name="T82" fmla="*/ 2147483647 w 160"/>
                <a:gd name="T83" fmla="*/ 0 h 140"/>
                <a:gd name="T84" fmla="*/ 2147483647 w 160"/>
                <a:gd name="T85" fmla="*/ 2147483647 h 140"/>
                <a:gd name="T86" fmla="*/ 2147483647 w 160"/>
                <a:gd name="T87" fmla="*/ 2147483647 h 140"/>
                <a:gd name="T88" fmla="*/ 2147483647 w 160"/>
                <a:gd name="T89" fmla="*/ 2147483647 h 140"/>
                <a:gd name="T90" fmla="*/ 2147483647 w 160"/>
                <a:gd name="T91" fmla="*/ 2147483647 h 140"/>
                <a:gd name="T92" fmla="*/ 2147483647 w 160"/>
                <a:gd name="T93" fmla="*/ 2147483647 h 140"/>
                <a:gd name="T94" fmla="*/ 2147483647 w 160"/>
                <a:gd name="T95" fmla="*/ 2147483647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0"/>
                <a:gd name="T145" fmla="*/ 0 h 140"/>
                <a:gd name="T146" fmla="*/ 160 w 160"/>
                <a:gd name="T147" fmla="*/ 140 h 14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solidFill>
              <a:srgbClr val="3B3B3B"/>
            </a:solidFill>
            <a:ln w="3175" cmpd="sng">
              <a:solidFill>
                <a:schemeClr val="bg1"/>
              </a:solidFill>
              <a:bevel/>
              <a:headEnd/>
              <a:tailEnd/>
            </a:ln>
          </p:spPr>
          <p:txBody>
            <a:bodyPr/>
            <a:lstStyle/>
            <a:p>
              <a:endParaRPr lang="zh-CN" altLang="en-US"/>
            </a:p>
          </p:txBody>
        </p:sp>
      </p:grpSp>
      <p:sp>
        <p:nvSpPr>
          <p:cNvPr id="34820" name="矩形 1"/>
          <p:cNvSpPr>
            <a:spLocks noChangeArrowheads="1"/>
          </p:cNvSpPr>
          <p:nvPr/>
        </p:nvSpPr>
        <p:spPr bwMode="auto">
          <a:xfrm>
            <a:off x="8172450" y="2054225"/>
            <a:ext cx="1836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itchFamily="34" charset="-122"/>
                <a:ea typeface="微软雅黑" pitchFamily="34" charset="-122"/>
                <a:sym typeface="微软雅黑" pitchFamily="34" charset="-122"/>
              </a:rPr>
              <a:t>点击添加文字说明</a:t>
            </a:r>
            <a:endParaRPr lang="en-US" sz="1400">
              <a:solidFill>
                <a:srgbClr val="000000"/>
              </a:solidFill>
              <a:latin typeface="微软雅黑" pitchFamily="34" charset="-122"/>
              <a:ea typeface="微软雅黑" pitchFamily="34" charset="-122"/>
              <a:sym typeface="微软雅黑" pitchFamily="34" charset="-122"/>
            </a:endParaRPr>
          </a:p>
          <a:p>
            <a:r>
              <a:rPr lang="zh-CN" altLang="en-US" sz="1400">
                <a:solidFill>
                  <a:srgbClr val="000000"/>
                </a:solidFill>
                <a:latin typeface="微软雅黑" pitchFamily="34" charset="-122"/>
                <a:ea typeface="微软雅黑" pitchFamily="34" charset="-122"/>
                <a:sym typeface="微软雅黑" pitchFamily="34" charset="-122"/>
              </a:rPr>
              <a:t>点击添加文字说明</a:t>
            </a:r>
          </a:p>
        </p:txBody>
      </p:sp>
      <p:sp>
        <p:nvSpPr>
          <p:cNvPr id="34821" name="矩形 35"/>
          <p:cNvSpPr>
            <a:spLocks noChangeArrowheads="1"/>
          </p:cNvSpPr>
          <p:nvPr/>
        </p:nvSpPr>
        <p:spPr bwMode="auto">
          <a:xfrm>
            <a:off x="8172450" y="1555750"/>
            <a:ext cx="2235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itchFamily="34" charset="-122"/>
                <a:ea typeface="微软雅黑" pitchFamily="34" charset="-122"/>
                <a:sym typeface="微软雅黑" pitchFamily="34" charset="-122"/>
              </a:rPr>
              <a:t>点击添加文字说明</a:t>
            </a:r>
            <a:endParaRPr lang="en-US" sz="2000" b="1">
              <a:solidFill>
                <a:srgbClr val="000000"/>
              </a:solidFill>
              <a:latin typeface="微软雅黑" pitchFamily="34" charset="-122"/>
              <a:ea typeface="微软雅黑" pitchFamily="34" charset="-122"/>
              <a:sym typeface="微软雅黑" pitchFamily="34" charset="-122"/>
            </a:endParaRPr>
          </a:p>
        </p:txBody>
      </p:sp>
      <p:sp>
        <p:nvSpPr>
          <p:cNvPr id="34822" name="矩形 1"/>
          <p:cNvSpPr>
            <a:spLocks noChangeArrowheads="1"/>
          </p:cNvSpPr>
          <p:nvPr/>
        </p:nvSpPr>
        <p:spPr bwMode="auto">
          <a:xfrm>
            <a:off x="8181975" y="3349625"/>
            <a:ext cx="18367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itchFamily="34" charset="-122"/>
                <a:ea typeface="微软雅黑" pitchFamily="34" charset="-122"/>
                <a:sym typeface="微软雅黑" pitchFamily="34" charset="-122"/>
              </a:rPr>
              <a:t>点击添加文字说明</a:t>
            </a:r>
            <a:endParaRPr lang="en-US" sz="1400">
              <a:solidFill>
                <a:srgbClr val="000000"/>
              </a:solidFill>
              <a:latin typeface="微软雅黑" pitchFamily="34" charset="-122"/>
              <a:ea typeface="微软雅黑" pitchFamily="34" charset="-122"/>
              <a:sym typeface="微软雅黑" pitchFamily="34" charset="-122"/>
            </a:endParaRPr>
          </a:p>
          <a:p>
            <a:r>
              <a:rPr lang="zh-CN" altLang="en-US" sz="1400">
                <a:solidFill>
                  <a:srgbClr val="000000"/>
                </a:solidFill>
                <a:latin typeface="微软雅黑" pitchFamily="34" charset="-122"/>
                <a:ea typeface="微软雅黑" pitchFamily="34" charset="-122"/>
                <a:sym typeface="微软雅黑" pitchFamily="34" charset="-122"/>
              </a:rPr>
              <a:t>点击添加文字说明</a:t>
            </a:r>
          </a:p>
        </p:txBody>
      </p:sp>
      <p:sp>
        <p:nvSpPr>
          <p:cNvPr id="34823" name="矩形 37"/>
          <p:cNvSpPr>
            <a:spLocks noChangeArrowheads="1"/>
          </p:cNvSpPr>
          <p:nvPr/>
        </p:nvSpPr>
        <p:spPr bwMode="auto">
          <a:xfrm>
            <a:off x="8181975" y="2849563"/>
            <a:ext cx="2236788"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itchFamily="34" charset="-122"/>
                <a:ea typeface="微软雅黑" pitchFamily="34" charset="-122"/>
                <a:sym typeface="微软雅黑" pitchFamily="34" charset="-122"/>
              </a:rPr>
              <a:t>点击添加文字说明</a:t>
            </a:r>
            <a:endParaRPr lang="en-US" sz="2000" b="1">
              <a:solidFill>
                <a:srgbClr val="000000"/>
              </a:solidFill>
              <a:latin typeface="微软雅黑" pitchFamily="34" charset="-122"/>
              <a:ea typeface="微软雅黑" pitchFamily="34" charset="-122"/>
              <a:sym typeface="微软雅黑" pitchFamily="34" charset="-122"/>
            </a:endParaRPr>
          </a:p>
        </p:txBody>
      </p:sp>
      <p:sp>
        <p:nvSpPr>
          <p:cNvPr id="34824" name="矩形 1"/>
          <p:cNvSpPr>
            <a:spLocks noChangeArrowheads="1"/>
          </p:cNvSpPr>
          <p:nvPr/>
        </p:nvSpPr>
        <p:spPr bwMode="auto">
          <a:xfrm>
            <a:off x="8172450" y="4708525"/>
            <a:ext cx="18367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sysDash"/>
                <a:miter lim="800000"/>
                <a:headEnd/>
                <a:tailEnd/>
              </a14:hiddenLine>
            </a:ext>
          </a:extLst>
        </p:spPr>
        <p:txBody>
          <a:bodyPr>
            <a:spAutoFit/>
          </a:bodyPr>
          <a:lstStyle/>
          <a:p>
            <a:r>
              <a:rPr lang="zh-CN" altLang="en-US" sz="1400">
                <a:solidFill>
                  <a:srgbClr val="000000"/>
                </a:solidFill>
                <a:latin typeface="微软雅黑" pitchFamily="34" charset="-122"/>
                <a:ea typeface="微软雅黑" pitchFamily="34" charset="-122"/>
                <a:sym typeface="微软雅黑" pitchFamily="34" charset="-122"/>
              </a:rPr>
              <a:t>点击添加文字说明</a:t>
            </a:r>
            <a:endParaRPr lang="en-US" sz="1400">
              <a:solidFill>
                <a:srgbClr val="000000"/>
              </a:solidFill>
              <a:latin typeface="微软雅黑" pitchFamily="34" charset="-122"/>
              <a:ea typeface="微软雅黑" pitchFamily="34" charset="-122"/>
              <a:sym typeface="微软雅黑" pitchFamily="34" charset="-122"/>
            </a:endParaRPr>
          </a:p>
          <a:p>
            <a:r>
              <a:rPr lang="zh-CN" altLang="en-US" sz="1400">
                <a:solidFill>
                  <a:srgbClr val="000000"/>
                </a:solidFill>
                <a:latin typeface="微软雅黑" pitchFamily="34" charset="-122"/>
                <a:ea typeface="微软雅黑" pitchFamily="34" charset="-122"/>
                <a:sym typeface="微软雅黑" pitchFamily="34" charset="-122"/>
              </a:rPr>
              <a:t>点击添加文字说明</a:t>
            </a:r>
          </a:p>
        </p:txBody>
      </p:sp>
      <p:sp>
        <p:nvSpPr>
          <p:cNvPr id="34825" name="矩形 39"/>
          <p:cNvSpPr>
            <a:spLocks noChangeArrowheads="1"/>
          </p:cNvSpPr>
          <p:nvPr/>
        </p:nvSpPr>
        <p:spPr bwMode="auto">
          <a:xfrm>
            <a:off x="8172450" y="4208463"/>
            <a:ext cx="22352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pPr>
            <a:r>
              <a:rPr lang="zh-CN" altLang="en-US" sz="2000" b="1">
                <a:solidFill>
                  <a:srgbClr val="000000"/>
                </a:solidFill>
                <a:latin typeface="微软雅黑" pitchFamily="34" charset="-122"/>
                <a:ea typeface="微软雅黑" pitchFamily="34" charset="-122"/>
                <a:sym typeface="微软雅黑" pitchFamily="34" charset="-122"/>
              </a:rPr>
              <a:t>点击添加文字说明</a:t>
            </a:r>
            <a:endParaRPr lang="en-US" sz="2000" b="1">
              <a:solidFill>
                <a:srgbClr val="000000"/>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35843" name="图片 1"/>
          <p:cNvPicPr>
            <a:picLocks noChangeAspect="1" noChangeArrowheads="1"/>
          </p:cNvPicPr>
          <p:nvPr/>
        </p:nvPicPr>
        <p:blipFill>
          <a:blip r:embed="rId2">
            <a:extLst>
              <a:ext uri="{28A0092B-C50C-407E-A947-70E740481C1C}">
                <a14:useLocalDpi xmlns:a14="http://schemas.microsoft.com/office/drawing/2010/main" val="0"/>
              </a:ext>
            </a:extLst>
          </a:blip>
          <a:srcRect t="8214" b="35109"/>
          <a:stretch>
            <a:fillRect/>
          </a:stretch>
        </p:blipFill>
        <p:spPr bwMode="auto">
          <a:xfrm>
            <a:off x="228600" y="361950"/>
            <a:ext cx="11734800" cy="4722813"/>
          </a:xfrm>
          <a:prstGeom prst="rect">
            <a:avLst/>
          </a:prstGeom>
          <a:gradFill rotWithShape="1">
            <a:gsLst>
              <a:gs pos="0">
                <a:srgbClr val="6B13D3"/>
              </a:gs>
              <a:gs pos="34999">
                <a:srgbClr val="6B13D3"/>
              </a:gs>
              <a:gs pos="87999">
                <a:srgbClr val="2D83D8"/>
              </a:gs>
              <a:gs pos="100000">
                <a:srgbClr val="2D83D8"/>
              </a:gs>
            </a:gsLst>
            <a:lin ang="18000000" scaled="1"/>
          </a:gradFill>
          <a:ln>
            <a:noFill/>
          </a:ln>
          <a:extLst>
            <a:ext uri="{91240B29-F687-4F45-9708-019B960494DF}">
              <a14:hiddenLine xmlns:a14="http://schemas.microsoft.com/office/drawing/2010/main" w="9525">
                <a:solidFill>
                  <a:srgbClr val="000000"/>
                </a:solidFill>
                <a:bevel/>
                <a:headEnd/>
                <a:tailEnd/>
              </a14:hiddenLine>
            </a:ext>
          </a:extLst>
        </p:spPr>
      </p:pic>
      <p:sp>
        <p:nvSpPr>
          <p:cNvPr id="35844" name="矩形 2"/>
          <p:cNvSpPr>
            <a:spLocks noChangeArrowheads="1"/>
          </p:cNvSpPr>
          <p:nvPr/>
        </p:nvSpPr>
        <p:spPr bwMode="auto">
          <a:xfrm>
            <a:off x="565150" y="5164138"/>
            <a:ext cx="1508125" cy="1560512"/>
          </a:xfrm>
          <a:prstGeom prst="rect">
            <a:avLst/>
          </a:prstGeom>
          <a:noFill/>
          <a:ln w="12700">
            <a:solidFill>
              <a:srgbClr val="3B3B3B"/>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r>
              <a:rPr lang="zh-CN" altLang="en-US" sz="8800" b="1">
                <a:solidFill>
                  <a:srgbClr val="3B3B3B"/>
                </a:solidFill>
                <a:latin typeface="微软雅黑" pitchFamily="34" charset="-122"/>
                <a:ea typeface="微软雅黑" pitchFamily="34" charset="-122"/>
                <a:sym typeface="微软雅黑" pitchFamily="34" charset="-122"/>
              </a:rPr>
              <a:t>谢</a:t>
            </a:r>
          </a:p>
        </p:txBody>
      </p:sp>
      <p:sp>
        <p:nvSpPr>
          <p:cNvPr id="35845" name="矩形 3"/>
          <p:cNvSpPr>
            <a:spLocks noChangeArrowheads="1"/>
          </p:cNvSpPr>
          <p:nvPr/>
        </p:nvSpPr>
        <p:spPr bwMode="auto">
          <a:xfrm>
            <a:off x="2387600" y="5435600"/>
            <a:ext cx="84613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a:solidFill>
                  <a:srgbClr val="262626"/>
                </a:solidFill>
                <a:latin typeface="微软雅黑" pitchFamily="34" charset="-122"/>
                <a:ea typeface="微软雅黑" pitchFamily="34" charset="-122"/>
                <a:sym typeface="微软雅黑" pitchFamily="34" charset="-122"/>
              </a:rPr>
              <a:t>希望在未来的工作中，各位领导、同事继续给予帮助、指导，我将继续始终如一地在公司规章制度内做好各项工作，做更加完美的工作者。</a:t>
            </a:r>
          </a:p>
        </p:txBody>
      </p:sp>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36867"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8" name="圆角矩形 11"/>
          <p:cNvSpPr>
            <a:spLocks noChangeArrowheads="1"/>
          </p:cNvSpPr>
          <p:nvPr/>
        </p:nvSpPr>
        <p:spPr bwMode="auto">
          <a:xfrm>
            <a:off x="2846388" y="5008563"/>
            <a:ext cx="6499225" cy="519112"/>
          </a:xfrm>
          <a:prstGeom prst="roundRect">
            <a:avLst>
              <a:gd name="adj" fmla="val 50000"/>
            </a:avLst>
          </a:prstGeom>
          <a:solidFill>
            <a:srgbClr val="3B3B3B"/>
          </a:solidFill>
          <a:ln w="9525">
            <a:solidFill>
              <a:srgbClr val="3B3B3B"/>
            </a:solidFill>
            <a:bevel/>
            <a:headEnd/>
            <a:tailEnd/>
          </a:ln>
        </p:spPr>
        <p:txBody>
          <a:bodyPr>
            <a:spAutoFit/>
          </a:bodyPr>
          <a:lstStyle/>
          <a:p>
            <a:pPr algn="ctr"/>
            <a:r>
              <a:rPr lang="zh-CN" altLang="en-US" dirty="0">
                <a:solidFill>
                  <a:schemeClr val="bg1"/>
                </a:solidFill>
                <a:latin typeface="微软雅黑" pitchFamily="34" charset="-122"/>
                <a:ea typeface="微软雅黑" pitchFamily="34" charset="-122"/>
                <a:sym typeface="微软雅黑" pitchFamily="34" charset="-122"/>
              </a:rPr>
              <a:t>汇报人</a:t>
            </a:r>
            <a:r>
              <a:rPr lang="zh-CN" altLang="en-US" dirty="0" smtClean="0">
                <a:solidFill>
                  <a:schemeClr val="bg1"/>
                </a:solidFill>
                <a:latin typeface="微软雅黑" pitchFamily="34" charset="-122"/>
                <a:ea typeface="微软雅黑" pitchFamily="34" charset="-122"/>
                <a:sym typeface="微软雅黑" pitchFamily="34" charset="-122"/>
              </a:rPr>
              <a:t>：小小草</a:t>
            </a:r>
            <a:r>
              <a:rPr lang="en-US" altLang="zh-CN" dirty="0" smtClean="0">
                <a:solidFill>
                  <a:schemeClr val="bg1"/>
                </a:solidFill>
                <a:latin typeface="微软雅黑" pitchFamily="34" charset="-122"/>
                <a:ea typeface="微软雅黑" pitchFamily="34" charset="-122"/>
                <a:sym typeface="微软雅黑" pitchFamily="34" charset="-122"/>
              </a:rPr>
              <a:t>            </a:t>
            </a:r>
            <a:r>
              <a:rPr lang="zh-CN" altLang="en-US" dirty="0">
                <a:solidFill>
                  <a:schemeClr val="bg1"/>
                </a:solidFill>
                <a:latin typeface="微软雅黑" pitchFamily="34" charset="-122"/>
                <a:ea typeface="微软雅黑" pitchFamily="34" charset="-122"/>
                <a:sym typeface="微软雅黑" pitchFamily="34" charset="-122"/>
              </a:rPr>
              <a:t>汇报时间：</a:t>
            </a:r>
            <a:r>
              <a:rPr lang="en-US" altLang="zh-CN" dirty="0">
                <a:solidFill>
                  <a:schemeClr val="bg1"/>
                </a:solidFill>
                <a:latin typeface="微软雅黑" pitchFamily="34" charset="-122"/>
                <a:ea typeface="微软雅黑" pitchFamily="34" charset="-122"/>
                <a:sym typeface="微软雅黑" pitchFamily="34" charset="-122"/>
              </a:rPr>
              <a:t>2015.12.25</a:t>
            </a:r>
          </a:p>
        </p:txBody>
      </p:sp>
      <p:sp>
        <p:nvSpPr>
          <p:cNvPr id="36869" name="矩形 12"/>
          <p:cNvSpPr>
            <a:spLocks noChangeArrowheads="1"/>
          </p:cNvSpPr>
          <p:nvPr/>
        </p:nvSpPr>
        <p:spPr bwMode="auto">
          <a:xfrm>
            <a:off x="2617788" y="3811588"/>
            <a:ext cx="69564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4800" b="1">
                <a:solidFill>
                  <a:srgbClr val="3B3B3B"/>
                </a:solidFill>
                <a:latin typeface="微软雅黑" pitchFamily="34" charset="-122"/>
                <a:ea typeface="微软雅黑" pitchFamily="34" charset="-122"/>
                <a:sym typeface="微软雅黑" pitchFamily="34" charset="-122"/>
              </a:rPr>
              <a:t>恳请领导同事批评指正！</a:t>
            </a:r>
            <a:endParaRPr lang="en-US" sz="4800" b="1">
              <a:solidFill>
                <a:srgbClr val="3B3B3B"/>
              </a:solidFill>
              <a:latin typeface="微软雅黑" pitchFamily="34" charset="-122"/>
              <a:ea typeface="微软雅黑" pitchFamily="34" charset="-122"/>
              <a:sym typeface="微软雅黑" pitchFamily="34" charset="-122"/>
            </a:endParaRPr>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37891"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3638" y="669925"/>
            <a:ext cx="2208212"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图片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2025" y="669925"/>
            <a:ext cx="2208213"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3" name="图片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52000" y="669925"/>
            <a:ext cx="2206625"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图片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3225" y="4376738"/>
            <a:ext cx="2206625"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图片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73350" y="4376738"/>
            <a:ext cx="2208213"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6" name="图片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45063" y="4376738"/>
            <a:ext cx="2208212"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7" name="图片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16775" y="4376738"/>
            <a:ext cx="2208213"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8" name="图片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488488" y="4376738"/>
            <a:ext cx="2208212" cy="2208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9" name="图片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35250" y="669925"/>
            <a:ext cx="2206625"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900" name="图片 1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95275" y="669925"/>
            <a:ext cx="2208213" cy="220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901" name="文本框 11"/>
          <p:cNvSpPr>
            <a:spLocks noChangeArrowheads="1"/>
          </p:cNvSpPr>
          <p:nvPr/>
        </p:nvSpPr>
        <p:spPr bwMode="auto">
          <a:xfrm>
            <a:off x="3233738" y="3141663"/>
            <a:ext cx="5724525"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5400" b="1">
                <a:solidFill>
                  <a:schemeClr val="bg1"/>
                </a:solidFill>
                <a:latin typeface="微软雅黑" pitchFamily="34" charset="-122"/>
                <a:ea typeface="微软雅黑" pitchFamily="34" charset="-122"/>
                <a:sym typeface="微软雅黑" pitchFamily="34" charset="-122"/>
              </a:rPr>
              <a:t>附赠精美数字素材</a:t>
            </a:r>
          </a:p>
        </p:txBody>
      </p:sp>
    </p:spTree>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5123" name="组合 1"/>
          <p:cNvGrpSpPr>
            <a:grpSpLocks/>
          </p:cNvGrpSpPr>
          <p:nvPr/>
        </p:nvGrpSpPr>
        <p:grpSpPr bwMode="auto">
          <a:xfrm>
            <a:off x="908050" y="4213225"/>
            <a:ext cx="2333625" cy="1525588"/>
            <a:chOff x="0" y="0"/>
            <a:chExt cx="12192000" cy="630377"/>
          </a:xfrm>
        </p:grpSpPr>
        <p:sp>
          <p:nvSpPr>
            <p:cNvPr id="5141" name="矩形 2"/>
            <p:cNvSpPr>
              <a:spLocks noChangeArrowheads="1"/>
            </p:cNvSpPr>
            <p:nvPr/>
          </p:nvSpPr>
          <p:spPr bwMode="auto">
            <a:xfrm>
              <a:off x="0" y="28562"/>
              <a:ext cx="12192000" cy="601815"/>
            </a:xfrm>
            <a:prstGeom prst="rect">
              <a:avLst/>
            </a:prstGeom>
            <a:solidFill>
              <a:srgbClr val="3A3A3B"/>
            </a:solidFill>
            <a:ln w="12700">
              <a:solidFill>
                <a:srgbClr val="3B3B3B"/>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142" name="矩形 3"/>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24" name="TextBox 4"/>
          <p:cNvSpPr>
            <a:spLocks noChangeArrowheads="1"/>
          </p:cNvSpPr>
          <p:nvPr/>
        </p:nvSpPr>
        <p:spPr bwMode="auto">
          <a:xfrm>
            <a:off x="1047750" y="4338638"/>
            <a:ext cx="20526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pic>
        <p:nvPicPr>
          <p:cNvPr id="5125" name="图片 5"/>
          <p:cNvPicPr>
            <a:picLocks noChangeAspect="1" noChangeArrowheads="1"/>
          </p:cNvPicPr>
          <p:nvPr/>
        </p:nvPicPr>
        <p:blipFill>
          <a:blip r:embed="rId2">
            <a:extLst>
              <a:ext uri="{28A0092B-C50C-407E-A947-70E740481C1C}">
                <a14:useLocalDpi xmlns:a14="http://schemas.microsoft.com/office/drawing/2010/main" val="0"/>
              </a:ext>
            </a:extLst>
          </a:blip>
          <a:srcRect l="24986" r="24986"/>
          <a:stretch>
            <a:fillRect/>
          </a:stretch>
        </p:blipFill>
        <p:spPr bwMode="auto">
          <a:xfrm>
            <a:off x="908050" y="1084263"/>
            <a:ext cx="2333625"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6"/>
          <p:cNvPicPr>
            <a:picLocks noChangeAspect="1" noChangeArrowheads="1"/>
          </p:cNvPicPr>
          <p:nvPr/>
        </p:nvPicPr>
        <p:blipFill>
          <a:blip r:embed="rId3">
            <a:extLst>
              <a:ext uri="{28A0092B-C50C-407E-A947-70E740481C1C}">
                <a14:useLocalDpi xmlns:a14="http://schemas.microsoft.com/office/drawing/2010/main" val="0"/>
              </a:ext>
            </a:extLst>
          </a:blip>
          <a:srcRect l="27377" r="17122"/>
          <a:stretch>
            <a:fillRect/>
          </a:stretch>
        </p:blipFill>
        <p:spPr bwMode="auto">
          <a:xfrm>
            <a:off x="3697288" y="1084263"/>
            <a:ext cx="2333625"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7"/>
          <p:cNvPicPr>
            <a:picLocks noChangeAspect="1" noChangeArrowheads="1"/>
          </p:cNvPicPr>
          <p:nvPr/>
        </p:nvPicPr>
        <p:blipFill>
          <a:blip r:embed="rId4">
            <a:extLst>
              <a:ext uri="{28A0092B-C50C-407E-A947-70E740481C1C}">
                <a14:useLocalDpi xmlns:a14="http://schemas.microsoft.com/office/drawing/2010/main" val="0"/>
              </a:ext>
            </a:extLst>
          </a:blip>
          <a:srcRect l="40791" r="7457"/>
          <a:stretch>
            <a:fillRect/>
          </a:stretch>
        </p:blipFill>
        <p:spPr bwMode="auto">
          <a:xfrm>
            <a:off x="6492875" y="1084263"/>
            <a:ext cx="2333625"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图片 8"/>
          <p:cNvPicPr>
            <a:picLocks noChangeAspect="1" noChangeArrowheads="1"/>
          </p:cNvPicPr>
          <p:nvPr/>
        </p:nvPicPr>
        <p:blipFill>
          <a:blip r:embed="rId5">
            <a:extLst>
              <a:ext uri="{28A0092B-C50C-407E-A947-70E740481C1C}">
                <a14:useLocalDpi xmlns:a14="http://schemas.microsoft.com/office/drawing/2010/main" val="0"/>
              </a:ext>
            </a:extLst>
          </a:blip>
          <a:srcRect l="51797" r="1282" b="6233"/>
          <a:stretch>
            <a:fillRect/>
          </a:stretch>
        </p:blipFill>
        <p:spPr bwMode="auto">
          <a:xfrm>
            <a:off x="9259888" y="1084263"/>
            <a:ext cx="2335212"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9" name="组合 9"/>
          <p:cNvGrpSpPr>
            <a:grpSpLocks/>
          </p:cNvGrpSpPr>
          <p:nvPr/>
        </p:nvGrpSpPr>
        <p:grpSpPr bwMode="auto">
          <a:xfrm>
            <a:off x="3697288" y="4213225"/>
            <a:ext cx="2333625" cy="1525588"/>
            <a:chOff x="0" y="0"/>
            <a:chExt cx="12192000" cy="630377"/>
          </a:xfrm>
        </p:grpSpPr>
        <p:sp>
          <p:nvSpPr>
            <p:cNvPr id="5139" name="矩形 10"/>
            <p:cNvSpPr>
              <a:spLocks noChangeArrowheads="1"/>
            </p:cNvSpPr>
            <p:nvPr/>
          </p:nvSpPr>
          <p:spPr bwMode="auto">
            <a:xfrm>
              <a:off x="0" y="28562"/>
              <a:ext cx="12192000" cy="601815"/>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40" name="矩形 11"/>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30" name="TextBox 4"/>
          <p:cNvSpPr>
            <a:spLocks noChangeArrowheads="1"/>
          </p:cNvSpPr>
          <p:nvPr/>
        </p:nvSpPr>
        <p:spPr bwMode="auto">
          <a:xfrm>
            <a:off x="3838575" y="4338638"/>
            <a:ext cx="20510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grpSp>
        <p:nvGrpSpPr>
          <p:cNvPr id="5131" name="组合 13"/>
          <p:cNvGrpSpPr>
            <a:grpSpLocks/>
          </p:cNvGrpSpPr>
          <p:nvPr/>
        </p:nvGrpSpPr>
        <p:grpSpPr bwMode="auto">
          <a:xfrm>
            <a:off x="6492875" y="4213225"/>
            <a:ext cx="2333625" cy="1525588"/>
            <a:chOff x="0" y="0"/>
            <a:chExt cx="12192000" cy="630377"/>
          </a:xfrm>
        </p:grpSpPr>
        <p:sp>
          <p:nvSpPr>
            <p:cNvPr id="5137" name="矩形 14"/>
            <p:cNvSpPr>
              <a:spLocks noChangeArrowheads="1"/>
            </p:cNvSpPr>
            <p:nvPr/>
          </p:nvSpPr>
          <p:spPr bwMode="auto">
            <a:xfrm>
              <a:off x="0" y="28562"/>
              <a:ext cx="12192000" cy="601815"/>
            </a:xfrm>
            <a:prstGeom prst="rect">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38" name="矩形 15"/>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32" name="TextBox 4"/>
          <p:cNvSpPr>
            <a:spLocks noChangeArrowheads="1"/>
          </p:cNvSpPr>
          <p:nvPr/>
        </p:nvSpPr>
        <p:spPr bwMode="auto">
          <a:xfrm>
            <a:off x="6632575" y="4338638"/>
            <a:ext cx="20526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grpSp>
        <p:nvGrpSpPr>
          <p:cNvPr id="5133" name="组合 17"/>
          <p:cNvGrpSpPr>
            <a:grpSpLocks/>
          </p:cNvGrpSpPr>
          <p:nvPr/>
        </p:nvGrpSpPr>
        <p:grpSpPr bwMode="auto">
          <a:xfrm>
            <a:off x="9259888" y="4213225"/>
            <a:ext cx="2335212" cy="1525588"/>
            <a:chOff x="0" y="0"/>
            <a:chExt cx="12192000" cy="630377"/>
          </a:xfrm>
        </p:grpSpPr>
        <p:sp>
          <p:nvSpPr>
            <p:cNvPr id="5135" name="矩形 18"/>
            <p:cNvSpPr>
              <a:spLocks noChangeArrowheads="1"/>
            </p:cNvSpPr>
            <p:nvPr/>
          </p:nvSpPr>
          <p:spPr bwMode="auto">
            <a:xfrm>
              <a:off x="0" y="28562"/>
              <a:ext cx="12192000" cy="601815"/>
            </a:xfrm>
            <a:prstGeom prst="rect">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36" name="矩形 19"/>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134" name="TextBox 4"/>
          <p:cNvSpPr>
            <a:spLocks noChangeArrowheads="1"/>
          </p:cNvSpPr>
          <p:nvPr/>
        </p:nvSpPr>
        <p:spPr bwMode="auto">
          <a:xfrm>
            <a:off x="9401175" y="4338638"/>
            <a:ext cx="205105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a:p>
            <a:pPr algn="ctr">
              <a:lnSpc>
                <a:spcPct val="150000"/>
              </a:lnSpc>
            </a:pPr>
            <a:r>
              <a:rPr lang="zh-CN" altLang="en-US" sz="1400">
                <a:solidFill>
                  <a:schemeClr val="bg1"/>
                </a:solidFill>
                <a:latin typeface="Franklin Gothic Book" pitchFamily="34" charset="0"/>
                <a:ea typeface="微软雅黑" pitchFamily="34" charset="-122"/>
                <a:sym typeface="Franklin Gothic Book" pitchFamily="34" charset="0"/>
              </a:rPr>
              <a:t>点击添加文字说明</a:t>
            </a:r>
            <a:endParaRPr lang="en-US" sz="1400">
              <a:solidFill>
                <a:schemeClr val="bg1"/>
              </a:solidFill>
              <a:latin typeface="Franklin Gothic Book" pitchFamily="34" charset="0"/>
              <a:ea typeface="微软雅黑" pitchFamily="34" charset="-122"/>
              <a:sym typeface="Franklin Gothic Book"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6147" name="组合 1"/>
          <p:cNvGrpSpPr>
            <a:grpSpLocks/>
          </p:cNvGrpSpPr>
          <p:nvPr/>
        </p:nvGrpSpPr>
        <p:grpSpPr bwMode="auto">
          <a:xfrm>
            <a:off x="2254250" y="2011363"/>
            <a:ext cx="7554913" cy="1443037"/>
            <a:chOff x="0" y="0"/>
            <a:chExt cx="6032665" cy="1152128"/>
          </a:xfrm>
        </p:grpSpPr>
        <p:sp>
          <p:nvSpPr>
            <p:cNvPr id="6169" name="直接连接符 2"/>
            <p:cNvSpPr>
              <a:spLocks noChangeShapeType="1"/>
            </p:cNvSpPr>
            <p:nvPr/>
          </p:nvSpPr>
          <p:spPr bwMode="auto">
            <a:xfrm>
              <a:off x="0" y="504056"/>
              <a:ext cx="6032665" cy="1"/>
            </a:xfrm>
            <a:prstGeom prst="line">
              <a:avLst/>
            </a:prstGeom>
            <a:noFill/>
            <a:ln w="6350">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6170" name="直接箭头连接符 3"/>
            <p:cNvCxnSpPr>
              <a:cxnSpLocks noChangeShapeType="1"/>
            </p:cNvCxnSpPr>
            <p:nvPr/>
          </p:nvCxnSpPr>
          <p:spPr bwMode="auto">
            <a:xfrm>
              <a:off x="0" y="504056"/>
              <a:ext cx="1" cy="648072"/>
            </a:xfrm>
            <a:prstGeom prst="straightConnector1">
              <a:avLst/>
            </a:prstGeom>
            <a:noFill/>
            <a:ln w="6350">
              <a:solidFill>
                <a:srgbClr val="7F7F7F"/>
              </a:solidFill>
              <a:bevel/>
              <a:headEnd/>
              <a:tailEnd type="arrow" w="med" len="med"/>
            </a:ln>
            <a:extLst>
              <a:ext uri="{909E8E84-426E-40DD-AFC4-6F175D3DCCD1}">
                <a14:hiddenFill xmlns:a14="http://schemas.microsoft.com/office/drawing/2010/main">
                  <a:noFill/>
                </a14:hiddenFill>
              </a:ext>
            </a:extLst>
          </p:spPr>
        </p:cxnSp>
        <p:cxnSp>
          <p:nvCxnSpPr>
            <p:cNvPr id="6171" name="直接箭头连接符 4"/>
            <p:cNvCxnSpPr>
              <a:cxnSpLocks noChangeShapeType="1"/>
            </p:cNvCxnSpPr>
            <p:nvPr/>
          </p:nvCxnSpPr>
          <p:spPr bwMode="auto">
            <a:xfrm>
              <a:off x="2031485" y="504056"/>
              <a:ext cx="1" cy="648072"/>
            </a:xfrm>
            <a:prstGeom prst="straightConnector1">
              <a:avLst/>
            </a:prstGeom>
            <a:noFill/>
            <a:ln w="6350">
              <a:solidFill>
                <a:srgbClr val="7F7F7F"/>
              </a:solidFill>
              <a:bevel/>
              <a:headEnd/>
              <a:tailEnd type="arrow" w="med" len="med"/>
            </a:ln>
            <a:extLst>
              <a:ext uri="{909E8E84-426E-40DD-AFC4-6F175D3DCCD1}">
                <a14:hiddenFill xmlns:a14="http://schemas.microsoft.com/office/drawing/2010/main">
                  <a:noFill/>
                </a14:hiddenFill>
              </a:ext>
            </a:extLst>
          </p:spPr>
        </p:cxnSp>
        <p:cxnSp>
          <p:nvCxnSpPr>
            <p:cNvPr id="6172" name="直接箭头连接符 5"/>
            <p:cNvCxnSpPr>
              <a:cxnSpLocks noChangeShapeType="1"/>
            </p:cNvCxnSpPr>
            <p:nvPr/>
          </p:nvCxnSpPr>
          <p:spPr bwMode="auto">
            <a:xfrm>
              <a:off x="4144450" y="504056"/>
              <a:ext cx="1" cy="648072"/>
            </a:xfrm>
            <a:prstGeom prst="straightConnector1">
              <a:avLst/>
            </a:prstGeom>
            <a:noFill/>
            <a:ln w="6350">
              <a:solidFill>
                <a:srgbClr val="7F7F7F"/>
              </a:solidFill>
              <a:bevel/>
              <a:headEnd/>
              <a:tailEnd type="arrow" w="med" len="med"/>
            </a:ln>
            <a:extLst>
              <a:ext uri="{909E8E84-426E-40DD-AFC4-6F175D3DCCD1}">
                <a14:hiddenFill xmlns:a14="http://schemas.microsoft.com/office/drawing/2010/main">
                  <a:noFill/>
                </a14:hiddenFill>
              </a:ext>
            </a:extLst>
          </p:spPr>
        </p:cxnSp>
        <p:cxnSp>
          <p:nvCxnSpPr>
            <p:cNvPr id="6173" name="直接箭头连接符 6"/>
            <p:cNvCxnSpPr>
              <a:cxnSpLocks noChangeShapeType="1"/>
            </p:cNvCxnSpPr>
            <p:nvPr/>
          </p:nvCxnSpPr>
          <p:spPr bwMode="auto">
            <a:xfrm>
              <a:off x="6030758" y="504056"/>
              <a:ext cx="1" cy="648072"/>
            </a:xfrm>
            <a:prstGeom prst="straightConnector1">
              <a:avLst/>
            </a:prstGeom>
            <a:noFill/>
            <a:ln w="6350">
              <a:solidFill>
                <a:srgbClr val="7F7F7F"/>
              </a:solidFill>
              <a:bevel/>
              <a:headEnd/>
              <a:tailEnd type="arrow" w="med" len="med"/>
            </a:ln>
            <a:extLst>
              <a:ext uri="{909E8E84-426E-40DD-AFC4-6F175D3DCCD1}">
                <a14:hiddenFill xmlns:a14="http://schemas.microsoft.com/office/drawing/2010/main">
                  <a:noFill/>
                </a14:hiddenFill>
              </a:ext>
            </a:extLst>
          </p:spPr>
        </p:cxnSp>
        <p:sp>
          <p:nvSpPr>
            <p:cNvPr id="6174" name="直接连接符 7"/>
            <p:cNvSpPr>
              <a:spLocks noChangeShapeType="1"/>
            </p:cNvSpPr>
            <p:nvPr/>
          </p:nvSpPr>
          <p:spPr bwMode="auto">
            <a:xfrm flipH="1">
              <a:off x="3080337" y="0"/>
              <a:ext cx="1" cy="504056"/>
            </a:xfrm>
            <a:prstGeom prst="line">
              <a:avLst/>
            </a:prstGeom>
            <a:noFill/>
            <a:ln w="6350">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148" name="TextBox 29"/>
          <p:cNvSpPr>
            <a:spLocks noChangeArrowheads="1"/>
          </p:cNvSpPr>
          <p:nvPr/>
        </p:nvSpPr>
        <p:spPr bwMode="auto">
          <a:xfrm>
            <a:off x="911225" y="4251325"/>
            <a:ext cx="25241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endParaRPr lang="zh-CN" altLang="en-US"/>
          </a:p>
        </p:txBody>
      </p:sp>
      <p:sp>
        <p:nvSpPr>
          <p:cNvPr id="6149" name="TextBox 30"/>
          <p:cNvSpPr>
            <a:spLocks noChangeArrowheads="1"/>
          </p:cNvSpPr>
          <p:nvPr/>
        </p:nvSpPr>
        <p:spPr bwMode="auto">
          <a:xfrm>
            <a:off x="3435350" y="4251325"/>
            <a:ext cx="2525713"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endParaRPr lang="zh-CN" altLang="en-US"/>
          </a:p>
        </p:txBody>
      </p:sp>
      <p:sp>
        <p:nvSpPr>
          <p:cNvPr id="6150" name="TextBox 31"/>
          <p:cNvSpPr>
            <a:spLocks noChangeArrowheads="1"/>
          </p:cNvSpPr>
          <p:nvPr/>
        </p:nvSpPr>
        <p:spPr bwMode="auto">
          <a:xfrm>
            <a:off x="6051550" y="4251325"/>
            <a:ext cx="2524125"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endParaRPr lang="zh-CN" altLang="en-US"/>
          </a:p>
        </p:txBody>
      </p:sp>
      <p:sp>
        <p:nvSpPr>
          <p:cNvPr id="6151" name="TextBox 32"/>
          <p:cNvSpPr>
            <a:spLocks noChangeArrowheads="1"/>
          </p:cNvSpPr>
          <p:nvPr/>
        </p:nvSpPr>
        <p:spPr bwMode="auto">
          <a:xfrm>
            <a:off x="8756650" y="4251325"/>
            <a:ext cx="2524125"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p>
          <a:p>
            <a:pPr algn="ctr">
              <a:lnSpc>
                <a:spcPct val="150000"/>
              </a:lnSpc>
            </a:pPr>
            <a:r>
              <a:rPr lang="zh-CN" altLang="en-US" sz="1400">
                <a:solidFill>
                  <a:srgbClr val="3F3F3F"/>
                </a:solidFill>
                <a:latin typeface="微软雅黑" pitchFamily="34" charset="-122"/>
                <a:ea typeface="微软雅黑" pitchFamily="34" charset="-122"/>
                <a:sym typeface="微软雅黑" pitchFamily="34" charset="-122"/>
              </a:rPr>
              <a:t>点击添加文字说明</a:t>
            </a:r>
            <a:endParaRPr lang="zh-CN" altLang="en-US"/>
          </a:p>
        </p:txBody>
      </p:sp>
      <p:sp>
        <p:nvSpPr>
          <p:cNvPr id="6152" name="等腰三角形 12"/>
          <p:cNvSpPr>
            <a:spLocks noChangeArrowheads="1"/>
          </p:cNvSpPr>
          <p:nvPr/>
        </p:nvSpPr>
        <p:spPr bwMode="auto">
          <a:xfrm rot="5400000">
            <a:off x="1878013" y="5553075"/>
            <a:ext cx="361950" cy="311150"/>
          </a:xfrm>
          <a:prstGeom prst="triangle">
            <a:avLst>
              <a:gd name="adj" fmla="val 50000"/>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53" name="TextBox 34"/>
          <p:cNvSpPr>
            <a:spLocks noChangeArrowheads="1"/>
          </p:cNvSpPr>
          <p:nvPr/>
        </p:nvSpPr>
        <p:spPr bwMode="auto">
          <a:xfrm>
            <a:off x="2254250" y="5473700"/>
            <a:ext cx="8166100"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3F3F3F"/>
                </a:solidFill>
                <a:latin typeface="微软雅黑" pitchFamily="34" charset="-122"/>
                <a:ea typeface="微软雅黑" pitchFamily="34" charset="-122"/>
                <a:sym typeface="微软雅黑" pitchFamily="34" charset="-122"/>
              </a:rPr>
              <a:t>这里输入简单的文字概述里输入简单文字概述输入简单的文字概述里输入输入里</a:t>
            </a:r>
            <a:endParaRPr lang="en-US" sz="1400">
              <a:solidFill>
                <a:srgbClr val="3F3F3F"/>
              </a:solidFill>
              <a:latin typeface="微软雅黑" pitchFamily="34" charset="-122"/>
              <a:ea typeface="微软雅黑" pitchFamily="34" charset="-122"/>
              <a:sym typeface="微软雅黑" pitchFamily="34" charset="-122"/>
            </a:endParaRPr>
          </a:p>
        </p:txBody>
      </p:sp>
      <p:grpSp>
        <p:nvGrpSpPr>
          <p:cNvPr id="6154" name="组合 14"/>
          <p:cNvGrpSpPr>
            <a:grpSpLocks/>
          </p:cNvGrpSpPr>
          <p:nvPr/>
        </p:nvGrpSpPr>
        <p:grpSpPr bwMode="auto">
          <a:xfrm>
            <a:off x="4643438" y="1289050"/>
            <a:ext cx="2905125" cy="722313"/>
            <a:chOff x="0" y="0"/>
            <a:chExt cx="2320263" cy="576064"/>
          </a:xfrm>
        </p:grpSpPr>
        <p:sp>
          <p:nvSpPr>
            <p:cNvPr id="6167" name="矩形 15"/>
            <p:cNvSpPr>
              <a:spLocks noChangeArrowheads="1"/>
            </p:cNvSpPr>
            <p:nvPr/>
          </p:nvSpPr>
          <p:spPr bwMode="auto">
            <a:xfrm>
              <a:off x="0" y="0"/>
              <a:ext cx="2320263"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8" name="TextBox 35"/>
            <p:cNvSpPr>
              <a:spLocks noChangeArrowheads="1"/>
            </p:cNvSpPr>
            <p:nvPr/>
          </p:nvSpPr>
          <p:spPr bwMode="auto">
            <a:xfrm>
              <a:off x="370029" y="128274"/>
              <a:ext cx="1560715" cy="319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2000" b="1">
                  <a:solidFill>
                    <a:schemeClr val="bg1"/>
                  </a:solidFill>
                  <a:latin typeface="微软雅黑" pitchFamily="34" charset="-122"/>
                  <a:ea typeface="微软雅黑" pitchFamily="34" charset="-122"/>
                  <a:sym typeface="微软雅黑" pitchFamily="34" charset="-122"/>
                </a:rPr>
                <a:t>此处输入标题</a:t>
              </a:r>
            </a:p>
          </p:txBody>
        </p:sp>
      </p:grpSp>
      <p:grpSp>
        <p:nvGrpSpPr>
          <p:cNvPr id="6155" name="组合 17"/>
          <p:cNvGrpSpPr>
            <a:grpSpLocks/>
          </p:cNvGrpSpPr>
          <p:nvPr/>
        </p:nvGrpSpPr>
        <p:grpSpPr bwMode="auto">
          <a:xfrm>
            <a:off x="1001713" y="3454400"/>
            <a:ext cx="2384425" cy="720725"/>
            <a:chOff x="0" y="0"/>
            <a:chExt cx="1904222" cy="576064"/>
          </a:xfrm>
        </p:grpSpPr>
        <p:sp>
          <p:nvSpPr>
            <p:cNvPr id="6165" name="矩形 18"/>
            <p:cNvSpPr>
              <a:spLocks noChangeArrowheads="1"/>
            </p:cNvSpPr>
            <p:nvPr/>
          </p:nvSpPr>
          <p:spPr bwMode="auto">
            <a:xfrm>
              <a:off x="0" y="0"/>
              <a:ext cx="1904222"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6" name="TextBox 36"/>
            <p:cNvSpPr>
              <a:spLocks noChangeArrowheads="1"/>
            </p:cNvSpPr>
            <p:nvPr/>
          </p:nvSpPr>
          <p:spPr bwMode="auto">
            <a:xfrm>
              <a:off x="325367" y="140563"/>
              <a:ext cx="1253487" cy="294938"/>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6156" name="组合 20"/>
          <p:cNvGrpSpPr>
            <a:grpSpLocks/>
          </p:cNvGrpSpPr>
          <p:nvPr/>
        </p:nvGrpSpPr>
        <p:grpSpPr bwMode="auto">
          <a:xfrm>
            <a:off x="3576638" y="3454400"/>
            <a:ext cx="2384425" cy="720725"/>
            <a:chOff x="0" y="0"/>
            <a:chExt cx="1904222" cy="576064"/>
          </a:xfrm>
        </p:grpSpPr>
        <p:sp>
          <p:nvSpPr>
            <p:cNvPr id="6163" name="矩形 21"/>
            <p:cNvSpPr>
              <a:spLocks noChangeArrowheads="1"/>
            </p:cNvSpPr>
            <p:nvPr/>
          </p:nvSpPr>
          <p:spPr bwMode="auto">
            <a:xfrm>
              <a:off x="0" y="0"/>
              <a:ext cx="1904222"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4" name="TextBox 37"/>
            <p:cNvSpPr>
              <a:spLocks noChangeArrowheads="1"/>
            </p:cNvSpPr>
            <p:nvPr/>
          </p:nvSpPr>
          <p:spPr bwMode="auto">
            <a:xfrm>
              <a:off x="325367" y="140563"/>
              <a:ext cx="1253487" cy="294938"/>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6157" name="组合 23"/>
          <p:cNvGrpSpPr>
            <a:grpSpLocks/>
          </p:cNvGrpSpPr>
          <p:nvPr/>
        </p:nvGrpSpPr>
        <p:grpSpPr bwMode="auto">
          <a:xfrm>
            <a:off x="6191250" y="3454400"/>
            <a:ext cx="2384425" cy="720725"/>
            <a:chOff x="0" y="0"/>
            <a:chExt cx="1904222" cy="576064"/>
          </a:xfrm>
        </p:grpSpPr>
        <p:sp>
          <p:nvSpPr>
            <p:cNvPr id="6161" name="矩形 24"/>
            <p:cNvSpPr>
              <a:spLocks noChangeArrowheads="1"/>
            </p:cNvSpPr>
            <p:nvPr/>
          </p:nvSpPr>
          <p:spPr bwMode="auto">
            <a:xfrm>
              <a:off x="0" y="0"/>
              <a:ext cx="1904222"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2" name="TextBox 38"/>
            <p:cNvSpPr>
              <a:spLocks noChangeArrowheads="1"/>
            </p:cNvSpPr>
            <p:nvPr/>
          </p:nvSpPr>
          <p:spPr bwMode="auto">
            <a:xfrm>
              <a:off x="325367" y="140563"/>
              <a:ext cx="1253487" cy="294938"/>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6158" name="组合 26"/>
          <p:cNvGrpSpPr>
            <a:grpSpLocks/>
          </p:cNvGrpSpPr>
          <p:nvPr/>
        </p:nvGrpSpPr>
        <p:grpSpPr bwMode="auto">
          <a:xfrm>
            <a:off x="8805863" y="3454400"/>
            <a:ext cx="2384425" cy="720725"/>
            <a:chOff x="0" y="0"/>
            <a:chExt cx="1904222" cy="576064"/>
          </a:xfrm>
        </p:grpSpPr>
        <p:sp>
          <p:nvSpPr>
            <p:cNvPr id="6159" name="矩形 27"/>
            <p:cNvSpPr>
              <a:spLocks noChangeArrowheads="1"/>
            </p:cNvSpPr>
            <p:nvPr/>
          </p:nvSpPr>
          <p:spPr bwMode="auto">
            <a:xfrm>
              <a:off x="0" y="0"/>
              <a:ext cx="1904222" cy="576064"/>
            </a:xfrm>
            <a:prstGeom prst="rect">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0" name="TextBox 39"/>
            <p:cNvSpPr>
              <a:spLocks noChangeArrowheads="1"/>
            </p:cNvSpPr>
            <p:nvPr/>
          </p:nvSpPr>
          <p:spPr bwMode="auto">
            <a:xfrm>
              <a:off x="325367" y="140563"/>
              <a:ext cx="1253487" cy="294938"/>
            </a:xfrm>
            <a:prstGeom prst="rect">
              <a:avLst/>
            </a:prstGeom>
            <a:solidFill>
              <a:srgbClr val="3B3B3B"/>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a:solidFill>
                    <a:schemeClr val="bg1"/>
                  </a:solidFill>
                  <a:latin typeface="微软雅黑" pitchFamily="34" charset="-122"/>
                  <a:ea typeface="微软雅黑" pitchFamily="34" charset="-122"/>
                  <a:sym typeface="微软雅黑" pitchFamily="34" charset="-122"/>
                </a:rPr>
                <a:t>此处输入标题</a:t>
              </a:r>
            </a:p>
          </p:txBody>
        </p:sp>
      </p:gr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7171" name="Group 4"/>
          <p:cNvGrpSpPr>
            <a:grpSpLocks/>
          </p:cNvGrpSpPr>
          <p:nvPr/>
        </p:nvGrpSpPr>
        <p:grpSpPr bwMode="auto">
          <a:xfrm>
            <a:off x="696913" y="1620838"/>
            <a:ext cx="2482850" cy="3719512"/>
            <a:chOff x="0" y="0"/>
            <a:chExt cx="1564" cy="2343"/>
          </a:xfrm>
        </p:grpSpPr>
        <p:sp>
          <p:nvSpPr>
            <p:cNvPr id="7195" name="Freeform 5"/>
            <p:cNvSpPr>
              <a:spLocks noEditPoints="1" noChangeArrowheads="1"/>
            </p:cNvSpPr>
            <p:nvPr/>
          </p:nvSpPr>
          <p:spPr bwMode="auto">
            <a:xfrm>
              <a:off x="237" y="187"/>
              <a:ext cx="1267" cy="1964"/>
            </a:xfrm>
            <a:custGeom>
              <a:avLst/>
              <a:gdLst>
                <a:gd name="T0" fmla="*/ 54071 w 534"/>
                <a:gd name="T1" fmla="*/ 85369 h 829"/>
                <a:gd name="T2" fmla="*/ 50834 w 534"/>
                <a:gd name="T3" fmla="*/ 65741 h 829"/>
                <a:gd name="T4" fmla="*/ 60816 w 534"/>
                <a:gd name="T5" fmla="*/ 55885 h 829"/>
                <a:gd name="T6" fmla="*/ 70295 w 534"/>
                <a:gd name="T7" fmla="*/ 66286 h 829"/>
                <a:gd name="T8" fmla="*/ 68866 w 534"/>
                <a:gd name="T9" fmla="*/ 83827 h 829"/>
                <a:gd name="T10" fmla="*/ 60467 w 534"/>
                <a:gd name="T11" fmla="*/ 44919 h 829"/>
                <a:gd name="T12" fmla="*/ 50170 w 534"/>
                <a:gd name="T13" fmla="*/ 48297 h 829"/>
                <a:gd name="T14" fmla="*/ 43168 w 534"/>
                <a:gd name="T15" fmla="*/ 60837 h 829"/>
                <a:gd name="T16" fmla="*/ 42504 w 534"/>
                <a:gd name="T17" fmla="*/ 79425 h 829"/>
                <a:gd name="T18" fmla="*/ 48874 w 534"/>
                <a:gd name="T19" fmla="*/ 94248 h 829"/>
                <a:gd name="T20" fmla="*/ 58880 w 534"/>
                <a:gd name="T21" fmla="*/ 100619 h 829"/>
                <a:gd name="T22" fmla="*/ 68641 w 534"/>
                <a:gd name="T23" fmla="*/ 97094 h 829"/>
                <a:gd name="T24" fmla="*/ 74986 w 534"/>
                <a:gd name="T25" fmla="*/ 86660 h 829"/>
                <a:gd name="T26" fmla="*/ 76910 w 534"/>
                <a:gd name="T27" fmla="*/ 72324 h 829"/>
                <a:gd name="T28" fmla="*/ 73837 w 534"/>
                <a:gd name="T29" fmla="*/ 58148 h 829"/>
                <a:gd name="T30" fmla="*/ 66930 w 534"/>
                <a:gd name="T31" fmla="*/ 48067 h 829"/>
                <a:gd name="T32" fmla="*/ 62776 w 534"/>
                <a:gd name="T33" fmla="*/ 112244 h 829"/>
                <a:gd name="T34" fmla="*/ 35343 w 534"/>
                <a:gd name="T35" fmla="*/ 91206 h 829"/>
                <a:gd name="T36" fmla="*/ 40684 w 534"/>
                <a:gd name="T37" fmla="*/ 41327 h 829"/>
                <a:gd name="T38" fmla="*/ 69244 w 534"/>
                <a:gd name="T39" fmla="*/ 38375 h 829"/>
                <a:gd name="T40" fmla="*/ 82652 w 534"/>
                <a:gd name="T41" fmla="*/ 72324 h 829"/>
                <a:gd name="T42" fmla="*/ 71754 w 534"/>
                <a:gd name="T43" fmla="*/ 106788 h 829"/>
                <a:gd name="T44" fmla="*/ 53148 w 534"/>
                <a:gd name="T45" fmla="*/ 22990 h 829"/>
                <a:gd name="T46" fmla="*/ 34954 w 534"/>
                <a:gd name="T47" fmla="*/ 32924 h 829"/>
                <a:gd name="T48" fmla="*/ 23762 w 534"/>
                <a:gd name="T49" fmla="*/ 60993 h 829"/>
                <a:gd name="T50" fmla="*/ 27663 w 534"/>
                <a:gd name="T51" fmla="*/ 96712 h 829"/>
                <a:gd name="T52" fmla="*/ 43702 w 534"/>
                <a:gd name="T53" fmla="*/ 118956 h 829"/>
                <a:gd name="T54" fmla="*/ 63163 w 534"/>
                <a:gd name="T55" fmla="*/ 121792 h 829"/>
                <a:gd name="T56" fmla="*/ 77963 w 534"/>
                <a:gd name="T57" fmla="*/ 108904 h 829"/>
                <a:gd name="T58" fmla="*/ 85632 w 534"/>
                <a:gd name="T59" fmla="*/ 88214 h 829"/>
                <a:gd name="T60" fmla="*/ 86007 w 534"/>
                <a:gd name="T61" fmla="*/ 64042 h 829"/>
                <a:gd name="T62" fmla="*/ 79033 w 534"/>
                <a:gd name="T63" fmla="*/ 42085 h 829"/>
                <a:gd name="T64" fmla="*/ 65635 w 534"/>
                <a:gd name="T65" fmla="*/ 26487 h 829"/>
                <a:gd name="T66" fmla="*/ 47282 w 534"/>
                <a:gd name="T67" fmla="*/ 135244 h 829"/>
                <a:gd name="T68" fmla="*/ 10898 w 534"/>
                <a:gd name="T69" fmla="*/ 73590 h 829"/>
                <a:gd name="T70" fmla="*/ 43009 w 534"/>
                <a:gd name="T71" fmla="*/ 11118 h 829"/>
                <a:gd name="T72" fmla="*/ 82770 w 534"/>
                <a:gd name="T73" fmla="*/ 35916 h 829"/>
                <a:gd name="T74" fmla="*/ 90455 w 534"/>
                <a:gd name="T75" fmla="*/ 91420 h 829"/>
                <a:gd name="T76" fmla="*/ 63540 w 534"/>
                <a:gd name="T77" fmla="*/ 133661 h 829"/>
                <a:gd name="T78" fmla="*/ 39778 w 534"/>
                <a:gd name="T79" fmla="*/ 663 h 829"/>
                <a:gd name="T80" fmla="*/ 12328 w 534"/>
                <a:gd name="T81" fmla="*/ 22301 h 829"/>
                <a:gd name="T82" fmla="*/ 157 w 534"/>
                <a:gd name="T83" fmla="*/ 73746 h 829"/>
                <a:gd name="T84" fmla="*/ 15493 w 534"/>
                <a:gd name="T85" fmla="*/ 125170 h 829"/>
                <a:gd name="T86" fmla="*/ 44810 w 534"/>
                <a:gd name="T87" fmla="*/ 146042 h 829"/>
                <a:gd name="T88" fmla="*/ 72103 w 534"/>
                <a:gd name="T89" fmla="*/ 137546 h 829"/>
                <a:gd name="T90" fmla="*/ 88519 w 534"/>
                <a:gd name="T91" fmla="*/ 113372 h 829"/>
                <a:gd name="T92" fmla="*/ 95099 w 534"/>
                <a:gd name="T93" fmla="*/ 83068 h 829"/>
                <a:gd name="T94" fmla="*/ 92256 w 534"/>
                <a:gd name="T95" fmla="*/ 50593 h 829"/>
                <a:gd name="T96" fmla="*/ 80462 w 534"/>
                <a:gd name="T97" fmla="*/ 22457 h 829"/>
                <a:gd name="T98" fmla="*/ 58880 w 534"/>
                <a:gd name="T99" fmla="*/ 2992 h 82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534"/>
                <a:gd name="T151" fmla="*/ 0 h 829"/>
                <a:gd name="T152" fmla="*/ 534 w 534"/>
                <a:gd name="T153" fmla="*/ 829 h 82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534" h="829">
                  <a:moveTo>
                    <a:pt x="347" y="506"/>
                  </a:moveTo>
                  <a:cubicBezTo>
                    <a:pt x="339" y="507"/>
                    <a:pt x="331" y="506"/>
                    <a:pt x="324" y="502"/>
                  </a:cubicBezTo>
                  <a:cubicBezTo>
                    <a:pt x="316" y="497"/>
                    <a:pt x="309" y="491"/>
                    <a:pt x="303" y="483"/>
                  </a:cubicBezTo>
                  <a:cubicBezTo>
                    <a:pt x="297" y="474"/>
                    <a:pt x="291" y="463"/>
                    <a:pt x="288" y="452"/>
                  </a:cubicBezTo>
                  <a:cubicBezTo>
                    <a:pt x="284" y="440"/>
                    <a:pt x="282" y="426"/>
                    <a:pt x="281" y="412"/>
                  </a:cubicBezTo>
                  <a:cubicBezTo>
                    <a:pt x="281" y="398"/>
                    <a:pt x="282" y="384"/>
                    <a:pt x="285" y="372"/>
                  </a:cubicBezTo>
                  <a:cubicBezTo>
                    <a:pt x="288" y="360"/>
                    <a:pt x="292" y="350"/>
                    <a:pt x="298" y="341"/>
                  </a:cubicBezTo>
                  <a:cubicBezTo>
                    <a:pt x="304" y="332"/>
                    <a:pt x="310" y="326"/>
                    <a:pt x="317" y="321"/>
                  </a:cubicBezTo>
                  <a:cubicBezTo>
                    <a:pt x="325" y="317"/>
                    <a:pt x="333" y="315"/>
                    <a:pt x="341" y="316"/>
                  </a:cubicBezTo>
                  <a:cubicBezTo>
                    <a:pt x="349" y="317"/>
                    <a:pt x="356" y="320"/>
                    <a:pt x="363" y="325"/>
                  </a:cubicBezTo>
                  <a:cubicBezTo>
                    <a:pt x="370" y="330"/>
                    <a:pt x="376" y="337"/>
                    <a:pt x="381" y="346"/>
                  </a:cubicBezTo>
                  <a:cubicBezTo>
                    <a:pt x="386" y="354"/>
                    <a:pt x="391" y="364"/>
                    <a:pt x="394" y="375"/>
                  </a:cubicBezTo>
                  <a:cubicBezTo>
                    <a:pt x="397" y="386"/>
                    <a:pt x="398" y="398"/>
                    <a:pt x="399" y="410"/>
                  </a:cubicBezTo>
                  <a:cubicBezTo>
                    <a:pt x="399" y="422"/>
                    <a:pt x="398" y="434"/>
                    <a:pt x="396" y="445"/>
                  </a:cubicBezTo>
                  <a:cubicBezTo>
                    <a:pt x="394" y="456"/>
                    <a:pt x="390" y="466"/>
                    <a:pt x="386" y="474"/>
                  </a:cubicBezTo>
                  <a:cubicBezTo>
                    <a:pt x="381" y="483"/>
                    <a:pt x="376" y="490"/>
                    <a:pt x="369" y="496"/>
                  </a:cubicBezTo>
                  <a:cubicBezTo>
                    <a:pt x="363" y="502"/>
                    <a:pt x="355" y="505"/>
                    <a:pt x="347" y="506"/>
                  </a:cubicBezTo>
                  <a:moveTo>
                    <a:pt x="339" y="254"/>
                  </a:moveTo>
                  <a:cubicBezTo>
                    <a:pt x="332" y="253"/>
                    <a:pt x="325" y="253"/>
                    <a:pt x="319" y="254"/>
                  </a:cubicBezTo>
                  <a:cubicBezTo>
                    <a:pt x="312" y="255"/>
                    <a:pt x="306" y="257"/>
                    <a:pt x="299" y="260"/>
                  </a:cubicBezTo>
                  <a:cubicBezTo>
                    <a:pt x="293" y="264"/>
                    <a:pt x="287" y="268"/>
                    <a:pt x="281" y="273"/>
                  </a:cubicBezTo>
                  <a:cubicBezTo>
                    <a:pt x="276" y="278"/>
                    <a:pt x="270" y="284"/>
                    <a:pt x="265" y="292"/>
                  </a:cubicBezTo>
                  <a:cubicBezTo>
                    <a:pt x="260" y="299"/>
                    <a:pt x="256" y="307"/>
                    <a:pt x="252" y="316"/>
                  </a:cubicBezTo>
                  <a:cubicBezTo>
                    <a:pt x="248" y="324"/>
                    <a:pt x="245" y="334"/>
                    <a:pt x="242" y="344"/>
                  </a:cubicBezTo>
                  <a:cubicBezTo>
                    <a:pt x="239" y="355"/>
                    <a:pt x="237" y="366"/>
                    <a:pt x="236" y="377"/>
                  </a:cubicBezTo>
                  <a:cubicBezTo>
                    <a:pt x="235" y="389"/>
                    <a:pt x="234" y="401"/>
                    <a:pt x="235" y="413"/>
                  </a:cubicBezTo>
                  <a:cubicBezTo>
                    <a:pt x="235" y="425"/>
                    <a:pt x="236" y="437"/>
                    <a:pt x="238" y="449"/>
                  </a:cubicBezTo>
                  <a:cubicBezTo>
                    <a:pt x="240" y="460"/>
                    <a:pt x="243" y="471"/>
                    <a:pt x="247" y="481"/>
                  </a:cubicBezTo>
                  <a:cubicBezTo>
                    <a:pt x="250" y="491"/>
                    <a:pt x="254" y="501"/>
                    <a:pt x="259" y="510"/>
                  </a:cubicBezTo>
                  <a:cubicBezTo>
                    <a:pt x="263" y="518"/>
                    <a:pt x="268" y="526"/>
                    <a:pt x="274" y="533"/>
                  </a:cubicBezTo>
                  <a:cubicBezTo>
                    <a:pt x="279" y="540"/>
                    <a:pt x="285" y="546"/>
                    <a:pt x="291" y="551"/>
                  </a:cubicBezTo>
                  <a:cubicBezTo>
                    <a:pt x="297" y="556"/>
                    <a:pt x="303" y="560"/>
                    <a:pt x="310" y="563"/>
                  </a:cubicBezTo>
                  <a:cubicBezTo>
                    <a:pt x="316" y="566"/>
                    <a:pt x="323" y="568"/>
                    <a:pt x="330" y="569"/>
                  </a:cubicBezTo>
                  <a:cubicBezTo>
                    <a:pt x="336" y="570"/>
                    <a:pt x="343" y="570"/>
                    <a:pt x="350" y="568"/>
                  </a:cubicBezTo>
                  <a:cubicBezTo>
                    <a:pt x="356" y="567"/>
                    <a:pt x="363" y="565"/>
                    <a:pt x="369" y="561"/>
                  </a:cubicBezTo>
                  <a:cubicBezTo>
                    <a:pt x="374" y="558"/>
                    <a:pt x="380" y="554"/>
                    <a:pt x="385" y="549"/>
                  </a:cubicBezTo>
                  <a:cubicBezTo>
                    <a:pt x="390" y="544"/>
                    <a:pt x="395" y="539"/>
                    <a:pt x="399" y="533"/>
                  </a:cubicBezTo>
                  <a:cubicBezTo>
                    <a:pt x="404" y="526"/>
                    <a:pt x="408" y="520"/>
                    <a:pt x="411" y="513"/>
                  </a:cubicBezTo>
                  <a:cubicBezTo>
                    <a:pt x="415" y="505"/>
                    <a:pt x="418" y="498"/>
                    <a:pt x="420" y="490"/>
                  </a:cubicBezTo>
                  <a:cubicBezTo>
                    <a:pt x="423" y="482"/>
                    <a:pt x="425" y="473"/>
                    <a:pt x="427" y="465"/>
                  </a:cubicBezTo>
                  <a:cubicBezTo>
                    <a:pt x="428" y="456"/>
                    <a:pt x="430" y="447"/>
                    <a:pt x="430" y="438"/>
                  </a:cubicBezTo>
                  <a:cubicBezTo>
                    <a:pt x="431" y="429"/>
                    <a:pt x="431" y="419"/>
                    <a:pt x="431" y="409"/>
                  </a:cubicBezTo>
                  <a:cubicBezTo>
                    <a:pt x="431" y="400"/>
                    <a:pt x="430" y="390"/>
                    <a:pt x="428" y="381"/>
                  </a:cubicBezTo>
                  <a:cubicBezTo>
                    <a:pt x="427" y="372"/>
                    <a:pt x="425" y="363"/>
                    <a:pt x="423" y="354"/>
                  </a:cubicBezTo>
                  <a:cubicBezTo>
                    <a:pt x="420" y="346"/>
                    <a:pt x="418" y="337"/>
                    <a:pt x="414" y="329"/>
                  </a:cubicBezTo>
                  <a:cubicBezTo>
                    <a:pt x="411" y="322"/>
                    <a:pt x="408" y="314"/>
                    <a:pt x="404" y="307"/>
                  </a:cubicBezTo>
                  <a:cubicBezTo>
                    <a:pt x="400" y="300"/>
                    <a:pt x="395" y="294"/>
                    <a:pt x="390" y="288"/>
                  </a:cubicBezTo>
                  <a:cubicBezTo>
                    <a:pt x="386" y="282"/>
                    <a:pt x="381" y="276"/>
                    <a:pt x="375" y="272"/>
                  </a:cubicBezTo>
                  <a:cubicBezTo>
                    <a:pt x="370" y="267"/>
                    <a:pt x="364" y="263"/>
                    <a:pt x="358" y="260"/>
                  </a:cubicBezTo>
                  <a:cubicBezTo>
                    <a:pt x="352" y="257"/>
                    <a:pt x="345" y="255"/>
                    <a:pt x="339" y="254"/>
                  </a:cubicBezTo>
                  <a:moveTo>
                    <a:pt x="352" y="635"/>
                  </a:moveTo>
                  <a:cubicBezTo>
                    <a:pt x="333" y="641"/>
                    <a:pt x="313" y="640"/>
                    <a:pt x="294" y="633"/>
                  </a:cubicBezTo>
                  <a:cubicBezTo>
                    <a:pt x="275" y="625"/>
                    <a:pt x="256" y="612"/>
                    <a:pt x="240" y="592"/>
                  </a:cubicBezTo>
                  <a:cubicBezTo>
                    <a:pt x="223" y="572"/>
                    <a:pt x="209" y="546"/>
                    <a:pt x="198" y="516"/>
                  </a:cubicBezTo>
                  <a:cubicBezTo>
                    <a:pt x="187" y="486"/>
                    <a:pt x="181" y="451"/>
                    <a:pt x="179" y="414"/>
                  </a:cubicBezTo>
                  <a:cubicBezTo>
                    <a:pt x="178" y="377"/>
                    <a:pt x="182" y="342"/>
                    <a:pt x="191" y="311"/>
                  </a:cubicBezTo>
                  <a:cubicBezTo>
                    <a:pt x="200" y="281"/>
                    <a:pt x="212" y="255"/>
                    <a:pt x="228" y="234"/>
                  </a:cubicBezTo>
                  <a:cubicBezTo>
                    <a:pt x="243" y="215"/>
                    <a:pt x="260" y="200"/>
                    <a:pt x="279" y="192"/>
                  </a:cubicBezTo>
                  <a:cubicBezTo>
                    <a:pt x="297" y="185"/>
                    <a:pt x="317" y="183"/>
                    <a:pt x="336" y="188"/>
                  </a:cubicBezTo>
                  <a:cubicBezTo>
                    <a:pt x="355" y="192"/>
                    <a:pt x="372" y="202"/>
                    <a:pt x="388" y="217"/>
                  </a:cubicBezTo>
                  <a:cubicBezTo>
                    <a:pt x="402" y="230"/>
                    <a:pt x="415" y="248"/>
                    <a:pt x="426" y="268"/>
                  </a:cubicBezTo>
                  <a:cubicBezTo>
                    <a:pt x="437" y="287"/>
                    <a:pt x="445" y="309"/>
                    <a:pt x="452" y="333"/>
                  </a:cubicBezTo>
                  <a:cubicBezTo>
                    <a:pt x="458" y="357"/>
                    <a:pt x="462" y="382"/>
                    <a:pt x="463" y="409"/>
                  </a:cubicBezTo>
                  <a:cubicBezTo>
                    <a:pt x="464" y="435"/>
                    <a:pt x="462" y="461"/>
                    <a:pt x="457" y="485"/>
                  </a:cubicBezTo>
                  <a:cubicBezTo>
                    <a:pt x="453" y="509"/>
                    <a:pt x="446" y="531"/>
                    <a:pt x="437" y="551"/>
                  </a:cubicBezTo>
                  <a:cubicBezTo>
                    <a:pt x="427" y="572"/>
                    <a:pt x="415" y="590"/>
                    <a:pt x="402" y="604"/>
                  </a:cubicBezTo>
                  <a:cubicBezTo>
                    <a:pt x="387" y="619"/>
                    <a:pt x="371" y="630"/>
                    <a:pt x="352" y="635"/>
                  </a:cubicBezTo>
                  <a:moveTo>
                    <a:pt x="334" y="135"/>
                  </a:moveTo>
                  <a:cubicBezTo>
                    <a:pt x="322" y="131"/>
                    <a:pt x="310" y="129"/>
                    <a:pt x="298" y="130"/>
                  </a:cubicBezTo>
                  <a:cubicBezTo>
                    <a:pt x="286" y="130"/>
                    <a:pt x="274" y="132"/>
                    <a:pt x="262" y="136"/>
                  </a:cubicBezTo>
                  <a:cubicBezTo>
                    <a:pt x="250" y="140"/>
                    <a:pt x="239" y="147"/>
                    <a:pt x="228" y="155"/>
                  </a:cubicBezTo>
                  <a:cubicBezTo>
                    <a:pt x="216" y="163"/>
                    <a:pt x="206" y="173"/>
                    <a:pt x="196" y="186"/>
                  </a:cubicBezTo>
                  <a:cubicBezTo>
                    <a:pt x="185" y="198"/>
                    <a:pt x="176" y="212"/>
                    <a:pt x="168" y="228"/>
                  </a:cubicBezTo>
                  <a:cubicBezTo>
                    <a:pt x="159" y="245"/>
                    <a:pt x="152" y="263"/>
                    <a:pt x="146" y="282"/>
                  </a:cubicBezTo>
                  <a:cubicBezTo>
                    <a:pt x="141" y="302"/>
                    <a:pt x="136" y="323"/>
                    <a:pt x="133" y="345"/>
                  </a:cubicBezTo>
                  <a:cubicBezTo>
                    <a:pt x="130" y="367"/>
                    <a:pt x="129" y="391"/>
                    <a:pt x="130" y="415"/>
                  </a:cubicBezTo>
                  <a:cubicBezTo>
                    <a:pt x="131" y="439"/>
                    <a:pt x="134" y="462"/>
                    <a:pt x="138" y="484"/>
                  </a:cubicBezTo>
                  <a:cubicBezTo>
                    <a:pt x="142" y="507"/>
                    <a:pt x="148" y="528"/>
                    <a:pt x="155" y="547"/>
                  </a:cubicBezTo>
                  <a:cubicBezTo>
                    <a:pt x="162" y="566"/>
                    <a:pt x="171" y="584"/>
                    <a:pt x="180" y="600"/>
                  </a:cubicBezTo>
                  <a:cubicBezTo>
                    <a:pt x="190" y="616"/>
                    <a:pt x="200" y="630"/>
                    <a:pt x="211" y="643"/>
                  </a:cubicBezTo>
                  <a:cubicBezTo>
                    <a:pt x="222" y="655"/>
                    <a:pt x="233" y="665"/>
                    <a:pt x="245" y="673"/>
                  </a:cubicBezTo>
                  <a:cubicBezTo>
                    <a:pt x="257" y="680"/>
                    <a:pt x="269" y="686"/>
                    <a:pt x="282" y="690"/>
                  </a:cubicBezTo>
                  <a:cubicBezTo>
                    <a:pt x="294" y="694"/>
                    <a:pt x="306" y="696"/>
                    <a:pt x="318" y="695"/>
                  </a:cubicBezTo>
                  <a:cubicBezTo>
                    <a:pt x="330" y="695"/>
                    <a:pt x="342" y="693"/>
                    <a:pt x="354" y="689"/>
                  </a:cubicBezTo>
                  <a:cubicBezTo>
                    <a:pt x="365" y="685"/>
                    <a:pt x="376" y="679"/>
                    <a:pt x="387" y="672"/>
                  </a:cubicBezTo>
                  <a:cubicBezTo>
                    <a:pt x="396" y="665"/>
                    <a:pt x="406" y="657"/>
                    <a:pt x="414" y="647"/>
                  </a:cubicBezTo>
                  <a:cubicBezTo>
                    <a:pt x="423" y="638"/>
                    <a:pt x="430" y="627"/>
                    <a:pt x="437" y="616"/>
                  </a:cubicBezTo>
                  <a:cubicBezTo>
                    <a:pt x="444" y="605"/>
                    <a:pt x="450" y="593"/>
                    <a:pt x="456" y="581"/>
                  </a:cubicBezTo>
                  <a:cubicBezTo>
                    <a:pt x="461" y="568"/>
                    <a:pt x="466" y="555"/>
                    <a:pt x="470" y="541"/>
                  </a:cubicBezTo>
                  <a:cubicBezTo>
                    <a:pt x="474" y="528"/>
                    <a:pt x="477" y="514"/>
                    <a:pt x="480" y="499"/>
                  </a:cubicBezTo>
                  <a:cubicBezTo>
                    <a:pt x="482" y="485"/>
                    <a:pt x="484" y="470"/>
                    <a:pt x="485" y="455"/>
                  </a:cubicBezTo>
                  <a:cubicBezTo>
                    <a:pt x="486" y="440"/>
                    <a:pt x="487" y="424"/>
                    <a:pt x="486" y="408"/>
                  </a:cubicBezTo>
                  <a:cubicBezTo>
                    <a:pt x="485" y="392"/>
                    <a:pt x="484" y="377"/>
                    <a:pt x="482" y="362"/>
                  </a:cubicBezTo>
                  <a:cubicBezTo>
                    <a:pt x="480" y="347"/>
                    <a:pt x="477" y="332"/>
                    <a:pt x="473" y="318"/>
                  </a:cubicBezTo>
                  <a:cubicBezTo>
                    <a:pt x="470" y="303"/>
                    <a:pt x="465" y="290"/>
                    <a:pt x="460" y="276"/>
                  </a:cubicBezTo>
                  <a:cubicBezTo>
                    <a:pt x="455" y="263"/>
                    <a:pt x="450" y="250"/>
                    <a:pt x="443" y="238"/>
                  </a:cubicBezTo>
                  <a:cubicBezTo>
                    <a:pt x="437" y="226"/>
                    <a:pt x="430" y="214"/>
                    <a:pt x="422" y="203"/>
                  </a:cubicBezTo>
                  <a:cubicBezTo>
                    <a:pt x="414" y="193"/>
                    <a:pt x="406" y="183"/>
                    <a:pt x="397" y="174"/>
                  </a:cubicBezTo>
                  <a:cubicBezTo>
                    <a:pt x="388" y="165"/>
                    <a:pt x="378" y="157"/>
                    <a:pt x="368" y="150"/>
                  </a:cubicBezTo>
                  <a:cubicBezTo>
                    <a:pt x="357" y="144"/>
                    <a:pt x="346" y="138"/>
                    <a:pt x="334" y="135"/>
                  </a:cubicBezTo>
                  <a:moveTo>
                    <a:pt x="356" y="756"/>
                  </a:moveTo>
                  <a:cubicBezTo>
                    <a:pt x="326" y="769"/>
                    <a:pt x="295" y="772"/>
                    <a:pt x="265" y="765"/>
                  </a:cubicBezTo>
                  <a:cubicBezTo>
                    <a:pt x="232" y="758"/>
                    <a:pt x="201" y="739"/>
                    <a:pt x="172" y="711"/>
                  </a:cubicBezTo>
                  <a:cubicBezTo>
                    <a:pt x="142" y="681"/>
                    <a:pt x="115" y="640"/>
                    <a:pt x="96" y="590"/>
                  </a:cubicBezTo>
                  <a:cubicBezTo>
                    <a:pt x="76" y="539"/>
                    <a:pt x="63" y="479"/>
                    <a:pt x="61" y="416"/>
                  </a:cubicBezTo>
                  <a:cubicBezTo>
                    <a:pt x="59" y="353"/>
                    <a:pt x="68" y="293"/>
                    <a:pt x="85" y="242"/>
                  </a:cubicBezTo>
                  <a:cubicBezTo>
                    <a:pt x="101" y="192"/>
                    <a:pt x="124" y="151"/>
                    <a:pt x="152" y="120"/>
                  </a:cubicBezTo>
                  <a:cubicBezTo>
                    <a:pt x="179" y="91"/>
                    <a:pt x="209" y="72"/>
                    <a:pt x="241" y="63"/>
                  </a:cubicBezTo>
                  <a:cubicBezTo>
                    <a:pt x="270" y="55"/>
                    <a:pt x="301" y="57"/>
                    <a:pt x="332" y="69"/>
                  </a:cubicBezTo>
                  <a:cubicBezTo>
                    <a:pt x="360" y="80"/>
                    <a:pt x="386" y="98"/>
                    <a:pt x="409" y="122"/>
                  </a:cubicBezTo>
                  <a:cubicBezTo>
                    <a:pt x="430" y="145"/>
                    <a:pt x="448" y="172"/>
                    <a:pt x="464" y="203"/>
                  </a:cubicBezTo>
                  <a:cubicBezTo>
                    <a:pt x="478" y="232"/>
                    <a:pt x="490" y="265"/>
                    <a:pt x="498" y="300"/>
                  </a:cubicBezTo>
                  <a:cubicBezTo>
                    <a:pt x="507" y="333"/>
                    <a:pt x="512" y="370"/>
                    <a:pt x="513" y="408"/>
                  </a:cubicBezTo>
                  <a:cubicBezTo>
                    <a:pt x="515" y="446"/>
                    <a:pt x="512" y="482"/>
                    <a:pt x="507" y="517"/>
                  </a:cubicBezTo>
                  <a:cubicBezTo>
                    <a:pt x="501" y="552"/>
                    <a:pt x="491" y="585"/>
                    <a:pt x="479" y="615"/>
                  </a:cubicBezTo>
                  <a:cubicBezTo>
                    <a:pt x="466" y="647"/>
                    <a:pt x="449" y="675"/>
                    <a:pt x="430" y="699"/>
                  </a:cubicBezTo>
                  <a:cubicBezTo>
                    <a:pt x="409" y="724"/>
                    <a:pt x="384" y="744"/>
                    <a:pt x="356" y="756"/>
                  </a:cubicBezTo>
                  <a:moveTo>
                    <a:pt x="330" y="17"/>
                  </a:moveTo>
                  <a:cubicBezTo>
                    <a:pt x="313" y="9"/>
                    <a:pt x="295" y="4"/>
                    <a:pt x="278" y="2"/>
                  </a:cubicBezTo>
                  <a:cubicBezTo>
                    <a:pt x="259" y="0"/>
                    <a:pt x="241" y="0"/>
                    <a:pt x="223" y="4"/>
                  </a:cubicBezTo>
                  <a:cubicBezTo>
                    <a:pt x="204" y="7"/>
                    <a:pt x="186" y="14"/>
                    <a:pt x="168" y="24"/>
                  </a:cubicBezTo>
                  <a:cubicBezTo>
                    <a:pt x="150" y="34"/>
                    <a:pt x="132" y="48"/>
                    <a:pt x="116" y="64"/>
                  </a:cubicBezTo>
                  <a:cubicBezTo>
                    <a:pt x="99" y="82"/>
                    <a:pt x="83" y="102"/>
                    <a:pt x="69" y="126"/>
                  </a:cubicBezTo>
                  <a:cubicBezTo>
                    <a:pt x="54" y="150"/>
                    <a:pt x="41" y="177"/>
                    <a:pt x="31" y="207"/>
                  </a:cubicBezTo>
                  <a:cubicBezTo>
                    <a:pt x="20" y="237"/>
                    <a:pt x="12" y="271"/>
                    <a:pt x="7" y="306"/>
                  </a:cubicBezTo>
                  <a:cubicBezTo>
                    <a:pt x="2" y="341"/>
                    <a:pt x="0" y="379"/>
                    <a:pt x="1" y="417"/>
                  </a:cubicBezTo>
                  <a:cubicBezTo>
                    <a:pt x="2" y="456"/>
                    <a:pt x="7" y="493"/>
                    <a:pt x="14" y="529"/>
                  </a:cubicBezTo>
                  <a:cubicBezTo>
                    <a:pt x="21" y="564"/>
                    <a:pt x="32" y="597"/>
                    <a:pt x="44" y="627"/>
                  </a:cubicBezTo>
                  <a:cubicBezTo>
                    <a:pt x="57" y="657"/>
                    <a:pt x="71" y="684"/>
                    <a:pt x="87" y="708"/>
                  </a:cubicBezTo>
                  <a:cubicBezTo>
                    <a:pt x="103" y="731"/>
                    <a:pt x="120" y="752"/>
                    <a:pt x="139" y="768"/>
                  </a:cubicBezTo>
                  <a:cubicBezTo>
                    <a:pt x="157" y="785"/>
                    <a:pt x="175" y="798"/>
                    <a:pt x="195" y="807"/>
                  </a:cubicBezTo>
                  <a:cubicBezTo>
                    <a:pt x="213" y="817"/>
                    <a:pt x="232" y="823"/>
                    <a:pt x="251" y="826"/>
                  </a:cubicBezTo>
                  <a:cubicBezTo>
                    <a:pt x="270" y="829"/>
                    <a:pt x="288" y="829"/>
                    <a:pt x="306" y="826"/>
                  </a:cubicBezTo>
                  <a:cubicBezTo>
                    <a:pt x="324" y="823"/>
                    <a:pt x="341" y="817"/>
                    <a:pt x="358" y="809"/>
                  </a:cubicBezTo>
                  <a:cubicBezTo>
                    <a:pt x="375" y="801"/>
                    <a:pt x="390" y="790"/>
                    <a:pt x="404" y="778"/>
                  </a:cubicBezTo>
                  <a:cubicBezTo>
                    <a:pt x="417" y="767"/>
                    <a:pt x="430" y="753"/>
                    <a:pt x="441" y="739"/>
                  </a:cubicBezTo>
                  <a:cubicBezTo>
                    <a:pt x="453" y="724"/>
                    <a:pt x="463" y="709"/>
                    <a:pt x="472" y="692"/>
                  </a:cubicBezTo>
                  <a:cubicBezTo>
                    <a:pt x="481" y="676"/>
                    <a:pt x="489" y="659"/>
                    <a:pt x="496" y="641"/>
                  </a:cubicBezTo>
                  <a:cubicBezTo>
                    <a:pt x="503" y="624"/>
                    <a:pt x="509" y="606"/>
                    <a:pt x="514" y="587"/>
                  </a:cubicBezTo>
                  <a:cubicBezTo>
                    <a:pt x="519" y="568"/>
                    <a:pt x="523" y="549"/>
                    <a:pt x="526" y="530"/>
                  </a:cubicBezTo>
                  <a:cubicBezTo>
                    <a:pt x="529" y="510"/>
                    <a:pt x="531" y="490"/>
                    <a:pt x="533" y="470"/>
                  </a:cubicBezTo>
                  <a:cubicBezTo>
                    <a:pt x="534" y="449"/>
                    <a:pt x="534" y="429"/>
                    <a:pt x="533" y="407"/>
                  </a:cubicBezTo>
                  <a:cubicBezTo>
                    <a:pt x="532" y="386"/>
                    <a:pt x="531" y="365"/>
                    <a:pt x="528" y="345"/>
                  </a:cubicBezTo>
                  <a:cubicBezTo>
                    <a:pt x="525" y="325"/>
                    <a:pt x="522" y="305"/>
                    <a:pt x="517" y="286"/>
                  </a:cubicBezTo>
                  <a:cubicBezTo>
                    <a:pt x="512" y="267"/>
                    <a:pt x="507" y="248"/>
                    <a:pt x="501" y="230"/>
                  </a:cubicBezTo>
                  <a:cubicBezTo>
                    <a:pt x="494" y="211"/>
                    <a:pt x="487" y="193"/>
                    <a:pt x="479" y="176"/>
                  </a:cubicBezTo>
                  <a:cubicBezTo>
                    <a:pt x="470" y="159"/>
                    <a:pt x="461" y="143"/>
                    <a:pt x="451" y="127"/>
                  </a:cubicBezTo>
                  <a:cubicBezTo>
                    <a:pt x="441" y="111"/>
                    <a:pt x="430" y="96"/>
                    <a:pt x="417" y="83"/>
                  </a:cubicBezTo>
                  <a:cubicBezTo>
                    <a:pt x="405" y="69"/>
                    <a:pt x="392" y="56"/>
                    <a:pt x="377" y="45"/>
                  </a:cubicBezTo>
                  <a:cubicBezTo>
                    <a:pt x="363" y="34"/>
                    <a:pt x="347" y="24"/>
                    <a:pt x="330" y="17"/>
                  </a:cubicBezTo>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6" name="Freeform 6"/>
            <p:cNvSpPr>
              <a:spLocks noEditPoints="1" noChangeArrowheads="1"/>
            </p:cNvSpPr>
            <p:nvPr/>
          </p:nvSpPr>
          <p:spPr bwMode="auto">
            <a:xfrm>
              <a:off x="0" y="0"/>
              <a:ext cx="1538" cy="2343"/>
            </a:xfrm>
            <a:custGeom>
              <a:avLst/>
              <a:gdLst>
                <a:gd name="T0" fmla="*/ 85115 w 648"/>
                <a:gd name="T1" fmla="*/ 52318 h 989"/>
                <a:gd name="T2" fmla="*/ 56647 w 648"/>
                <a:gd name="T3" fmla="*/ 55379 h 989"/>
                <a:gd name="T4" fmla="*/ 51290 w 648"/>
                <a:gd name="T5" fmla="*/ 105210 h 989"/>
                <a:gd name="T6" fmla="*/ 78860 w 648"/>
                <a:gd name="T7" fmla="*/ 126247 h 989"/>
                <a:gd name="T8" fmla="*/ 97620 w 648"/>
                <a:gd name="T9" fmla="*/ 99695 h 989"/>
                <a:gd name="T10" fmla="*/ 92793 w 648"/>
                <a:gd name="T11" fmla="*/ 91410 h 989"/>
                <a:gd name="T12" fmla="*/ 89394 w 648"/>
                <a:gd name="T13" fmla="*/ 104615 h 989"/>
                <a:gd name="T14" fmla="*/ 81723 w 648"/>
                <a:gd name="T15" fmla="*/ 113113 h 989"/>
                <a:gd name="T16" fmla="*/ 71346 w 648"/>
                <a:gd name="T17" fmla="*/ 113495 h 989"/>
                <a:gd name="T18" fmla="*/ 62196 w 648"/>
                <a:gd name="T19" fmla="*/ 104111 h 989"/>
                <a:gd name="T20" fmla="*/ 57922 w 648"/>
                <a:gd name="T21" fmla="*/ 86999 h 989"/>
                <a:gd name="T22" fmla="*/ 60929 w 648"/>
                <a:gd name="T23" fmla="*/ 69830 h 989"/>
                <a:gd name="T24" fmla="*/ 69362 w 648"/>
                <a:gd name="T25" fmla="*/ 59914 h 989"/>
                <a:gd name="T26" fmla="*/ 79902 w 648"/>
                <a:gd name="T27" fmla="*/ 59914 h 989"/>
                <a:gd name="T28" fmla="*/ 88122 w 648"/>
                <a:gd name="T29" fmla="*/ 68196 h 989"/>
                <a:gd name="T30" fmla="*/ 92415 w 648"/>
                <a:gd name="T31" fmla="*/ 81335 h 989"/>
                <a:gd name="T32" fmla="*/ 104921 w 648"/>
                <a:gd name="T33" fmla="*/ 67002 h 989"/>
                <a:gd name="T34" fmla="*/ 75234 w 648"/>
                <a:gd name="T35" fmla="*/ 26204 h 989"/>
                <a:gd name="T36" fmla="*/ 31102 w 648"/>
                <a:gd name="T37" fmla="*/ 56696 h 989"/>
                <a:gd name="T38" fmla="*/ 46622 w 648"/>
                <a:gd name="T39" fmla="*/ 139706 h 989"/>
                <a:gd name="T40" fmla="*/ 92793 w 648"/>
                <a:gd name="T41" fmla="*/ 137522 h 989"/>
                <a:gd name="T42" fmla="*/ 107646 w 648"/>
                <a:gd name="T43" fmla="*/ 86118 h 989"/>
                <a:gd name="T44" fmla="*/ 101681 w 648"/>
                <a:gd name="T45" fmla="*/ 102151 h 989"/>
                <a:gd name="T46" fmla="*/ 93991 w 648"/>
                <a:gd name="T47" fmla="*/ 122817 h 989"/>
                <a:gd name="T48" fmla="*/ 79181 w 648"/>
                <a:gd name="T49" fmla="*/ 135726 h 989"/>
                <a:gd name="T50" fmla="*/ 59723 w 648"/>
                <a:gd name="T51" fmla="*/ 132987 h 989"/>
                <a:gd name="T52" fmla="*/ 43603 w 648"/>
                <a:gd name="T53" fmla="*/ 110666 h 989"/>
                <a:gd name="T54" fmla="*/ 39698 w 648"/>
                <a:gd name="T55" fmla="*/ 74938 h 989"/>
                <a:gd name="T56" fmla="*/ 50778 w 648"/>
                <a:gd name="T57" fmla="*/ 46869 h 989"/>
                <a:gd name="T58" fmla="*/ 69217 w 648"/>
                <a:gd name="T59" fmla="*/ 36953 h 989"/>
                <a:gd name="T60" fmla="*/ 86921 w 648"/>
                <a:gd name="T61" fmla="*/ 44704 h 989"/>
                <a:gd name="T62" fmla="*/ 98154 w 648"/>
                <a:gd name="T63" fmla="*/ 62747 h 989"/>
                <a:gd name="T64" fmla="*/ 102818 w 648"/>
                <a:gd name="T65" fmla="*/ 86118 h 989"/>
                <a:gd name="T66" fmla="*/ 112312 w 648"/>
                <a:gd name="T67" fmla="*/ 61709 h 989"/>
                <a:gd name="T68" fmla="*/ 74579 w 648"/>
                <a:gd name="T69" fmla="*/ 5292 h 989"/>
                <a:gd name="T70" fmla="*/ 7835 w 648"/>
                <a:gd name="T71" fmla="*/ 41712 h 989"/>
                <a:gd name="T72" fmla="*/ 32533 w 648"/>
                <a:gd name="T73" fmla="*/ 163861 h 989"/>
                <a:gd name="T74" fmla="*/ 97457 w 648"/>
                <a:gd name="T75" fmla="*/ 153281 h 989"/>
                <a:gd name="T76" fmla="*/ 115483 w 648"/>
                <a:gd name="T77" fmla="*/ 85893 h 989"/>
                <a:gd name="T78" fmla="*/ 107764 w 648"/>
                <a:gd name="T79" fmla="*/ 117749 h 989"/>
                <a:gd name="T80" fmla="*/ 94758 w 648"/>
                <a:gd name="T81" fmla="*/ 144610 h 989"/>
                <a:gd name="T82" fmla="*/ 70636 w 648"/>
                <a:gd name="T83" fmla="*/ 159983 h 989"/>
                <a:gd name="T84" fmla="*/ 40752 w 648"/>
                <a:gd name="T85" fmla="*/ 149779 h 989"/>
                <a:gd name="T86" fmla="*/ 18371 w 648"/>
                <a:gd name="T87" fmla="*/ 107444 h 989"/>
                <a:gd name="T88" fmla="*/ 21447 w 648"/>
                <a:gd name="T89" fmla="*/ 50591 h 989"/>
                <a:gd name="T90" fmla="*/ 45957 w 648"/>
                <a:gd name="T91" fmla="*/ 18201 h 989"/>
                <a:gd name="T92" fmla="*/ 74861 w 648"/>
                <a:gd name="T93" fmla="*/ 16955 h 989"/>
                <a:gd name="T94" fmla="*/ 96559 w 648"/>
                <a:gd name="T95" fmla="*/ 36420 h 989"/>
                <a:gd name="T96" fmla="*/ 108310 w 648"/>
                <a:gd name="T97" fmla="*/ 64538 h 989"/>
                <a:gd name="T98" fmla="*/ 111161 w 648"/>
                <a:gd name="T99" fmla="*/ 97079 h 989"/>
                <a:gd name="T100" fmla="*/ 80826 w 648"/>
                <a:gd name="T101" fmla="*/ 71413 h 989"/>
                <a:gd name="T102" fmla="*/ 69217 w 648"/>
                <a:gd name="T103" fmla="*/ 74246 h 989"/>
                <a:gd name="T104" fmla="*/ 67401 w 648"/>
                <a:gd name="T105" fmla="*/ 93874 h 989"/>
                <a:gd name="T106" fmla="*/ 77975 w 648"/>
                <a:gd name="T107" fmla="*/ 103443 h 989"/>
                <a:gd name="T108" fmla="*/ 86691 w 648"/>
                <a:gd name="T109" fmla="*/ 92611 h 9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48"/>
                <a:gd name="T166" fmla="*/ 0 h 989"/>
                <a:gd name="T167" fmla="*/ 648 w 648"/>
                <a:gd name="T168" fmla="*/ 989 h 9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48" h="989">
                  <a:moveTo>
                    <a:pt x="541" y="412"/>
                  </a:moveTo>
                  <a:cubicBezTo>
                    <a:pt x="534" y="388"/>
                    <a:pt x="526" y="366"/>
                    <a:pt x="515" y="347"/>
                  </a:cubicBezTo>
                  <a:cubicBezTo>
                    <a:pt x="504" y="327"/>
                    <a:pt x="491" y="309"/>
                    <a:pt x="476" y="296"/>
                  </a:cubicBezTo>
                  <a:cubicBezTo>
                    <a:pt x="461" y="281"/>
                    <a:pt x="444" y="271"/>
                    <a:pt x="425" y="267"/>
                  </a:cubicBezTo>
                  <a:cubicBezTo>
                    <a:pt x="405" y="262"/>
                    <a:pt x="386" y="264"/>
                    <a:pt x="368" y="271"/>
                  </a:cubicBezTo>
                  <a:cubicBezTo>
                    <a:pt x="349" y="279"/>
                    <a:pt x="332" y="294"/>
                    <a:pt x="317" y="313"/>
                  </a:cubicBezTo>
                  <a:cubicBezTo>
                    <a:pt x="301" y="334"/>
                    <a:pt x="289" y="360"/>
                    <a:pt x="280" y="390"/>
                  </a:cubicBezTo>
                  <a:cubicBezTo>
                    <a:pt x="271" y="421"/>
                    <a:pt x="267" y="456"/>
                    <a:pt x="268" y="493"/>
                  </a:cubicBezTo>
                  <a:cubicBezTo>
                    <a:pt x="269" y="530"/>
                    <a:pt x="276" y="565"/>
                    <a:pt x="287" y="595"/>
                  </a:cubicBezTo>
                  <a:cubicBezTo>
                    <a:pt x="298" y="625"/>
                    <a:pt x="312" y="651"/>
                    <a:pt x="329" y="671"/>
                  </a:cubicBezTo>
                  <a:cubicBezTo>
                    <a:pt x="345" y="691"/>
                    <a:pt x="364" y="704"/>
                    <a:pt x="383" y="712"/>
                  </a:cubicBezTo>
                  <a:cubicBezTo>
                    <a:pt x="402" y="719"/>
                    <a:pt x="422" y="720"/>
                    <a:pt x="441" y="714"/>
                  </a:cubicBezTo>
                  <a:cubicBezTo>
                    <a:pt x="459" y="709"/>
                    <a:pt x="476" y="698"/>
                    <a:pt x="490" y="683"/>
                  </a:cubicBezTo>
                  <a:cubicBezTo>
                    <a:pt x="504" y="669"/>
                    <a:pt x="516" y="651"/>
                    <a:pt x="526" y="630"/>
                  </a:cubicBezTo>
                  <a:cubicBezTo>
                    <a:pt x="535" y="610"/>
                    <a:pt x="542" y="588"/>
                    <a:pt x="546" y="564"/>
                  </a:cubicBezTo>
                  <a:cubicBezTo>
                    <a:pt x="550" y="540"/>
                    <a:pt x="552" y="514"/>
                    <a:pt x="551" y="488"/>
                  </a:cubicBezTo>
                  <a:cubicBezTo>
                    <a:pt x="550" y="461"/>
                    <a:pt x="547" y="436"/>
                    <a:pt x="541" y="412"/>
                  </a:cubicBezTo>
                  <a:close/>
                  <a:moveTo>
                    <a:pt x="519" y="517"/>
                  </a:moveTo>
                  <a:cubicBezTo>
                    <a:pt x="519" y="526"/>
                    <a:pt x="517" y="535"/>
                    <a:pt x="516" y="544"/>
                  </a:cubicBezTo>
                  <a:cubicBezTo>
                    <a:pt x="514" y="552"/>
                    <a:pt x="512" y="561"/>
                    <a:pt x="509" y="569"/>
                  </a:cubicBezTo>
                  <a:cubicBezTo>
                    <a:pt x="507" y="577"/>
                    <a:pt x="503" y="584"/>
                    <a:pt x="500" y="592"/>
                  </a:cubicBezTo>
                  <a:cubicBezTo>
                    <a:pt x="496" y="599"/>
                    <a:pt x="493" y="605"/>
                    <a:pt x="488" y="612"/>
                  </a:cubicBezTo>
                  <a:cubicBezTo>
                    <a:pt x="484" y="618"/>
                    <a:pt x="479" y="623"/>
                    <a:pt x="474" y="628"/>
                  </a:cubicBezTo>
                  <a:cubicBezTo>
                    <a:pt x="469" y="633"/>
                    <a:pt x="463" y="637"/>
                    <a:pt x="457" y="640"/>
                  </a:cubicBezTo>
                  <a:cubicBezTo>
                    <a:pt x="451"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4" y="336"/>
                    <a:pt x="401" y="334"/>
                    <a:pt x="407" y="333"/>
                  </a:cubicBezTo>
                  <a:cubicBezTo>
                    <a:pt x="414" y="332"/>
                    <a:pt x="421" y="332"/>
                    <a:pt x="427" y="333"/>
                  </a:cubicBezTo>
                  <a:cubicBezTo>
                    <a:pt x="434" y="334"/>
                    <a:pt x="441" y="336"/>
                    <a:pt x="447" y="339"/>
                  </a:cubicBezTo>
                  <a:cubicBezTo>
                    <a:pt x="453" y="342"/>
                    <a:pt x="459" y="346"/>
                    <a:pt x="464" y="351"/>
                  </a:cubicBezTo>
                  <a:cubicBezTo>
                    <a:pt x="469"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19" y="479"/>
                    <a:pt x="520" y="488"/>
                  </a:cubicBezTo>
                  <a:cubicBezTo>
                    <a:pt x="520" y="498"/>
                    <a:pt x="520" y="508"/>
                    <a:pt x="519" y="517"/>
                  </a:cubicBezTo>
                  <a:close/>
                  <a:moveTo>
                    <a:pt x="587" y="379"/>
                  </a:moveTo>
                  <a:cubicBezTo>
                    <a:pt x="579" y="344"/>
                    <a:pt x="567" y="311"/>
                    <a:pt x="552"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89"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5"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1" y="717"/>
                    <a:pt x="503" y="726"/>
                  </a:cubicBezTo>
                  <a:cubicBezTo>
                    <a:pt x="495" y="736"/>
                    <a:pt x="485" y="744"/>
                    <a:pt x="475" y="751"/>
                  </a:cubicBezTo>
                  <a:cubicBezTo>
                    <a:pt x="465" y="758"/>
                    <a:pt x="454" y="764"/>
                    <a:pt x="443" y="768"/>
                  </a:cubicBezTo>
                  <a:cubicBezTo>
                    <a:pt x="431" y="772"/>
                    <a:pt x="419" y="774"/>
                    <a:pt x="407" y="774"/>
                  </a:cubicBezTo>
                  <a:cubicBezTo>
                    <a:pt x="395" y="775"/>
                    <a:pt x="382" y="773"/>
                    <a:pt x="370" y="769"/>
                  </a:cubicBezTo>
                  <a:cubicBezTo>
                    <a:pt x="358" y="765"/>
                    <a:pt x="346" y="759"/>
                    <a:pt x="334" y="752"/>
                  </a:cubicBezTo>
                  <a:cubicBezTo>
                    <a:pt x="322" y="744"/>
                    <a:pt x="311" y="734"/>
                    <a:pt x="300" y="722"/>
                  </a:cubicBezTo>
                  <a:cubicBezTo>
                    <a:pt x="289" y="709"/>
                    <a:pt x="278" y="695"/>
                    <a:pt x="269" y="679"/>
                  </a:cubicBezTo>
                  <a:cubicBezTo>
                    <a:pt x="260" y="663"/>
                    <a:pt x="251" y="645"/>
                    <a:pt x="244" y="626"/>
                  </a:cubicBezTo>
                  <a:cubicBezTo>
                    <a:pt x="237" y="607"/>
                    <a:pt x="231" y="586"/>
                    <a:pt x="227" y="563"/>
                  </a:cubicBezTo>
                  <a:cubicBezTo>
                    <a:pt x="222" y="541"/>
                    <a:pt x="220" y="518"/>
                    <a:pt x="219" y="494"/>
                  </a:cubicBezTo>
                  <a:cubicBezTo>
                    <a:pt x="218" y="470"/>
                    <a:pt x="219" y="446"/>
                    <a:pt x="222" y="424"/>
                  </a:cubicBezTo>
                  <a:cubicBezTo>
                    <a:pt x="225" y="402"/>
                    <a:pt x="229" y="381"/>
                    <a:pt x="235" y="361"/>
                  </a:cubicBezTo>
                  <a:cubicBezTo>
                    <a:pt x="241" y="342"/>
                    <a:pt x="248" y="324"/>
                    <a:pt x="257" y="307"/>
                  </a:cubicBezTo>
                  <a:cubicBezTo>
                    <a:pt x="265" y="291"/>
                    <a:pt x="274" y="277"/>
                    <a:pt x="284" y="265"/>
                  </a:cubicBezTo>
                  <a:cubicBezTo>
                    <a:pt x="294"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5"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8" y="79"/>
                    <a:pt x="455" y="50"/>
                    <a:pt x="417" y="30"/>
                  </a:cubicBezTo>
                  <a:cubicBezTo>
                    <a:pt x="375" y="8"/>
                    <a:pt x="332" y="0"/>
                    <a:pt x="289" y="4"/>
                  </a:cubicBezTo>
                  <a:cubicBezTo>
                    <a:pt x="242" y="9"/>
                    <a:pt x="196" y="30"/>
                    <a:pt x="154" y="67"/>
                  </a:cubicBezTo>
                  <a:cubicBezTo>
                    <a:pt x="110" y="107"/>
                    <a:pt x="71" y="164"/>
                    <a:pt x="44" y="236"/>
                  </a:cubicBezTo>
                  <a:cubicBezTo>
                    <a:pt x="15" y="312"/>
                    <a:pt x="0" y="401"/>
                    <a:pt x="3" y="498"/>
                  </a:cubicBezTo>
                  <a:cubicBezTo>
                    <a:pt x="5" y="594"/>
                    <a:pt x="26" y="684"/>
                    <a:pt x="60" y="759"/>
                  </a:cubicBezTo>
                  <a:cubicBezTo>
                    <a:pt x="92" y="831"/>
                    <a:pt x="134" y="888"/>
                    <a:pt x="182" y="927"/>
                  </a:cubicBezTo>
                  <a:cubicBezTo>
                    <a:pt x="226" y="963"/>
                    <a:pt x="274" y="983"/>
                    <a:pt x="322" y="986"/>
                  </a:cubicBezTo>
                  <a:cubicBezTo>
                    <a:pt x="366" y="989"/>
                    <a:pt x="409" y="979"/>
                    <a:pt x="449" y="955"/>
                  </a:cubicBezTo>
                  <a:cubicBezTo>
                    <a:pt x="487" y="934"/>
                    <a:pt x="518" y="903"/>
                    <a:pt x="545" y="867"/>
                  </a:cubicBezTo>
                  <a:cubicBezTo>
                    <a:pt x="569" y="833"/>
                    <a:pt x="590" y="794"/>
                    <a:pt x="606" y="752"/>
                  </a:cubicBezTo>
                  <a:cubicBezTo>
                    <a:pt x="620" y="712"/>
                    <a:pt x="632" y="669"/>
                    <a:pt x="638"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1" y="803"/>
                    <a:pt x="530" y="818"/>
                  </a:cubicBezTo>
                  <a:cubicBezTo>
                    <a:pt x="519" y="832"/>
                    <a:pt x="506" y="846"/>
                    <a:pt x="493" y="857"/>
                  </a:cubicBezTo>
                  <a:cubicBezTo>
                    <a:pt x="479" y="869"/>
                    <a:pt x="463" y="880"/>
                    <a:pt x="447" y="888"/>
                  </a:cubicBezTo>
                  <a:cubicBezTo>
                    <a:pt x="430" y="896"/>
                    <a:pt x="413" y="902"/>
                    <a:pt x="395" y="905"/>
                  </a:cubicBezTo>
                  <a:cubicBezTo>
                    <a:pt x="377" y="908"/>
                    <a:pt x="358" y="908"/>
                    <a:pt x="340" y="905"/>
                  </a:cubicBezTo>
                  <a:cubicBezTo>
                    <a:pt x="321" y="902"/>
                    <a:pt x="302" y="896"/>
                    <a:pt x="283" y="886"/>
                  </a:cubicBezTo>
                  <a:cubicBezTo>
                    <a:pt x="264" y="877"/>
                    <a:pt x="245" y="864"/>
                    <a:pt x="228" y="847"/>
                  </a:cubicBezTo>
                  <a:cubicBezTo>
                    <a:pt x="209" y="831"/>
                    <a:pt x="192" y="810"/>
                    <a:pt x="176" y="787"/>
                  </a:cubicBezTo>
                  <a:cubicBezTo>
                    <a:pt x="160" y="763"/>
                    <a:pt x="146" y="736"/>
                    <a:pt x="133" y="706"/>
                  </a:cubicBezTo>
                  <a:cubicBezTo>
                    <a:pt x="121" y="676"/>
                    <a:pt x="110" y="643"/>
                    <a:pt x="103" y="608"/>
                  </a:cubicBezTo>
                  <a:cubicBezTo>
                    <a:pt x="95"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6" y="81"/>
                  </a:cubicBezTo>
                  <a:cubicBezTo>
                    <a:pt x="384" y="83"/>
                    <a:pt x="402" y="88"/>
                    <a:pt x="419" y="96"/>
                  </a:cubicBezTo>
                  <a:cubicBezTo>
                    <a:pt x="436" y="103"/>
                    <a:pt x="452" y="113"/>
                    <a:pt x="466" y="124"/>
                  </a:cubicBezTo>
                  <a:cubicBezTo>
                    <a:pt x="481" y="135"/>
                    <a:pt x="494" y="148"/>
                    <a:pt x="506" y="162"/>
                  </a:cubicBezTo>
                  <a:cubicBezTo>
                    <a:pt x="518" y="175"/>
                    <a:pt x="530" y="190"/>
                    <a:pt x="540" y="206"/>
                  </a:cubicBezTo>
                  <a:cubicBezTo>
                    <a:pt x="550" y="222"/>
                    <a:pt x="559" y="238"/>
                    <a:pt x="568" y="255"/>
                  </a:cubicBezTo>
                  <a:cubicBezTo>
                    <a:pt x="576" y="272"/>
                    <a:pt x="583" y="290"/>
                    <a:pt x="589" y="309"/>
                  </a:cubicBezTo>
                  <a:cubicBezTo>
                    <a:pt x="596" y="327"/>
                    <a:pt x="601" y="346"/>
                    <a:pt x="606" y="365"/>
                  </a:cubicBezTo>
                  <a:cubicBezTo>
                    <a:pt x="610" y="384"/>
                    <a:pt x="614" y="404"/>
                    <a:pt x="617" y="424"/>
                  </a:cubicBezTo>
                  <a:cubicBezTo>
                    <a:pt x="620" y="444"/>
                    <a:pt x="621" y="465"/>
                    <a:pt x="622" y="486"/>
                  </a:cubicBezTo>
                  <a:cubicBezTo>
                    <a:pt x="623" y="508"/>
                    <a:pt x="623" y="528"/>
                    <a:pt x="622" y="549"/>
                  </a:cubicBezTo>
                  <a:close/>
                  <a:moveTo>
                    <a:pt x="482" y="454"/>
                  </a:moveTo>
                  <a:cubicBezTo>
                    <a:pt x="479" y="443"/>
                    <a:pt x="475" y="433"/>
                    <a:pt x="470" y="425"/>
                  </a:cubicBezTo>
                  <a:cubicBezTo>
                    <a:pt x="465" y="416"/>
                    <a:pt x="459" y="409"/>
                    <a:pt x="452" y="404"/>
                  </a:cubicBezTo>
                  <a:cubicBezTo>
                    <a:pt x="445" y="399"/>
                    <a:pt x="438" y="396"/>
                    <a:pt x="430" y="395"/>
                  </a:cubicBezTo>
                  <a:cubicBezTo>
                    <a:pt x="421" y="394"/>
                    <a:pt x="414" y="396"/>
                    <a:pt x="406" y="400"/>
                  </a:cubicBezTo>
                  <a:cubicBezTo>
                    <a:pt x="399" y="405"/>
                    <a:pt x="392" y="411"/>
                    <a:pt x="387" y="420"/>
                  </a:cubicBezTo>
                  <a:cubicBezTo>
                    <a:pt x="381" y="429"/>
                    <a:pt x="377" y="439"/>
                    <a:pt x="374" y="451"/>
                  </a:cubicBezTo>
                  <a:cubicBezTo>
                    <a:pt x="371" y="463"/>
                    <a:pt x="369" y="477"/>
                    <a:pt x="370" y="491"/>
                  </a:cubicBezTo>
                  <a:cubicBezTo>
                    <a:pt x="370"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5" y="465"/>
                    <a:pt x="482" y="454"/>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7" name="Freeform 7"/>
            <p:cNvSpPr>
              <a:spLocks noEditPoints="1" noChangeArrowheads="1"/>
            </p:cNvSpPr>
            <p:nvPr/>
          </p:nvSpPr>
          <p:spPr bwMode="auto">
            <a:xfrm>
              <a:off x="26" y="0"/>
              <a:ext cx="1538" cy="2343"/>
            </a:xfrm>
            <a:custGeom>
              <a:avLst/>
              <a:gdLst>
                <a:gd name="T0" fmla="*/ 85266 w 648"/>
                <a:gd name="T1" fmla="*/ 52318 h 989"/>
                <a:gd name="T2" fmla="*/ 56647 w 648"/>
                <a:gd name="T3" fmla="*/ 55379 h 989"/>
                <a:gd name="T4" fmla="*/ 51290 w 648"/>
                <a:gd name="T5" fmla="*/ 105210 h 989"/>
                <a:gd name="T6" fmla="*/ 78860 w 648"/>
                <a:gd name="T7" fmla="*/ 126247 h 989"/>
                <a:gd name="T8" fmla="*/ 97620 w 648"/>
                <a:gd name="T9" fmla="*/ 99695 h 989"/>
                <a:gd name="T10" fmla="*/ 92793 w 648"/>
                <a:gd name="T11" fmla="*/ 91410 h 989"/>
                <a:gd name="T12" fmla="*/ 89394 w 648"/>
                <a:gd name="T13" fmla="*/ 104615 h 989"/>
                <a:gd name="T14" fmla="*/ 81880 w 648"/>
                <a:gd name="T15" fmla="*/ 113113 h 989"/>
                <a:gd name="T16" fmla="*/ 71346 w 648"/>
                <a:gd name="T17" fmla="*/ 113495 h 989"/>
                <a:gd name="T18" fmla="*/ 62196 w 648"/>
                <a:gd name="T19" fmla="*/ 104111 h 989"/>
                <a:gd name="T20" fmla="*/ 57922 w 648"/>
                <a:gd name="T21" fmla="*/ 86999 h 989"/>
                <a:gd name="T22" fmla="*/ 60929 w 648"/>
                <a:gd name="T23" fmla="*/ 69830 h 989"/>
                <a:gd name="T24" fmla="*/ 69362 w 648"/>
                <a:gd name="T25" fmla="*/ 59914 h 989"/>
                <a:gd name="T26" fmla="*/ 79902 w 648"/>
                <a:gd name="T27" fmla="*/ 59914 h 989"/>
                <a:gd name="T28" fmla="*/ 88122 w 648"/>
                <a:gd name="T29" fmla="*/ 68196 h 989"/>
                <a:gd name="T30" fmla="*/ 92415 w 648"/>
                <a:gd name="T31" fmla="*/ 81335 h 989"/>
                <a:gd name="T32" fmla="*/ 104921 w 648"/>
                <a:gd name="T33" fmla="*/ 67002 h 989"/>
                <a:gd name="T34" fmla="*/ 75234 w 648"/>
                <a:gd name="T35" fmla="*/ 26204 h 989"/>
                <a:gd name="T36" fmla="*/ 31102 w 648"/>
                <a:gd name="T37" fmla="*/ 56696 h 989"/>
                <a:gd name="T38" fmla="*/ 46622 w 648"/>
                <a:gd name="T39" fmla="*/ 139706 h 989"/>
                <a:gd name="T40" fmla="*/ 92793 w 648"/>
                <a:gd name="T41" fmla="*/ 137522 h 989"/>
                <a:gd name="T42" fmla="*/ 107646 w 648"/>
                <a:gd name="T43" fmla="*/ 86118 h 989"/>
                <a:gd name="T44" fmla="*/ 101681 w 648"/>
                <a:gd name="T45" fmla="*/ 102151 h 989"/>
                <a:gd name="T46" fmla="*/ 93991 w 648"/>
                <a:gd name="T47" fmla="*/ 122817 h 989"/>
                <a:gd name="T48" fmla="*/ 79181 w 648"/>
                <a:gd name="T49" fmla="*/ 135726 h 989"/>
                <a:gd name="T50" fmla="*/ 59723 w 648"/>
                <a:gd name="T51" fmla="*/ 132987 h 989"/>
                <a:gd name="T52" fmla="*/ 43603 w 648"/>
                <a:gd name="T53" fmla="*/ 110666 h 989"/>
                <a:gd name="T54" fmla="*/ 39698 w 648"/>
                <a:gd name="T55" fmla="*/ 74938 h 989"/>
                <a:gd name="T56" fmla="*/ 50904 w 648"/>
                <a:gd name="T57" fmla="*/ 46869 h 989"/>
                <a:gd name="T58" fmla="*/ 69217 w 648"/>
                <a:gd name="T59" fmla="*/ 36953 h 989"/>
                <a:gd name="T60" fmla="*/ 86921 w 648"/>
                <a:gd name="T61" fmla="*/ 44704 h 989"/>
                <a:gd name="T62" fmla="*/ 98154 w 648"/>
                <a:gd name="T63" fmla="*/ 62747 h 989"/>
                <a:gd name="T64" fmla="*/ 102818 w 648"/>
                <a:gd name="T65" fmla="*/ 86118 h 989"/>
                <a:gd name="T66" fmla="*/ 112312 w 648"/>
                <a:gd name="T67" fmla="*/ 61709 h 989"/>
                <a:gd name="T68" fmla="*/ 74579 w 648"/>
                <a:gd name="T69" fmla="*/ 5292 h 989"/>
                <a:gd name="T70" fmla="*/ 7835 w 648"/>
                <a:gd name="T71" fmla="*/ 41712 h 989"/>
                <a:gd name="T72" fmla="*/ 32533 w 648"/>
                <a:gd name="T73" fmla="*/ 163861 h 989"/>
                <a:gd name="T74" fmla="*/ 97457 w 648"/>
                <a:gd name="T75" fmla="*/ 153281 h 989"/>
                <a:gd name="T76" fmla="*/ 115483 w 648"/>
                <a:gd name="T77" fmla="*/ 85893 h 989"/>
                <a:gd name="T78" fmla="*/ 107764 w 648"/>
                <a:gd name="T79" fmla="*/ 117749 h 989"/>
                <a:gd name="T80" fmla="*/ 94758 w 648"/>
                <a:gd name="T81" fmla="*/ 144610 h 989"/>
                <a:gd name="T82" fmla="*/ 70636 w 648"/>
                <a:gd name="T83" fmla="*/ 159983 h 989"/>
                <a:gd name="T84" fmla="*/ 40752 w 648"/>
                <a:gd name="T85" fmla="*/ 149779 h 989"/>
                <a:gd name="T86" fmla="*/ 18371 w 648"/>
                <a:gd name="T87" fmla="*/ 107444 h 989"/>
                <a:gd name="T88" fmla="*/ 21447 w 648"/>
                <a:gd name="T89" fmla="*/ 50591 h 989"/>
                <a:gd name="T90" fmla="*/ 45957 w 648"/>
                <a:gd name="T91" fmla="*/ 18201 h 989"/>
                <a:gd name="T92" fmla="*/ 74861 w 648"/>
                <a:gd name="T93" fmla="*/ 16955 h 989"/>
                <a:gd name="T94" fmla="*/ 96559 w 648"/>
                <a:gd name="T95" fmla="*/ 36420 h 989"/>
                <a:gd name="T96" fmla="*/ 108310 w 648"/>
                <a:gd name="T97" fmla="*/ 64538 h 989"/>
                <a:gd name="T98" fmla="*/ 111161 w 648"/>
                <a:gd name="T99" fmla="*/ 97079 h 989"/>
                <a:gd name="T100" fmla="*/ 80826 w 648"/>
                <a:gd name="T101" fmla="*/ 71413 h 989"/>
                <a:gd name="T102" fmla="*/ 69217 w 648"/>
                <a:gd name="T103" fmla="*/ 74246 h 989"/>
                <a:gd name="T104" fmla="*/ 67401 w 648"/>
                <a:gd name="T105" fmla="*/ 93874 h 989"/>
                <a:gd name="T106" fmla="*/ 77975 w 648"/>
                <a:gd name="T107" fmla="*/ 103443 h 989"/>
                <a:gd name="T108" fmla="*/ 86691 w 648"/>
                <a:gd name="T109" fmla="*/ 92611 h 98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48"/>
                <a:gd name="T166" fmla="*/ 0 h 989"/>
                <a:gd name="T167" fmla="*/ 648 w 648"/>
                <a:gd name="T168" fmla="*/ 989 h 98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48" h="989">
                  <a:moveTo>
                    <a:pt x="541" y="412"/>
                  </a:moveTo>
                  <a:cubicBezTo>
                    <a:pt x="534" y="388"/>
                    <a:pt x="526" y="366"/>
                    <a:pt x="515" y="347"/>
                  </a:cubicBezTo>
                  <a:cubicBezTo>
                    <a:pt x="504" y="327"/>
                    <a:pt x="491" y="309"/>
                    <a:pt x="477" y="296"/>
                  </a:cubicBezTo>
                  <a:cubicBezTo>
                    <a:pt x="461" y="281"/>
                    <a:pt x="444" y="271"/>
                    <a:pt x="425" y="267"/>
                  </a:cubicBezTo>
                  <a:cubicBezTo>
                    <a:pt x="406" y="262"/>
                    <a:pt x="386" y="264"/>
                    <a:pt x="368" y="271"/>
                  </a:cubicBezTo>
                  <a:cubicBezTo>
                    <a:pt x="349" y="279"/>
                    <a:pt x="332" y="294"/>
                    <a:pt x="317" y="313"/>
                  </a:cubicBezTo>
                  <a:cubicBezTo>
                    <a:pt x="301" y="334"/>
                    <a:pt x="289" y="360"/>
                    <a:pt x="280" y="390"/>
                  </a:cubicBezTo>
                  <a:cubicBezTo>
                    <a:pt x="271" y="421"/>
                    <a:pt x="267" y="456"/>
                    <a:pt x="268" y="493"/>
                  </a:cubicBezTo>
                  <a:cubicBezTo>
                    <a:pt x="270" y="530"/>
                    <a:pt x="276" y="565"/>
                    <a:pt x="287" y="595"/>
                  </a:cubicBezTo>
                  <a:cubicBezTo>
                    <a:pt x="298" y="625"/>
                    <a:pt x="312" y="651"/>
                    <a:pt x="329" y="671"/>
                  </a:cubicBezTo>
                  <a:cubicBezTo>
                    <a:pt x="345" y="691"/>
                    <a:pt x="364" y="704"/>
                    <a:pt x="383" y="712"/>
                  </a:cubicBezTo>
                  <a:cubicBezTo>
                    <a:pt x="402" y="719"/>
                    <a:pt x="422" y="720"/>
                    <a:pt x="441" y="714"/>
                  </a:cubicBezTo>
                  <a:cubicBezTo>
                    <a:pt x="460" y="709"/>
                    <a:pt x="476" y="698"/>
                    <a:pt x="491" y="683"/>
                  </a:cubicBezTo>
                  <a:cubicBezTo>
                    <a:pt x="504" y="669"/>
                    <a:pt x="516" y="651"/>
                    <a:pt x="526" y="630"/>
                  </a:cubicBezTo>
                  <a:cubicBezTo>
                    <a:pt x="535" y="610"/>
                    <a:pt x="542" y="588"/>
                    <a:pt x="546" y="564"/>
                  </a:cubicBezTo>
                  <a:cubicBezTo>
                    <a:pt x="551" y="540"/>
                    <a:pt x="553" y="514"/>
                    <a:pt x="552" y="488"/>
                  </a:cubicBezTo>
                  <a:cubicBezTo>
                    <a:pt x="551" y="461"/>
                    <a:pt x="547" y="436"/>
                    <a:pt x="541" y="412"/>
                  </a:cubicBezTo>
                  <a:close/>
                  <a:moveTo>
                    <a:pt x="519" y="517"/>
                  </a:moveTo>
                  <a:cubicBezTo>
                    <a:pt x="519" y="526"/>
                    <a:pt x="517" y="535"/>
                    <a:pt x="516" y="544"/>
                  </a:cubicBezTo>
                  <a:cubicBezTo>
                    <a:pt x="514" y="552"/>
                    <a:pt x="512" y="561"/>
                    <a:pt x="509" y="569"/>
                  </a:cubicBezTo>
                  <a:cubicBezTo>
                    <a:pt x="507" y="577"/>
                    <a:pt x="504" y="584"/>
                    <a:pt x="500" y="592"/>
                  </a:cubicBezTo>
                  <a:cubicBezTo>
                    <a:pt x="497" y="599"/>
                    <a:pt x="493" y="605"/>
                    <a:pt x="488" y="612"/>
                  </a:cubicBezTo>
                  <a:cubicBezTo>
                    <a:pt x="484" y="618"/>
                    <a:pt x="479" y="623"/>
                    <a:pt x="474" y="628"/>
                  </a:cubicBezTo>
                  <a:cubicBezTo>
                    <a:pt x="469" y="633"/>
                    <a:pt x="463" y="637"/>
                    <a:pt x="458" y="640"/>
                  </a:cubicBezTo>
                  <a:cubicBezTo>
                    <a:pt x="452" y="644"/>
                    <a:pt x="445" y="646"/>
                    <a:pt x="439" y="647"/>
                  </a:cubicBezTo>
                  <a:cubicBezTo>
                    <a:pt x="432" y="649"/>
                    <a:pt x="425" y="649"/>
                    <a:pt x="419" y="648"/>
                  </a:cubicBezTo>
                  <a:cubicBezTo>
                    <a:pt x="412" y="647"/>
                    <a:pt x="405" y="645"/>
                    <a:pt x="399" y="642"/>
                  </a:cubicBezTo>
                  <a:cubicBezTo>
                    <a:pt x="392" y="639"/>
                    <a:pt x="386" y="635"/>
                    <a:pt x="380" y="630"/>
                  </a:cubicBezTo>
                  <a:cubicBezTo>
                    <a:pt x="374" y="625"/>
                    <a:pt x="368" y="619"/>
                    <a:pt x="363" y="612"/>
                  </a:cubicBezTo>
                  <a:cubicBezTo>
                    <a:pt x="357" y="605"/>
                    <a:pt x="352" y="597"/>
                    <a:pt x="348" y="589"/>
                  </a:cubicBezTo>
                  <a:cubicBezTo>
                    <a:pt x="343" y="580"/>
                    <a:pt x="339" y="570"/>
                    <a:pt x="336" y="560"/>
                  </a:cubicBezTo>
                  <a:cubicBezTo>
                    <a:pt x="332" y="550"/>
                    <a:pt x="329" y="539"/>
                    <a:pt x="327" y="528"/>
                  </a:cubicBezTo>
                  <a:cubicBezTo>
                    <a:pt x="325" y="516"/>
                    <a:pt x="324" y="504"/>
                    <a:pt x="324" y="492"/>
                  </a:cubicBezTo>
                  <a:cubicBezTo>
                    <a:pt x="323" y="480"/>
                    <a:pt x="324" y="468"/>
                    <a:pt x="325" y="456"/>
                  </a:cubicBezTo>
                  <a:cubicBezTo>
                    <a:pt x="326" y="445"/>
                    <a:pt x="328" y="434"/>
                    <a:pt x="331" y="423"/>
                  </a:cubicBezTo>
                  <a:cubicBezTo>
                    <a:pt x="334" y="413"/>
                    <a:pt x="337" y="403"/>
                    <a:pt x="341" y="395"/>
                  </a:cubicBezTo>
                  <a:cubicBezTo>
                    <a:pt x="345" y="386"/>
                    <a:pt x="349" y="378"/>
                    <a:pt x="354" y="371"/>
                  </a:cubicBezTo>
                  <a:cubicBezTo>
                    <a:pt x="359" y="363"/>
                    <a:pt x="365" y="357"/>
                    <a:pt x="370" y="352"/>
                  </a:cubicBezTo>
                  <a:cubicBezTo>
                    <a:pt x="376" y="347"/>
                    <a:pt x="382" y="343"/>
                    <a:pt x="388" y="339"/>
                  </a:cubicBezTo>
                  <a:cubicBezTo>
                    <a:pt x="395" y="336"/>
                    <a:pt x="401" y="334"/>
                    <a:pt x="408" y="333"/>
                  </a:cubicBezTo>
                  <a:cubicBezTo>
                    <a:pt x="414" y="332"/>
                    <a:pt x="421" y="332"/>
                    <a:pt x="428" y="333"/>
                  </a:cubicBezTo>
                  <a:cubicBezTo>
                    <a:pt x="434" y="334"/>
                    <a:pt x="441" y="336"/>
                    <a:pt x="447" y="339"/>
                  </a:cubicBezTo>
                  <a:cubicBezTo>
                    <a:pt x="453" y="342"/>
                    <a:pt x="459" y="346"/>
                    <a:pt x="464" y="351"/>
                  </a:cubicBezTo>
                  <a:cubicBezTo>
                    <a:pt x="470" y="355"/>
                    <a:pt x="475" y="361"/>
                    <a:pt x="479" y="367"/>
                  </a:cubicBezTo>
                  <a:cubicBezTo>
                    <a:pt x="484" y="373"/>
                    <a:pt x="489" y="379"/>
                    <a:pt x="493" y="386"/>
                  </a:cubicBezTo>
                  <a:cubicBezTo>
                    <a:pt x="497" y="393"/>
                    <a:pt x="500" y="401"/>
                    <a:pt x="503" y="408"/>
                  </a:cubicBezTo>
                  <a:cubicBezTo>
                    <a:pt x="507" y="416"/>
                    <a:pt x="509" y="425"/>
                    <a:pt x="512" y="433"/>
                  </a:cubicBezTo>
                  <a:cubicBezTo>
                    <a:pt x="514" y="442"/>
                    <a:pt x="516" y="451"/>
                    <a:pt x="517" y="460"/>
                  </a:cubicBezTo>
                  <a:cubicBezTo>
                    <a:pt x="519" y="469"/>
                    <a:pt x="520" y="479"/>
                    <a:pt x="520" y="488"/>
                  </a:cubicBezTo>
                  <a:cubicBezTo>
                    <a:pt x="520" y="498"/>
                    <a:pt x="520" y="508"/>
                    <a:pt x="519" y="517"/>
                  </a:cubicBezTo>
                  <a:close/>
                  <a:moveTo>
                    <a:pt x="587" y="379"/>
                  </a:moveTo>
                  <a:cubicBezTo>
                    <a:pt x="579" y="344"/>
                    <a:pt x="567" y="311"/>
                    <a:pt x="553" y="282"/>
                  </a:cubicBezTo>
                  <a:cubicBezTo>
                    <a:pt x="537" y="251"/>
                    <a:pt x="519" y="224"/>
                    <a:pt x="498" y="201"/>
                  </a:cubicBezTo>
                  <a:cubicBezTo>
                    <a:pt x="475" y="177"/>
                    <a:pt x="449" y="159"/>
                    <a:pt x="421" y="148"/>
                  </a:cubicBezTo>
                  <a:cubicBezTo>
                    <a:pt x="390" y="136"/>
                    <a:pt x="359" y="134"/>
                    <a:pt x="330" y="142"/>
                  </a:cubicBezTo>
                  <a:cubicBezTo>
                    <a:pt x="298" y="151"/>
                    <a:pt x="268" y="170"/>
                    <a:pt x="241" y="199"/>
                  </a:cubicBezTo>
                  <a:cubicBezTo>
                    <a:pt x="213" y="230"/>
                    <a:pt x="190" y="271"/>
                    <a:pt x="174" y="321"/>
                  </a:cubicBezTo>
                  <a:cubicBezTo>
                    <a:pt x="157" y="372"/>
                    <a:pt x="148" y="432"/>
                    <a:pt x="150" y="495"/>
                  </a:cubicBezTo>
                  <a:cubicBezTo>
                    <a:pt x="152" y="558"/>
                    <a:pt x="165" y="618"/>
                    <a:pt x="185" y="669"/>
                  </a:cubicBezTo>
                  <a:cubicBezTo>
                    <a:pt x="204" y="719"/>
                    <a:pt x="231" y="760"/>
                    <a:pt x="261" y="790"/>
                  </a:cubicBezTo>
                  <a:cubicBezTo>
                    <a:pt x="290" y="818"/>
                    <a:pt x="321" y="837"/>
                    <a:pt x="354" y="844"/>
                  </a:cubicBezTo>
                  <a:cubicBezTo>
                    <a:pt x="384" y="851"/>
                    <a:pt x="415" y="848"/>
                    <a:pt x="445" y="835"/>
                  </a:cubicBezTo>
                  <a:cubicBezTo>
                    <a:pt x="473" y="823"/>
                    <a:pt x="498" y="803"/>
                    <a:pt x="519" y="778"/>
                  </a:cubicBezTo>
                  <a:cubicBezTo>
                    <a:pt x="538" y="754"/>
                    <a:pt x="555" y="726"/>
                    <a:pt x="568" y="694"/>
                  </a:cubicBezTo>
                  <a:cubicBezTo>
                    <a:pt x="580" y="664"/>
                    <a:pt x="590" y="631"/>
                    <a:pt x="596" y="596"/>
                  </a:cubicBezTo>
                  <a:cubicBezTo>
                    <a:pt x="601" y="561"/>
                    <a:pt x="604" y="525"/>
                    <a:pt x="602" y="487"/>
                  </a:cubicBezTo>
                  <a:cubicBezTo>
                    <a:pt x="601" y="449"/>
                    <a:pt x="596" y="412"/>
                    <a:pt x="587" y="379"/>
                  </a:cubicBezTo>
                  <a:close/>
                  <a:moveTo>
                    <a:pt x="574" y="534"/>
                  </a:moveTo>
                  <a:cubicBezTo>
                    <a:pt x="573" y="549"/>
                    <a:pt x="571" y="564"/>
                    <a:pt x="569" y="578"/>
                  </a:cubicBezTo>
                  <a:cubicBezTo>
                    <a:pt x="566" y="593"/>
                    <a:pt x="563" y="607"/>
                    <a:pt x="559" y="620"/>
                  </a:cubicBezTo>
                  <a:cubicBezTo>
                    <a:pt x="555" y="634"/>
                    <a:pt x="550" y="647"/>
                    <a:pt x="545" y="660"/>
                  </a:cubicBezTo>
                  <a:cubicBezTo>
                    <a:pt x="539" y="672"/>
                    <a:pt x="533" y="684"/>
                    <a:pt x="526" y="695"/>
                  </a:cubicBezTo>
                  <a:cubicBezTo>
                    <a:pt x="519" y="706"/>
                    <a:pt x="512" y="717"/>
                    <a:pt x="503" y="726"/>
                  </a:cubicBezTo>
                  <a:cubicBezTo>
                    <a:pt x="495" y="736"/>
                    <a:pt x="485" y="744"/>
                    <a:pt x="476" y="751"/>
                  </a:cubicBezTo>
                  <a:cubicBezTo>
                    <a:pt x="465" y="758"/>
                    <a:pt x="454" y="764"/>
                    <a:pt x="443" y="768"/>
                  </a:cubicBezTo>
                  <a:cubicBezTo>
                    <a:pt x="431" y="772"/>
                    <a:pt x="419" y="774"/>
                    <a:pt x="407" y="774"/>
                  </a:cubicBezTo>
                  <a:cubicBezTo>
                    <a:pt x="395" y="775"/>
                    <a:pt x="383" y="773"/>
                    <a:pt x="371" y="769"/>
                  </a:cubicBezTo>
                  <a:cubicBezTo>
                    <a:pt x="358" y="765"/>
                    <a:pt x="346" y="759"/>
                    <a:pt x="334" y="752"/>
                  </a:cubicBezTo>
                  <a:cubicBezTo>
                    <a:pt x="322" y="744"/>
                    <a:pt x="311" y="734"/>
                    <a:pt x="300" y="722"/>
                  </a:cubicBezTo>
                  <a:cubicBezTo>
                    <a:pt x="289" y="709"/>
                    <a:pt x="279" y="695"/>
                    <a:pt x="269" y="679"/>
                  </a:cubicBezTo>
                  <a:cubicBezTo>
                    <a:pt x="260" y="663"/>
                    <a:pt x="251" y="645"/>
                    <a:pt x="244" y="626"/>
                  </a:cubicBezTo>
                  <a:cubicBezTo>
                    <a:pt x="237" y="607"/>
                    <a:pt x="231" y="586"/>
                    <a:pt x="227" y="563"/>
                  </a:cubicBezTo>
                  <a:cubicBezTo>
                    <a:pt x="223" y="541"/>
                    <a:pt x="220" y="518"/>
                    <a:pt x="219" y="494"/>
                  </a:cubicBezTo>
                  <a:cubicBezTo>
                    <a:pt x="218" y="470"/>
                    <a:pt x="219" y="446"/>
                    <a:pt x="222" y="424"/>
                  </a:cubicBezTo>
                  <a:cubicBezTo>
                    <a:pt x="225" y="402"/>
                    <a:pt x="230" y="381"/>
                    <a:pt x="235" y="361"/>
                  </a:cubicBezTo>
                  <a:cubicBezTo>
                    <a:pt x="241" y="342"/>
                    <a:pt x="248" y="324"/>
                    <a:pt x="257" y="307"/>
                  </a:cubicBezTo>
                  <a:cubicBezTo>
                    <a:pt x="265" y="291"/>
                    <a:pt x="274" y="277"/>
                    <a:pt x="285" y="265"/>
                  </a:cubicBezTo>
                  <a:cubicBezTo>
                    <a:pt x="295" y="252"/>
                    <a:pt x="305" y="242"/>
                    <a:pt x="317" y="234"/>
                  </a:cubicBezTo>
                  <a:cubicBezTo>
                    <a:pt x="328" y="226"/>
                    <a:pt x="339" y="219"/>
                    <a:pt x="351" y="215"/>
                  </a:cubicBezTo>
                  <a:cubicBezTo>
                    <a:pt x="363" y="211"/>
                    <a:pt x="375" y="209"/>
                    <a:pt x="387" y="209"/>
                  </a:cubicBezTo>
                  <a:cubicBezTo>
                    <a:pt x="399" y="208"/>
                    <a:pt x="411" y="210"/>
                    <a:pt x="423" y="214"/>
                  </a:cubicBezTo>
                  <a:cubicBezTo>
                    <a:pt x="435" y="217"/>
                    <a:pt x="446" y="223"/>
                    <a:pt x="457" y="229"/>
                  </a:cubicBezTo>
                  <a:cubicBezTo>
                    <a:pt x="467" y="236"/>
                    <a:pt x="477" y="244"/>
                    <a:pt x="486" y="253"/>
                  </a:cubicBezTo>
                  <a:cubicBezTo>
                    <a:pt x="495" y="262"/>
                    <a:pt x="503" y="272"/>
                    <a:pt x="511" y="282"/>
                  </a:cubicBezTo>
                  <a:cubicBezTo>
                    <a:pt x="519" y="293"/>
                    <a:pt x="526" y="305"/>
                    <a:pt x="532" y="317"/>
                  </a:cubicBezTo>
                  <a:cubicBezTo>
                    <a:pt x="539" y="329"/>
                    <a:pt x="544" y="342"/>
                    <a:pt x="549" y="355"/>
                  </a:cubicBezTo>
                  <a:cubicBezTo>
                    <a:pt x="554" y="369"/>
                    <a:pt x="559" y="382"/>
                    <a:pt x="562" y="397"/>
                  </a:cubicBezTo>
                  <a:cubicBezTo>
                    <a:pt x="566" y="411"/>
                    <a:pt x="569" y="426"/>
                    <a:pt x="571" y="441"/>
                  </a:cubicBezTo>
                  <a:cubicBezTo>
                    <a:pt x="573" y="456"/>
                    <a:pt x="574" y="471"/>
                    <a:pt x="575" y="487"/>
                  </a:cubicBezTo>
                  <a:cubicBezTo>
                    <a:pt x="576" y="503"/>
                    <a:pt x="575" y="519"/>
                    <a:pt x="574" y="534"/>
                  </a:cubicBezTo>
                  <a:close/>
                  <a:moveTo>
                    <a:pt x="646" y="486"/>
                  </a:moveTo>
                  <a:cubicBezTo>
                    <a:pt x="644" y="438"/>
                    <a:pt x="638" y="392"/>
                    <a:pt x="628" y="349"/>
                  </a:cubicBezTo>
                  <a:cubicBezTo>
                    <a:pt x="618" y="305"/>
                    <a:pt x="604" y="263"/>
                    <a:pt x="586" y="224"/>
                  </a:cubicBezTo>
                  <a:cubicBezTo>
                    <a:pt x="567" y="183"/>
                    <a:pt x="544" y="145"/>
                    <a:pt x="517" y="113"/>
                  </a:cubicBezTo>
                  <a:cubicBezTo>
                    <a:pt x="489" y="79"/>
                    <a:pt x="455" y="50"/>
                    <a:pt x="417" y="30"/>
                  </a:cubicBezTo>
                  <a:cubicBezTo>
                    <a:pt x="375" y="8"/>
                    <a:pt x="332" y="0"/>
                    <a:pt x="289" y="4"/>
                  </a:cubicBezTo>
                  <a:cubicBezTo>
                    <a:pt x="242" y="9"/>
                    <a:pt x="196" y="30"/>
                    <a:pt x="155" y="67"/>
                  </a:cubicBezTo>
                  <a:cubicBezTo>
                    <a:pt x="110" y="107"/>
                    <a:pt x="71" y="164"/>
                    <a:pt x="44" y="236"/>
                  </a:cubicBezTo>
                  <a:cubicBezTo>
                    <a:pt x="15" y="312"/>
                    <a:pt x="0" y="401"/>
                    <a:pt x="3" y="498"/>
                  </a:cubicBezTo>
                  <a:cubicBezTo>
                    <a:pt x="6" y="594"/>
                    <a:pt x="26" y="684"/>
                    <a:pt x="60" y="759"/>
                  </a:cubicBezTo>
                  <a:cubicBezTo>
                    <a:pt x="92" y="831"/>
                    <a:pt x="134" y="888"/>
                    <a:pt x="182" y="927"/>
                  </a:cubicBezTo>
                  <a:cubicBezTo>
                    <a:pt x="226" y="963"/>
                    <a:pt x="274" y="983"/>
                    <a:pt x="322" y="986"/>
                  </a:cubicBezTo>
                  <a:cubicBezTo>
                    <a:pt x="366" y="989"/>
                    <a:pt x="409" y="979"/>
                    <a:pt x="450" y="955"/>
                  </a:cubicBezTo>
                  <a:cubicBezTo>
                    <a:pt x="487" y="934"/>
                    <a:pt x="519" y="903"/>
                    <a:pt x="545" y="867"/>
                  </a:cubicBezTo>
                  <a:cubicBezTo>
                    <a:pt x="570" y="833"/>
                    <a:pt x="590" y="794"/>
                    <a:pt x="606" y="752"/>
                  </a:cubicBezTo>
                  <a:cubicBezTo>
                    <a:pt x="621" y="712"/>
                    <a:pt x="632" y="669"/>
                    <a:pt x="639" y="624"/>
                  </a:cubicBezTo>
                  <a:cubicBezTo>
                    <a:pt x="645" y="580"/>
                    <a:pt x="648" y="534"/>
                    <a:pt x="646" y="486"/>
                  </a:cubicBezTo>
                  <a:close/>
                  <a:moveTo>
                    <a:pt x="622" y="549"/>
                  </a:moveTo>
                  <a:cubicBezTo>
                    <a:pt x="620" y="569"/>
                    <a:pt x="618" y="589"/>
                    <a:pt x="615" y="609"/>
                  </a:cubicBezTo>
                  <a:cubicBezTo>
                    <a:pt x="612" y="628"/>
                    <a:pt x="608" y="647"/>
                    <a:pt x="603" y="666"/>
                  </a:cubicBezTo>
                  <a:cubicBezTo>
                    <a:pt x="598" y="685"/>
                    <a:pt x="592" y="703"/>
                    <a:pt x="585" y="720"/>
                  </a:cubicBezTo>
                  <a:cubicBezTo>
                    <a:pt x="578" y="738"/>
                    <a:pt x="570" y="755"/>
                    <a:pt x="561" y="771"/>
                  </a:cubicBezTo>
                  <a:cubicBezTo>
                    <a:pt x="552" y="788"/>
                    <a:pt x="542" y="803"/>
                    <a:pt x="530" y="818"/>
                  </a:cubicBezTo>
                  <a:cubicBezTo>
                    <a:pt x="519" y="832"/>
                    <a:pt x="506" y="846"/>
                    <a:pt x="493" y="857"/>
                  </a:cubicBezTo>
                  <a:cubicBezTo>
                    <a:pt x="479" y="869"/>
                    <a:pt x="464" y="880"/>
                    <a:pt x="447" y="888"/>
                  </a:cubicBezTo>
                  <a:cubicBezTo>
                    <a:pt x="430" y="896"/>
                    <a:pt x="413" y="902"/>
                    <a:pt x="395" y="905"/>
                  </a:cubicBezTo>
                  <a:cubicBezTo>
                    <a:pt x="377" y="908"/>
                    <a:pt x="359" y="908"/>
                    <a:pt x="340" y="905"/>
                  </a:cubicBezTo>
                  <a:cubicBezTo>
                    <a:pt x="321" y="902"/>
                    <a:pt x="302" y="896"/>
                    <a:pt x="284" y="886"/>
                  </a:cubicBezTo>
                  <a:cubicBezTo>
                    <a:pt x="264" y="877"/>
                    <a:pt x="246" y="864"/>
                    <a:pt x="228" y="847"/>
                  </a:cubicBezTo>
                  <a:cubicBezTo>
                    <a:pt x="209" y="831"/>
                    <a:pt x="192" y="810"/>
                    <a:pt x="176" y="787"/>
                  </a:cubicBezTo>
                  <a:cubicBezTo>
                    <a:pt x="160" y="763"/>
                    <a:pt x="146" y="736"/>
                    <a:pt x="133" y="706"/>
                  </a:cubicBezTo>
                  <a:cubicBezTo>
                    <a:pt x="121" y="676"/>
                    <a:pt x="110" y="643"/>
                    <a:pt x="103" y="608"/>
                  </a:cubicBezTo>
                  <a:cubicBezTo>
                    <a:pt x="96" y="572"/>
                    <a:pt x="91" y="535"/>
                    <a:pt x="90" y="496"/>
                  </a:cubicBezTo>
                  <a:cubicBezTo>
                    <a:pt x="89" y="458"/>
                    <a:pt x="91" y="420"/>
                    <a:pt x="96" y="385"/>
                  </a:cubicBezTo>
                  <a:cubicBezTo>
                    <a:pt x="101" y="350"/>
                    <a:pt x="109" y="316"/>
                    <a:pt x="120" y="286"/>
                  </a:cubicBezTo>
                  <a:cubicBezTo>
                    <a:pt x="130" y="256"/>
                    <a:pt x="143" y="229"/>
                    <a:pt x="158" y="205"/>
                  </a:cubicBezTo>
                  <a:cubicBezTo>
                    <a:pt x="172" y="181"/>
                    <a:pt x="188" y="161"/>
                    <a:pt x="205" y="143"/>
                  </a:cubicBezTo>
                  <a:cubicBezTo>
                    <a:pt x="221" y="127"/>
                    <a:pt x="239" y="113"/>
                    <a:pt x="257" y="103"/>
                  </a:cubicBezTo>
                  <a:cubicBezTo>
                    <a:pt x="275" y="93"/>
                    <a:pt x="293" y="86"/>
                    <a:pt x="312" y="83"/>
                  </a:cubicBezTo>
                  <a:cubicBezTo>
                    <a:pt x="330" y="79"/>
                    <a:pt x="348" y="79"/>
                    <a:pt x="367" y="81"/>
                  </a:cubicBezTo>
                  <a:cubicBezTo>
                    <a:pt x="384" y="83"/>
                    <a:pt x="402" y="88"/>
                    <a:pt x="419" y="96"/>
                  </a:cubicBezTo>
                  <a:cubicBezTo>
                    <a:pt x="436" y="103"/>
                    <a:pt x="452" y="113"/>
                    <a:pt x="466" y="124"/>
                  </a:cubicBezTo>
                  <a:cubicBezTo>
                    <a:pt x="481" y="135"/>
                    <a:pt x="494" y="148"/>
                    <a:pt x="506" y="162"/>
                  </a:cubicBezTo>
                  <a:cubicBezTo>
                    <a:pt x="519" y="175"/>
                    <a:pt x="530" y="190"/>
                    <a:pt x="540" y="206"/>
                  </a:cubicBezTo>
                  <a:cubicBezTo>
                    <a:pt x="550" y="222"/>
                    <a:pt x="559" y="238"/>
                    <a:pt x="568" y="255"/>
                  </a:cubicBezTo>
                  <a:cubicBezTo>
                    <a:pt x="576" y="272"/>
                    <a:pt x="583" y="290"/>
                    <a:pt x="590" y="309"/>
                  </a:cubicBezTo>
                  <a:cubicBezTo>
                    <a:pt x="596" y="327"/>
                    <a:pt x="601" y="346"/>
                    <a:pt x="606" y="365"/>
                  </a:cubicBezTo>
                  <a:cubicBezTo>
                    <a:pt x="611" y="384"/>
                    <a:pt x="614" y="404"/>
                    <a:pt x="617" y="424"/>
                  </a:cubicBezTo>
                  <a:cubicBezTo>
                    <a:pt x="620" y="444"/>
                    <a:pt x="621" y="465"/>
                    <a:pt x="622" y="486"/>
                  </a:cubicBezTo>
                  <a:cubicBezTo>
                    <a:pt x="623" y="508"/>
                    <a:pt x="623" y="528"/>
                    <a:pt x="622" y="549"/>
                  </a:cubicBezTo>
                  <a:close/>
                  <a:moveTo>
                    <a:pt x="483" y="454"/>
                  </a:moveTo>
                  <a:cubicBezTo>
                    <a:pt x="480" y="443"/>
                    <a:pt x="475" y="433"/>
                    <a:pt x="470" y="425"/>
                  </a:cubicBezTo>
                  <a:cubicBezTo>
                    <a:pt x="465" y="416"/>
                    <a:pt x="459" y="409"/>
                    <a:pt x="452" y="404"/>
                  </a:cubicBezTo>
                  <a:cubicBezTo>
                    <a:pt x="445" y="399"/>
                    <a:pt x="438" y="396"/>
                    <a:pt x="430" y="395"/>
                  </a:cubicBezTo>
                  <a:cubicBezTo>
                    <a:pt x="422" y="394"/>
                    <a:pt x="414" y="396"/>
                    <a:pt x="406" y="400"/>
                  </a:cubicBezTo>
                  <a:cubicBezTo>
                    <a:pt x="399" y="405"/>
                    <a:pt x="393" y="411"/>
                    <a:pt x="387" y="420"/>
                  </a:cubicBezTo>
                  <a:cubicBezTo>
                    <a:pt x="381" y="429"/>
                    <a:pt x="377" y="439"/>
                    <a:pt x="374" y="451"/>
                  </a:cubicBezTo>
                  <a:cubicBezTo>
                    <a:pt x="371" y="463"/>
                    <a:pt x="370" y="477"/>
                    <a:pt x="370" y="491"/>
                  </a:cubicBezTo>
                  <a:cubicBezTo>
                    <a:pt x="371" y="505"/>
                    <a:pt x="373" y="519"/>
                    <a:pt x="377" y="531"/>
                  </a:cubicBezTo>
                  <a:cubicBezTo>
                    <a:pt x="380" y="542"/>
                    <a:pt x="386" y="553"/>
                    <a:pt x="392" y="562"/>
                  </a:cubicBezTo>
                  <a:cubicBezTo>
                    <a:pt x="398" y="570"/>
                    <a:pt x="405" y="576"/>
                    <a:pt x="413" y="581"/>
                  </a:cubicBezTo>
                  <a:cubicBezTo>
                    <a:pt x="420" y="585"/>
                    <a:pt x="428" y="586"/>
                    <a:pt x="436" y="585"/>
                  </a:cubicBezTo>
                  <a:cubicBezTo>
                    <a:pt x="444" y="584"/>
                    <a:pt x="452" y="581"/>
                    <a:pt x="458" y="575"/>
                  </a:cubicBezTo>
                  <a:cubicBezTo>
                    <a:pt x="465" y="569"/>
                    <a:pt x="470" y="562"/>
                    <a:pt x="475" y="553"/>
                  </a:cubicBezTo>
                  <a:cubicBezTo>
                    <a:pt x="479" y="545"/>
                    <a:pt x="483" y="535"/>
                    <a:pt x="485" y="524"/>
                  </a:cubicBezTo>
                  <a:cubicBezTo>
                    <a:pt x="487" y="513"/>
                    <a:pt x="488" y="501"/>
                    <a:pt x="488" y="489"/>
                  </a:cubicBezTo>
                  <a:cubicBezTo>
                    <a:pt x="487" y="477"/>
                    <a:pt x="486" y="465"/>
                    <a:pt x="483" y="454"/>
                  </a:cubicBezTo>
                  <a:close/>
                </a:path>
              </a:pathLst>
            </a:custGeom>
            <a:gradFill rotWithShape="1">
              <a:gsLst>
                <a:gs pos="0">
                  <a:srgbClr val="7F7F7F"/>
                </a:gs>
                <a:gs pos="100000">
                  <a:srgbClr val="3B3B3B"/>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7172" name="组合 18"/>
          <p:cNvGrpSpPr>
            <a:grpSpLocks/>
          </p:cNvGrpSpPr>
          <p:nvPr/>
        </p:nvGrpSpPr>
        <p:grpSpPr bwMode="auto">
          <a:xfrm>
            <a:off x="2363788" y="2214563"/>
            <a:ext cx="8240712" cy="2447925"/>
            <a:chOff x="0" y="0"/>
            <a:chExt cx="6411128" cy="1904999"/>
          </a:xfrm>
        </p:grpSpPr>
        <p:sp>
          <p:nvSpPr>
            <p:cNvPr id="7190" name="任意多边形 17"/>
            <p:cNvSpPr>
              <a:spLocks noChangeArrowheads="1"/>
            </p:cNvSpPr>
            <p:nvPr/>
          </p:nvSpPr>
          <p:spPr bwMode="auto">
            <a:xfrm rot="10800000">
              <a:off x="5098152" y="101815"/>
              <a:ext cx="1312976" cy="1701363"/>
            </a:xfrm>
            <a:custGeom>
              <a:avLst/>
              <a:gdLst>
                <a:gd name="T0" fmla="*/ 653834 w 1312976"/>
                <a:gd name="T1" fmla="*/ 1701363 h 1701363"/>
                <a:gd name="T2" fmla="*/ 0 w 1312976"/>
                <a:gd name="T3" fmla="*/ 1701363 h 1701363"/>
                <a:gd name="T4" fmla="*/ 261230 w 1312976"/>
                <a:gd name="T5" fmla="*/ 1361485 h 1701363"/>
                <a:gd name="T6" fmla="*/ 209105 w 1312976"/>
                <a:gd name="T7" fmla="*/ 1361485 h 1701363"/>
                <a:gd name="T8" fmla="*/ 209105 w 1312976"/>
                <a:gd name="T9" fmla="*/ 339879 h 1701363"/>
                <a:gd name="T10" fmla="*/ 261231 w 1312976"/>
                <a:gd name="T11" fmla="*/ 339879 h 1701363"/>
                <a:gd name="T12" fmla="*/ 0 w 1312976"/>
                <a:gd name="T13" fmla="*/ 0 h 1701363"/>
                <a:gd name="T14" fmla="*/ 653834 w 1312976"/>
                <a:gd name="T15" fmla="*/ 0 h 1701363"/>
                <a:gd name="T16" fmla="*/ 915065 w 1312976"/>
                <a:gd name="T17" fmla="*/ 339879 h 1701363"/>
                <a:gd name="T18" fmla="*/ 1312976 w 1312976"/>
                <a:gd name="T19" fmla="*/ 339879 h 1701363"/>
                <a:gd name="T20" fmla="*/ 1312976 w 1312976"/>
                <a:gd name="T21" fmla="*/ 1361485 h 1701363"/>
                <a:gd name="T22" fmla="*/ 915064 w 1312976"/>
                <a:gd name="T23" fmla="*/ 1361485 h 17013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312976"/>
                <a:gd name="T37" fmla="*/ 0 h 1701363"/>
                <a:gd name="T38" fmla="*/ 1312976 w 1312976"/>
                <a:gd name="T39" fmla="*/ 1701363 h 17013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312976" h="1701363">
                  <a:moveTo>
                    <a:pt x="653834" y="1701363"/>
                  </a:moveTo>
                  <a:lnTo>
                    <a:pt x="0" y="1701363"/>
                  </a:lnTo>
                  <a:lnTo>
                    <a:pt x="261230" y="1361485"/>
                  </a:lnTo>
                  <a:lnTo>
                    <a:pt x="209105" y="1361485"/>
                  </a:lnTo>
                  <a:lnTo>
                    <a:pt x="209105" y="339879"/>
                  </a:lnTo>
                  <a:lnTo>
                    <a:pt x="261231" y="339879"/>
                  </a:lnTo>
                  <a:lnTo>
                    <a:pt x="0" y="0"/>
                  </a:lnTo>
                  <a:lnTo>
                    <a:pt x="653834" y="0"/>
                  </a:lnTo>
                  <a:lnTo>
                    <a:pt x="915065" y="339879"/>
                  </a:lnTo>
                  <a:lnTo>
                    <a:pt x="1312976" y="339879"/>
                  </a:lnTo>
                  <a:lnTo>
                    <a:pt x="1312976" y="1361485"/>
                  </a:lnTo>
                  <a:lnTo>
                    <a:pt x="915064" y="1361485"/>
                  </a:lnTo>
                  <a:lnTo>
                    <a:pt x="653834" y="1701363"/>
                  </a:lnTo>
                  <a:close/>
                </a:path>
              </a:pathLst>
            </a:custGeom>
            <a:solidFill>
              <a:srgbClr val="3B3B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7191" name="任意多边形 15"/>
            <p:cNvSpPr>
              <a:spLocks noChangeArrowheads="1"/>
            </p:cNvSpPr>
            <p:nvPr/>
          </p:nvSpPr>
          <p:spPr bwMode="auto">
            <a:xfrm rot="5400000">
              <a:off x="4092664" y="342543"/>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lnTo>
                    <a:pt x="0" y="1219907"/>
                  </a:lnTo>
                  <a:close/>
                </a:path>
              </a:pathLst>
            </a:custGeom>
            <a:solidFill>
              <a:srgbClr val="F4F4F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7192" name="任意多边形 14"/>
            <p:cNvSpPr>
              <a:spLocks noChangeArrowheads="1"/>
            </p:cNvSpPr>
            <p:nvPr/>
          </p:nvSpPr>
          <p:spPr bwMode="auto">
            <a:xfrm rot="5400000">
              <a:off x="3012058" y="342544"/>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lnTo>
                    <a:pt x="0" y="1219907"/>
                  </a:lnTo>
                  <a:close/>
                </a:path>
              </a:pathLst>
            </a:custGeom>
            <a:solidFill>
              <a:srgbClr val="3B3B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7193" name="任意多边形 13"/>
            <p:cNvSpPr>
              <a:spLocks noChangeArrowheads="1"/>
            </p:cNvSpPr>
            <p:nvPr/>
          </p:nvSpPr>
          <p:spPr bwMode="auto">
            <a:xfrm rot="5400000">
              <a:off x="1907421" y="342545"/>
              <a:ext cx="1021607" cy="1219907"/>
            </a:xfrm>
            <a:custGeom>
              <a:avLst/>
              <a:gdLst>
                <a:gd name="T0" fmla="*/ 0 w 1021607"/>
                <a:gd name="T1" fmla="*/ 1219907 h 1219907"/>
                <a:gd name="T2" fmla="*/ 0 w 1021607"/>
                <a:gd name="T3" fmla="*/ 116036 h 1219907"/>
                <a:gd name="T4" fmla="*/ 381631 w 1021607"/>
                <a:gd name="T5" fmla="*/ 116036 h 1219907"/>
                <a:gd name="T6" fmla="*/ 510804 w 1021607"/>
                <a:gd name="T7" fmla="*/ 0 h 1219907"/>
                <a:gd name="T8" fmla="*/ 639977 w 1021607"/>
                <a:gd name="T9" fmla="*/ 116036 h 1219907"/>
                <a:gd name="T10" fmla="*/ 1021607 w 1021607"/>
                <a:gd name="T11" fmla="*/ 116036 h 1219907"/>
                <a:gd name="T12" fmla="*/ 1021607 w 1021607"/>
                <a:gd name="T13" fmla="*/ 1219907 h 1219907"/>
                <a:gd name="T14" fmla="*/ 0 60000 65536"/>
                <a:gd name="T15" fmla="*/ 0 60000 65536"/>
                <a:gd name="T16" fmla="*/ 0 60000 65536"/>
                <a:gd name="T17" fmla="*/ 0 60000 65536"/>
                <a:gd name="T18" fmla="*/ 0 60000 65536"/>
                <a:gd name="T19" fmla="*/ 0 60000 65536"/>
                <a:gd name="T20" fmla="*/ 0 60000 65536"/>
                <a:gd name="T21" fmla="*/ 0 w 1021607"/>
                <a:gd name="T22" fmla="*/ 0 h 1219907"/>
                <a:gd name="T23" fmla="*/ 1021607 w 1021607"/>
                <a:gd name="T24" fmla="*/ 1219907 h 12199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21607" h="1219907">
                  <a:moveTo>
                    <a:pt x="0" y="1219907"/>
                  </a:moveTo>
                  <a:lnTo>
                    <a:pt x="0" y="116036"/>
                  </a:lnTo>
                  <a:lnTo>
                    <a:pt x="381631" y="116036"/>
                  </a:lnTo>
                  <a:lnTo>
                    <a:pt x="510804" y="0"/>
                  </a:lnTo>
                  <a:lnTo>
                    <a:pt x="639977" y="116036"/>
                  </a:lnTo>
                  <a:lnTo>
                    <a:pt x="1021607" y="116036"/>
                  </a:lnTo>
                  <a:lnTo>
                    <a:pt x="1021607" y="1219907"/>
                  </a:lnTo>
                  <a:lnTo>
                    <a:pt x="0" y="1219907"/>
                  </a:lnTo>
                  <a:close/>
                </a:path>
              </a:pathLst>
            </a:custGeom>
            <a:solidFill>
              <a:srgbClr val="F4F4F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7194" name="任意多边形 10"/>
            <p:cNvSpPr>
              <a:spLocks noChangeArrowheads="1"/>
            </p:cNvSpPr>
            <p:nvPr/>
          </p:nvSpPr>
          <p:spPr bwMode="auto">
            <a:xfrm rot="-5400000">
              <a:off x="4762" y="-4762"/>
              <a:ext cx="1904999" cy="1914523"/>
            </a:xfrm>
            <a:custGeom>
              <a:avLst/>
              <a:gdLst>
                <a:gd name="T0" fmla="*/ 1904845 w 1904999"/>
                <a:gd name="T1" fmla="*/ 1752153 h 1914523"/>
                <a:gd name="T2" fmla="*/ 1877202 w 1904999"/>
                <a:gd name="T3" fmla="*/ 1803749 h 1914523"/>
                <a:gd name="T4" fmla="*/ 1875316 w 1904999"/>
                <a:gd name="T5" fmla="*/ 1806080 h 1914523"/>
                <a:gd name="T6" fmla="*/ 1694971 w 1904999"/>
                <a:gd name="T7" fmla="*/ 1808463 h 1914523"/>
                <a:gd name="T8" fmla="*/ 1070569 w 1904999"/>
                <a:gd name="T9" fmla="*/ 1808462 h 1914523"/>
                <a:gd name="T10" fmla="*/ 952500 w 1904999"/>
                <a:gd name="T11" fmla="*/ 1914523 h 1914523"/>
                <a:gd name="T12" fmla="*/ 834430 w 1904999"/>
                <a:gd name="T13" fmla="*/ 1808461 h 1914523"/>
                <a:gd name="T14" fmla="*/ 196759 w 1904999"/>
                <a:gd name="T15" fmla="*/ 1808459 h 1914523"/>
                <a:gd name="T16" fmla="*/ 29203 w 1904999"/>
                <a:gd name="T17" fmla="*/ 1806079 h 1914523"/>
                <a:gd name="T18" fmla="*/ 27317 w 1904999"/>
                <a:gd name="T19" fmla="*/ 1803748 h 1914523"/>
                <a:gd name="T20" fmla="*/ 2898 w 1904999"/>
                <a:gd name="T21" fmla="*/ 1724324 h 1914523"/>
                <a:gd name="T22" fmla="*/ 815756 w 1904999"/>
                <a:gd name="T23" fmla="*/ 123258 h 1914523"/>
                <a:gd name="T24" fmla="*/ 833024 w 1904999"/>
                <a:gd name="T25" fmla="*/ 91381 h 1914523"/>
                <a:gd name="T26" fmla="*/ 955923 w 1904999"/>
                <a:gd name="T27" fmla="*/ 601 h 1914523"/>
                <a:gd name="T28" fmla="*/ 959324 w 1904999"/>
                <a:gd name="T29" fmla="*/ 0 h 1914523"/>
                <a:gd name="T30" fmla="*/ 1078826 w 1904999"/>
                <a:gd name="T31" fmla="*/ 91381 h 1914523"/>
                <a:gd name="T32" fmla="*/ 1148780 w 1904999"/>
                <a:gd name="T33" fmla="*/ 220519 h 1914523"/>
                <a:gd name="T34" fmla="*/ 1623257 w 1904999"/>
                <a:gd name="T35" fmla="*/ 1155085 h 1914523"/>
                <a:gd name="T36" fmla="*/ 1620212 w 1904999"/>
                <a:gd name="T37" fmla="*/ 1153362 h 1914523"/>
                <a:gd name="T38" fmla="*/ 1883174 w 1904999"/>
                <a:gd name="T39" fmla="*/ 1670667 h 1914523"/>
                <a:gd name="T40" fmla="*/ 1904845 w 1904999"/>
                <a:gd name="T41" fmla="*/ 1752153 h 19145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04999"/>
                <a:gd name="T64" fmla="*/ 0 h 1914523"/>
                <a:gd name="T65" fmla="*/ 1904999 w 1904999"/>
                <a:gd name="T66" fmla="*/ 1914523 h 191452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04999" h="1914523">
                  <a:moveTo>
                    <a:pt x="1904845" y="1752153"/>
                  </a:moveTo>
                  <a:cubicBezTo>
                    <a:pt x="1903540" y="1774608"/>
                    <a:pt x="1894016" y="1792082"/>
                    <a:pt x="1877202" y="1803749"/>
                  </a:cubicBezTo>
                  <a:cubicBezTo>
                    <a:pt x="1876917" y="1804790"/>
                    <a:pt x="1905689" y="1805294"/>
                    <a:pt x="1875316" y="1806080"/>
                  </a:cubicBezTo>
                  <a:cubicBezTo>
                    <a:pt x="1844945" y="1806866"/>
                    <a:pt x="1832201" y="1809506"/>
                    <a:pt x="1694971" y="1808463"/>
                  </a:cubicBezTo>
                  <a:lnTo>
                    <a:pt x="1070569" y="1808462"/>
                  </a:lnTo>
                  <a:lnTo>
                    <a:pt x="952500" y="1914523"/>
                  </a:lnTo>
                  <a:lnTo>
                    <a:pt x="834430" y="1808461"/>
                  </a:lnTo>
                  <a:lnTo>
                    <a:pt x="196759" y="1808459"/>
                  </a:lnTo>
                  <a:cubicBezTo>
                    <a:pt x="94828" y="1809500"/>
                    <a:pt x="60068" y="1830323"/>
                    <a:pt x="29203" y="1806079"/>
                  </a:cubicBezTo>
                  <a:cubicBezTo>
                    <a:pt x="28391" y="1805443"/>
                    <a:pt x="28332" y="1804453"/>
                    <a:pt x="27317" y="1803748"/>
                  </a:cubicBezTo>
                  <a:cubicBezTo>
                    <a:pt x="4061" y="1787610"/>
                    <a:pt x="-5249" y="1760366"/>
                    <a:pt x="2898" y="1724324"/>
                  </a:cubicBezTo>
                  <a:lnTo>
                    <a:pt x="815756" y="123258"/>
                  </a:lnTo>
                  <a:lnTo>
                    <a:pt x="833024" y="91381"/>
                  </a:lnTo>
                  <a:cubicBezTo>
                    <a:pt x="866887" y="28860"/>
                    <a:pt x="911551" y="-1578"/>
                    <a:pt x="955923" y="601"/>
                  </a:cubicBezTo>
                  <a:cubicBezTo>
                    <a:pt x="957052" y="24"/>
                    <a:pt x="958190" y="0"/>
                    <a:pt x="959324" y="0"/>
                  </a:cubicBezTo>
                  <a:cubicBezTo>
                    <a:pt x="1002574" y="0"/>
                    <a:pt x="1045826" y="30460"/>
                    <a:pt x="1078826" y="91381"/>
                  </a:cubicBezTo>
                  <a:lnTo>
                    <a:pt x="1148780" y="220519"/>
                  </a:lnTo>
                  <a:lnTo>
                    <a:pt x="1623257" y="1155085"/>
                  </a:lnTo>
                  <a:lnTo>
                    <a:pt x="1620212" y="1153362"/>
                  </a:lnTo>
                  <a:lnTo>
                    <a:pt x="1883174" y="1670667"/>
                  </a:lnTo>
                  <a:cubicBezTo>
                    <a:pt x="1899236" y="1702261"/>
                    <a:pt x="1906150" y="1729698"/>
                    <a:pt x="1904845" y="1752153"/>
                  </a:cubicBezTo>
                  <a:close/>
                </a:path>
              </a:pathLst>
            </a:custGeom>
            <a:solidFill>
              <a:srgbClr val="3B3B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grpSp>
        <p:nvGrpSpPr>
          <p:cNvPr id="7173" name="Group 4"/>
          <p:cNvGrpSpPr>
            <a:grpSpLocks/>
          </p:cNvGrpSpPr>
          <p:nvPr/>
        </p:nvGrpSpPr>
        <p:grpSpPr bwMode="auto">
          <a:xfrm>
            <a:off x="6588125" y="3203575"/>
            <a:ext cx="436563" cy="460375"/>
            <a:chOff x="0" y="0"/>
            <a:chExt cx="472" cy="496"/>
          </a:xfrm>
        </p:grpSpPr>
        <p:sp>
          <p:nvSpPr>
            <p:cNvPr id="7185" name="Freeform 5"/>
            <p:cNvSpPr>
              <a:spLocks noChangeArrowheads="1"/>
            </p:cNvSpPr>
            <p:nvPr/>
          </p:nvSpPr>
          <p:spPr bwMode="auto">
            <a:xfrm>
              <a:off x="0" y="0"/>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72"/>
                <a:gd name="T79" fmla="*/ 0 h 294"/>
                <a:gd name="T80" fmla="*/ 472 w 472"/>
                <a:gd name="T81" fmla="*/ 294 h 2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72" h="294">
                  <a:moveTo>
                    <a:pt x="295" y="25"/>
                  </a:moveTo>
                  <a:lnTo>
                    <a:pt x="350" y="76"/>
                  </a:lnTo>
                  <a:lnTo>
                    <a:pt x="270" y="156"/>
                  </a:lnTo>
                  <a:lnTo>
                    <a:pt x="228" y="118"/>
                  </a:lnTo>
                  <a:lnTo>
                    <a:pt x="181" y="67"/>
                  </a:lnTo>
                  <a:lnTo>
                    <a:pt x="177" y="67"/>
                  </a:lnTo>
                  <a:lnTo>
                    <a:pt x="131" y="118"/>
                  </a:lnTo>
                  <a:lnTo>
                    <a:pt x="0" y="244"/>
                  </a:lnTo>
                  <a:lnTo>
                    <a:pt x="50" y="294"/>
                  </a:lnTo>
                  <a:lnTo>
                    <a:pt x="177" y="168"/>
                  </a:lnTo>
                  <a:lnTo>
                    <a:pt x="219" y="206"/>
                  </a:lnTo>
                  <a:lnTo>
                    <a:pt x="266" y="257"/>
                  </a:lnTo>
                  <a:lnTo>
                    <a:pt x="270" y="257"/>
                  </a:lnTo>
                  <a:lnTo>
                    <a:pt x="316" y="206"/>
                  </a:lnTo>
                  <a:lnTo>
                    <a:pt x="396" y="126"/>
                  </a:lnTo>
                  <a:lnTo>
                    <a:pt x="451" y="177"/>
                  </a:lnTo>
                  <a:lnTo>
                    <a:pt x="460" y="88"/>
                  </a:lnTo>
                  <a:lnTo>
                    <a:pt x="472" y="0"/>
                  </a:lnTo>
                  <a:lnTo>
                    <a:pt x="384" y="13"/>
                  </a:lnTo>
                  <a:lnTo>
                    <a:pt x="295" y="25"/>
                  </a:lnTo>
                  <a:close/>
                </a:path>
              </a:pathLst>
            </a:custGeom>
            <a:solidFill>
              <a:srgbClr val="FFB01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7186" name="Rectangle 6"/>
            <p:cNvSpPr>
              <a:spLocks noChangeArrowheads="1"/>
            </p:cNvSpPr>
            <p:nvPr/>
          </p:nvSpPr>
          <p:spPr bwMode="auto">
            <a:xfrm>
              <a:off x="29" y="378"/>
              <a:ext cx="85" cy="118"/>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87" name="Rectangle 7"/>
            <p:cNvSpPr>
              <a:spLocks noChangeArrowheads="1"/>
            </p:cNvSpPr>
            <p:nvPr/>
          </p:nvSpPr>
          <p:spPr bwMode="auto">
            <a:xfrm>
              <a:off x="152" y="273"/>
              <a:ext cx="80" cy="223"/>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88" name="Rectangle 8"/>
            <p:cNvSpPr>
              <a:spLocks noChangeArrowheads="1"/>
            </p:cNvSpPr>
            <p:nvPr/>
          </p:nvSpPr>
          <p:spPr bwMode="auto">
            <a:xfrm>
              <a:off x="270" y="328"/>
              <a:ext cx="84" cy="168"/>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89" name="Rectangle 9"/>
            <p:cNvSpPr>
              <a:spLocks noChangeArrowheads="1"/>
            </p:cNvSpPr>
            <p:nvPr/>
          </p:nvSpPr>
          <p:spPr bwMode="auto">
            <a:xfrm>
              <a:off x="388" y="223"/>
              <a:ext cx="80" cy="273"/>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174" name="Freeform 13"/>
          <p:cNvSpPr>
            <a:spLocks noEditPoints="1" noChangeArrowheads="1"/>
          </p:cNvSpPr>
          <p:nvPr/>
        </p:nvSpPr>
        <p:spPr bwMode="auto">
          <a:xfrm>
            <a:off x="5140325" y="3213100"/>
            <a:ext cx="450850" cy="441325"/>
          </a:xfrm>
          <a:custGeom>
            <a:avLst/>
            <a:gdLst>
              <a:gd name="T0" fmla="*/ 2147483647 w 192"/>
              <a:gd name="T1" fmla="*/ 2147483647 h 188"/>
              <a:gd name="T2" fmla="*/ 2147483647 w 192"/>
              <a:gd name="T3" fmla="*/ 2147483647 h 188"/>
              <a:gd name="T4" fmla="*/ 2147483647 w 192"/>
              <a:gd name="T5" fmla="*/ 2147483647 h 188"/>
              <a:gd name="T6" fmla="*/ 2147483647 w 192"/>
              <a:gd name="T7" fmla="*/ 2147483647 h 188"/>
              <a:gd name="T8" fmla="*/ 2147483647 w 192"/>
              <a:gd name="T9" fmla="*/ 2147483647 h 188"/>
              <a:gd name="T10" fmla="*/ 2147483647 w 192"/>
              <a:gd name="T11" fmla="*/ 2147483647 h 188"/>
              <a:gd name="T12" fmla="*/ 2147483647 w 192"/>
              <a:gd name="T13" fmla="*/ 2147483647 h 188"/>
              <a:gd name="T14" fmla="*/ 2147483647 w 192"/>
              <a:gd name="T15" fmla="*/ 2147483647 h 188"/>
              <a:gd name="T16" fmla="*/ 2147483647 w 192"/>
              <a:gd name="T17" fmla="*/ 2147483647 h 188"/>
              <a:gd name="T18" fmla="*/ 2147483647 w 192"/>
              <a:gd name="T19" fmla="*/ 0 h 188"/>
              <a:gd name="T20" fmla="*/ 2147483647 w 192"/>
              <a:gd name="T21" fmla="*/ 0 h 188"/>
              <a:gd name="T22" fmla="*/ 0 w 192"/>
              <a:gd name="T23" fmla="*/ 2147483647 h 188"/>
              <a:gd name="T24" fmla="*/ 0 w 192"/>
              <a:gd name="T25" fmla="*/ 2147483647 h 188"/>
              <a:gd name="T26" fmla="*/ 2147483647 w 192"/>
              <a:gd name="T27" fmla="*/ 2147483647 h 188"/>
              <a:gd name="T28" fmla="*/ 2147483647 w 192"/>
              <a:gd name="T29" fmla="*/ 2147483647 h 188"/>
              <a:gd name="T30" fmla="*/ 2147483647 w 192"/>
              <a:gd name="T31" fmla="*/ 2147483647 h 188"/>
              <a:gd name="T32" fmla="*/ 2147483647 w 192"/>
              <a:gd name="T33" fmla="*/ 2147483647 h 188"/>
              <a:gd name="T34" fmla="*/ 2147483647 w 192"/>
              <a:gd name="T35" fmla="*/ 0 h 188"/>
              <a:gd name="T36" fmla="*/ 2147483647 w 192"/>
              <a:gd name="T37" fmla="*/ 2147483647 h 188"/>
              <a:gd name="T38" fmla="*/ 2147483647 w 192"/>
              <a:gd name="T39" fmla="*/ 2147483647 h 188"/>
              <a:gd name="T40" fmla="*/ 2147483647 w 192"/>
              <a:gd name="T41" fmla="*/ 2147483647 h 188"/>
              <a:gd name="T42" fmla="*/ 2147483647 w 192"/>
              <a:gd name="T43" fmla="*/ 2147483647 h 188"/>
              <a:gd name="T44" fmla="*/ 2147483647 w 192"/>
              <a:gd name="T45" fmla="*/ 2147483647 h 188"/>
              <a:gd name="T46" fmla="*/ 2147483647 w 192"/>
              <a:gd name="T47" fmla="*/ 2147483647 h 188"/>
              <a:gd name="T48" fmla="*/ 2147483647 w 192"/>
              <a:gd name="T49" fmla="*/ 2147483647 h 188"/>
              <a:gd name="T50" fmla="*/ 2147483647 w 192"/>
              <a:gd name="T51" fmla="*/ 2147483647 h 188"/>
              <a:gd name="T52" fmla="*/ 2147483647 w 192"/>
              <a:gd name="T53" fmla="*/ 2147483647 h 1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92"/>
              <a:gd name="T82" fmla="*/ 0 h 188"/>
              <a:gd name="T83" fmla="*/ 192 w 192"/>
              <a:gd name="T84" fmla="*/ 188 h 1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92" h="188">
                <a:moveTo>
                  <a:pt x="123" y="175"/>
                </a:moveTo>
                <a:cubicBezTo>
                  <a:pt x="123" y="148"/>
                  <a:pt x="123" y="148"/>
                  <a:pt x="123" y="148"/>
                </a:cubicBezTo>
                <a:cubicBezTo>
                  <a:pt x="68" y="149"/>
                  <a:pt x="68" y="149"/>
                  <a:pt x="68" y="149"/>
                </a:cubicBezTo>
                <a:cubicBezTo>
                  <a:pt x="68" y="176"/>
                  <a:pt x="68" y="176"/>
                  <a:pt x="68" y="176"/>
                </a:cubicBezTo>
                <a:cubicBezTo>
                  <a:pt x="56" y="182"/>
                  <a:pt x="56" y="182"/>
                  <a:pt x="56" y="182"/>
                </a:cubicBezTo>
                <a:cubicBezTo>
                  <a:pt x="56" y="182"/>
                  <a:pt x="53" y="188"/>
                  <a:pt x="60" y="188"/>
                </a:cubicBezTo>
                <a:cubicBezTo>
                  <a:pt x="130" y="188"/>
                  <a:pt x="130" y="188"/>
                  <a:pt x="130" y="188"/>
                </a:cubicBezTo>
                <a:cubicBezTo>
                  <a:pt x="130" y="188"/>
                  <a:pt x="138" y="185"/>
                  <a:pt x="135" y="183"/>
                </a:cubicBezTo>
                <a:cubicBezTo>
                  <a:pt x="133" y="180"/>
                  <a:pt x="123" y="175"/>
                  <a:pt x="123" y="175"/>
                </a:cubicBezTo>
                <a:close/>
                <a:moveTo>
                  <a:pt x="173" y="0"/>
                </a:moveTo>
                <a:cubicBezTo>
                  <a:pt x="18" y="0"/>
                  <a:pt x="18" y="0"/>
                  <a:pt x="18" y="0"/>
                </a:cubicBezTo>
                <a:cubicBezTo>
                  <a:pt x="8" y="0"/>
                  <a:pt x="0" y="9"/>
                  <a:pt x="0" y="19"/>
                </a:cubicBezTo>
                <a:cubicBezTo>
                  <a:pt x="0" y="126"/>
                  <a:pt x="0" y="126"/>
                  <a:pt x="0" y="126"/>
                </a:cubicBezTo>
                <a:cubicBezTo>
                  <a:pt x="0" y="136"/>
                  <a:pt x="8" y="144"/>
                  <a:pt x="18" y="144"/>
                </a:cubicBezTo>
                <a:cubicBezTo>
                  <a:pt x="173" y="144"/>
                  <a:pt x="173" y="144"/>
                  <a:pt x="173" y="144"/>
                </a:cubicBezTo>
                <a:cubicBezTo>
                  <a:pt x="183" y="144"/>
                  <a:pt x="192" y="136"/>
                  <a:pt x="192" y="126"/>
                </a:cubicBezTo>
                <a:cubicBezTo>
                  <a:pt x="192" y="19"/>
                  <a:pt x="192" y="19"/>
                  <a:pt x="192" y="19"/>
                </a:cubicBezTo>
                <a:cubicBezTo>
                  <a:pt x="192" y="9"/>
                  <a:pt x="183" y="0"/>
                  <a:pt x="173" y="0"/>
                </a:cubicBezTo>
                <a:close/>
                <a:moveTo>
                  <a:pt x="180" y="100"/>
                </a:moveTo>
                <a:cubicBezTo>
                  <a:pt x="180" y="107"/>
                  <a:pt x="174" y="112"/>
                  <a:pt x="167" y="112"/>
                </a:cubicBezTo>
                <a:cubicBezTo>
                  <a:pt x="24" y="112"/>
                  <a:pt x="24" y="112"/>
                  <a:pt x="24" y="112"/>
                </a:cubicBezTo>
                <a:cubicBezTo>
                  <a:pt x="17" y="112"/>
                  <a:pt x="11" y="107"/>
                  <a:pt x="11" y="100"/>
                </a:cubicBezTo>
                <a:cubicBezTo>
                  <a:pt x="11" y="25"/>
                  <a:pt x="11" y="25"/>
                  <a:pt x="11" y="25"/>
                </a:cubicBezTo>
                <a:cubicBezTo>
                  <a:pt x="11" y="18"/>
                  <a:pt x="17" y="12"/>
                  <a:pt x="24" y="12"/>
                </a:cubicBezTo>
                <a:cubicBezTo>
                  <a:pt x="167" y="12"/>
                  <a:pt x="167" y="12"/>
                  <a:pt x="167" y="12"/>
                </a:cubicBezTo>
                <a:cubicBezTo>
                  <a:pt x="174" y="12"/>
                  <a:pt x="180" y="18"/>
                  <a:pt x="180" y="25"/>
                </a:cubicBezTo>
                <a:lnTo>
                  <a:pt x="180" y="100"/>
                </a:lnTo>
                <a:close/>
              </a:path>
            </a:pathLst>
          </a:custGeom>
          <a:solidFill>
            <a:srgbClr val="3B3B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7175" name="Freeform 21"/>
          <p:cNvSpPr>
            <a:spLocks noEditPoints="1" noChangeArrowheads="1"/>
          </p:cNvSpPr>
          <p:nvPr/>
        </p:nvSpPr>
        <p:spPr bwMode="auto">
          <a:xfrm>
            <a:off x="8035925" y="3197225"/>
            <a:ext cx="473075" cy="473075"/>
          </a:xfrm>
          <a:custGeom>
            <a:avLst/>
            <a:gdLst>
              <a:gd name="T0" fmla="*/ 2147483647 w 201"/>
              <a:gd name="T1" fmla="*/ 2147483647 h 202"/>
              <a:gd name="T2" fmla="*/ 2147483647 w 201"/>
              <a:gd name="T3" fmla="*/ 2147483647 h 202"/>
              <a:gd name="T4" fmla="*/ 2147483647 w 201"/>
              <a:gd name="T5" fmla="*/ 2147483647 h 202"/>
              <a:gd name="T6" fmla="*/ 2147483647 w 201"/>
              <a:gd name="T7" fmla="*/ 2147483647 h 202"/>
              <a:gd name="T8" fmla="*/ 2147483647 w 201"/>
              <a:gd name="T9" fmla="*/ 2147483647 h 202"/>
              <a:gd name="T10" fmla="*/ 2147483647 w 201"/>
              <a:gd name="T11" fmla="*/ 2147483647 h 202"/>
              <a:gd name="T12" fmla="*/ 2147483647 w 201"/>
              <a:gd name="T13" fmla="*/ 2147483647 h 202"/>
              <a:gd name="T14" fmla="*/ 2147483647 w 201"/>
              <a:gd name="T15" fmla="*/ 2147483647 h 202"/>
              <a:gd name="T16" fmla="*/ 2147483647 w 201"/>
              <a:gd name="T17" fmla="*/ 2147483647 h 202"/>
              <a:gd name="T18" fmla="*/ 2147483647 w 201"/>
              <a:gd name="T19" fmla="*/ 2147483647 h 202"/>
              <a:gd name="T20" fmla="*/ 2147483647 w 201"/>
              <a:gd name="T21" fmla="*/ 2147483647 h 202"/>
              <a:gd name="T22" fmla="*/ 2147483647 w 201"/>
              <a:gd name="T23" fmla="*/ 2147483647 h 202"/>
              <a:gd name="T24" fmla="*/ 2147483647 w 201"/>
              <a:gd name="T25" fmla="*/ 2147483647 h 202"/>
              <a:gd name="T26" fmla="*/ 2147483647 w 201"/>
              <a:gd name="T27" fmla="*/ 2147483647 h 202"/>
              <a:gd name="T28" fmla="*/ 2147483647 w 201"/>
              <a:gd name="T29" fmla="*/ 2147483647 h 202"/>
              <a:gd name="T30" fmla="*/ 2147483647 w 201"/>
              <a:gd name="T31" fmla="*/ 2147483647 h 202"/>
              <a:gd name="T32" fmla="*/ 2147483647 w 201"/>
              <a:gd name="T33" fmla="*/ 2147483647 h 202"/>
              <a:gd name="T34" fmla="*/ 2147483647 w 201"/>
              <a:gd name="T35" fmla="*/ 2147483647 h 202"/>
              <a:gd name="T36" fmla="*/ 2147483647 w 201"/>
              <a:gd name="T37" fmla="*/ 2147483647 h 202"/>
              <a:gd name="T38" fmla="*/ 2147483647 w 201"/>
              <a:gd name="T39" fmla="*/ 2147483647 h 202"/>
              <a:gd name="T40" fmla="*/ 2147483647 w 201"/>
              <a:gd name="T41" fmla="*/ 2147483647 h 202"/>
              <a:gd name="T42" fmla="*/ 2147483647 w 201"/>
              <a:gd name="T43" fmla="*/ 2147483647 h 202"/>
              <a:gd name="T44" fmla="*/ 2147483647 w 201"/>
              <a:gd name="T45" fmla="*/ 2147483647 h 202"/>
              <a:gd name="T46" fmla="*/ 2147483647 w 201"/>
              <a:gd name="T47" fmla="*/ 2147483647 h 202"/>
              <a:gd name="T48" fmla="*/ 2147483647 w 201"/>
              <a:gd name="T49" fmla="*/ 2147483647 h 202"/>
              <a:gd name="T50" fmla="*/ 2147483647 w 201"/>
              <a:gd name="T51" fmla="*/ 2147483647 h 202"/>
              <a:gd name="T52" fmla="*/ 2147483647 w 201"/>
              <a:gd name="T53" fmla="*/ 2147483647 h 202"/>
              <a:gd name="T54" fmla="*/ 0 w 201"/>
              <a:gd name="T55" fmla="*/ 2147483647 h 202"/>
              <a:gd name="T56" fmla="*/ 0 w 201"/>
              <a:gd name="T57" fmla="*/ 2147483647 h 202"/>
              <a:gd name="T58" fmla="*/ 2147483647 w 201"/>
              <a:gd name="T59" fmla="*/ 2147483647 h 202"/>
              <a:gd name="T60" fmla="*/ 2147483647 w 201"/>
              <a:gd name="T61" fmla="*/ 2147483647 h 202"/>
              <a:gd name="T62" fmla="*/ 2147483647 w 201"/>
              <a:gd name="T63" fmla="*/ 2147483647 h 202"/>
              <a:gd name="T64" fmla="*/ 2147483647 w 201"/>
              <a:gd name="T65" fmla="*/ 2147483647 h 2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1"/>
              <a:gd name="T100" fmla="*/ 0 h 202"/>
              <a:gd name="T101" fmla="*/ 201 w 201"/>
              <a:gd name="T102" fmla="*/ 202 h 20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1" h="202">
                <a:moveTo>
                  <a:pt x="198" y="35"/>
                </a:moveTo>
                <a:cubicBezTo>
                  <a:pt x="188" y="44"/>
                  <a:pt x="188" y="44"/>
                  <a:pt x="188" y="44"/>
                </a:cubicBezTo>
                <a:cubicBezTo>
                  <a:pt x="157" y="13"/>
                  <a:pt x="157" y="13"/>
                  <a:pt x="157" y="13"/>
                </a:cubicBezTo>
                <a:cubicBezTo>
                  <a:pt x="167" y="4"/>
                  <a:pt x="167" y="4"/>
                  <a:pt x="167" y="4"/>
                </a:cubicBezTo>
                <a:cubicBezTo>
                  <a:pt x="170" y="0"/>
                  <a:pt x="175" y="0"/>
                  <a:pt x="179" y="3"/>
                </a:cubicBezTo>
                <a:cubicBezTo>
                  <a:pt x="198" y="23"/>
                  <a:pt x="198" y="23"/>
                  <a:pt x="198" y="23"/>
                </a:cubicBezTo>
                <a:cubicBezTo>
                  <a:pt x="201" y="26"/>
                  <a:pt x="201" y="31"/>
                  <a:pt x="198" y="35"/>
                </a:cubicBezTo>
                <a:close/>
                <a:moveTo>
                  <a:pt x="115" y="117"/>
                </a:moveTo>
                <a:cubicBezTo>
                  <a:pt x="84" y="86"/>
                  <a:pt x="84" y="86"/>
                  <a:pt x="84" y="86"/>
                </a:cubicBezTo>
                <a:cubicBezTo>
                  <a:pt x="153" y="18"/>
                  <a:pt x="153" y="18"/>
                  <a:pt x="153" y="18"/>
                </a:cubicBezTo>
                <a:cubicBezTo>
                  <a:pt x="184" y="49"/>
                  <a:pt x="184" y="49"/>
                  <a:pt x="184" y="49"/>
                </a:cubicBezTo>
                <a:lnTo>
                  <a:pt x="115" y="117"/>
                </a:lnTo>
                <a:close/>
                <a:moveTo>
                  <a:pt x="111" y="121"/>
                </a:moveTo>
                <a:cubicBezTo>
                  <a:pt x="67" y="133"/>
                  <a:pt x="67" y="133"/>
                  <a:pt x="67" y="133"/>
                </a:cubicBezTo>
                <a:cubicBezTo>
                  <a:pt x="80" y="90"/>
                  <a:pt x="80" y="90"/>
                  <a:pt x="80" y="90"/>
                </a:cubicBezTo>
                <a:lnTo>
                  <a:pt x="111" y="121"/>
                </a:lnTo>
                <a:close/>
                <a:moveTo>
                  <a:pt x="39" y="26"/>
                </a:moveTo>
                <a:cubicBezTo>
                  <a:pt x="28" y="26"/>
                  <a:pt x="20" y="34"/>
                  <a:pt x="20" y="45"/>
                </a:cubicBezTo>
                <a:cubicBezTo>
                  <a:pt x="20" y="162"/>
                  <a:pt x="20" y="162"/>
                  <a:pt x="20" y="162"/>
                </a:cubicBezTo>
                <a:cubicBezTo>
                  <a:pt x="20" y="173"/>
                  <a:pt x="28" y="182"/>
                  <a:pt x="39" y="182"/>
                </a:cubicBezTo>
                <a:cubicBezTo>
                  <a:pt x="156" y="182"/>
                  <a:pt x="156" y="182"/>
                  <a:pt x="156" y="182"/>
                </a:cubicBezTo>
                <a:cubicBezTo>
                  <a:pt x="167" y="182"/>
                  <a:pt x="176" y="173"/>
                  <a:pt x="176" y="162"/>
                </a:cubicBezTo>
                <a:cubicBezTo>
                  <a:pt x="176" y="85"/>
                  <a:pt x="176" y="85"/>
                  <a:pt x="176" y="85"/>
                </a:cubicBezTo>
                <a:cubicBezTo>
                  <a:pt x="196" y="66"/>
                  <a:pt x="196" y="66"/>
                  <a:pt x="196" y="66"/>
                </a:cubicBezTo>
                <a:cubicBezTo>
                  <a:pt x="196" y="169"/>
                  <a:pt x="196" y="169"/>
                  <a:pt x="196" y="169"/>
                </a:cubicBezTo>
                <a:cubicBezTo>
                  <a:pt x="196" y="187"/>
                  <a:pt x="181" y="202"/>
                  <a:pt x="163" y="202"/>
                </a:cubicBezTo>
                <a:cubicBezTo>
                  <a:pt x="32" y="202"/>
                  <a:pt x="32" y="202"/>
                  <a:pt x="32" y="202"/>
                </a:cubicBezTo>
                <a:cubicBezTo>
                  <a:pt x="14" y="202"/>
                  <a:pt x="0" y="187"/>
                  <a:pt x="0" y="169"/>
                </a:cubicBezTo>
                <a:cubicBezTo>
                  <a:pt x="0" y="40"/>
                  <a:pt x="0" y="40"/>
                  <a:pt x="0" y="40"/>
                </a:cubicBezTo>
                <a:cubicBezTo>
                  <a:pt x="0" y="22"/>
                  <a:pt x="14" y="6"/>
                  <a:pt x="32" y="6"/>
                </a:cubicBezTo>
                <a:cubicBezTo>
                  <a:pt x="136" y="6"/>
                  <a:pt x="136" y="6"/>
                  <a:pt x="136" y="6"/>
                </a:cubicBezTo>
                <a:cubicBezTo>
                  <a:pt x="116" y="26"/>
                  <a:pt x="116" y="26"/>
                  <a:pt x="116" y="26"/>
                </a:cubicBezTo>
                <a:lnTo>
                  <a:pt x="39" y="26"/>
                </a:lnTo>
                <a:close/>
              </a:path>
            </a:pathLst>
          </a:custGeom>
          <a:solidFill>
            <a:srgbClr val="3B3B3B"/>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7176" name="Freeform 25"/>
          <p:cNvSpPr>
            <a:spLocks noEditPoints="1" noChangeArrowheads="1"/>
          </p:cNvSpPr>
          <p:nvPr/>
        </p:nvSpPr>
        <p:spPr bwMode="auto">
          <a:xfrm>
            <a:off x="9499600" y="3198813"/>
            <a:ext cx="466725" cy="468312"/>
          </a:xfrm>
          <a:custGeom>
            <a:avLst/>
            <a:gdLst>
              <a:gd name="T0" fmla="*/ 2147483647 w 199"/>
              <a:gd name="T1" fmla="*/ 2147483647 h 200"/>
              <a:gd name="T2" fmla="*/ 2147483647 w 199"/>
              <a:gd name="T3" fmla="*/ 2147483647 h 200"/>
              <a:gd name="T4" fmla="*/ 2147483647 w 199"/>
              <a:gd name="T5" fmla="*/ 2147483647 h 200"/>
              <a:gd name="T6" fmla="*/ 2147483647 w 199"/>
              <a:gd name="T7" fmla="*/ 2147483647 h 200"/>
              <a:gd name="T8" fmla="*/ 2147483647 w 199"/>
              <a:gd name="T9" fmla="*/ 2147483647 h 200"/>
              <a:gd name="T10" fmla="*/ 2147483647 w 199"/>
              <a:gd name="T11" fmla="*/ 2147483647 h 200"/>
              <a:gd name="T12" fmla="*/ 2147483647 w 199"/>
              <a:gd name="T13" fmla="*/ 2147483647 h 200"/>
              <a:gd name="T14" fmla="*/ 2147483647 w 199"/>
              <a:gd name="T15" fmla="*/ 2147483647 h 200"/>
              <a:gd name="T16" fmla="*/ 2147483647 w 199"/>
              <a:gd name="T17" fmla="*/ 2147483647 h 200"/>
              <a:gd name="T18" fmla="*/ 2147483647 w 199"/>
              <a:gd name="T19" fmla="*/ 2147483647 h 200"/>
              <a:gd name="T20" fmla="*/ 2147483647 w 199"/>
              <a:gd name="T21" fmla="*/ 0 h 200"/>
              <a:gd name="T22" fmla="*/ 2147483647 w 199"/>
              <a:gd name="T23" fmla="*/ 0 h 200"/>
              <a:gd name="T24" fmla="*/ 2147483647 w 199"/>
              <a:gd name="T25" fmla="*/ 2147483647 h 200"/>
              <a:gd name="T26" fmla="*/ 2147483647 w 199"/>
              <a:gd name="T27" fmla="*/ 2147483647 h 200"/>
              <a:gd name="T28" fmla="*/ 2147483647 w 199"/>
              <a:gd name="T29" fmla="*/ 2147483647 h 200"/>
              <a:gd name="T30" fmla="*/ 2147483647 w 199"/>
              <a:gd name="T31" fmla="*/ 2147483647 h 200"/>
              <a:gd name="T32" fmla="*/ 2147483647 w 199"/>
              <a:gd name="T33" fmla="*/ 2147483647 h 200"/>
              <a:gd name="T34" fmla="*/ 2147483647 w 199"/>
              <a:gd name="T35" fmla="*/ 2147483647 h 200"/>
              <a:gd name="T36" fmla="*/ 2147483647 w 199"/>
              <a:gd name="T37" fmla="*/ 2147483647 h 200"/>
              <a:gd name="T38" fmla="*/ 2147483647 w 199"/>
              <a:gd name="T39" fmla="*/ 2147483647 h 200"/>
              <a:gd name="T40" fmla="*/ 2147483647 w 199"/>
              <a:gd name="T41" fmla="*/ 2147483647 h 200"/>
              <a:gd name="T42" fmla="*/ 2147483647 w 199"/>
              <a:gd name="T43" fmla="*/ 2147483647 h 200"/>
              <a:gd name="T44" fmla="*/ 0 w 199"/>
              <a:gd name="T45" fmla="*/ 2147483647 h 200"/>
              <a:gd name="T46" fmla="*/ 0 w 199"/>
              <a:gd name="T47" fmla="*/ 2147483647 h 200"/>
              <a:gd name="T48" fmla="*/ 2147483647 w 199"/>
              <a:gd name="T49" fmla="*/ 2147483647 h 200"/>
              <a:gd name="T50" fmla="*/ 2147483647 w 199"/>
              <a:gd name="T51" fmla="*/ 2147483647 h 200"/>
              <a:gd name="T52" fmla="*/ 2147483647 w 199"/>
              <a:gd name="T53" fmla="*/ 2147483647 h 200"/>
              <a:gd name="T54" fmla="*/ 2147483647 w 199"/>
              <a:gd name="T55" fmla="*/ 2147483647 h 200"/>
              <a:gd name="T56" fmla="*/ 2147483647 w 199"/>
              <a:gd name="T57" fmla="*/ 2147483647 h 200"/>
              <a:gd name="T58" fmla="*/ 2147483647 w 199"/>
              <a:gd name="T59" fmla="*/ 2147483647 h 200"/>
              <a:gd name="T60" fmla="*/ 2147483647 w 199"/>
              <a:gd name="T61" fmla="*/ 2147483647 h 200"/>
              <a:gd name="T62" fmla="*/ 2147483647 w 199"/>
              <a:gd name="T63" fmla="*/ 2147483647 h 200"/>
              <a:gd name="T64" fmla="*/ 2147483647 w 199"/>
              <a:gd name="T65" fmla="*/ 2147483647 h 200"/>
              <a:gd name="T66" fmla="*/ 2147483647 w 199"/>
              <a:gd name="T67" fmla="*/ 2147483647 h 200"/>
              <a:gd name="T68" fmla="*/ 2147483647 w 199"/>
              <a:gd name="T69" fmla="*/ 2147483647 h 200"/>
              <a:gd name="T70" fmla="*/ 2147483647 w 199"/>
              <a:gd name="T71" fmla="*/ 2147483647 h 200"/>
              <a:gd name="T72" fmla="*/ 2147483647 w 199"/>
              <a:gd name="T73" fmla="*/ 2147483647 h 200"/>
              <a:gd name="T74" fmla="*/ 2147483647 w 199"/>
              <a:gd name="T75" fmla="*/ 2147483647 h 200"/>
              <a:gd name="T76" fmla="*/ 2147483647 w 199"/>
              <a:gd name="T77" fmla="*/ 2147483647 h 200"/>
              <a:gd name="T78" fmla="*/ 2147483647 w 199"/>
              <a:gd name="T79" fmla="*/ 2147483647 h 200"/>
              <a:gd name="T80" fmla="*/ 2147483647 w 199"/>
              <a:gd name="T81" fmla="*/ 2147483647 h 200"/>
              <a:gd name="T82" fmla="*/ 2147483647 w 199"/>
              <a:gd name="T83" fmla="*/ 2147483647 h 200"/>
              <a:gd name="T84" fmla="*/ 2147483647 w 199"/>
              <a:gd name="T85" fmla="*/ 2147483647 h 200"/>
              <a:gd name="T86" fmla="*/ 2147483647 w 199"/>
              <a:gd name="T87" fmla="*/ 2147483647 h 200"/>
              <a:gd name="T88" fmla="*/ 2147483647 w 199"/>
              <a:gd name="T89" fmla="*/ 2147483647 h 200"/>
              <a:gd name="T90" fmla="*/ 2147483647 w 199"/>
              <a:gd name="T91" fmla="*/ 2147483647 h 200"/>
              <a:gd name="T92" fmla="*/ 2147483647 w 199"/>
              <a:gd name="T93" fmla="*/ 2147483647 h 200"/>
              <a:gd name="T94" fmla="*/ 2147483647 w 199"/>
              <a:gd name="T95" fmla="*/ 2147483647 h 200"/>
              <a:gd name="T96" fmla="*/ 2147483647 w 199"/>
              <a:gd name="T97" fmla="*/ 2147483647 h 200"/>
              <a:gd name="T98" fmla="*/ 2147483647 w 199"/>
              <a:gd name="T99" fmla="*/ 2147483647 h 200"/>
              <a:gd name="T100" fmla="*/ 2147483647 w 199"/>
              <a:gd name="T101" fmla="*/ 2147483647 h 200"/>
              <a:gd name="T102" fmla="*/ 2147483647 w 199"/>
              <a:gd name="T103" fmla="*/ 2147483647 h 200"/>
              <a:gd name="T104" fmla="*/ 2147483647 w 199"/>
              <a:gd name="T105" fmla="*/ 2147483647 h 200"/>
              <a:gd name="T106" fmla="*/ 2147483647 w 199"/>
              <a:gd name="T107" fmla="*/ 2147483647 h 200"/>
              <a:gd name="T108" fmla="*/ 2147483647 w 199"/>
              <a:gd name="T109" fmla="*/ 2147483647 h 200"/>
              <a:gd name="T110" fmla="*/ 2147483647 w 199"/>
              <a:gd name="T111" fmla="*/ 2147483647 h 200"/>
              <a:gd name="T112" fmla="*/ 2147483647 w 199"/>
              <a:gd name="T113" fmla="*/ 2147483647 h 200"/>
              <a:gd name="T114" fmla="*/ 2147483647 w 199"/>
              <a:gd name="T115" fmla="*/ 2147483647 h 200"/>
              <a:gd name="T116" fmla="*/ 2147483647 w 199"/>
              <a:gd name="T117" fmla="*/ 2147483647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rgbClr val="FFB01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7177" name="文本框 28"/>
          <p:cNvSpPr>
            <a:spLocks noChangeArrowheads="1"/>
          </p:cNvSpPr>
          <p:nvPr/>
        </p:nvSpPr>
        <p:spPr bwMode="auto">
          <a:xfrm>
            <a:off x="4749800" y="1349375"/>
            <a:ext cx="17986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7178" name="文本框 29"/>
          <p:cNvSpPr>
            <a:spLocks noChangeArrowheads="1"/>
          </p:cNvSpPr>
          <p:nvPr/>
        </p:nvSpPr>
        <p:spPr bwMode="auto">
          <a:xfrm>
            <a:off x="4749800" y="2092325"/>
            <a:ext cx="1468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7179" name="文本框 30"/>
          <p:cNvSpPr>
            <a:spLocks noChangeArrowheads="1"/>
          </p:cNvSpPr>
          <p:nvPr/>
        </p:nvSpPr>
        <p:spPr bwMode="auto">
          <a:xfrm>
            <a:off x="7497763" y="1341438"/>
            <a:ext cx="1798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7180" name="文本框 31"/>
          <p:cNvSpPr>
            <a:spLocks noChangeArrowheads="1"/>
          </p:cNvSpPr>
          <p:nvPr/>
        </p:nvSpPr>
        <p:spPr bwMode="auto">
          <a:xfrm>
            <a:off x="7497763" y="2082800"/>
            <a:ext cx="1468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7181" name="文本框 32"/>
          <p:cNvSpPr>
            <a:spLocks noChangeArrowheads="1"/>
          </p:cNvSpPr>
          <p:nvPr/>
        </p:nvSpPr>
        <p:spPr bwMode="auto">
          <a:xfrm>
            <a:off x="6084888" y="4718050"/>
            <a:ext cx="1800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7182" name="文本框 33"/>
          <p:cNvSpPr>
            <a:spLocks noChangeArrowheads="1"/>
          </p:cNvSpPr>
          <p:nvPr/>
        </p:nvSpPr>
        <p:spPr bwMode="auto">
          <a:xfrm>
            <a:off x="6084888" y="4238625"/>
            <a:ext cx="1470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
        <p:nvSpPr>
          <p:cNvPr id="7183" name="文本框 34"/>
          <p:cNvSpPr>
            <a:spLocks noChangeArrowheads="1"/>
          </p:cNvSpPr>
          <p:nvPr/>
        </p:nvSpPr>
        <p:spPr bwMode="auto">
          <a:xfrm>
            <a:off x="9037638" y="5227638"/>
            <a:ext cx="1798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3B3B3B"/>
                </a:solidFill>
                <a:latin typeface="微软雅黑" pitchFamily="34" charset="-122"/>
                <a:ea typeface="微软雅黑" pitchFamily="34" charset="-122"/>
                <a:sym typeface="宋体" pitchFamily="2" charset="-122"/>
              </a:rPr>
              <a:t>点击此处添加文字说明</a:t>
            </a:r>
            <a:endParaRPr lang="en-US" sz="1200">
              <a:solidFill>
                <a:srgbClr val="3B3B3B"/>
              </a:solidFill>
              <a:latin typeface="微软雅黑" pitchFamily="34" charset="-122"/>
              <a:ea typeface="微软雅黑" pitchFamily="34" charset="-122"/>
              <a:sym typeface="宋体" pitchFamily="2" charset="-122"/>
            </a:endParaRPr>
          </a:p>
          <a:p>
            <a:r>
              <a:rPr lang="zh-CN" altLang="en-US" sz="1200">
                <a:solidFill>
                  <a:srgbClr val="3B3B3B"/>
                </a:solidFill>
                <a:latin typeface="微软雅黑" pitchFamily="34" charset="-122"/>
                <a:ea typeface="微软雅黑" pitchFamily="34" charset="-122"/>
                <a:sym typeface="宋体" pitchFamily="2" charset="-122"/>
              </a:rPr>
              <a:t>点击此处添加文字说明</a:t>
            </a:r>
          </a:p>
          <a:p>
            <a:r>
              <a:rPr lang="zh-CN" altLang="en-US" sz="1200">
                <a:solidFill>
                  <a:srgbClr val="3B3B3B"/>
                </a:solidFill>
                <a:latin typeface="微软雅黑" pitchFamily="34" charset="-122"/>
                <a:ea typeface="微软雅黑" pitchFamily="34" charset="-122"/>
                <a:sym typeface="宋体" pitchFamily="2" charset="-122"/>
              </a:rPr>
              <a:t>点击此处添加文字说明</a:t>
            </a:r>
          </a:p>
        </p:txBody>
      </p:sp>
      <p:sp>
        <p:nvSpPr>
          <p:cNvPr id="7184" name="文本框 35"/>
          <p:cNvSpPr>
            <a:spLocks noChangeArrowheads="1"/>
          </p:cNvSpPr>
          <p:nvPr/>
        </p:nvSpPr>
        <p:spPr bwMode="auto">
          <a:xfrm>
            <a:off x="9037638" y="4749800"/>
            <a:ext cx="1468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rgbClr val="3B3B3B"/>
                </a:solidFill>
                <a:latin typeface="微软雅黑" pitchFamily="34" charset="-122"/>
                <a:ea typeface="微软雅黑" pitchFamily="34" charset="-122"/>
                <a:sym typeface="宋体" pitchFamily="2" charset="-122"/>
              </a:rPr>
              <a:t>添加标题</a:t>
            </a:r>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8195" name="组合 1"/>
          <p:cNvGrpSpPr>
            <a:grpSpLocks/>
          </p:cNvGrpSpPr>
          <p:nvPr/>
        </p:nvGrpSpPr>
        <p:grpSpPr bwMode="auto">
          <a:xfrm>
            <a:off x="5013325" y="931863"/>
            <a:ext cx="6356350" cy="3081337"/>
            <a:chOff x="0" y="0"/>
            <a:chExt cx="12192000" cy="630377"/>
          </a:xfrm>
        </p:grpSpPr>
        <p:sp>
          <p:nvSpPr>
            <p:cNvPr id="8205" name="矩形 2"/>
            <p:cNvSpPr>
              <a:spLocks noChangeArrowheads="1"/>
            </p:cNvSpPr>
            <p:nvPr/>
          </p:nvSpPr>
          <p:spPr bwMode="auto">
            <a:xfrm>
              <a:off x="0" y="28562"/>
              <a:ext cx="12192000" cy="601815"/>
            </a:xfrm>
            <a:prstGeom prst="rect">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06" name="矩形 3"/>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pic>
        <p:nvPicPr>
          <p:cNvPr id="8196" name="图片 5"/>
          <p:cNvPicPr>
            <a:picLocks noChangeAspect="1" noChangeArrowheads="1"/>
          </p:cNvPicPr>
          <p:nvPr/>
        </p:nvPicPr>
        <p:blipFill>
          <a:blip r:embed="rId2">
            <a:extLst>
              <a:ext uri="{28A0092B-C50C-407E-A947-70E740481C1C}">
                <a14:useLocalDpi xmlns:a14="http://schemas.microsoft.com/office/drawing/2010/main" val="0"/>
              </a:ext>
            </a:extLst>
          </a:blip>
          <a:srcRect l="24986" r="24986"/>
          <a:stretch>
            <a:fillRect/>
          </a:stretch>
        </p:blipFill>
        <p:spPr bwMode="auto">
          <a:xfrm>
            <a:off x="908050" y="901700"/>
            <a:ext cx="4003675"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Box 15"/>
          <p:cNvSpPr>
            <a:spLocks noChangeArrowheads="1"/>
          </p:cNvSpPr>
          <p:nvPr/>
        </p:nvSpPr>
        <p:spPr bwMode="auto">
          <a:xfrm>
            <a:off x="5133975" y="2273300"/>
            <a:ext cx="583723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chemeClr val="bg1"/>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pic>
        <p:nvPicPr>
          <p:cNvPr id="8198" name="图片 7"/>
          <p:cNvPicPr>
            <a:picLocks noChangeAspect="1" noChangeArrowheads="1"/>
          </p:cNvPicPr>
          <p:nvPr/>
        </p:nvPicPr>
        <p:blipFill>
          <a:blip r:embed="rId3">
            <a:extLst>
              <a:ext uri="{28A0092B-C50C-407E-A947-70E740481C1C}">
                <a14:useLocalDpi xmlns:a14="http://schemas.microsoft.com/office/drawing/2010/main" val="0"/>
              </a:ext>
            </a:extLst>
          </a:blip>
          <a:srcRect l="51797" r="1282" b="6233"/>
          <a:stretch>
            <a:fillRect/>
          </a:stretch>
        </p:blipFill>
        <p:spPr bwMode="auto">
          <a:xfrm>
            <a:off x="9866313" y="4213225"/>
            <a:ext cx="1503362"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9" name="组合 8"/>
          <p:cNvGrpSpPr>
            <a:grpSpLocks/>
          </p:cNvGrpSpPr>
          <p:nvPr/>
        </p:nvGrpSpPr>
        <p:grpSpPr bwMode="auto">
          <a:xfrm>
            <a:off x="5013325" y="4213225"/>
            <a:ext cx="4732338" cy="2003425"/>
            <a:chOff x="0" y="0"/>
            <a:chExt cx="12192000" cy="630377"/>
          </a:xfrm>
        </p:grpSpPr>
        <p:sp>
          <p:nvSpPr>
            <p:cNvPr id="8203" name="矩形 9"/>
            <p:cNvSpPr>
              <a:spLocks noChangeArrowheads="1"/>
            </p:cNvSpPr>
            <p:nvPr/>
          </p:nvSpPr>
          <p:spPr bwMode="auto">
            <a:xfrm>
              <a:off x="0" y="28562"/>
              <a:ext cx="12192000" cy="601815"/>
            </a:xfrm>
            <a:prstGeom prst="rect">
              <a:avLst/>
            </a:prstGeom>
            <a:solidFill>
              <a:srgbClr val="3A3A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204" name="矩形 10"/>
            <p:cNvSpPr>
              <a:spLocks noChangeArrowheads="1"/>
            </p:cNvSpPr>
            <p:nvPr/>
          </p:nvSpPr>
          <p:spPr bwMode="auto">
            <a:xfrm>
              <a:off x="0" y="0"/>
              <a:ext cx="12192000" cy="28562"/>
            </a:xfrm>
            <a:prstGeom prst="rect">
              <a:avLst/>
            </a:prstGeom>
            <a:solidFill>
              <a:srgbClr val="F4F4F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8200" name="TextBox 15"/>
          <p:cNvSpPr>
            <a:spLocks noChangeArrowheads="1"/>
          </p:cNvSpPr>
          <p:nvPr/>
        </p:nvSpPr>
        <p:spPr bwMode="auto">
          <a:xfrm>
            <a:off x="5224463" y="5019675"/>
            <a:ext cx="43434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400">
                <a:solidFill>
                  <a:schemeClr val="bg1"/>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a:t>
            </a:r>
          </a:p>
        </p:txBody>
      </p:sp>
      <p:sp>
        <p:nvSpPr>
          <p:cNvPr id="8201" name="矩形 12"/>
          <p:cNvSpPr>
            <a:spLocks noChangeArrowheads="1"/>
          </p:cNvSpPr>
          <p:nvPr/>
        </p:nvSpPr>
        <p:spPr bwMode="auto">
          <a:xfrm>
            <a:off x="5133975" y="1504950"/>
            <a:ext cx="469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3200" b="1">
              <a:solidFill>
                <a:srgbClr val="000000"/>
              </a:solidFill>
              <a:latin typeface="Calibri" pitchFamily="34" charset="0"/>
              <a:sym typeface="宋体" pitchFamily="2" charset="-122"/>
            </a:endParaRPr>
          </a:p>
        </p:txBody>
      </p:sp>
      <p:sp>
        <p:nvSpPr>
          <p:cNvPr id="8202" name="矩形 13"/>
          <p:cNvSpPr>
            <a:spLocks noChangeArrowheads="1"/>
          </p:cNvSpPr>
          <p:nvPr/>
        </p:nvSpPr>
        <p:spPr bwMode="auto">
          <a:xfrm>
            <a:off x="5997575" y="4432300"/>
            <a:ext cx="35702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2400" b="1">
              <a:solidFill>
                <a:srgbClr val="000000"/>
              </a:solidFill>
              <a:latin typeface="Calibri" pitchFamily="34" charset="0"/>
              <a:sym typeface="宋体" pitchFamily="2" charset="-122"/>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bg bwMode="auto">
      <p:bgPr>
        <a:gradFill rotWithShape="1">
          <a:gsLst>
            <a:gs pos="0">
              <a:srgbClr val="FFD966"/>
            </a:gs>
            <a:gs pos="48000">
              <a:srgbClr val="FFD966"/>
            </a:gs>
            <a:gs pos="96999">
              <a:srgbClr val="F8A221"/>
            </a:gs>
            <a:gs pos="100000">
              <a:srgbClr val="F8A221"/>
            </a:gs>
          </a:gsLst>
          <a:lin ang="2700000" scaled="1"/>
        </a:gradFill>
        <a:effectLst/>
      </p:bgPr>
    </p:bg>
    <p:spTree>
      <p:nvGrpSpPr>
        <p:cNvPr id="1" name=""/>
        <p:cNvGrpSpPr/>
        <p:nvPr/>
      </p:nvGrpSpPr>
      <p:grpSpPr>
        <a:xfrm>
          <a:off x="0" y="0"/>
          <a:ext cx="0" cy="0"/>
          <a:chOff x="0" y="0"/>
          <a:chExt cx="0" cy="0"/>
        </a:xfrm>
      </p:grpSpPr>
      <p:sp>
        <p:nvSpPr>
          <p:cNvPr id="9218"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19" name="Text Box 3"/>
          <p:cNvSpPr>
            <a:spLocks noChangeArrowheads="1"/>
          </p:cNvSpPr>
          <p:nvPr/>
        </p:nvSpPr>
        <p:spPr bwMode="auto">
          <a:xfrm>
            <a:off x="1400175" y="3157538"/>
            <a:ext cx="4802188"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nchor="ctr">
            <a:spAutoFit/>
          </a:bodyPr>
          <a:lstStyle/>
          <a:p>
            <a:pPr algn="r"/>
            <a:r>
              <a:rPr lang="zh-CN" altLang="en-US" sz="3200">
                <a:solidFill>
                  <a:srgbClr val="3B3B3B"/>
                </a:solidFill>
                <a:latin typeface="微软雅黑" pitchFamily="34" charset="-122"/>
                <a:ea typeface="微软雅黑" pitchFamily="34" charset="-122"/>
                <a:sym typeface="微软雅黑" pitchFamily="34" charset="-122"/>
              </a:rPr>
              <a:t>工作中的</a:t>
            </a:r>
          </a:p>
          <a:p>
            <a:pPr algn="r"/>
            <a:r>
              <a:rPr lang="zh-CN" altLang="en-US" sz="7200" b="1">
                <a:solidFill>
                  <a:srgbClr val="3B3B3B"/>
                </a:solidFill>
                <a:latin typeface="微软雅黑" pitchFamily="34" charset="-122"/>
                <a:ea typeface="微软雅黑" pitchFamily="34" charset="-122"/>
                <a:sym typeface="微软雅黑" pitchFamily="34" charset="-122"/>
              </a:rPr>
              <a:t>成绩与不足</a:t>
            </a:r>
            <a:endParaRPr lang="zh-CN" altLang="en-US"/>
          </a:p>
        </p:txBody>
      </p:sp>
      <p:sp>
        <p:nvSpPr>
          <p:cNvPr id="9220" name="矩形 13"/>
          <p:cNvSpPr>
            <a:spLocks noChangeArrowheads="1"/>
          </p:cNvSpPr>
          <p:nvPr/>
        </p:nvSpPr>
        <p:spPr bwMode="auto">
          <a:xfrm>
            <a:off x="2398713" y="2635250"/>
            <a:ext cx="38036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altLang="zh-CN">
                <a:solidFill>
                  <a:srgbClr val="3B3B3B"/>
                </a:solidFill>
                <a:latin typeface="微软雅黑" pitchFamily="34" charset="-122"/>
                <a:ea typeface="微软雅黑" pitchFamily="34" charset="-122"/>
                <a:sym typeface="微软雅黑" pitchFamily="34" charset="-122"/>
              </a:rPr>
              <a:t>Achievements and shortcomings</a:t>
            </a:r>
            <a:endParaRPr lang="zh-CN" altLang="en-US"/>
          </a:p>
        </p:txBody>
      </p:sp>
      <p:sp>
        <p:nvSpPr>
          <p:cNvPr id="9221" name="直接连接符 15"/>
          <p:cNvSpPr>
            <a:spLocks noChangeShapeType="1"/>
          </p:cNvSpPr>
          <p:nvPr/>
        </p:nvSpPr>
        <p:spPr bwMode="auto">
          <a:xfrm>
            <a:off x="981075" y="3041650"/>
            <a:ext cx="5219700" cy="1588"/>
          </a:xfrm>
          <a:prstGeom prst="line">
            <a:avLst/>
          </a:prstGeom>
          <a:noFill/>
          <a:ln w="6350">
            <a:solidFill>
              <a:srgbClr val="3F3F3F"/>
            </a:solidFill>
            <a:bevel/>
            <a:headEnd/>
            <a:tailEnd/>
          </a:ln>
          <a:extLst>
            <a:ext uri="{909E8E84-426E-40DD-AFC4-6F175D3DCCD1}">
              <a14:hiddenFill xmlns:a14="http://schemas.microsoft.com/office/drawing/2010/main">
                <a:noFill/>
              </a14:hiddenFill>
            </a:ext>
          </a:extLst>
        </p:spPr>
        <p:txBody>
          <a:bodyPr/>
          <a:lstStyle/>
          <a:p>
            <a:endParaRPr lang="zh-CN" altLang="en-US"/>
          </a:p>
        </p:txBody>
      </p:sp>
      <p:pic>
        <p:nvPicPr>
          <p:cNvPr id="922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8275" y="1184275"/>
            <a:ext cx="5673725" cy="567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3"/>
          <p:cNvSpPr>
            <a:spLocks noChangeArrowheads="1"/>
          </p:cNvSpPr>
          <p:nvPr/>
        </p:nvSpPr>
        <p:spPr bwMode="auto">
          <a:xfrm>
            <a:off x="0" y="0"/>
            <a:ext cx="12192000" cy="6858000"/>
          </a:xfrm>
          <a:prstGeom prst="rect">
            <a:avLst/>
          </a:prstGeom>
          <a:solidFill>
            <a:srgbClr val="FFB01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0243" name="Group 25"/>
          <p:cNvGrpSpPr>
            <a:grpSpLocks/>
          </p:cNvGrpSpPr>
          <p:nvPr/>
        </p:nvGrpSpPr>
        <p:grpSpPr bwMode="auto">
          <a:xfrm>
            <a:off x="1465263" y="1830388"/>
            <a:ext cx="638175" cy="588962"/>
            <a:chOff x="0" y="0"/>
            <a:chExt cx="1120" cy="1037"/>
          </a:xfrm>
        </p:grpSpPr>
        <p:sp>
          <p:nvSpPr>
            <p:cNvPr id="10278" name="Freeform 26"/>
            <p:cNvSpPr>
              <a:spLocks noEditPoints="1" noChangeArrowheads="1"/>
            </p:cNvSpPr>
            <p:nvPr/>
          </p:nvSpPr>
          <p:spPr bwMode="auto">
            <a:xfrm>
              <a:off x="450" y="0"/>
              <a:ext cx="670" cy="671"/>
            </a:xfrm>
            <a:custGeom>
              <a:avLst/>
              <a:gdLst>
                <a:gd name="T0" fmla="*/ 617467 w 282"/>
                <a:gd name="T1" fmla="*/ 63921 h 282"/>
                <a:gd name="T2" fmla="*/ 396110 w 282"/>
                <a:gd name="T3" fmla="*/ 63921 h 282"/>
                <a:gd name="T4" fmla="*/ 0 w 282"/>
                <a:gd name="T5" fmla="*/ 464570 h 282"/>
                <a:gd name="T6" fmla="*/ 222119 w 282"/>
                <a:gd name="T7" fmla="*/ 689652 h 282"/>
                <a:gd name="T8" fmla="*/ 617467 w 282"/>
                <a:gd name="T9" fmla="*/ 290512 h 282"/>
                <a:gd name="T10" fmla="*/ 617467 w 282"/>
                <a:gd name="T11" fmla="*/ 63921 h 282"/>
                <a:gd name="T12" fmla="*/ 132936 w 282"/>
                <a:gd name="T13" fmla="*/ 469310 h 282"/>
                <a:gd name="T14" fmla="*/ 106530 w 282"/>
                <a:gd name="T15" fmla="*/ 443000 h 282"/>
                <a:gd name="T16" fmla="*/ 441962 w 282"/>
                <a:gd name="T17" fmla="*/ 102737 h 282"/>
                <a:gd name="T18" fmla="*/ 468019 w 282"/>
                <a:gd name="T19" fmla="*/ 102737 h 282"/>
                <a:gd name="T20" fmla="*/ 468019 w 282"/>
                <a:gd name="T21" fmla="*/ 129596 h 282"/>
                <a:gd name="T22" fmla="*/ 132936 w 282"/>
                <a:gd name="T23" fmla="*/ 469310 h 282"/>
                <a:gd name="T24" fmla="*/ 187961 w 282"/>
                <a:gd name="T25" fmla="*/ 525988 h 282"/>
                <a:gd name="T26" fmla="*/ 161556 w 282"/>
                <a:gd name="T27" fmla="*/ 498353 h 282"/>
                <a:gd name="T28" fmla="*/ 523976 w 282"/>
                <a:gd name="T29" fmla="*/ 131713 h 282"/>
                <a:gd name="T30" fmla="*/ 550393 w 282"/>
                <a:gd name="T31" fmla="*/ 131713 h 282"/>
                <a:gd name="T32" fmla="*/ 550393 w 282"/>
                <a:gd name="T33" fmla="*/ 159343 h 282"/>
                <a:gd name="T34" fmla="*/ 187961 w 282"/>
                <a:gd name="T35" fmla="*/ 525988 h 282"/>
                <a:gd name="T36" fmla="*/ 243540 w 282"/>
                <a:gd name="T37" fmla="*/ 581667 h 282"/>
                <a:gd name="T38" fmla="*/ 217118 w 282"/>
                <a:gd name="T39" fmla="*/ 554965 h 282"/>
                <a:gd name="T40" fmla="*/ 552206 w 282"/>
                <a:gd name="T41" fmla="*/ 214696 h 282"/>
                <a:gd name="T42" fmla="*/ 578623 w 282"/>
                <a:gd name="T43" fmla="*/ 214696 h 282"/>
                <a:gd name="T44" fmla="*/ 578623 w 282"/>
                <a:gd name="T45" fmla="*/ 242626 h 282"/>
                <a:gd name="T46" fmla="*/ 243540 w 282"/>
                <a:gd name="T47" fmla="*/ 581667 h 28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2"/>
                <a:gd name="T73" fmla="*/ 0 h 282"/>
                <a:gd name="T74" fmla="*/ 282 w 282"/>
                <a:gd name="T75" fmla="*/ 282 h 28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2" h="282">
                  <a:moveTo>
                    <a:pt x="256" y="26"/>
                  </a:moveTo>
                  <a:cubicBezTo>
                    <a:pt x="231" y="0"/>
                    <a:pt x="189" y="0"/>
                    <a:pt x="164" y="26"/>
                  </a:cubicBezTo>
                  <a:cubicBezTo>
                    <a:pt x="0" y="190"/>
                    <a:pt x="0" y="190"/>
                    <a:pt x="0" y="190"/>
                  </a:cubicBezTo>
                  <a:cubicBezTo>
                    <a:pt x="92" y="282"/>
                    <a:pt x="92" y="282"/>
                    <a:pt x="92" y="282"/>
                  </a:cubicBezTo>
                  <a:cubicBezTo>
                    <a:pt x="256" y="119"/>
                    <a:pt x="256" y="119"/>
                    <a:pt x="256" y="119"/>
                  </a:cubicBezTo>
                  <a:cubicBezTo>
                    <a:pt x="282" y="93"/>
                    <a:pt x="282"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79" name="Freeform 27"/>
            <p:cNvSpPr>
              <a:spLocks noChangeArrowheads="1"/>
            </p:cNvSpPr>
            <p:nvPr/>
          </p:nvSpPr>
          <p:spPr bwMode="auto">
            <a:xfrm>
              <a:off x="79" y="573"/>
              <a:ext cx="463" cy="464"/>
            </a:xfrm>
            <a:custGeom>
              <a:avLst/>
              <a:gdLst>
                <a:gd name="T0" fmla="*/ 299 w 463"/>
                <a:gd name="T1" fmla="*/ 276 h 464"/>
                <a:gd name="T2" fmla="*/ 280 w 463"/>
                <a:gd name="T3" fmla="*/ 255 h 464"/>
                <a:gd name="T4" fmla="*/ 463 w 463"/>
                <a:gd name="T5" fmla="*/ 71 h 464"/>
                <a:gd name="T6" fmla="*/ 390 w 463"/>
                <a:gd name="T7" fmla="*/ 0 h 464"/>
                <a:gd name="T8" fmla="*/ 206 w 463"/>
                <a:gd name="T9" fmla="*/ 183 h 464"/>
                <a:gd name="T10" fmla="*/ 187 w 463"/>
                <a:gd name="T11" fmla="*/ 164 h 464"/>
                <a:gd name="T12" fmla="*/ 145 w 463"/>
                <a:gd name="T13" fmla="*/ 186 h 464"/>
                <a:gd name="T14" fmla="*/ 0 w 463"/>
                <a:gd name="T15" fmla="*/ 419 h 464"/>
                <a:gd name="T16" fmla="*/ 42 w 463"/>
                <a:gd name="T17" fmla="*/ 464 h 464"/>
                <a:gd name="T18" fmla="*/ 275 w 463"/>
                <a:gd name="T19" fmla="*/ 319 h 464"/>
                <a:gd name="T20" fmla="*/ 299 w 463"/>
                <a:gd name="T21" fmla="*/ 276 h 46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63"/>
                <a:gd name="T34" fmla="*/ 0 h 464"/>
                <a:gd name="T35" fmla="*/ 463 w 463"/>
                <a:gd name="T36" fmla="*/ 464 h 46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63" h="464">
                  <a:moveTo>
                    <a:pt x="299" y="276"/>
                  </a:moveTo>
                  <a:lnTo>
                    <a:pt x="280" y="255"/>
                  </a:lnTo>
                  <a:lnTo>
                    <a:pt x="463" y="71"/>
                  </a:lnTo>
                  <a:lnTo>
                    <a:pt x="390" y="0"/>
                  </a:lnTo>
                  <a:lnTo>
                    <a:pt x="206" y="183"/>
                  </a:lnTo>
                  <a:lnTo>
                    <a:pt x="187" y="164"/>
                  </a:lnTo>
                  <a:lnTo>
                    <a:pt x="145" y="186"/>
                  </a:lnTo>
                  <a:lnTo>
                    <a:pt x="0" y="419"/>
                  </a:lnTo>
                  <a:lnTo>
                    <a:pt x="42" y="464"/>
                  </a:lnTo>
                  <a:lnTo>
                    <a:pt x="275" y="319"/>
                  </a:lnTo>
                  <a:lnTo>
                    <a:pt x="299" y="276"/>
                  </a:ln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80" name="Freeform 28"/>
            <p:cNvSpPr>
              <a:spLocks noChangeArrowheads="1"/>
            </p:cNvSpPr>
            <p:nvPr/>
          </p:nvSpPr>
          <p:spPr bwMode="auto">
            <a:xfrm>
              <a:off x="0" y="9"/>
              <a:ext cx="490" cy="493"/>
            </a:xfrm>
            <a:custGeom>
              <a:avLst/>
              <a:gdLst>
                <a:gd name="T0" fmla="*/ 251196 w 206"/>
                <a:gd name="T1" fmla="*/ 0 h 207"/>
                <a:gd name="T2" fmla="*/ 187458 w 206"/>
                <a:gd name="T3" fmla="*/ 7266 h 207"/>
                <a:gd name="T4" fmla="*/ 194701 w 206"/>
                <a:gd name="T5" fmla="*/ 12575 h 207"/>
                <a:gd name="T6" fmla="*/ 284723 w 206"/>
                <a:gd name="T7" fmla="*/ 105657 h 207"/>
                <a:gd name="T8" fmla="*/ 284723 w 206"/>
                <a:gd name="T9" fmla="*/ 276463 h 207"/>
                <a:gd name="T10" fmla="*/ 116820 w 206"/>
                <a:gd name="T11" fmla="*/ 276463 h 207"/>
                <a:gd name="T12" fmla="*/ 26660 w 206"/>
                <a:gd name="T13" fmla="*/ 182129 h 207"/>
                <a:gd name="T14" fmla="*/ 14146 w 206"/>
                <a:gd name="T15" fmla="*/ 167727 h 207"/>
                <a:gd name="T16" fmla="*/ 0 w 206"/>
                <a:gd name="T17" fmla="*/ 253850 h 207"/>
                <a:gd name="T18" fmla="*/ 251196 w 206"/>
                <a:gd name="T19" fmla="*/ 510245 h 207"/>
                <a:gd name="T20" fmla="*/ 502271 w 206"/>
                <a:gd name="T21" fmla="*/ 253850 h 207"/>
                <a:gd name="T22" fmla="*/ 251196 w 206"/>
                <a:gd name="T23" fmla="*/ 0 h 20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6"/>
                <a:gd name="T37" fmla="*/ 0 h 207"/>
                <a:gd name="T38" fmla="*/ 206 w 206"/>
                <a:gd name="T39" fmla="*/ 207 h 20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6" h="207">
                  <a:moveTo>
                    <a:pt x="103" y="0"/>
                  </a:moveTo>
                  <a:cubicBezTo>
                    <a:pt x="94" y="0"/>
                    <a:pt x="86" y="1"/>
                    <a:pt x="77" y="3"/>
                  </a:cubicBezTo>
                  <a:cubicBezTo>
                    <a:pt x="78" y="4"/>
                    <a:pt x="79" y="5"/>
                    <a:pt x="80" y="5"/>
                  </a:cubicBezTo>
                  <a:cubicBezTo>
                    <a:pt x="117" y="43"/>
                    <a:pt x="117" y="43"/>
                    <a:pt x="117" y="43"/>
                  </a:cubicBezTo>
                  <a:cubicBezTo>
                    <a:pt x="136" y="62"/>
                    <a:pt x="136" y="93"/>
                    <a:pt x="117" y="112"/>
                  </a:cubicBezTo>
                  <a:cubicBezTo>
                    <a:pt x="98" y="131"/>
                    <a:pt x="67" y="131"/>
                    <a:pt x="48" y="112"/>
                  </a:cubicBezTo>
                  <a:cubicBezTo>
                    <a:pt x="11" y="74"/>
                    <a:pt x="11" y="74"/>
                    <a:pt x="11" y="74"/>
                  </a:cubicBezTo>
                  <a:cubicBezTo>
                    <a:pt x="9" y="72"/>
                    <a:pt x="7" y="70"/>
                    <a:pt x="6" y="68"/>
                  </a:cubicBezTo>
                  <a:cubicBezTo>
                    <a:pt x="2" y="79"/>
                    <a:pt x="0" y="91"/>
                    <a:pt x="0" y="103"/>
                  </a:cubicBezTo>
                  <a:cubicBezTo>
                    <a:pt x="0" y="161"/>
                    <a:pt x="46" y="207"/>
                    <a:pt x="103" y="207"/>
                  </a:cubicBezTo>
                  <a:cubicBezTo>
                    <a:pt x="160" y="207"/>
                    <a:pt x="206" y="161"/>
                    <a:pt x="206" y="103"/>
                  </a:cubicBezTo>
                  <a:cubicBezTo>
                    <a:pt x="206" y="46"/>
                    <a:pt x="160" y="0"/>
                    <a:pt x="103" y="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81" name="Freeform 29"/>
            <p:cNvSpPr>
              <a:spLocks noEditPoints="1" noChangeArrowheads="1"/>
            </p:cNvSpPr>
            <p:nvPr/>
          </p:nvSpPr>
          <p:spPr bwMode="auto">
            <a:xfrm>
              <a:off x="607" y="592"/>
              <a:ext cx="444" cy="445"/>
            </a:xfrm>
            <a:custGeom>
              <a:avLst/>
              <a:gdLst>
                <a:gd name="T0" fmla="*/ 393071 w 187"/>
                <a:gd name="T1" fmla="*/ 400947 h 187"/>
                <a:gd name="T2" fmla="*/ 393071 w 187"/>
                <a:gd name="T3" fmla="*/ 203608 h 187"/>
                <a:gd name="T4" fmla="*/ 193990 w 187"/>
                <a:gd name="T5" fmla="*/ 0 h 187"/>
                <a:gd name="T6" fmla="*/ 0 w 187"/>
                <a:gd name="T7" fmla="*/ 198337 h 187"/>
                <a:gd name="T8" fmla="*/ 199035 w 187"/>
                <a:gd name="T9" fmla="*/ 400947 h 187"/>
                <a:gd name="T10" fmla="*/ 393071 w 187"/>
                <a:gd name="T11" fmla="*/ 400947 h 187"/>
                <a:gd name="T12" fmla="*/ 261611 w 187"/>
                <a:gd name="T13" fmla="*/ 266258 h 187"/>
                <a:gd name="T14" fmla="*/ 343264 w 187"/>
                <a:gd name="T15" fmla="*/ 266258 h 187"/>
                <a:gd name="T16" fmla="*/ 343264 w 187"/>
                <a:gd name="T17" fmla="*/ 349575 h 187"/>
                <a:gd name="T18" fmla="*/ 261611 w 187"/>
                <a:gd name="T19" fmla="*/ 349575 h 187"/>
                <a:gd name="T20" fmla="*/ 261611 w 187"/>
                <a:gd name="T21" fmla="*/ 266258 h 18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7"/>
                <a:gd name="T34" fmla="*/ 0 h 187"/>
                <a:gd name="T35" fmla="*/ 187 w 187"/>
                <a:gd name="T36" fmla="*/ 187 h 1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7" h="187">
                  <a:moveTo>
                    <a:pt x="164" y="164"/>
                  </a:moveTo>
                  <a:cubicBezTo>
                    <a:pt x="187" y="142"/>
                    <a:pt x="187" y="105"/>
                    <a:pt x="164" y="83"/>
                  </a:cubicBezTo>
                  <a:cubicBezTo>
                    <a:pt x="81" y="0"/>
                    <a:pt x="81" y="0"/>
                    <a:pt x="81" y="0"/>
                  </a:cubicBezTo>
                  <a:cubicBezTo>
                    <a:pt x="0" y="81"/>
                    <a:pt x="0" y="81"/>
                    <a:pt x="0" y="81"/>
                  </a:cubicBezTo>
                  <a:cubicBezTo>
                    <a:pt x="83" y="164"/>
                    <a:pt x="83" y="164"/>
                    <a:pt x="83" y="164"/>
                  </a:cubicBezTo>
                  <a:cubicBezTo>
                    <a:pt x="105" y="187"/>
                    <a:pt x="142" y="187"/>
                    <a:pt x="164" y="164"/>
                  </a:cubicBezTo>
                  <a:close/>
                  <a:moveTo>
                    <a:pt x="109" y="109"/>
                  </a:moveTo>
                  <a:cubicBezTo>
                    <a:pt x="118" y="100"/>
                    <a:pt x="133" y="100"/>
                    <a:pt x="143" y="109"/>
                  </a:cubicBezTo>
                  <a:cubicBezTo>
                    <a:pt x="152" y="118"/>
                    <a:pt x="152" y="133"/>
                    <a:pt x="143" y="143"/>
                  </a:cubicBezTo>
                  <a:cubicBezTo>
                    <a:pt x="133" y="152"/>
                    <a:pt x="118" y="152"/>
                    <a:pt x="109" y="143"/>
                  </a:cubicBezTo>
                  <a:cubicBezTo>
                    <a:pt x="100" y="133"/>
                    <a:pt x="100" y="118"/>
                    <a:pt x="109" y="109"/>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0244" name="Group 13"/>
          <p:cNvGrpSpPr>
            <a:grpSpLocks/>
          </p:cNvGrpSpPr>
          <p:nvPr/>
        </p:nvGrpSpPr>
        <p:grpSpPr bwMode="auto">
          <a:xfrm>
            <a:off x="1492250" y="2741613"/>
            <a:ext cx="603250" cy="673100"/>
            <a:chOff x="0" y="0"/>
            <a:chExt cx="897" cy="1115"/>
          </a:xfrm>
        </p:grpSpPr>
        <p:sp>
          <p:nvSpPr>
            <p:cNvPr id="10275" name="Freeform 14"/>
            <p:cNvSpPr>
              <a:spLocks noChangeArrowheads="1"/>
            </p:cNvSpPr>
            <p:nvPr/>
          </p:nvSpPr>
          <p:spPr bwMode="auto">
            <a:xfrm>
              <a:off x="16" y="0"/>
              <a:ext cx="836" cy="262"/>
            </a:xfrm>
            <a:custGeom>
              <a:avLst/>
              <a:gdLst>
                <a:gd name="T0" fmla="*/ 865672 w 351"/>
                <a:gd name="T1" fmla="*/ 101344 h 110"/>
                <a:gd name="T2" fmla="*/ 724776 w 351"/>
                <a:gd name="T3" fmla="*/ 12576 h 110"/>
                <a:gd name="T4" fmla="*/ 101332 w 351"/>
                <a:gd name="T5" fmla="*/ 135687 h 110"/>
                <a:gd name="T6" fmla="*/ 5280 w 351"/>
                <a:gd name="T7" fmla="*/ 271268 h 110"/>
                <a:gd name="T8" fmla="*/ 865672 w 351"/>
                <a:gd name="T9" fmla="*/ 101344 h 110"/>
                <a:gd name="T10" fmla="*/ 0 60000 65536"/>
                <a:gd name="T11" fmla="*/ 0 60000 65536"/>
                <a:gd name="T12" fmla="*/ 0 60000 65536"/>
                <a:gd name="T13" fmla="*/ 0 60000 65536"/>
                <a:gd name="T14" fmla="*/ 0 60000 65536"/>
                <a:gd name="T15" fmla="*/ 0 w 351"/>
                <a:gd name="T16" fmla="*/ 0 h 110"/>
                <a:gd name="T17" fmla="*/ 351 w 351"/>
                <a:gd name="T18" fmla="*/ 110 h 110"/>
              </a:gdLst>
              <a:ahLst/>
              <a:cxnLst>
                <a:cxn ang="T10">
                  <a:pos x="T0" y="T1"/>
                </a:cxn>
                <a:cxn ang="T11">
                  <a:pos x="T2" y="T3"/>
                </a:cxn>
                <a:cxn ang="T12">
                  <a:pos x="T4" y="T5"/>
                </a:cxn>
                <a:cxn ang="T13">
                  <a:pos x="T6" y="T7"/>
                </a:cxn>
                <a:cxn ang="T14">
                  <a:pos x="T8" y="T9"/>
                </a:cxn>
              </a:cxnLst>
              <a:rect l="T15" t="T16" r="T17" b="T18"/>
              <a:pathLst>
                <a:path w="351" h="110">
                  <a:moveTo>
                    <a:pt x="351" y="41"/>
                  </a:moveTo>
                  <a:cubicBezTo>
                    <a:pt x="343" y="16"/>
                    <a:pt x="319" y="0"/>
                    <a:pt x="294" y="5"/>
                  </a:cubicBezTo>
                  <a:cubicBezTo>
                    <a:pt x="41" y="55"/>
                    <a:pt x="41" y="55"/>
                    <a:pt x="41" y="55"/>
                  </a:cubicBezTo>
                  <a:cubicBezTo>
                    <a:pt x="17" y="60"/>
                    <a:pt x="0" y="84"/>
                    <a:pt x="2" y="110"/>
                  </a:cubicBezTo>
                  <a:lnTo>
                    <a:pt x="351" y="4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76" name="Freeform 15"/>
            <p:cNvSpPr>
              <a:spLocks noChangeArrowheads="1"/>
            </p:cNvSpPr>
            <p:nvPr/>
          </p:nvSpPr>
          <p:spPr bwMode="auto">
            <a:xfrm>
              <a:off x="326" y="0"/>
              <a:ext cx="169" cy="71"/>
            </a:xfrm>
            <a:custGeom>
              <a:avLst/>
              <a:gdLst>
                <a:gd name="T0" fmla="*/ 174051 w 71"/>
                <a:gd name="T1" fmla="*/ 39554 h 30"/>
                <a:gd name="T2" fmla="*/ 174051 w 71"/>
                <a:gd name="T3" fmla="*/ 37422 h 30"/>
                <a:gd name="T4" fmla="*/ 135174 w 71"/>
                <a:gd name="T5" fmla="*/ 4890 h 30"/>
                <a:gd name="T6" fmla="*/ 26907 w 71"/>
                <a:gd name="T7" fmla="*/ 23754 h 30"/>
                <a:gd name="T8" fmla="*/ 5258 w 71"/>
                <a:gd name="T9" fmla="*/ 67857 h 30"/>
                <a:gd name="T10" fmla="*/ 5258 w 71"/>
                <a:gd name="T11" fmla="*/ 69923 h 30"/>
                <a:gd name="T12" fmla="*/ 174051 w 71"/>
                <a:gd name="T13" fmla="*/ 39554 h 30"/>
                <a:gd name="T14" fmla="*/ 0 60000 65536"/>
                <a:gd name="T15" fmla="*/ 0 60000 65536"/>
                <a:gd name="T16" fmla="*/ 0 60000 65536"/>
                <a:gd name="T17" fmla="*/ 0 60000 65536"/>
                <a:gd name="T18" fmla="*/ 0 60000 65536"/>
                <a:gd name="T19" fmla="*/ 0 60000 65536"/>
                <a:gd name="T20" fmla="*/ 0 60000 65536"/>
                <a:gd name="T21" fmla="*/ 0 w 71"/>
                <a:gd name="T22" fmla="*/ 0 h 30"/>
                <a:gd name="T23" fmla="*/ 71 w 71"/>
                <a:gd name="T24" fmla="*/ 30 h 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1" h="30">
                  <a:moveTo>
                    <a:pt x="71" y="17"/>
                  </a:moveTo>
                  <a:cubicBezTo>
                    <a:pt x="71" y="16"/>
                    <a:pt x="71" y="16"/>
                    <a:pt x="71" y="16"/>
                  </a:cubicBezTo>
                  <a:cubicBezTo>
                    <a:pt x="69" y="7"/>
                    <a:pt x="62" y="0"/>
                    <a:pt x="55" y="2"/>
                  </a:cubicBezTo>
                  <a:cubicBezTo>
                    <a:pt x="11" y="10"/>
                    <a:pt x="11" y="10"/>
                    <a:pt x="11" y="10"/>
                  </a:cubicBezTo>
                  <a:cubicBezTo>
                    <a:pt x="4" y="12"/>
                    <a:pt x="0" y="20"/>
                    <a:pt x="2" y="29"/>
                  </a:cubicBezTo>
                  <a:cubicBezTo>
                    <a:pt x="2" y="30"/>
                    <a:pt x="2" y="30"/>
                    <a:pt x="2" y="30"/>
                  </a:cubicBezTo>
                  <a:lnTo>
                    <a:pt x="71" y="1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77" name="Freeform 16"/>
            <p:cNvSpPr>
              <a:spLocks noEditPoints="1" noChangeArrowheads="1"/>
            </p:cNvSpPr>
            <p:nvPr/>
          </p:nvSpPr>
          <p:spPr bwMode="auto">
            <a:xfrm>
              <a:off x="0" y="283"/>
              <a:ext cx="897" cy="832"/>
            </a:xfrm>
            <a:custGeom>
              <a:avLst/>
              <a:gdLst>
                <a:gd name="T0" fmla="*/ 0 w 377"/>
                <a:gd name="T1" fmla="*/ 45862 h 350"/>
                <a:gd name="T2" fmla="*/ 168384 w 377"/>
                <a:gd name="T3" fmla="*/ 760576 h 350"/>
                <a:gd name="T4" fmla="*/ 745540 w 377"/>
                <a:gd name="T5" fmla="*/ 848390 h 350"/>
                <a:gd name="T6" fmla="*/ 862874 w 377"/>
                <a:gd name="T7" fmla="*/ 91843 h 350"/>
                <a:gd name="T8" fmla="*/ 875010 w 377"/>
                <a:gd name="T9" fmla="*/ 0 h 350"/>
                <a:gd name="T10" fmla="*/ 375922 w 377"/>
                <a:gd name="T11" fmla="*/ 184381 h 350"/>
                <a:gd name="T12" fmla="*/ 400638 w 377"/>
                <a:gd name="T13" fmla="*/ 184381 h 350"/>
                <a:gd name="T14" fmla="*/ 503250 w 377"/>
                <a:gd name="T15" fmla="*/ 186584 h 350"/>
                <a:gd name="T16" fmla="*/ 391563 w 377"/>
                <a:gd name="T17" fmla="*/ 325193 h 350"/>
                <a:gd name="T18" fmla="*/ 366466 w 377"/>
                <a:gd name="T19" fmla="*/ 346592 h 350"/>
                <a:gd name="T20" fmla="*/ 295708 w 377"/>
                <a:gd name="T21" fmla="*/ 281325 h 350"/>
                <a:gd name="T22" fmla="*/ 288853 w 377"/>
                <a:gd name="T23" fmla="*/ 370948 h 350"/>
                <a:gd name="T24" fmla="*/ 368686 w 377"/>
                <a:gd name="T25" fmla="*/ 429483 h 350"/>
                <a:gd name="T26" fmla="*/ 386310 w 377"/>
                <a:gd name="T27" fmla="*/ 462785 h 350"/>
                <a:gd name="T28" fmla="*/ 364865 w 377"/>
                <a:gd name="T29" fmla="*/ 460676 h 350"/>
                <a:gd name="T30" fmla="*/ 327660 w 377"/>
                <a:gd name="T31" fmla="*/ 494593 h 350"/>
                <a:gd name="T32" fmla="*/ 230046 w 377"/>
                <a:gd name="T33" fmla="*/ 477442 h 350"/>
                <a:gd name="T34" fmla="*/ 237534 w 377"/>
                <a:gd name="T35" fmla="*/ 394641 h 350"/>
                <a:gd name="T36" fmla="*/ 430382 w 377"/>
                <a:gd name="T37" fmla="*/ 605739 h 350"/>
                <a:gd name="T38" fmla="*/ 283600 w 377"/>
                <a:gd name="T39" fmla="*/ 603602 h 350"/>
                <a:gd name="T40" fmla="*/ 222799 w 377"/>
                <a:gd name="T41" fmla="*/ 499604 h 350"/>
                <a:gd name="T42" fmla="*/ 227165 w 377"/>
                <a:gd name="T43" fmla="*/ 503621 h 350"/>
                <a:gd name="T44" fmla="*/ 417881 w 377"/>
                <a:gd name="T45" fmla="*/ 522910 h 350"/>
                <a:gd name="T46" fmla="*/ 483895 w 377"/>
                <a:gd name="T47" fmla="*/ 344446 h 350"/>
                <a:gd name="T48" fmla="*/ 444698 w 377"/>
                <a:gd name="T49" fmla="*/ 336330 h 350"/>
                <a:gd name="T50" fmla="*/ 462236 w 377"/>
                <a:gd name="T51" fmla="*/ 322062 h 350"/>
                <a:gd name="T52" fmla="*/ 459354 w 377"/>
                <a:gd name="T53" fmla="*/ 293774 h 350"/>
                <a:gd name="T54" fmla="*/ 459354 w 377"/>
                <a:gd name="T55" fmla="*/ 270968 h 350"/>
                <a:gd name="T56" fmla="*/ 552604 w 377"/>
                <a:gd name="T57" fmla="*/ 232430 h 350"/>
                <a:gd name="T58" fmla="*/ 598720 w 377"/>
                <a:gd name="T59" fmla="*/ 244877 h 350"/>
                <a:gd name="T60" fmla="*/ 577156 w 377"/>
                <a:gd name="T61" fmla="*/ 308014 h 350"/>
                <a:gd name="T62" fmla="*/ 483895 w 377"/>
                <a:gd name="T63" fmla="*/ 344446 h 350"/>
                <a:gd name="T64" fmla="*/ 586543 w 377"/>
                <a:gd name="T65" fmla="*/ 598365 h 350"/>
                <a:gd name="T66" fmla="*/ 559918 w 377"/>
                <a:gd name="T67" fmla="*/ 635344 h 350"/>
                <a:gd name="T68" fmla="*/ 510752 w 377"/>
                <a:gd name="T69" fmla="*/ 591471 h 350"/>
                <a:gd name="T70" fmla="*/ 513634 w 377"/>
                <a:gd name="T71" fmla="*/ 492418 h 350"/>
                <a:gd name="T72" fmla="*/ 527967 w 377"/>
                <a:gd name="T73" fmla="*/ 455948 h 350"/>
                <a:gd name="T74" fmla="*/ 540496 w 377"/>
                <a:gd name="T75" fmla="*/ 477442 h 350"/>
                <a:gd name="T76" fmla="*/ 559918 w 377"/>
                <a:gd name="T77" fmla="*/ 489354 h 350"/>
                <a:gd name="T78" fmla="*/ 581522 w 377"/>
                <a:gd name="T79" fmla="*/ 487179 h 350"/>
                <a:gd name="T80" fmla="*/ 623367 w 377"/>
                <a:gd name="T81" fmla="*/ 576868 h 350"/>
                <a:gd name="T82" fmla="*/ 696350 w 377"/>
                <a:gd name="T83" fmla="*/ 475238 h 350"/>
                <a:gd name="T84" fmla="*/ 652274 w 377"/>
                <a:gd name="T85" fmla="*/ 561866 h 350"/>
                <a:gd name="T86" fmla="*/ 568981 w 377"/>
                <a:gd name="T87" fmla="*/ 406717 h 350"/>
                <a:gd name="T88" fmla="*/ 620329 w 377"/>
                <a:gd name="T89" fmla="*/ 339756 h 350"/>
                <a:gd name="T90" fmla="*/ 703581 w 377"/>
                <a:gd name="T91" fmla="*/ 457545 h 3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50"/>
                <a:gd name="T140" fmla="*/ 377 w 377"/>
                <a:gd name="T141" fmla="*/ 350 h 3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50">
                  <a:moveTo>
                    <a:pt x="358" y="0"/>
                  </a:moveTo>
                  <a:cubicBezTo>
                    <a:pt x="19" y="0"/>
                    <a:pt x="19" y="0"/>
                    <a:pt x="19" y="0"/>
                  </a:cubicBezTo>
                  <a:cubicBezTo>
                    <a:pt x="9" y="0"/>
                    <a:pt x="0" y="8"/>
                    <a:pt x="0" y="19"/>
                  </a:cubicBezTo>
                  <a:cubicBezTo>
                    <a:pt x="0" y="29"/>
                    <a:pt x="9" y="38"/>
                    <a:pt x="19" y="38"/>
                  </a:cubicBezTo>
                  <a:cubicBezTo>
                    <a:pt x="24" y="38"/>
                    <a:pt x="24" y="38"/>
                    <a:pt x="24" y="38"/>
                  </a:cubicBezTo>
                  <a:cubicBezTo>
                    <a:pt x="69" y="314"/>
                    <a:pt x="69" y="314"/>
                    <a:pt x="69" y="314"/>
                  </a:cubicBezTo>
                  <a:cubicBezTo>
                    <a:pt x="61" y="315"/>
                    <a:pt x="54" y="323"/>
                    <a:pt x="54" y="332"/>
                  </a:cubicBezTo>
                  <a:cubicBezTo>
                    <a:pt x="54" y="342"/>
                    <a:pt x="62" y="350"/>
                    <a:pt x="72" y="350"/>
                  </a:cubicBezTo>
                  <a:cubicBezTo>
                    <a:pt x="305" y="350"/>
                    <a:pt x="305" y="350"/>
                    <a:pt x="305" y="350"/>
                  </a:cubicBezTo>
                  <a:cubicBezTo>
                    <a:pt x="315" y="350"/>
                    <a:pt x="323" y="342"/>
                    <a:pt x="323" y="332"/>
                  </a:cubicBezTo>
                  <a:cubicBezTo>
                    <a:pt x="323" y="323"/>
                    <a:pt x="317" y="315"/>
                    <a:pt x="308" y="314"/>
                  </a:cubicBezTo>
                  <a:cubicBezTo>
                    <a:pt x="353" y="38"/>
                    <a:pt x="353" y="38"/>
                    <a:pt x="353" y="38"/>
                  </a:cubicBezTo>
                  <a:cubicBezTo>
                    <a:pt x="358" y="38"/>
                    <a:pt x="358" y="38"/>
                    <a:pt x="358" y="38"/>
                  </a:cubicBezTo>
                  <a:cubicBezTo>
                    <a:pt x="369" y="38"/>
                    <a:pt x="377" y="29"/>
                    <a:pt x="377" y="19"/>
                  </a:cubicBezTo>
                  <a:cubicBezTo>
                    <a:pt x="377" y="8"/>
                    <a:pt x="369" y="0"/>
                    <a:pt x="358" y="0"/>
                  </a:cubicBezTo>
                  <a:close/>
                  <a:moveTo>
                    <a:pt x="121" y="116"/>
                  </a:moveTo>
                  <a:cubicBezTo>
                    <a:pt x="141" y="86"/>
                    <a:pt x="141" y="86"/>
                    <a:pt x="141" y="86"/>
                  </a:cubicBezTo>
                  <a:cubicBezTo>
                    <a:pt x="148" y="76"/>
                    <a:pt x="154" y="76"/>
                    <a:pt x="154" y="76"/>
                  </a:cubicBezTo>
                  <a:cubicBezTo>
                    <a:pt x="155" y="76"/>
                    <a:pt x="155" y="76"/>
                    <a:pt x="155" y="76"/>
                  </a:cubicBezTo>
                  <a:cubicBezTo>
                    <a:pt x="156" y="76"/>
                    <a:pt x="157" y="76"/>
                    <a:pt x="157" y="76"/>
                  </a:cubicBezTo>
                  <a:cubicBezTo>
                    <a:pt x="159" y="76"/>
                    <a:pt x="162" y="76"/>
                    <a:pt x="164" y="76"/>
                  </a:cubicBezTo>
                  <a:cubicBezTo>
                    <a:pt x="165" y="76"/>
                    <a:pt x="165" y="76"/>
                    <a:pt x="165" y="76"/>
                  </a:cubicBezTo>
                  <a:cubicBezTo>
                    <a:pt x="207" y="77"/>
                    <a:pt x="207" y="77"/>
                    <a:pt x="207" y="77"/>
                  </a:cubicBezTo>
                  <a:cubicBezTo>
                    <a:pt x="207" y="77"/>
                    <a:pt x="206" y="77"/>
                    <a:pt x="206" y="77"/>
                  </a:cubicBezTo>
                  <a:cubicBezTo>
                    <a:pt x="205" y="77"/>
                    <a:pt x="205" y="77"/>
                    <a:pt x="205" y="78"/>
                  </a:cubicBezTo>
                  <a:cubicBezTo>
                    <a:pt x="205" y="78"/>
                    <a:pt x="204" y="78"/>
                    <a:pt x="204" y="78"/>
                  </a:cubicBezTo>
                  <a:cubicBezTo>
                    <a:pt x="191" y="83"/>
                    <a:pt x="171" y="115"/>
                    <a:pt x="160" y="134"/>
                  </a:cubicBezTo>
                  <a:cubicBezTo>
                    <a:pt x="160" y="134"/>
                    <a:pt x="160" y="134"/>
                    <a:pt x="160" y="134"/>
                  </a:cubicBezTo>
                  <a:cubicBezTo>
                    <a:pt x="158" y="137"/>
                    <a:pt x="157" y="140"/>
                    <a:pt x="157" y="140"/>
                  </a:cubicBezTo>
                  <a:cubicBezTo>
                    <a:pt x="155" y="142"/>
                    <a:pt x="153" y="143"/>
                    <a:pt x="150" y="143"/>
                  </a:cubicBezTo>
                  <a:cubicBezTo>
                    <a:pt x="148" y="144"/>
                    <a:pt x="146" y="144"/>
                    <a:pt x="144" y="142"/>
                  </a:cubicBezTo>
                  <a:cubicBezTo>
                    <a:pt x="123" y="127"/>
                    <a:pt x="123" y="127"/>
                    <a:pt x="123" y="127"/>
                  </a:cubicBezTo>
                  <a:cubicBezTo>
                    <a:pt x="119" y="124"/>
                    <a:pt x="118" y="119"/>
                    <a:pt x="121" y="116"/>
                  </a:cubicBezTo>
                  <a:close/>
                  <a:moveTo>
                    <a:pt x="92" y="156"/>
                  </a:moveTo>
                  <a:cubicBezTo>
                    <a:pt x="108" y="154"/>
                    <a:pt x="108" y="154"/>
                    <a:pt x="108" y="154"/>
                  </a:cubicBezTo>
                  <a:cubicBezTo>
                    <a:pt x="118" y="153"/>
                    <a:pt x="118" y="153"/>
                    <a:pt x="118" y="153"/>
                  </a:cubicBezTo>
                  <a:cubicBezTo>
                    <a:pt x="130" y="152"/>
                    <a:pt x="130" y="152"/>
                    <a:pt x="130" y="152"/>
                  </a:cubicBezTo>
                  <a:cubicBezTo>
                    <a:pt x="133" y="151"/>
                    <a:pt x="137" y="153"/>
                    <a:pt x="138" y="155"/>
                  </a:cubicBezTo>
                  <a:cubicBezTo>
                    <a:pt x="151" y="177"/>
                    <a:pt x="151" y="177"/>
                    <a:pt x="151" y="177"/>
                  </a:cubicBezTo>
                  <a:cubicBezTo>
                    <a:pt x="151" y="177"/>
                    <a:pt x="151" y="177"/>
                    <a:pt x="151" y="177"/>
                  </a:cubicBezTo>
                  <a:cubicBezTo>
                    <a:pt x="155" y="185"/>
                    <a:pt x="155" y="185"/>
                    <a:pt x="155" y="185"/>
                  </a:cubicBezTo>
                  <a:cubicBezTo>
                    <a:pt x="158" y="191"/>
                    <a:pt x="158" y="191"/>
                    <a:pt x="158" y="191"/>
                  </a:cubicBezTo>
                  <a:cubicBezTo>
                    <a:pt x="160" y="193"/>
                    <a:pt x="159" y="194"/>
                    <a:pt x="156" y="193"/>
                  </a:cubicBezTo>
                  <a:cubicBezTo>
                    <a:pt x="151" y="191"/>
                    <a:pt x="151" y="191"/>
                    <a:pt x="151" y="191"/>
                  </a:cubicBezTo>
                  <a:cubicBezTo>
                    <a:pt x="149" y="190"/>
                    <a:pt x="149" y="190"/>
                    <a:pt x="149" y="190"/>
                  </a:cubicBezTo>
                  <a:cubicBezTo>
                    <a:pt x="148" y="189"/>
                    <a:pt x="148" y="189"/>
                    <a:pt x="148" y="189"/>
                  </a:cubicBezTo>
                  <a:cubicBezTo>
                    <a:pt x="145" y="188"/>
                    <a:pt x="142" y="190"/>
                    <a:pt x="140" y="192"/>
                  </a:cubicBezTo>
                  <a:cubicBezTo>
                    <a:pt x="134" y="204"/>
                    <a:pt x="134" y="204"/>
                    <a:pt x="134" y="204"/>
                  </a:cubicBezTo>
                  <a:cubicBezTo>
                    <a:pt x="134" y="204"/>
                    <a:pt x="133" y="206"/>
                    <a:pt x="129" y="205"/>
                  </a:cubicBezTo>
                  <a:cubicBezTo>
                    <a:pt x="129" y="205"/>
                    <a:pt x="103" y="205"/>
                    <a:pt x="95" y="198"/>
                  </a:cubicBezTo>
                  <a:cubicBezTo>
                    <a:pt x="95" y="198"/>
                    <a:pt x="94" y="198"/>
                    <a:pt x="94" y="197"/>
                  </a:cubicBezTo>
                  <a:cubicBezTo>
                    <a:pt x="94" y="197"/>
                    <a:pt x="90" y="192"/>
                    <a:pt x="95" y="180"/>
                  </a:cubicBezTo>
                  <a:cubicBezTo>
                    <a:pt x="100" y="171"/>
                    <a:pt x="100" y="171"/>
                    <a:pt x="100" y="171"/>
                  </a:cubicBezTo>
                  <a:cubicBezTo>
                    <a:pt x="101" y="168"/>
                    <a:pt x="100" y="165"/>
                    <a:pt x="97" y="163"/>
                  </a:cubicBezTo>
                  <a:cubicBezTo>
                    <a:pt x="91" y="159"/>
                    <a:pt x="91" y="159"/>
                    <a:pt x="91" y="159"/>
                  </a:cubicBezTo>
                  <a:cubicBezTo>
                    <a:pt x="88" y="157"/>
                    <a:pt x="89" y="156"/>
                    <a:pt x="92" y="156"/>
                  </a:cubicBezTo>
                  <a:close/>
                  <a:moveTo>
                    <a:pt x="176" y="250"/>
                  </a:moveTo>
                  <a:cubicBezTo>
                    <a:pt x="175" y="254"/>
                    <a:pt x="172" y="258"/>
                    <a:pt x="167" y="257"/>
                  </a:cubicBezTo>
                  <a:cubicBezTo>
                    <a:pt x="132" y="255"/>
                    <a:pt x="132" y="255"/>
                    <a:pt x="132" y="255"/>
                  </a:cubicBezTo>
                  <a:cubicBezTo>
                    <a:pt x="120" y="255"/>
                    <a:pt x="116" y="249"/>
                    <a:pt x="116" y="249"/>
                  </a:cubicBezTo>
                  <a:cubicBezTo>
                    <a:pt x="115" y="248"/>
                    <a:pt x="114" y="245"/>
                    <a:pt x="112" y="243"/>
                  </a:cubicBezTo>
                  <a:cubicBezTo>
                    <a:pt x="112" y="243"/>
                    <a:pt x="112" y="243"/>
                    <a:pt x="112" y="243"/>
                  </a:cubicBezTo>
                  <a:cubicBezTo>
                    <a:pt x="91" y="206"/>
                    <a:pt x="91" y="206"/>
                    <a:pt x="91" y="206"/>
                  </a:cubicBezTo>
                  <a:cubicBezTo>
                    <a:pt x="91" y="206"/>
                    <a:pt x="92" y="207"/>
                    <a:pt x="92" y="207"/>
                  </a:cubicBezTo>
                  <a:cubicBezTo>
                    <a:pt x="92" y="207"/>
                    <a:pt x="93" y="208"/>
                    <a:pt x="93" y="208"/>
                  </a:cubicBezTo>
                  <a:cubicBezTo>
                    <a:pt x="93" y="208"/>
                    <a:pt x="93" y="208"/>
                    <a:pt x="93" y="208"/>
                  </a:cubicBezTo>
                  <a:cubicBezTo>
                    <a:pt x="105" y="217"/>
                    <a:pt x="143" y="217"/>
                    <a:pt x="164" y="217"/>
                  </a:cubicBezTo>
                  <a:cubicBezTo>
                    <a:pt x="164" y="217"/>
                    <a:pt x="164" y="217"/>
                    <a:pt x="164" y="217"/>
                  </a:cubicBezTo>
                  <a:cubicBezTo>
                    <a:pt x="168" y="217"/>
                    <a:pt x="171" y="216"/>
                    <a:pt x="171" y="216"/>
                  </a:cubicBezTo>
                  <a:cubicBezTo>
                    <a:pt x="175" y="216"/>
                    <a:pt x="178" y="219"/>
                    <a:pt x="178" y="224"/>
                  </a:cubicBezTo>
                  <a:lnTo>
                    <a:pt x="176" y="250"/>
                  </a:lnTo>
                  <a:close/>
                  <a:moveTo>
                    <a:pt x="198" y="142"/>
                  </a:moveTo>
                  <a:cubicBezTo>
                    <a:pt x="189" y="142"/>
                    <a:pt x="189" y="142"/>
                    <a:pt x="189" y="142"/>
                  </a:cubicBezTo>
                  <a:cubicBezTo>
                    <a:pt x="183" y="142"/>
                    <a:pt x="183" y="142"/>
                    <a:pt x="183" y="142"/>
                  </a:cubicBezTo>
                  <a:cubicBezTo>
                    <a:pt x="180" y="142"/>
                    <a:pt x="179" y="140"/>
                    <a:pt x="182" y="139"/>
                  </a:cubicBezTo>
                  <a:cubicBezTo>
                    <a:pt x="186" y="135"/>
                    <a:pt x="186" y="135"/>
                    <a:pt x="186" y="135"/>
                  </a:cubicBezTo>
                  <a:cubicBezTo>
                    <a:pt x="188" y="134"/>
                    <a:pt x="188" y="134"/>
                    <a:pt x="188" y="134"/>
                  </a:cubicBezTo>
                  <a:cubicBezTo>
                    <a:pt x="189" y="133"/>
                    <a:pt x="189" y="133"/>
                    <a:pt x="189" y="133"/>
                  </a:cubicBezTo>
                  <a:cubicBezTo>
                    <a:pt x="192" y="131"/>
                    <a:pt x="192" y="128"/>
                    <a:pt x="191" y="126"/>
                  </a:cubicBezTo>
                  <a:cubicBezTo>
                    <a:pt x="190" y="125"/>
                    <a:pt x="190" y="125"/>
                    <a:pt x="190" y="125"/>
                  </a:cubicBezTo>
                  <a:cubicBezTo>
                    <a:pt x="188" y="121"/>
                    <a:pt x="188" y="121"/>
                    <a:pt x="188" y="121"/>
                  </a:cubicBezTo>
                  <a:cubicBezTo>
                    <a:pt x="188" y="121"/>
                    <a:pt x="188" y="121"/>
                    <a:pt x="188" y="121"/>
                  </a:cubicBezTo>
                  <a:cubicBezTo>
                    <a:pt x="186" y="117"/>
                    <a:pt x="186" y="117"/>
                    <a:pt x="186" y="117"/>
                  </a:cubicBezTo>
                  <a:cubicBezTo>
                    <a:pt x="186" y="117"/>
                    <a:pt x="185" y="115"/>
                    <a:pt x="188" y="112"/>
                  </a:cubicBezTo>
                  <a:cubicBezTo>
                    <a:pt x="188" y="112"/>
                    <a:pt x="201" y="90"/>
                    <a:pt x="211" y="87"/>
                  </a:cubicBezTo>
                  <a:cubicBezTo>
                    <a:pt x="212" y="86"/>
                    <a:pt x="212" y="86"/>
                    <a:pt x="213" y="86"/>
                  </a:cubicBezTo>
                  <a:cubicBezTo>
                    <a:pt x="213" y="86"/>
                    <a:pt x="219" y="86"/>
                    <a:pt x="226" y="96"/>
                  </a:cubicBezTo>
                  <a:cubicBezTo>
                    <a:pt x="230" y="102"/>
                    <a:pt x="230" y="102"/>
                    <a:pt x="230" y="102"/>
                  </a:cubicBezTo>
                  <a:cubicBezTo>
                    <a:pt x="232" y="104"/>
                    <a:pt x="235" y="105"/>
                    <a:pt x="238" y="104"/>
                  </a:cubicBezTo>
                  <a:cubicBezTo>
                    <a:pt x="245" y="101"/>
                    <a:pt x="245" y="101"/>
                    <a:pt x="245" y="101"/>
                  </a:cubicBezTo>
                  <a:cubicBezTo>
                    <a:pt x="248" y="99"/>
                    <a:pt x="249" y="100"/>
                    <a:pt x="247" y="103"/>
                  </a:cubicBezTo>
                  <a:cubicBezTo>
                    <a:pt x="240" y="118"/>
                    <a:pt x="240" y="118"/>
                    <a:pt x="240" y="118"/>
                  </a:cubicBezTo>
                  <a:cubicBezTo>
                    <a:pt x="236" y="127"/>
                    <a:pt x="236" y="127"/>
                    <a:pt x="236" y="127"/>
                  </a:cubicBezTo>
                  <a:cubicBezTo>
                    <a:pt x="231" y="138"/>
                    <a:pt x="231" y="138"/>
                    <a:pt x="231" y="138"/>
                  </a:cubicBezTo>
                  <a:cubicBezTo>
                    <a:pt x="229" y="141"/>
                    <a:pt x="226" y="143"/>
                    <a:pt x="223" y="143"/>
                  </a:cubicBezTo>
                  <a:cubicBezTo>
                    <a:pt x="198" y="142"/>
                    <a:pt x="198" y="142"/>
                    <a:pt x="198" y="142"/>
                  </a:cubicBezTo>
                  <a:cubicBezTo>
                    <a:pt x="198" y="142"/>
                    <a:pt x="198" y="142"/>
                    <a:pt x="198" y="142"/>
                  </a:cubicBezTo>
                  <a:close/>
                  <a:moveTo>
                    <a:pt x="255" y="238"/>
                  </a:moveTo>
                  <a:cubicBezTo>
                    <a:pt x="255" y="238"/>
                    <a:pt x="253" y="244"/>
                    <a:pt x="240" y="247"/>
                  </a:cubicBezTo>
                  <a:cubicBezTo>
                    <a:pt x="234" y="248"/>
                    <a:pt x="234" y="248"/>
                    <a:pt x="234" y="248"/>
                  </a:cubicBezTo>
                  <a:cubicBezTo>
                    <a:pt x="231" y="249"/>
                    <a:pt x="229" y="251"/>
                    <a:pt x="229" y="254"/>
                  </a:cubicBezTo>
                  <a:cubicBezTo>
                    <a:pt x="229" y="262"/>
                    <a:pt x="229" y="262"/>
                    <a:pt x="229" y="262"/>
                  </a:cubicBezTo>
                  <a:cubicBezTo>
                    <a:pt x="229" y="265"/>
                    <a:pt x="228" y="266"/>
                    <a:pt x="226" y="263"/>
                  </a:cubicBezTo>
                  <a:cubicBezTo>
                    <a:pt x="215" y="251"/>
                    <a:pt x="215" y="251"/>
                    <a:pt x="215" y="251"/>
                  </a:cubicBezTo>
                  <a:cubicBezTo>
                    <a:pt x="209" y="244"/>
                    <a:pt x="209" y="244"/>
                    <a:pt x="209" y="244"/>
                  </a:cubicBezTo>
                  <a:cubicBezTo>
                    <a:pt x="200" y="234"/>
                    <a:pt x="200" y="234"/>
                    <a:pt x="200" y="234"/>
                  </a:cubicBezTo>
                  <a:cubicBezTo>
                    <a:pt x="198" y="232"/>
                    <a:pt x="198" y="228"/>
                    <a:pt x="199" y="225"/>
                  </a:cubicBezTo>
                  <a:cubicBezTo>
                    <a:pt x="210" y="203"/>
                    <a:pt x="210" y="203"/>
                    <a:pt x="210" y="203"/>
                  </a:cubicBezTo>
                  <a:cubicBezTo>
                    <a:pt x="210" y="203"/>
                    <a:pt x="210" y="203"/>
                    <a:pt x="210" y="203"/>
                  </a:cubicBezTo>
                  <a:cubicBezTo>
                    <a:pt x="213" y="195"/>
                    <a:pt x="213" y="195"/>
                    <a:pt x="213" y="195"/>
                  </a:cubicBezTo>
                  <a:cubicBezTo>
                    <a:pt x="216" y="188"/>
                    <a:pt x="216" y="188"/>
                    <a:pt x="216" y="188"/>
                  </a:cubicBezTo>
                  <a:cubicBezTo>
                    <a:pt x="217" y="186"/>
                    <a:pt x="219" y="186"/>
                    <a:pt x="219" y="189"/>
                  </a:cubicBezTo>
                  <a:cubicBezTo>
                    <a:pt x="221" y="195"/>
                    <a:pt x="221" y="195"/>
                    <a:pt x="221" y="195"/>
                  </a:cubicBezTo>
                  <a:cubicBezTo>
                    <a:pt x="221" y="197"/>
                    <a:pt x="221" y="197"/>
                    <a:pt x="221" y="197"/>
                  </a:cubicBezTo>
                  <a:cubicBezTo>
                    <a:pt x="221" y="198"/>
                    <a:pt x="221" y="198"/>
                    <a:pt x="221" y="198"/>
                  </a:cubicBezTo>
                  <a:cubicBezTo>
                    <a:pt x="222" y="201"/>
                    <a:pt x="225" y="203"/>
                    <a:pt x="228" y="202"/>
                  </a:cubicBezTo>
                  <a:cubicBezTo>
                    <a:pt x="229" y="202"/>
                    <a:pt x="229" y="202"/>
                    <a:pt x="229" y="202"/>
                  </a:cubicBezTo>
                  <a:cubicBezTo>
                    <a:pt x="233" y="202"/>
                    <a:pt x="233" y="202"/>
                    <a:pt x="233" y="202"/>
                  </a:cubicBezTo>
                  <a:cubicBezTo>
                    <a:pt x="233" y="202"/>
                    <a:pt x="233" y="202"/>
                    <a:pt x="233" y="202"/>
                  </a:cubicBezTo>
                  <a:cubicBezTo>
                    <a:pt x="238" y="201"/>
                    <a:pt x="238" y="201"/>
                    <a:pt x="238" y="201"/>
                  </a:cubicBezTo>
                  <a:cubicBezTo>
                    <a:pt x="238" y="201"/>
                    <a:pt x="240" y="201"/>
                    <a:pt x="242" y="205"/>
                  </a:cubicBezTo>
                  <a:cubicBezTo>
                    <a:pt x="242" y="205"/>
                    <a:pt x="256" y="226"/>
                    <a:pt x="255" y="236"/>
                  </a:cubicBezTo>
                  <a:cubicBezTo>
                    <a:pt x="255" y="237"/>
                    <a:pt x="255" y="238"/>
                    <a:pt x="255" y="238"/>
                  </a:cubicBezTo>
                  <a:close/>
                  <a:moveTo>
                    <a:pt x="288" y="189"/>
                  </a:moveTo>
                  <a:cubicBezTo>
                    <a:pt x="287" y="191"/>
                    <a:pt x="286" y="193"/>
                    <a:pt x="285" y="196"/>
                  </a:cubicBezTo>
                  <a:cubicBezTo>
                    <a:pt x="285" y="196"/>
                    <a:pt x="285" y="196"/>
                    <a:pt x="285" y="196"/>
                  </a:cubicBezTo>
                  <a:cubicBezTo>
                    <a:pt x="267" y="234"/>
                    <a:pt x="267" y="234"/>
                    <a:pt x="267" y="234"/>
                  </a:cubicBezTo>
                  <a:cubicBezTo>
                    <a:pt x="267" y="234"/>
                    <a:pt x="267" y="233"/>
                    <a:pt x="267" y="233"/>
                  </a:cubicBezTo>
                  <a:cubicBezTo>
                    <a:pt x="267" y="232"/>
                    <a:pt x="267" y="232"/>
                    <a:pt x="267" y="232"/>
                  </a:cubicBezTo>
                  <a:cubicBezTo>
                    <a:pt x="267" y="232"/>
                    <a:pt x="267" y="232"/>
                    <a:pt x="267" y="232"/>
                  </a:cubicBezTo>
                  <a:cubicBezTo>
                    <a:pt x="268" y="217"/>
                    <a:pt x="246" y="185"/>
                    <a:pt x="233" y="168"/>
                  </a:cubicBezTo>
                  <a:cubicBezTo>
                    <a:pt x="233" y="168"/>
                    <a:pt x="233" y="168"/>
                    <a:pt x="233" y="168"/>
                  </a:cubicBezTo>
                  <a:cubicBezTo>
                    <a:pt x="231" y="165"/>
                    <a:pt x="229" y="163"/>
                    <a:pt x="229" y="163"/>
                  </a:cubicBezTo>
                  <a:cubicBezTo>
                    <a:pt x="227" y="160"/>
                    <a:pt x="227" y="155"/>
                    <a:pt x="231" y="153"/>
                  </a:cubicBezTo>
                  <a:cubicBezTo>
                    <a:pt x="254" y="140"/>
                    <a:pt x="254" y="140"/>
                    <a:pt x="254" y="140"/>
                  </a:cubicBezTo>
                  <a:cubicBezTo>
                    <a:pt x="257" y="138"/>
                    <a:pt x="262" y="139"/>
                    <a:pt x="265" y="142"/>
                  </a:cubicBezTo>
                  <a:cubicBezTo>
                    <a:pt x="284" y="173"/>
                    <a:pt x="284" y="173"/>
                    <a:pt x="284" y="173"/>
                  </a:cubicBezTo>
                  <a:cubicBezTo>
                    <a:pt x="290" y="183"/>
                    <a:pt x="288" y="189"/>
                    <a:pt x="288" y="18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0245" name="Group 93"/>
          <p:cNvGrpSpPr>
            <a:grpSpLocks/>
          </p:cNvGrpSpPr>
          <p:nvPr/>
        </p:nvGrpSpPr>
        <p:grpSpPr bwMode="auto">
          <a:xfrm>
            <a:off x="1517650" y="4003675"/>
            <a:ext cx="571500" cy="552450"/>
            <a:chOff x="0" y="0"/>
            <a:chExt cx="1115" cy="1079"/>
          </a:xfrm>
        </p:grpSpPr>
        <p:sp>
          <p:nvSpPr>
            <p:cNvPr id="10267" name="Freeform 94"/>
            <p:cNvSpPr>
              <a:spLocks noChangeArrowheads="1"/>
            </p:cNvSpPr>
            <p:nvPr/>
          </p:nvSpPr>
          <p:spPr bwMode="auto">
            <a:xfrm>
              <a:off x="0" y="183"/>
              <a:ext cx="174" cy="95"/>
            </a:xfrm>
            <a:custGeom>
              <a:avLst/>
              <a:gdLst>
                <a:gd name="T0" fmla="*/ 181339 w 73"/>
                <a:gd name="T1" fmla="*/ 48685 h 40"/>
                <a:gd name="T2" fmla="*/ 131115 w 73"/>
                <a:gd name="T3" fmla="*/ 96347 h 40"/>
                <a:gd name="T4" fmla="*/ 49876 w 73"/>
                <a:gd name="T5" fmla="*/ 96347 h 40"/>
                <a:gd name="T6" fmla="*/ 0 w 73"/>
                <a:gd name="T7" fmla="*/ 48685 h 40"/>
                <a:gd name="T8" fmla="*/ 0 w 73"/>
                <a:gd name="T9" fmla="*/ 48685 h 40"/>
                <a:gd name="T10" fmla="*/ 49876 w 73"/>
                <a:gd name="T11" fmla="*/ 0 h 40"/>
                <a:gd name="T12" fmla="*/ 131115 w 73"/>
                <a:gd name="T13" fmla="*/ 0 h 40"/>
                <a:gd name="T14" fmla="*/ 181339 w 73"/>
                <a:gd name="T15" fmla="*/ 48685 h 40"/>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40"/>
                <a:gd name="T26" fmla="*/ 73 w 73"/>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8" name="Freeform 95"/>
            <p:cNvSpPr>
              <a:spLocks noChangeArrowheads="1"/>
            </p:cNvSpPr>
            <p:nvPr/>
          </p:nvSpPr>
          <p:spPr bwMode="auto">
            <a:xfrm>
              <a:off x="0" y="390"/>
              <a:ext cx="174" cy="95"/>
            </a:xfrm>
            <a:custGeom>
              <a:avLst/>
              <a:gdLst>
                <a:gd name="T0" fmla="*/ 181339 w 73"/>
                <a:gd name="T1" fmla="*/ 48685 h 40"/>
                <a:gd name="T2" fmla="*/ 131115 w 73"/>
                <a:gd name="T3" fmla="*/ 96347 h 40"/>
                <a:gd name="T4" fmla="*/ 49876 w 73"/>
                <a:gd name="T5" fmla="*/ 96347 h 40"/>
                <a:gd name="T6" fmla="*/ 0 w 73"/>
                <a:gd name="T7" fmla="*/ 48685 h 40"/>
                <a:gd name="T8" fmla="*/ 0 w 73"/>
                <a:gd name="T9" fmla="*/ 48685 h 40"/>
                <a:gd name="T10" fmla="*/ 49876 w 73"/>
                <a:gd name="T11" fmla="*/ 0 h 40"/>
                <a:gd name="T12" fmla="*/ 131115 w 73"/>
                <a:gd name="T13" fmla="*/ 0 h 40"/>
                <a:gd name="T14" fmla="*/ 181339 w 73"/>
                <a:gd name="T15" fmla="*/ 48685 h 40"/>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40"/>
                <a:gd name="T26" fmla="*/ 73 w 73"/>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9" name="Freeform 96"/>
            <p:cNvSpPr>
              <a:spLocks noChangeArrowheads="1"/>
            </p:cNvSpPr>
            <p:nvPr/>
          </p:nvSpPr>
          <p:spPr bwMode="auto">
            <a:xfrm>
              <a:off x="0" y="594"/>
              <a:ext cx="174" cy="96"/>
            </a:xfrm>
            <a:custGeom>
              <a:avLst/>
              <a:gdLst>
                <a:gd name="T0" fmla="*/ 181339 w 73"/>
                <a:gd name="T1" fmla="*/ 52728 h 40"/>
                <a:gd name="T2" fmla="*/ 131115 w 73"/>
                <a:gd name="T3" fmla="*/ 105506 h 40"/>
                <a:gd name="T4" fmla="*/ 49876 w 73"/>
                <a:gd name="T5" fmla="*/ 105506 h 40"/>
                <a:gd name="T6" fmla="*/ 0 w 73"/>
                <a:gd name="T7" fmla="*/ 52728 h 40"/>
                <a:gd name="T8" fmla="*/ 0 w 73"/>
                <a:gd name="T9" fmla="*/ 52728 h 40"/>
                <a:gd name="T10" fmla="*/ 49876 w 73"/>
                <a:gd name="T11" fmla="*/ 0 h 40"/>
                <a:gd name="T12" fmla="*/ 131115 w 73"/>
                <a:gd name="T13" fmla="*/ 0 h 40"/>
                <a:gd name="T14" fmla="*/ 181339 w 73"/>
                <a:gd name="T15" fmla="*/ 52728 h 40"/>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40"/>
                <a:gd name="T26" fmla="*/ 73 w 73"/>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70" name="Freeform 97"/>
            <p:cNvSpPr>
              <a:spLocks noChangeArrowheads="1"/>
            </p:cNvSpPr>
            <p:nvPr/>
          </p:nvSpPr>
          <p:spPr bwMode="auto">
            <a:xfrm>
              <a:off x="0" y="801"/>
              <a:ext cx="174" cy="95"/>
            </a:xfrm>
            <a:custGeom>
              <a:avLst/>
              <a:gdLst>
                <a:gd name="T0" fmla="*/ 181339 w 73"/>
                <a:gd name="T1" fmla="*/ 48685 h 40"/>
                <a:gd name="T2" fmla="*/ 131115 w 73"/>
                <a:gd name="T3" fmla="*/ 96347 h 40"/>
                <a:gd name="T4" fmla="*/ 49876 w 73"/>
                <a:gd name="T5" fmla="*/ 96347 h 40"/>
                <a:gd name="T6" fmla="*/ 0 w 73"/>
                <a:gd name="T7" fmla="*/ 48685 h 40"/>
                <a:gd name="T8" fmla="*/ 0 w 73"/>
                <a:gd name="T9" fmla="*/ 48685 h 40"/>
                <a:gd name="T10" fmla="*/ 49876 w 73"/>
                <a:gd name="T11" fmla="*/ 0 h 40"/>
                <a:gd name="T12" fmla="*/ 131115 w 73"/>
                <a:gd name="T13" fmla="*/ 0 h 40"/>
                <a:gd name="T14" fmla="*/ 181339 w 73"/>
                <a:gd name="T15" fmla="*/ 48685 h 40"/>
                <a:gd name="T16" fmla="*/ 0 60000 65536"/>
                <a:gd name="T17" fmla="*/ 0 60000 65536"/>
                <a:gd name="T18" fmla="*/ 0 60000 65536"/>
                <a:gd name="T19" fmla="*/ 0 60000 65536"/>
                <a:gd name="T20" fmla="*/ 0 60000 65536"/>
                <a:gd name="T21" fmla="*/ 0 60000 65536"/>
                <a:gd name="T22" fmla="*/ 0 60000 65536"/>
                <a:gd name="T23" fmla="*/ 0 60000 65536"/>
                <a:gd name="T24" fmla="*/ 0 w 73"/>
                <a:gd name="T25" fmla="*/ 0 h 40"/>
                <a:gd name="T26" fmla="*/ 73 w 73"/>
                <a:gd name="T27" fmla="*/ 40 h 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3" h="40">
                  <a:moveTo>
                    <a:pt x="73" y="20"/>
                  </a:moveTo>
                  <a:cubicBezTo>
                    <a:pt x="73" y="31"/>
                    <a:pt x="64" y="40"/>
                    <a:pt x="53" y="40"/>
                  </a:cubicBezTo>
                  <a:cubicBezTo>
                    <a:pt x="20" y="40"/>
                    <a:pt x="20" y="40"/>
                    <a:pt x="20" y="40"/>
                  </a:cubicBezTo>
                  <a:cubicBezTo>
                    <a:pt x="9" y="40"/>
                    <a:pt x="0" y="31"/>
                    <a:pt x="0" y="20"/>
                  </a:cubicBezTo>
                  <a:cubicBezTo>
                    <a:pt x="0" y="20"/>
                    <a:pt x="0" y="20"/>
                    <a:pt x="0" y="20"/>
                  </a:cubicBezTo>
                  <a:cubicBezTo>
                    <a:pt x="0" y="9"/>
                    <a:pt x="9" y="0"/>
                    <a:pt x="20" y="0"/>
                  </a:cubicBezTo>
                  <a:cubicBezTo>
                    <a:pt x="53" y="0"/>
                    <a:pt x="53" y="0"/>
                    <a:pt x="53" y="0"/>
                  </a:cubicBezTo>
                  <a:cubicBezTo>
                    <a:pt x="64" y="0"/>
                    <a:pt x="73" y="9"/>
                    <a:pt x="73" y="2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71" name="Freeform 98"/>
            <p:cNvSpPr>
              <a:spLocks noChangeArrowheads="1"/>
            </p:cNvSpPr>
            <p:nvPr/>
          </p:nvSpPr>
          <p:spPr bwMode="auto">
            <a:xfrm>
              <a:off x="1042" y="90"/>
              <a:ext cx="73" cy="203"/>
            </a:xfrm>
            <a:custGeom>
              <a:avLst/>
              <a:gdLst>
                <a:gd name="T0" fmla="*/ 13319 w 31"/>
                <a:gd name="T1" fmla="*/ 0 h 85"/>
                <a:gd name="T2" fmla="*/ 0 w 31"/>
                <a:gd name="T3" fmla="*/ 2247 h 85"/>
                <a:gd name="T4" fmla="*/ 0 w 31"/>
                <a:gd name="T5" fmla="*/ 212660 h 85"/>
                <a:gd name="T6" fmla="*/ 13319 w 31"/>
                <a:gd name="T7" fmla="*/ 214908 h 85"/>
                <a:gd name="T8" fmla="*/ 69089 w 31"/>
                <a:gd name="T9" fmla="*/ 151569 h 85"/>
                <a:gd name="T10" fmla="*/ 69089 w 31"/>
                <a:gd name="T11" fmla="*/ 65495 h 85"/>
                <a:gd name="T12" fmla="*/ 13319 w 31"/>
                <a:gd name="T13" fmla="*/ 0 h 85"/>
                <a:gd name="T14" fmla="*/ 0 60000 65536"/>
                <a:gd name="T15" fmla="*/ 0 60000 65536"/>
                <a:gd name="T16" fmla="*/ 0 60000 65536"/>
                <a:gd name="T17" fmla="*/ 0 60000 65536"/>
                <a:gd name="T18" fmla="*/ 0 60000 65536"/>
                <a:gd name="T19" fmla="*/ 0 60000 65536"/>
                <a:gd name="T20" fmla="*/ 0 60000 65536"/>
                <a:gd name="T21" fmla="*/ 0 w 31"/>
                <a:gd name="T22" fmla="*/ 0 h 85"/>
                <a:gd name="T23" fmla="*/ 31 w 31"/>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72" name="Freeform 99"/>
            <p:cNvSpPr>
              <a:spLocks noChangeArrowheads="1"/>
            </p:cNvSpPr>
            <p:nvPr/>
          </p:nvSpPr>
          <p:spPr bwMode="auto">
            <a:xfrm>
              <a:off x="1042" y="302"/>
              <a:ext cx="73" cy="200"/>
            </a:xfrm>
            <a:custGeom>
              <a:avLst/>
              <a:gdLst>
                <a:gd name="T0" fmla="*/ 13319 w 31"/>
                <a:gd name="T1" fmla="*/ 0 h 84"/>
                <a:gd name="T2" fmla="*/ 0 w 31"/>
                <a:gd name="T3" fmla="*/ 2212 h 84"/>
                <a:gd name="T4" fmla="*/ 0 w 31"/>
                <a:gd name="T5" fmla="*/ 206445 h 84"/>
                <a:gd name="T6" fmla="*/ 13319 w 31"/>
                <a:gd name="T7" fmla="*/ 206445 h 84"/>
                <a:gd name="T8" fmla="*/ 69089 w 31"/>
                <a:gd name="T9" fmla="*/ 144450 h 84"/>
                <a:gd name="T10" fmla="*/ 69089 w 31"/>
                <a:gd name="T11" fmla="*/ 61995 h 84"/>
                <a:gd name="T12" fmla="*/ 13319 w 31"/>
                <a:gd name="T13" fmla="*/ 0 h 84"/>
                <a:gd name="T14" fmla="*/ 0 60000 65536"/>
                <a:gd name="T15" fmla="*/ 0 60000 65536"/>
                <a:gd name="T16" fmla="*/ 0 60000 65536"/>
                <a:gd name="T17" fmla="*/ 0 60000 65536"/>
                <a:gd name="T18" fmla="*/ 0 60000 65536"/>
                <a:gd name="T19" fmla="*/ 0 60000 65536"/>
                <a:gd name="T20" fmla="*/ 0 60000 65536"/>
                <a:gd name="T21" fmla="*/ 0 w 31"/>
                <a:gd name="T22" fmla="*/ 0 h 84"/>
                <a:gd name="T23" fmla="*/ 31 w 31"/>
                <a:gd name="T24" fmla="*/ 84 h 8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84">
                  <a:moveTo>
                    <a:pt x="6" y="0"/>
                  </a:moveTo>
                  <a:cubicBezTo>
                    <a:pt x="4" y="0"/>
                    <a:pt x="2" y="0"/>
                    <a:pt x="0" y="1"/>
                  </a:cubicBezTo>
                  <a:cubicBezTo>
                    <a:pt x="0" y="84"/>
                    <a:pt x="0" y="84"/>
                    <a:pt x="0" y="84"/>
                  </a:cubicBezTo>
                  <a:cubicBezTo>
                    <a:pt x="2" y="84"/>
                    <a:pt x="4" y="84"/>
                    <a:pt x="6" y="84"/>
                  </a:cubicBezTo>
                  <a:cubicBezTo>
                    <a:pt x="20" y="84"/>
                    <a:pt x="31" y="73"/>
                    <a:pt x="31" y="59"/>
                  </a:cubicBezTo>
                  <a:cubicBezTo>
                    <a:pt x="31" y="25"/>
                    <a:pt x="31" y="25"/>
                    <a:pt x="31" y="25"/>
                  </a:cubicBezTo>
                  <a:cubicBezTo>
                    <a:pt x="31" y="11"/>
                    <a:pt x="20" y="0"/>
                    <a:pt x="6" y="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73" name="Freeform 100"/>
            <p:cNvSpPr>
              <a:spLocks noChangeArrowheads="1"/>
            </p:cNvSpPr>
            <p:nvPr/>
          </p:nvSpPr>
          <p:spPr bwMode="auto">
            <a:xfrm>
              <a:off x="1042" y="511"/>
              <a:ext cx="73" cy="202"/>
            </a:xfrm>
            <a:custGeom>
              <a:avLst/>
              <a:gdLst>
                <a:gd name="T0" fmla="*/ 13319 w 31"/>
                <a:gd name="T1" fmla="*/ 0 h 85"/>
                <a:gd name="T2" fmla="*/ 0 w 31"/>
                <a:gd name="T3" fmla="*/ 2203 h 85"/>
                <a:gd name="T4" fmla="*/ 0 w 31"/>
                <a:gd name="T5" fmla="*/ 203359 h 85"/>
                <a:gd name="T6" fmla="*/ 13319 w 31"/>
                <a:gd name="T7" fmla="*/ 205562 h 85"/>
                <a:gd name="T8" fmla="*/ 69089 w 31"/>
                <a:gd name="T9" fmla="*/ 145540 h 85"/>
                <a:gd name="T10" fmla="*/ 69089 w 31"/>
                <a:gd name="T11" fmla="*/ 62841 h 85"/>
                <a:gd name="T12" fmla="*/ 13319 w 31"/>
                <a:gd name="T13" fmla="*/ 0 h 85"/>
                <a:gd name="T14" fmla="*/ 0 60000 65536"/>
                <a:gd name="T15" fmla="*/ 0 60000 65536"/>
                <a:gd name="T16" fmla="*/ 0 60000 65536"/>
                <a:gd name="T17" fmla="*/ 0 60000 65536"/>
                <a:gd name="T18" fmla="*/ 0 60000 65536"/>
                <a:gd name="T19" fmla="*/ 0 60000 65536"/>
                <a:gd name="T20" fmla="*/ 0 60000 65536"/>
                <a:gd name="T21" fmla="*/ 0 w 31"/>
                <a:gd name="T22" fmla="*/ 0 h 85"/>
                <a:gd name="T23" fmla="*/ 31 w 31"/>
                <a:gd name="T24" fmla="*/ 85 h 8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85">
                  <a:moveTo>
                    <a:pt x="6" y="0"/>
                  </a:moveTo>
                  <a:cubicBezTo>
                    <a:pt x="4" y="0"/>
                    <a:pt x="2" y="1"/>
                    <a:pt x="0" y="1"/>
                  </a:cubicBezTo>
                  <a:cubicBezTo>
                    <a:pt x="0" y="84"/>
                    <a:pt x="0" y="84"/>
                    <a:pt x="0" y="84"/>
                  </a:cubicBezTo>
                  <a:cubicBezTo>
                    <a:pt x="2" y="85"/>
                    <a:pt x="4" y="85"/>
                    <a:pt x="6" y="85"/>
                  </a:cubicBezTo>
                  <a:cubicBezTo>
                    <a:pt x="20" y="85"/>
                    <a:pt x="31" y="74"/>
                    <a:pt x="31" y="60"/>
                  </a:cubicBezTo>
                  <a:cubicBezTo>
                    <a:pt x="31" y="26"/>
                    <a:pt x="31" y="26"/>
                    <a:pt x="31" y="26"/>
                  </a:cubicBezTo>
                  <a:cubicBezTo>
                    <a:pt x="31" y="12"/>
                    <a:pt x="20" y="0"/>
                    <a:pt x="6" y="0"/>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74" name="Freeform 101"/>
            <p:cNvSpPr>
              <a:spLocks noEditPoints="1" noChangeArrowheads="1"/>
            </p:cNvSpPr>
            <p:nvPr/>
          </p:nvSpPr>
          <p:spPr bwMode="auto">
            <a:xfrm>
              <a:off x="71" y="0"/>
              <a:ext cx="949" cy="1079"/>
            </a:xfrm>
            <a:custGeom>
              <a:avLst/>
              <a:gdLst>
                <a:gd name="T0" fmla="*/ 871501 w 399"/>
                <a:gd name="T1" fmla="*/ 0 h 454"/>
                <a:gd name="T2" fmla="*/ 100320 w 399"/>
                <a:gd name="T3" fmla="*/ 0 h 454"/>
                <a:gd name="T4" fmla="*/ 0 w 399"/>
                <a:gd name="T5" fmla="*/ 98966 h 454"/>
                <a:gd name="T6" fmla="*/ 0 w 399"/>
                <a:gd name="T7" fmla="*/ 156814 h 454"/>
                <a:gd name="T8" fmla="*/ 56486 w 399"/>
                <a:gd name="T9" fmla="*/ 156814 h 454"/>
                <a:gd name="T10" fmla="*/ 134349 w 399"/>
                <a:gd name="T11" fmla="*/ 235208 h 454"/>
                <a:gd name="T12" fmla="*/ 56486 w 399"/>
                <a:gd name="T13" fmla="*/ 314293 h 454"/>
                <a:gd name="T14" fmla="*/ 0 w 399"/>
                <a:gd name="T15" fmla="*/ 314293 h 454"/>
                <a:gd name="T16" fmla="*/ 0 w 399"/>
                <a:gd name="T17" fmla="*/ 367457 h 454"/>
                <a:gd name="T18" fmla="*/ 56486 w 399"/>
                <a:gd name="T19" fmla="*/ 367457 h 454"/>
                <a:gd name="T20" fmla="*/ 134349 w 399"/>
                <a:gd name="T21" fmla="*/ 444952 h 454"/>
                <a:gd name="T22" fmla="*/ 56486 w 399"/>
                <a:gd name="T23" fmla="*/ 522065 h 454"/>
                <a:gd name="T24" fmla="*/ 0 w 399"/>
                <a:gd name="T25" fmla="*/ 522065 h 454"/>
                <a:gd name="T26" fmla="*/ 0 w 399"/>
                <a:gd name="T27" fmla="*/ 576150 h 454"/>
                <a:gd name="T28" fmla="*/ 56486 w 399"/>
                <a:gd name="T29" fmla="*/ 576150 h 454"/>
                <a:gd name="T30" fmla="*/ 134349 w 399"/>
                <a:gd name="T31" fmla="*/ 653636 h 454"/>
                <a:gd name="T32" fmla="*/ 56486 w 399"/>
                <a:gd name="T33" fmla="*/ 730761 h 454"/>
                <a:gd name="T34" fmla="*/ 0 w 399"/>
                <a:gd name="T35" fmla="*/ 730761 h 454"/>
                <a:gd name="T36" fmla="*/ 0 w 399"/>
                <a:gd name="T37" fmla="*/ 785945 h 454"/>
                <a:gd name="T38" fmla="*/ 56486 w 399"/>
                <a:gd name="T39" fmla="*/ 785945 h 454"/>
                <a:gd name="T40" fmla="*/ 134349 w 399"/>
                <a:gd name="T41" fmla="*/ 863069 h 454"/>
                <a:gd name="T42" fmla="*/ 56486 w 399"/>
                <a:gd name="T43" fmla="*/ 941499 h 454"/>
                <a:gd name="T44" fmla="*/ 0 w 399"/>
                <a:gd name="T45" fmla="*/ 941499 h 454"/>
                <a:gd name="T46" fmla="*/ 0 w 399"/>
                <a:gd name="T47" fmla="*/ 999627 h 454"/>
                <a:gd name="T48" fmla="*/ 100320 w 399"/>
                <a:gd name="T49" fmla="*/ 1098215 h 454"/>
                <a:gd name="T50" fmla="*/ 871501 w 399"/>
                <a:gd name="T51" fmla="*/ 1098215 h 454"/>
                <a:gd name="T52" fmla="*/ 971766 w 399"/>
                <a:gd name="T53" fmla="*/ 999627 h 454"/>
                <a:gd name="T54" fmla="*/ 971766 w 399"/>
                <a:gd name="T55" fmla="*/ 98966 h 454"/>
                <a:gd name="T56" fmla="*/ 871501 w 399"/>
                <a:gd name="T57" fmla="*/ 0 h 454"/>
                <a:gd name="T58" fmla="*/ 358263 w 399"/>
                <a:gd name="T59" fmla="*/ 140579 h 454"/>
                <a:gd name="T60" fmla="*/ 445721 w 399"/>
                <a:gd name="T61" fmla="*/ 181163 h 454"/>
                <a:gd name="T62" fmla="*/ 484473 w 399"/>
                <a:gd name="T63" fmla="*/ 284718 h 454"/>
                <a:gd name="T64" fmla="*/ 443516 w 399"/>
                <a:gd name="T65" fmla="*/ 372692 h 454"/>
                <a:gd name="T66" fmla="*/ 438264 w 399"/>
                <a:gd name="T67" fmla="*/ 374827 h 454"/>
                <a:gd name="T68" fmla="*/ 355221 w 399"/>
                <a:gd name="T69" fmla="*/ 142556 h 454"/>
                <a:gd name="T70" fmla="*/ 358263 w 399"/>
                <a:gd name="T71" fmla="*/ 140579 h 454"/>
                <a:gd name="T72" fmla="*/ 560129 w 399"/>
                <a:gd name="T73" fmla="*/ 929333 h 454"/>
                <a:gd name="T74" fmla="*/ 335822 w 399"/>
                <a:gd name="T75" fmla="*/ 662672 h 454"/>
                <a:gd name="T76" fmla="*/ 231694 w 399"/>
                <a:gd name="T77" fmla="*/ 331973 h 454"/>
                <a:gd name="T78" fmla="*/ 330709 w 399"/>
                <a:gd name="T79" fmla="*/ 152474 h 454"/>
                <a:gd name="T80" fmla="*/ 411707 w 399"/>
                <a:gd name="T81" fmla="*/ 377698 h 454"/>
                <a:gd name="T82" fmla="*/ 406455 w 399"/>
                <a:gd name="T83" fmla="*/ 377698 h 454"/>
                <a:gd name="T84" fmla="*/ 445721 w 399"/>
                <a:gd name="T85" fmla="*/ 599563 h 454"/>
                <a:gd name="T86" fmla="*/ 445721 w 399"/>
                <a:gd name="T87" fmla="*/ 599563 h 454"/>
                <a:gd name="T88" fmla="*/ 448630 w 399"/>
                <a:gd name="T89" fmla="*/ 602693 h 454"/>
                <a:gd name="T90" fmla="*/ 448630 w 399"/>
                <a:gd name="T91" fmla="*/ 602693 h 454"/>
                <a:gd name="T92" fmla="*/ 448630 w 399"/>
                <a:gd name="T93" fmla="*/ 602693 h 454"/>
                <a:gd name="T94" fmla="*/ 616607 w 399"/>
                <a:gd name="T95" fmla="*/ 757301 h 454"/>
                <a:gd name="T96" fmla="*/ 618815 w 399"/>
                <a:gd name="T97" fmla="*/ 755100 h 454"/>
                <a:gd name="T98" fmla="*/ 765032 w 399"/>
                <a:gd name="T99" fmla="*/ 941499 h 454"/>
                <a:gd name="T100" fmla="*/ 560129 w 399"/>
                <a:gd name="T101" fmla="*/ 929333 h 454"/>
                <a:gd name="T102" fmla="*/ 789677 w 399"/>
                <a:gd name="T103" fmla="*/ 926462 h 454"/>
                <a:gd name="T104" fmla="*/ 786574 w 399"/>
                <a:gd name="T105" fmla="*/ 929333 h 454"/>
                <a:gd name="T106" fmla="*/ 635932 w 399"/>
                <a:gd name="T107" fmla="*/ 732731 h 454"/>
                <a:gd name="T108" fmla="*/ 638149 w 399"/>
                <a:gd name="T109" fmla="*/ 727726 h 454"/>
                <a:gd name="T110" fmla="*/ 735337 w 399"/>
                <a:gd name="T111" fmla="*/ 743046 h 454"/>
                <a:gd name="T112" fmla="*/ 804008 w 399"/>
                <a:gd name="T113" fmla="*/ 829699 h 454"/>
                <a:gd name="T114" fmla="*/ 789677 w 399"/>
                <a:gd name="T115" fmla="*/ 926462 h 45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99"/>
                <a:gd name="T175" fmla="*/ 0 h 454"/>
                <a:gd name="T176" fmla="*/ 399 w 399"/>
                <a:gd name="T177" fmla="*/ 454 h 45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99" h="454">
                  <a:moveTo>
                    <a:pt x="358" y="0"/>
                  </a:moveTo>
                  <a:cubicBezTo>
                    <a:pt x="41" y="0"/>
                    <a:pt x="41" y="0"/>
                    <a:pt x="41" y="0"/>
                  </a:cubicBezTo>
                  <a:cubicBezTo>
                    <a:pt x="19" y="0"/>
                    <a:pt x="0" y="18"/>
                    <a:pt x="0" y="41"/>
                  </a:cubicBezTo>
                  <a:cubicBezTo>
                    <a:pt x="0" y="65"/>
                    <a:pt x="0" y="65"/>
                    <a:pt x="0" y="65"/>
                  </a:cubicBezTo>
                  <a:cubicBezTo>
                    <a:pt x="23" y="65"/>
                    <a:pt x="23" y="65"/>
                    <a:pt x="23" y="65"/>
                  </a:cubicBezTo>
                  <a:cubicBezTo>
                    <a:pt x="40" y="65"/>
                    <a:pt x="55" y="80"/>
                    <a:pt x="55" y="97"/>
                  </a:cubicBezTo>
                  <a:cubicBezTo>
                    <a:pt x="55" y="115"/>
                    <a:pt x="40" y="129"/>
                    <a:pt x="23" y="130"/>
                  </a:cubicBezTo>
                  <a:cubicBezTo>
                    <a:pt x="0" y="130"/>
                    <a:pt x="0" y="130"/>
                    <a:pt x="0" y="130"/>
                  </a:cubicBezTo>
                  <a:cubicBezTo>
                    <a:pt x="0" y="152"/>
                    <a:pt x="0" y="152"/>
                    <a:pt x="0" y="152"/>
                  </a:cubicBezTo>
                  <a:cubicBezTo>
                    <a:pt x="23" y="152"/>
                    <a:pt x="23" y="152"/>
                    <a:pt x="23" y="152"/>
                  </a:cubicBezTo>
                  <a:cubicBezTo>
                    <a:pt x="40" y="152"/>
                    <a:pt x="55" y="166"/>
                    <a:pt x="55" y="184"/>
                  </a:cubicBezTo>
                  <a:cubicBezTo>
                    <a:pt x="55" y="202"/>
                    <a:pt x="40" y="216"/>
                    <a:pt x="23" y="216"/>
                  </a:cubicBezTo>
                  <a:cubicBezTo>
                    <a:pt x="0" y="216"/>
                    <a:pt x="0" y="216"/>
                    <a:pt x="0" y="216"/>
                  </a:cubicBezTo>
                  <a:cubicBezTo>
                    <a:pt x="0" y="238"/>
                    <a:pt x="0" y="238"/>
                    <a:pt x="0" y="238"/>
                  </a:cubicBezTo>
                  <a:cubicBezTo>
                    <a:pt x="23" y="238"/>
                    <a:pt x="23" y="238"/>
                    <a:pt x="23" y="238"/>
                  </a:cubicBezTo>
                  <a:cubicBezTo>
                    <a:pt x="40" y="238"/>
                    <a:pt x="55" y="253"/>
                    <a:pt x="55" y="270"/>
                  </a:cubicBezTo>
                  <a:cubicBezTo>
                    <a:pt x="55" y="288"/>
                    <a:pt x="40" y="302"/>
                    <a:pt x="23" y="302"/>
                  </a:cubicBezTo>
                  <a:cubicBezTo>
                    <a:pt x="0" y="302"/>
                    <a:pt x="0" y="302"/>
                    <a:pt x="0" y="302"/>
                  </a:cubicBezTo>
                  <a:cubicBezTo>
                    <a:pt x="0" y="325"/>
                    <a:pt x="0" y="325"/>
                    <a:pt x="0" y="325"/>
                  </a:cubicBezTo>
                  <a:cubicBezTo>
                    <a:pt x="23" y="325"/>
                    <a:pt x="23" y="325"/>
                    <a:pt x="23" y="325"/>
                  </a:cubicBezTo>
                  <a:cubicBezTo>
                    <a:pt x="40" y="325"/>
                    <a:pt x="55" y="339"/>
                    <a:pt x="55" y="357"/>
                  </a:cubicBezTo>
                  <a:cubicBezTo>
                    <a:pt x="55" y="375"/>
                    <a:pt x="40" y="389"/>
                    <a:pt x="23" y="389"/>
                  </a:cubicBezTo>
                  <a:cubicBezTo>
                    <a:pt x="0" y="389"/>
                    <a:pt x="0" y="389"/>
                    <a:pt x="0" y="389"/>
                  </a:cubicBezTo>
                  <a:cubicBezTo>
                    <a:pt x="0" y="413"/>
                    <a:pt x="0" y="413"/>
                    <a:pt x="0" y="413"/>
                  </a:cubicBezTo>
                  <a:cubicBezTo>
                    <a:pt x="0" y="436"/>
                    <a:pt x="19" y="454"/>
                    <a:pt x="41" y="454"/>
                  </a:cubicBezTo>
                  <a:cubicBezTo>
                    <a:pt x="358" y="454"/>
                    <a:pt x="358" y="454"/>
                    <a:pt x="358" y="454"/>
                  </a:cubicBezTo>
                  <a:cubicBezTo>
                    <a:pt x="381" y="454"/>
                    <a:pt x="399" y="436"/>
                    <a:pt x="399" y="413"/>
                  </a:cubicBezTo>
                  <a:cubicBezTo>
                    <a:pt x="399" y="41"/>
                    <a:pt x="399" y="41"/>
                    <a:pt x="399" y="41"/>
                  </a:cubicBezTo>
                  <a:cubicBezTo>
                    <a:pt x="399" y="18"/>
                    <a:pt x="381" y="0"/>
                    <a:pt x="358" y="0"/>
                  </a:cubicBezTo>
                  <a:close/>
                  <a:moveTo>
                    <a:pt x="147" y="58"/>
                  </a:moveTo>
                  <a:cubicBezTo>
                    <a:pt x="161" y="53"/>
                    <a:pt x="178" y="60"/>
                    <a:pt x="183" y="75"/>
                  </a:cubicBezTo>
                  <a:cubicBezTo>
                    <a:pt x="199" y="118"/>
                    <a:pt x="199" y="118"/>
                    <a:pt x="199" y="118"/>
                  </a:cubicBezTo>
                  <a:cubicBezTo>
                    <a:pt x="204" y="133"/>
                    <a:pt x="197" y="149"/>
                    <a:pt x="182" y="154"/>
                  </a:cubicBezTo>
                  <a:cubicBezTo>
                    <a:pt x="182" y="155"/>
                    <a:pt x="181" y="155"/>
                    <a:pt x="180" y="155"/>
                  </a:cubicBezTo>
                  <a:cubicBezTo>
                    <a:pt x="163" y="123"/>
                    <a:pt x="152" y="85"/>
                    <a:pt x="146" y="59"/>
                  </a:cubicBezTo>
                  <a:cubicBezTo>
                    <a:pt x="146" y="58"/>
                    <a:pt x="146" y="58"/>
                    <a:pt x="147" y="58"/>
                  </a:cubicBezTo>
                  <a:close/>
                  <a:moveTo>
                    <a:pt x="230" y="384"/>
                  </a:moveTo>
                  <a:cubicBezTo>
                    <a:pt x="182" y="357"/>
                    <a:pt x="142" y="280"/>
                    <a:pt x="138" y="274"/>
                  </a:cubicBezTo>
                  <a:cubicBezTo>
                    <a:pt x="135" y="267"/>
                    <a:pt x="92" y="192"/>
                    <a:pt x="95" y="137"/>
                  </a:cubicBezTo>
                  <a:cubicBezTo>
                    <a:pt x="97" y="93"/>
                    <a:pt x="123" y="72"/>
                    <a:pt x="136" y="63"/>
                  </a:cubicBezTo>
                  <a:cubicBezTo>
                    <a:pt x="142" y="89"/>
                    <a:pt x="153" y="124"/>
                    <a:pt x="169" y="156"/>
                  </a:cubicBezTo>
                  <a:cubicBezTo>
                    <a:pt x="168" y="156"/>
                    <a:pt x="168" y="156"/>
                    <a:pt x="167" y="156"/>
                  </a:cubicBezTo>
                  <a:cubicBezTo>
                    <a:pt x="139" y="172"/>
                    <a:pt x="178" y="240"/>
                    <a:pt x="183" y="248"/>
                  </a:cubicBezTo>
                  <a:cubicBezTo>
                    <a:pt x="183" y="248"/>
                    <a:pt x="183" y="248"/>
                    <a:pt x="183" y="248"/>
                  </a:cubicBezTo>
                  <a:cubicBezTo>
                    <a:pt x="183" y="248"/>
                    <a:pt x="184" y="249"/>
                    <a:pt x="184" y="249"/>
                  </a:cubicBezTo>
                  <a:cubicBezTo>
                    <a:pt x="184" y="249"/>
                    <a:pt x="184" y="249"/>
                    <a:pt x="184" y="249"/>
                  </a:cubicBezTo>
                  <a:cubicBezTo>
                    <a:pt x="184" y="249"/>
                    <a:pt x="184" y="249"/>
                    <a:pt x="184" y="249"/>
                  </a:cubicBezTo>
                  <a:cubicBezTo>
                    <a:pt x="188" y="258"/>
                    <a:pt x="224" y="328"/>
                    <a:pt x="253" y="313"/>
                  </a:cubicBezTo>
                  <a:cubicBezTo>
                    <a:pt x="253" y="312"/>
                    <a:pt x="254" y="312"/>
                    <a:pt x="254" y="312"/>
                  </a:cubicBezTo>
                  <a:cubicBezTo>
                    <a:pt x="272" y="343"/>
                    <a:pt x="296" y="370"/>
                    <a:pt x="314" y="389"/>
                  </a:cubicBezTo>
                  <a:cubicBezTo>
                    <a:pt x="300" y="396"/>
                    <a:pt x="268" y="406"/>
                    <a:pt x="230" y="384"/>
                  </a:cubicBezTo>
                  <a:close/>
                  <a:moveTo>
                    <a:pt x="324" y="383"/>
                  </a:moveTo>
                  <a:cubicBezTo>
                    <a:pt x="324" y="383"/>
                    <a:pt x="324" y="383"/>
                    <a:pt x="323" y="384"/>
                  </a:cubicBezTo>
                  <a:cubicBezTo>
                    <a:pt x="304" y="364"/>
                    <a:pt x="279" y="335"/>
                    <a:pt x="261" y="303"/>
                  </a:cubicBezTo>
                  <a:cubicBezTo>
                    <a:pt x="261" y="302"/>
                    <a:pt x="262" y="302"/>
                    <a:pt x="262" y="301"/>
                  </a:cubicBezTo>
                  <a:cubicBezTo>
                    <a:pt x="275" y="292"/>
                    <a:pt x="292" y="294"/>
                    <a:pt x="302" y="307"/>
                  </a:cubicBezTo>
                  <a:cubicBezTo>
                    <a:pt x="330" y="343"/>
                    <a:pt x="330" y="343"/>
                    <a:pt x="330" y="343"/>
                  </a:cubicBezTo>
                  <a:cubicBezTo>
                    <a:pt x="339" y="356"/>
                    <a:pt x="337" y="374"/>
                    <a:pt x="324" y="383"/>
                  </a:cubicBezTo>
                  <a:close/>
                </a:path>
              </a:pathLst>
            </a:custGeom>
            <a:solidFill>
              <a:srgbClr val="3B3B3B"/>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0246" name="组合 1"/>
          <p:cNvGrpSpPr>
            <a:grpSpLocks/>
          </p:cNvGrpSpPr>
          <p:nvPr/>
        </p:nvGrpSpPr>
        <p:grpSpPr bwMode="auto">
          <a:xfrm>
            <a:off x="1552575" y="4916488"/>
            <a:ext cx="531813" cy="541337"/>
            <a:chOff x="0" y="0"/>
            <a:chExt cx="1719263" cy="1752600"/>
          </a:xfrm>
        </p:grpSpPr>
        <p:sp>
          <p:nvSpPr>
            <p:cNvPr id="10261" name="Freeform 14"/>
            <p:cNvSpPr>
              <a:spLocks noEditPoints="1" noChangeArrowheads="1"/>
            </p:cNvSpPr>
            <p:nvPr/>
          </p:nvSpPr>
          <p:spPr bwMode="auto">
            <a:xfrm>
              <a:off x="587375" y="433388"/>
              <a:ext cx="547688" cy="550862"/>
            </a:xfrm>
            <a:custGeom>
              <a:avLst/>
              <a:gdLst>
                <a:gd name="T0" fmla="*/ 2147483647 w 145"/>
                <a:gd name="T1" fmla="*/ 2147483647 h 146"/>
                <a:gd name="T2" fmla="*/ 2147483647 w 145"/>
                <a:gd name="T3" fmla="*/ 2147483647 h 146"/>
                <a:gd name="T4" fmla="*/ 2147483647 w 145"/>
                <a:gd name="T5" fmla="*/ 2147483647 h 146"/>
                <a:gd name="T6" fmla="*/ 2147483647 w 145"/>
                <a:gd name="T7" fmla="*/ 2147483647 h 146"/>
                <a:gd name="T8" fmla="*/ 2147483647 w 145"/>
                <a:gd name="T9" fmla="*/ 2147483647 h 146"/>
                <a:gd name="T10" fmla="*/ 2147483647 w 145"/>
                <a:gd name="T11" fmla="*/ 2147483647 h 146"/>
                <a:gd name="T12" fmla="*/ 2147483647 w 145"/>
                <a:gd name="T13" fmla="*/ 2147483647 h 146"/>
                <a:gd name="T14" fmla="*/ 2147483647 w 145"/>
                <a:gd name="T15" fmla="*/ 2147483647 h 146"/>
                <a:gd name="T16" fmla="*/ 2147483647 w 145"/>
                <a:gd name="T17" fmla="*/ 2147483647 h 146"/>
                <a:gd name="T18" fmla="*/ 2147483647 w 145"/>
                <a:gd name="T19" fmla="*/ 2147483647 h 146"/>
                <a:gd name="T20" fmla="*/ 2147483647 w 145"/>
                <a:gd name="T21" fmla="*/ 2147483647 h 146"/>
                <a:gd name="T22" fmla="*/ 2147483647 w 145"/>
                <a:gd name="T23" fmla="*/ 2147483647 h 146"/>
                <a:gd name="T24" fmla="*/ 2147483647 w 145"/>
                <a:gd name="T25" fmla="*/ 2147483647 h 146"/>
                <a:gd name="T26" fmla="*/ 2147483647 w 145"/>
                <a:gd name="T27" fmla="*/ 2147483647 h 146"/>
                <a:gd name="T28" fmla="*/ 2147483647 w 145"/>
                <a:gd name="T29" fmla="*/ 2147483647 h 146"/>
                <a:gd name="T30" fmla="*/ 2147483647 w 145"/>
                <a:gd name="T31" fmla="*/ 2147483647 h 146"/>
                <a:gd name="T32" fmla="*/ 0 w 145"/>
                <a:gd name="T33" fmla="*/ 2147483647 h 146"/>
                <a:gd name="T34" fmla="*/ 2147483647 w 145"/>
                <a:gd name="T35" fmla="*/ 2147483647 h 146"/>
                <a:gd name="T36" fmla="*/ 2147483647 w 145"/>
                <a:gd name="T37" fmla="*/ 0 h 146"/>
                <a:gd name="T38" fmla="*/ 2147483647 w 145"/>
                <a:gd name="T39" fmla="*/ 2147483647 h 146"/>
                <a:gd name="T40" fmla="*/ 2147483647 w 145"/>
                <a:gd name="T41" fmla="*/ 2147483647 h 146"/>
                <a:gd name="T42" fmla="*/ 2147483647 w 145"/>
                <a:gd name="T43" fmla="*/ 2147483647 h 146"/>
                <a:gd name="T44" fmla="*/ 2147483647 w 145"/>
                <a:gd name="T45" fmla="*/ 2147483647 h 146"/>
                <a:gd name="T46" fmla="*/ 2147483647 w 145"/>
                <a:gd name="T47" fmla="*/ 2147483647 h 146"/>
                <a:gd name="T48" fmla="*/ 2147483647 w 145"/>
                <a:gd name="T49" fmla="*/ 2147483647 h 146"/>
                <a:gd name="T50" fmla="*/ 2147483647 w 145"/>
                <a:gd name="T51" fmla="*/ 2147483647 h 146"/>
                <a:gd name="T52" fmla="*/ 2147483647 w 145"/>
                <a:gd name="T53" fmla="*/ 2147483647 h 146"/>
                <a:gd name="T54" fmla="*/ 2147483647 w 145"/>
                <a:gd name="T55" fmla="*/ 2147483647 h 146"/>
                <a:gd name="T56" fmla="*/ 2147483647 w 145"/>
                <a:gd name="T57" fmla="*/ 2147483647 h 146"/>
                <a:gd name="T58" fmla="*/ 2147483647 w 145"/>
                <a:gd name="T59" fmla="*/ 2147483647 h 146"/>
                <a:gd name="T60" fmla="*/ 2147483647 w 145"/>
                <a:gd name="T61" fmla="*/ 2147483647 h 146"/>
                <a:gd name="T62" fmla="*/ 2147483647 w 145"/>
                <a:gd name="T63" fmla="*/ 2147483647 h 146"/>
                <a:gd name="T64" fmla="*/ 2147483647 w 145"/>
                <a:gd name="T65" fmla="*/ 2147483647 h 146"/>
                <a:gd name="T66" fmla="*/ 2147483647 w 145"/>
                <a:gd name="T67" fmla="*/ 2147483647 h 146"/>
                <a:gd name="T68" fmla="*/ 2147483647 w 145"/>
                <a:gd name="T69" fmla="*/ 2147483647 h 146"/>
                <a:gd name="T70" fmla="*/ 2147483647 w 145"/>
                <a:gd name="T71" fmla="*/ 2147483647 h 146"/>
                <a:gd name="T72" fmla="*/ 2147483647 w 145"/>
                <a:gd name="T73" fmla="*/ 2147483647 h 146"/>
                <a:gd name="T74" fmla="*/ 2147483647 w 145"/>
                <a:gd name="T75" fmla="*/ 2147483647 h 146"/>
                <a:gd name="T76" fmla="*/ 2147483647 w 145"/>
                <a:gd name="T77" fmla="*/ 2147483647 h 146"/>
                <a:gd name="T78" fmla="*/ 2147483647 w 145"/>
                <a:gd name="T79" fmla="*/ 2147483647 h 146"/>
                <a:gd name="T80" fmla="*/ 2147483647 w 145"/>
                <a:gd name="T81" fmla="*/ 2147483647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5"/>
                <a:gd name="T124" fmla="*/ 0 h 146"/>
                <a:gd name="T125" fmla="*/ 145 w 145"/>
                <a:gd name="T126" fmla="*/ 146 h 14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5" h="146">
                  <a:moveTo>
                    <a:pt x="108" y="38"/>
                  </a:moveTo>
                  <a:cubicBezTo>
                    <a:pt x="102" y="84"/>
                    <a:pt x="102" y="84"/>
                    <a:pt x="102" y="84"/>
                  </a:cubicBezTo>
                  <a:cubicBezTo>
                    <a:pt x="102" y="87"/>
                    <a:pt x="102" y="89"/>
                    <a:pt x="102" y="92"/>
                  </a:cubicBezTo>
                  <a:cubicBezTo>
                    <a:pt x="102" y="94"/>
                    <a:pt x="103" y="96"/>
                    <a:pt x="106" y="96"/>
                  </a:cubicBezTo>
                  <a:cubicBezTo>
                    <a:pt x="110" y="96"/>
                    <a:pt x="115" y="93"/>
                    <a:pt x="120" y="87"/>
                  </a:cubicBezTo>
                  <a:cubicBezTo>
                    <a:pt x="124" y="81"/>
                    <a:pt x="126" y="73"/>
                    <a:pt x="126" y="64"/>
                  </a:cubicBezTo>
                  <a:cubicBezTo>
                    <a:pt x="126" y="50"/>
                    <a:pt x="121" y="39"/>
                    <a:pt x="112" y="30"/>
                  </a:cubicBezTo>
                  <a:cubicBezTo>
                    <a:pt x="102" y="21"/>
                    <a:pt x="90" y="17"/>
                    <a:pt x="75" y="17"/>
                  </a:cubicBezTo>
                  <a:cubicBezTo>
                    <a:pt x="60" y="17"/>
                    <a:pt x="47" y="22"/>
                    <a:pt x="36" y="33"/>
                  </a:cubicBezTo>
                  <a:cubicBezTo>
                    <a:pt x="26" y="44"/>
                    <a:pt x="20" y="57"/>
                    <a:pt x="20" y="73"/>
                  </a:cubicBezTo>
                  <a:cubicBezTo>
                    <a:pt x="20" y="88"/>
                    <a:pt x="25" y="101"/>
                    <a:pt x="35" y="112"/>
                  </a:cubicBezTo>
                  <a:cubicBezTo>
                    <a:pt x="45" y="123"/>
                    <a:pt x="59" y="129"/>
                    <a:pt x="77" y="129"/>
                  </a:cubicBezTo>
                  <a:cubicBezTo>
                    <a:pt x="91" y="129"/>
                    <a:pt x="106" y="125"/>
                    <a:pt x="121" y="117"/>
                  </a:cubicBezTo>
                  <a:cubicBezTo>
                    <a:pt x="127" y="134"/>
                    <a:pt x="127" y="134"/>
                    <a:pt x="127" y="134"/>
                  </a:cubicBezTo>
                  <a:cubicBezTo>
                    <a:pt x="111" y="142"/>
                    <a:pt x="94" y="146"/>
                    <a:pt x="77" y="146"/>
                  </a:cubicBezTo>
                  <a:cubicBezTo>
                    <a:pt x="54" y="146"/>
                    <a:pt x="35" y="139"/>
                    <a:pt x="21" y="125"/>
                  </a:cubicBezTo>
                  <a:cubicBezTo>
                    <a:pt x="7" y="110"/>
                    <a:pt x="0" y="93"/>
                    <a:pt x="0" y="73"/>
                  </a:cubicBezTo>
                  <a:cubicBezTo>
                    <a:pt x="0" y="53"/>
                    <a:pt x="7" y="35"/>
                    <a:pt x="22" y="21"/>
                  </a:cubicBezTo>
                  <a:cubicBezTo>
                    <a:pt x="37" y="7"/>
                    <a:pt x="54" y="0"/>
                    <a:pt x="75" y="0"/>
                  </a:cubicBezTo>
                  <a:cubicBezTo>
                    <a:pt x="95" y="0"/>
                    <a:pt x="112" y="6"/>
                    <a:pt x="125" y="19"/>
                  </a:cubicBezTo>
                  <a:cubicBezTo>
                    <a:pt x="138" y="31"/>
                    <a:pt x="145" y="46"/>
                    <a:pt x="145" y="63"/>
                  </a:cubicBezTo>
                  <a:cubicBezTo>
                    <a:pt x="145" y="77"/>
                    <a:pt x="141" y="89"/>
                    <a:pt x="133" y="98"/>
                  </a:cubicBezTo>
                  <a:cubicBezTo>
                    <a:pt x="125" y="108"/>
                    <a:pt x="115" y="113"/>
                    <a:pt x="104" y="113"/>
                  </a:cubicBezTo>
                  <a:cubicBezTo>
                    <a:pt x="96" y="113"/>
                    <a:pt x="90" y="110"/>
                    <a:pt x="86" y="104"/>
                  </a:cubicBezTo>
                  <a:cubicBezTo>
                    <a:pt x="81" y="110"/>
                    <a:pt x="75" y="113"/>
                    <a:pt x="68" y="113"/>
                  </a:cubicBezTo>
                  <a:cubicBezTo>
                    <a:pt x="60" y="113"/>
                    <a:pt x="53" y="110"/>
                    <a:pt x="47" y="103"/>
                  </a:cubicBezTo>
                  <a:cubicBezTo>
                    <a:pt x="41" y="96"/>
                    <a:pt x="38" y="87"/>
                    <a:pt x="38" y="76"/>
                  </a:cubicBezTo>
                  <a:cubicBezTo>
                    <a:pt x="38" y="64"/>
                    <a:pt x="41" y="55"/>
                    <a:pt x="48" y="48"/>
                  </a:cubicBezTo>
                  <a:cubicBezTo>
                    <a:pt x="54" y="40"/>
                    <a:pt x="62" y="37"/>
                    <a:pt x="71" y="37"/>
                  </a:cubicBezTo>
                  <a:cubicBezTo>
                    <a:pt x="77" y="37"/>
                    <a:pt x="83" y="39"/>
                    <a:pt x="87" y="43"/>
                  </a:cubicBezTo>
                  <a:cubicBezTo>
                    <a:pt x="89" y="38"/>
                    <a:pt x="89" y="38"/>
                    <a:pt x="89" y="38"/>
                  </a:cubicBezTo>
                  <a:lnTo>
                    <a:pt x="108" y="38"/>
                  </a:lnTo>
                  <a:close/>
                  <a:moveTo>
                    <a:pt x="69" y="94"/>
                  </a:moveTo>
                  <a:cubicBezTo>
                    <a:pt x="74" y="94"/>
                    <a:pt x="78" y="92"/>
                    <a:pt x="81" y="87"/>
                  </a:cubicBezTo>
                  <a:cubicBezTo>
                    <a:pt x="84" y="83"/>
                    <a:pt x="86" y="77"/>
                    <a:pt x="86" y="72"/>
                  </a:cubicBezTo>
                  <a:cubicBezTo>
                    <a:pt x="86" y="67"/>
                    <a:pt x="85" y="63"/>
                    <a:pt x="82" y="60"/>
                  </a:cubicBezTo>
                  <a:cubicBezTo>
                    <a:pt x="79" y="57"/>
                    <a:pt x="76" y="56"/>
                    <a:pt x="73" y="56"/>
                  </a:cubicBezTo>
                  <a:cubicBezTo>
                    <a:pt x="68" y="56"/>
                    <a:pt x="65" y="58"/>
                    <a:pt x="62" y="62"/>
                  </a:cubicBezTo>
                  <a:cubicBezTo>
                    <a:pt x="60" y="65"/>
                    <a:pt x="58" y="70"/>
                    <a:pt x="58" y="77"/>
                  </a:cubicBezTo>
                  <a:cubicBezTo>
                    <a:pt x="58" y="82"/>
                    <a:pt x="59" y="86"/>
                    <a:pt x="61" y="89"/>
                  </a:cubicBezTo>
                  <a:cubicBezTo>
                    <a:pt x="63" y="92"/>
                    <a:pt x="66" y="94"/>
                    <a:pt x="69" y="9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2" name="Freeform 15"/>
            <p:cNvSpPr>
              <a:spLocks noChangeArrowheads="1"/>
            </p:cNvSpPr>
            <p:nvPr/>
          </p:nvSpPr>
          <p:spPr bwMode="auto">
            <a:xfrm>
              <a:off x="52388" y="565150"/>
              <a:ext cx="98425" cy="142875"/>
            </a:xfrm>
            <a:custGeom>
              <a:avLst/>
              <a:gdLst>
                <a:gd name="T0" fmla="*/ 0 w 26"/>
                <a:gd name="T1" fmla="*/ 2147483647 h 38"/>
                <a:gd name="T2" fmla="*/ 2147483647 w 26"/>
                <a:gd name="T3" fmla="*/ 2147483647 h 38"/>
                <a:gd name="T4" fmla="*/ 2147483647 w 26"/>
                <a:gd name="T5" fmla="*/ 0 h 38"/>
                <a:gd name="T6" fmla="*/ 0 w 26"/>
                <a:gd name="T7" fmla="*/ 2147483647 h 38"/>
                <a:gd name="T8" fmla="*/ 0 60000 65536"/>
                <a:gd name="T9" fmla="*/ 0 60000 65536"/>
                <a:gd name="T10" fmla="*/ 0 60000 65536"/>
                <a:gd name="T11" fmla="*/ 0 60000 65536"/>
                <a:gd name="T12" fmla="*/ 0 w 26"/>
                <a:gd name="T13" fmla="*/ 0 h 38"/>
                <a:gd name="T14" fmla="*/ 26 w 26"/>
                <a:gd name="T15" fmla="*/ 38 h 38"/>
              </a:gdLst>
              <a:ahLst/>
              <a:cxnLst>
                <a:cxn ang="T8">
                  <a:pos x="T0" y="T1"/>
                </a:cxn>
                <a:cxn ang="T9">
                  <a:pos x="T2" y="T3"/>
                </a:cxn>
                <a:cxn ang="T10">
                  <a:pos x="T4" y="T5"/>
                </a:cxn>
                <a:cxn ang="T11">
                  <a:pos x="T6" y="T7"/>
                </a:cxn>
              </a:cxnLst>
              <a:rect l="T12" t="T13" r="T14" b="T15"/>
              <a:pathLst>
                <a:path w="26" h="38">
                  <a:moveTo>
                    <a:pt x="0" y="20"/>
                  </a:moveTo>
                  <a:cubicBezTo>
                    <a:pt x="6" y="29"/>
                    <a:pt x="15" y="36"/>
                    <a:pt x="26" y="38"/>
                  </a:cubicBezTo>
                  <a:cubicBezTo>
                    <a:pt x="26" y="0"/>
                    <a:pt x="26" y="0"/>
                    <a:pt x="26" y="0"/>
                  </a:cubicBezTo>
                  <a:lnTo>
                    <a:pt x="0"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3" name="Freeform 16"/>
            <p:cNvSpPr>
              <a:spLocks noChangeArrowheads="1"/>
            </p:cNvSpPr>
            <p:nvPr/>
          </p:nvSpPr>
          <p:spPr bwMode="auto">
            <a:xfrm>
              <a:off x="693738" y="0"/>
              <a:ext cx="334963" cy="115887"/>
            </a:xfrm>
            <a:custGeom>
              <a:avLst/>
              <a:gdLst>
                <a:gd name="T0" fmla="*/ 2147483647 w 89"/>
                <a:gd name="T1" fmla="*/ 2147483647 h 31"/>
                <a:gd name="T2" fmla="*/ 2147483647 w 89"/>
                <a:gd name="T3" fmla="*/ 2147483647 h 31"/>
                <a:gd name="T4" fmla="*/ 0 w 89"/>
                <a:gd name="T5" fmla="*/ 2147483647 h 31"/>
                <a:gd name="T6" fmla="*/ 2147483647 w 89"/>
                <a:gd name="T7" fmla="*/ 2147483647 h 31"/>
                <a:gd name="T8" fmla="*/ 2147483647 w 89"/>
                <a:gd name="T9" fmla="*/ 2147483647 h 31"/>
                <a:gd name="T10" fmla="*/ 0 60000 65536"/>
                <a:gd name="T11" fmla="*/ 0 60000 65536"/>
                <a:gd name="T12" fmla="*/ 0 60000 65536"/>
                <a:gd name="T13" fmla="*/ 0 60000 65536"/>
                <a:gd name="T14" fmla="*/ 0 60000 65536"/>
                <a:gd name="T15" fmla="*/ 0 w 89"/>
                <a:gd name="T16" fmla="*/ 0 h 31"/>
                <a:gd name="T17" fmla="*/ 89 w 89"/>
                <a:gd name="T18" fmla="*/ 31 h 31"/>
              </a:gdLst>
              <a:ahLst/>
              <a:cxnLst>
                <a:cxn ang="T10">
                  <a:pos x="T0" y="T1"/>
                </a:cxn>
                <a:cxn ang="T11">
                  <a:pos x="T2" y="T3"/>
                </a:cxn>
                <a:cxn ang="T12">
                  <a:pos x="T4" y="T5"/>
                </a:cxn>
                <a:cxn ang="T13">
                  <a:pos x="T6" y="T7"/>
                </a:cxn>
                <a:cxn ang="T14">
                  <a:pos x="T8" y="T9"/>
                </a:cxn>
              </a:cxnLst>
              <a:rect l="T15" t="T16" r="T17" b="T18"/>
              <a:pathLst>
                <a:path w="89" h="31">
                  <a:moveTo>
                    <a:pt x="60" y="7"/>
                  </a:moveTo>
                  <a:cubicBezTo>
                    <a:pt x="52" y="0"/>
                    <a:pt x="37" y="0"/>
                    <a:pt x="29" y="7"/>
                  </a:cubicBezTo>
                  <a:cubicBezTo>
                    <a:pt x="0" y="31"/>
                    <a:pt x="0" y="31"/>
                    <a:pt x="0" y="31"/>
                  </a:cubicBezTo>
                  <a:cubicBezTo>
                    <a:pt x="89" y="31"/>
                    <a:pt x="89" y="31"/>
                    <a:pt x="89" y="31"/>
                  </a:cubicBezTo>
                  <a:lnTo>
                    <a:pt x="60" y="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4" name="Freeform 17"/>
            <p:cNvSpPr>
              <a:spLocks noChangeArrowheads="1"/>
            </p:cNvSpPr>
            <p:nvPr/>
          </p:nvSpPr>
          <p:spPr bwMode="auto">
            <a:xfrm>
              <a:off x="1573213" y="565150"/>
              <a:ext cx="96838" cy="142875"/>
            </a:xfrm>
            <a:custGeom>
              <a:avLst/>
              <a:gdLst>
                <a:gd name="T0" fmla="*/ 2147483647 w 26"/>
                <a:gd name="T1" fmla="*/ 2147483647 h 38"/>
                <a:gd name="T2" fmla="*/ 0 w 26"/>
                <a:gd name="T3" fmla="*/ 0 h 38"/>
                <a:gd name="T4" fmla="*/ 0 w 26"/>
                <a:gd name="T5" fmla="*/ 2147483647 h 38"/>
                <a:gd name="T6" fmla="*/ 2147483647 w 26"/>
                <a:gd name="T7" fmla="*/ 2147483647 h 38"/>
                <a:gd name="T8" fmla="*/ 0 60000 65536"/>
                <a:gd name="T9" fmla="*/ 0 60000 65536"/>
                <a:gd name="T10" fmla="*/ 0 60000 65536"/>
                <a:gd name="T11" fmla="*/ 0 60000 65536"/>
                <a:gd name="T12" fmla="*/ 0 w 26"/>
                <a:gd name="T13" fmla="*/ 0 h 38"/>
                <a:gd name="T14" fmla="*/ 26 w 26"/>
                <a:gd name="T15" fmla="*/ 38 h 38"/>
              </a:gdLst>
              <a:ahLst/>
              <a:cxnLst>
                <a:cxn ang="T8">
                  <a:pos x="T0" y="T1"/>
                </a:cxn>
                <a:cxn ang="T9">
                  <a:pos x="T2" y="T3"/>
                </a:cxn>
                <a:cxn ang="T10">
                  <a:pos x="T4" y="T5"/>
                </a:cxn>
                <a:cxn ang="T11">
                  <a:pos x="T6" y="T7"/>
                </a:cxn>
              </a:cxnLst>
              <a:rect l="T12" t="T13" r="T14" b="T15"/>
              <a:pathLst>
                <a:path w="26" h="38">
                  <a:moveTo>
                    <a:pt x="26" y="20"/>
                  </a:moveTo>
                  <a:cubicBezTo>
                    <a:pt x="0" y="0"/>
                    <a:pt x="0" y="0"/>
                    <a:pt x="0" y="0"/>
                  </a:cubicBezTo>
                  <a:cubicBezTo>
                    <a:pt x="0" y="38"/>
                    <a:pt x="0" y="38"/>
                    <a:pt x="0" y="38"/>
                  </a:cubicBezTo>
                  <a:cubicBezTo>
                    <a:pt x="11" y="36"/>
                    <a:pt x="20" y="29"/>
                    <a:pt x="26" y="2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5" name="Freeform 18"/>
            <p:cNvSpPr>
              <a:spLocks noChangeArrowheads="1"/>
            </p:cNvSpPr>
            <p:nvPr/>
          </p:nvSpPr>
          <p:spPr bwMode="auto">
            <a:xfrm>
              <a:off x="150813" y="115888"/>
              <a:ext cx="1422400" cy="1176337"/>
            </a:xfrm>
            <a:custGeom>
              <a:avLst/>
              <a:gdLst>
                <a:gd name="T0" fmla="*/ 2147483647 w 377"/>
                <a:gd name="T1" fmla="*/ 2147483647 h 312"/>
                <a:gd name="T2" fmla="*/ 2147483647 w 377"/>
                <a:gd name="T3" fmla="*/ 2147483647 h 312"/>
                <a:gd name="T4" fmla="*/ 2147483647 w 377"/>
                <a:gd name="T5" fmla="*/ 2147483647 h 312"/>
                <a:gd name="T6" fmla="*/ 2147483647 w 377"/>
                <a:gd name="T7" fmla="*/ 2147483647 h 312"/>
                <a:gd name="T8" fmla="*/ 2147483647 w 377"/>
                <a:gd name="T9" fmla="*/ 2147483647 h 312"/>
                <a:gd name="T10" fmla="*/ 2147483647 w 377"/>
                <a:gd name="T11" fmla="*/ 2147483647 h 312"/>
                <a:gd name="T12" fmla="*/ 2147483647 w 377"/>
                <a:gd name="T13" fmla="*/ 2147483647 h 312"/>
                <a:gd name="T14" fmla="*/ 2147483647 w 377"/>
                <a:gd name="T15" fmla="*/ 2147483647 h 312"/>
                <a:gd name="T16" fmla="*/ 2147483647 w 377"/>
                <a:gd name="T17" fmla="*/ 2147483647 h 312"/>
                <a:gd name="T18" fmla="*/ 2147483647 w 377"/>
                <a:gd name="T19" fmla="*/ 2147483647 h 312"/>
                <a:gd name="T20" fmla="*/ 2147483647 w 377"/>
                <a:gd name="T21" fmla="*/ 0 h 312"/>
                <a:gd name="T22" fmla="*/ 2147483647 w 377"/>
                <a:gd name="T23" fmla="*/ 0 h 312"/>
                <a:gd name="T24" fmla="*/ 0 w 377"/>
                <a:gd name="T25" fmla="*/ 2147483647 h 312"/>
                <a:gd name="T26" fmla="*/ 0 w 377"/>
                <a:gd name="T27" fmla="*/ 2147483647 h 312"/>
                <a:gd name="T28" fmla="*/ 2147483647 w 377"/>
                <a:gd name="T29" fmla="*/ 2147483647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77"/>
                <a:gd name="T46" fmla="*/ 0 h 312"/>
                <a:gd name="T47" fmla="*/ 377 w 377"/>
                <a:gd name="T48" fmla="*/ 312 h 3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77" h="312">
                  <a:moveTo>
                    <a:pt x="21" y="312"/>
                  </a:moveTo>
                  <a:cubicBezTo>
                    <a:pt x="21" y="50"/>
                    <a:pt x="21" y="50"/>
                    <a:pt x="21" y="50"/>
                  </a:cubicBezTo>
                  <a:cubicBezTo>
                    <a:pt x="21" y="42"/>
                    <a:pt x="24" y="35"/>
                    <a:pt x="30" y="30"/>
                  </a:cubicBezTo>
                  <a:cubicBezTo>
                    <a:pt x="35" y="24"/>
                    <a:pt x="43" y="21"/>
                    <a:pt x="52" y="21"/>
                  </a:cubicBezTo>
                  <a:cubicBezTo>
                    <a:pt x="325" y="21"/>
                    <a:pt x="325" y="21"/>
                    <a:pt x="325" y="21"/>
                  </a:cubicBezTo>
                  <a:cubicBezTo>
                    <a:pt x="334" y="21"/>
                    <a:pt x="342" y="24"/>
                    <a:pt x="347" y="30"/>
                  </a:cubicBezTo>
                  <a:cubicBezTo>
                    <a:pt x="353" y="35"/>
                    <a:pt x="356" y="42"/>
                    <a:pt x="356" y="50"/>
                  </a:cubicBezTo>
                  <a:cubicBezTo>
                    <a:pt x="356" y="312"/>
                    <a:pt x="356" y="312"/>
                    <a:pt x="356" y="312"/>
                  </a:cubicBezTo>
                  <a:cubicBezTo>
                    <a:pt x="377" y="312"/>
                    <a:pt x="377" y="312"/>
                    <a:pt x="377" y="312"/>
                  </a:cubicBezTo>
                  <a:cubicBezTo>
                    <a:pt x="377" y="50"/>
                    <a:pt x="377" y="50"/>
                    <a:pt x="377" y="50"/>
                  </a:cubicBezTo>
                  <a:cubicBezTo>
                    <a:pt x="377" y="22"/>
                    <a:pt x="353" y="0"/>
                    <a:pt x="325" y="0"/>
                  </a:cubicBezTo>
                  <a:cubicBezTo>
                    <a:pt x="52" y="0"/>
                    <a:pt x="52" y="0"/>
                    <a:pt x="52" y="0"/>
                  </a:cubicBezTo>
                  <a:cubicBezTo>
                    <a:pt x="24" y="0"/>
                    <a:pt x="0" y="22"/>
                    <a:pt x="0" y="50"/>
                  </a:cubicBezTo>
                  <a:cubicBezTo>
                    <a:pt x="0" y="312"/>
                    <a:pt x="0" y="312"/>
                    <a:pt x="0" y="312"/>
                  </a:cubicBezTo>
                  <a:lnTo>
                    <a:pt x="21" y="312"/>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6" name="Freeform 19"/>
            <p:cNvSpPr>
              <a:spLocks noEditPoints="1" noChangeArrowheads="1"/>
            </p:cNvSpPr>
            <p:nvPr/>
          </p:nvSpPr>
          <p:spPr bwMode="auto">
            <a:xfrm>
              <a:off x="0" y="693738"/>
              <a:ext cx="1719263" cy="1058862"/>
            </a:xfrm>
            <a:custGeom>
              <a:avLst/>
              <a:gdLst>
                <a:gd name="T0" fmla="*/ 2147483647 w 456"/>
                <a:gd name="T1" fmla="*/ 0 h 281"/>
                <a:gd name="T2" fmla="*/ 2147483647 w 456"/>
                <a:gd name="T3" fmla="*/ 2147483647 h 281"/>
                <a:gd name="T4" fmla="*/ 2147483647 w 456"/>
                <a:gd name="T5" fmla="*/ 2147483647 h 281"/>
                <a:gd name="T6" fmla="*/ 2147483647 w 456"/>
                <a:gd name="T7" fmla="*/ 0 h 281"/>
                <a:gd name="T8" fmla="*/ 0 w 456"/>
                <a:gd name="T9" fmla="*/ 2147483647 h 281"/>
                <a:gd name="T10" fmla="*/ 0 w 456"/>
                <a:gd name="T11" fmla="*/ 2147483647 h 281"/>
                <a:gd name="T12" fmla="*/ 2147483647 w 456"/>
                <a:gd name="T13" fmla="*/ 2147483647 h 281"/>
                <a:gd name="T14" fmla="*/ 2147483647 w 456"/>
                <a:gd name="T15" fmla="*/ 2147483647 h 281"/>
                <a:gd name="T16" fmla="*/ 2147483647 w 456"/>
                <a:gd name="T17" fmla="*/ 2147483647 h 281"/>
                <a:gd name="T18" fmla="*/ 2147483647 w 456"/>
                <a:gd name="T19" fmla="*/ 2147483647 h 281"/>
                <a:gd name="T20" fmla="*/ 2147483647 w 456"/>
                <a:gd name="T21" fmla="*/ 0 h 281"/>
                <a:gd name="T22" fmla="*/ 2147483647 w 456"/>
                <a:gd name="T23" fmla="*/ 2147483647 h 281"/>
                <a:gd name="T24" fmla="*/ 2147483647 w 456"/>
                <a:gd name="T25" fmla="*/ 2147483647 h 281"/>
                <a:gd name="T26" fmla="*/ 2147483647 w 456"/>
                <a:gd name="T27" fmla="*/ 2147483647 h 281"/>
                <a:gd name="T28" fmla="*/ 2147483647 w 456"/>
                <a:gd name="T29" fmla="*/ 2147483647 h 281"/>
                <a:gd name="T30" fmla="*/ 2147483647 w 456"/>
                <a:gd name="T31" fmla="*/ 2147483647 h 281"/>
                <a:gd name="T32" fmla="*/ 2147483647 w 456"/>
                <a:gd name="T33" fmla="*/ 2147483647 h 281"/>
                <a:gd name="T34" fmla="*/ 2147483647 w 456"/>
                <a:gd name="T35" fmla="*/ 2147483647 h 281"/>
                <a:gd name="T36" fmla="*/ 2147483647 w 456"/>
                <a:gd name="T37" fmla="*/ 2147483647 h 281"/>
                <a:gd name="T38" fmla="*/ 2147483647 w 456"/>
                <a:gd name="T39" fmla="*/ 2147483647 h 281"/>
                <a:gd name="T40" fmla="*/ 2147483647 w 456"/>
                <a:gd name="T41" fmla="*/ 2147483647 h 281"/>
                <a:gd name="T42" fmla="*/ 2147483647 w 456"/>
                <a:gd name="T43" fmla="*/ 2147483647 h 281"/>
                <a:gd name="T44" fmla="*/ 2147483647 w 456"/>
                <a:gd name="T45" fmla="*/ 2147483647 h 281"/>
                <a:gd name="T46" fmla="*/ 2147483647 w 456"/>
                <a:gd name="T47" fmla="*/ 2147483647 h 281"/>
                <a:gd name="T48" fmla="*/ 2147483647 w 456"/>
                <a:gd name="T49" fmla="*/ 2147483647 h 2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56"/>
                <a:gd name="T76" fmla="*/ 0 h 281"/>
                <a:gd name="T77" fmla="*/ 456 w 456"/>
                <a:gd name="T78" fmla="*/ 281 h 28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56" h="281">
                  <a:moveTo>
                    <a:pt x="450" y="0"/>
                  </a:moveTo>
                  <a:cubicBezTo>
                    <a:pt x="245" y="169"/>
                    <a:pt x="245" y="169"/>
                    <a:pt x="245" y="169"/>
                  </a:cubicBezTo>
                  <a:cubicBezTo>
                    <a:pt x="236" y="176"/>
                    <a:pt x="221" y="176"/>
                    <a:pt x="212" y="169"/>
                  </a:cubicBezTo>
                  <a:cubicBezTo>
                    <a:pt x="7" y="0"/>
                    <a:pt x="7" y="0"/>
                    <a:pt x="7" y="0"/>
                  </a:cubicBezTo>
                  <a:cubicBezTo>
                    <a:pt x="3" y="7"/>
                    <a:pt x="0" y="14"/>
                    <a:pt x="0" y="22"/>
                  </a:cubicBezTo>
                  <a:cubicBezTo>
                    <a:pt x="0" y="239"/>
                    <a:pt x="0" y="239"/>
                    <a:pt x="0" y="239"/>
                  </a:cubicBezTo>
                  <a:cubicBezTo>
                    <a:pt x="0" y="262"/>
                    <a:pt x="19" y="281"/>
                    <a:pt x="43" y="281"/>
                  </a:cubicBezTo>
                  <a:cubicBezTo>
                    <a:pt x="414" y="281"/>
                    <a:pt x="414" y="281"/>
                    <a:pt x="414" y="281"/>
                  </a:cubicBezTo>
                  <a:cubicBezTo>
                    <a:pt x="437" y="281"/>
                    <a:pt x="456" y="262"/>
                    <a:pt x="456" y="239"/>
                  </a:cubicBezTo>
                  <a:cubicBezTo>
                    <a:pt x="456" y="22"/>
                    <a:pt x="456" y="22"/>
                    <a:pt x="456" y="22"/>
                  </a:cubicBezTo>
                  <a:cubicBezTo>
                    <a:pt x="456" y="14"/>
                    <a:pt x="454" y="7"/>
                    <a:pt x="450" y="0"/>
                  </a:cubicBezTo>
                  <a:close/>
                  <a:moveTo>
                    <a:pt x="151" y="182"/>
                  </a:moveTo>
                  <a:cubicBezTo>
                    <a:pt x="45" y="248"/>
                    <a:pt x="45" y="248"/>
                    <a:pt x="45" y="248"/>
                  </a:cubicBezTo>
                  <a:cubicBezTo>
                    <a:pt x="41" y="250"/>
                    <a:pt x="35" y="249"/>
                    <a:pt x="33" y="245"/>
                  </a:cubicBezTo>
                  <a:cubicBezTo>
                    <a:pt x="30" y="241"/>
                    <a:pt x="31" y="235"/>
                    <a:pt x="36" y="233"/>
                  </a:cubicBezTo>
                  <a:cubicBezTo>
                    <a:pt x="142" y="167"/>
                    <a:pt x="142" y="167"/>
                    <a:pt x="142" y="167"/>
                  </a:cubicBezTo>
                  <a:cubicBezTo>
                    <a:pt x="146" y="165"/>
                    <a:pt x="151" y="166"/>
                    <a:pt x="154" y="170"/>
                  </a:cubicBezTo>
                  <a:cubicBezTo>
                    <a:pt x="156" y="174"/>
                    <a:pt x="155" y="180"/>
                    <a:pt x="151" y="182"/>
                  </a:cubicBezTo>
                  <a:close/>
                  <a:moveTo>
                    <a:pt x="424" y="245"/>
                  </a:moveTo>
                  <a:cubicBezTo>
                    <a:pt x="422" y="249"/>
                    <a:pt x="416" y="250"/>
                    <a:pt x="412" y="248"/>
                  </a:cubicBezTo>
                  <a:cubicBezTo>
                    <a:pt x="306" y="182"/>
                    <a:pt x="306" y="182"/>
                    <a:pt x="306" y="182"/>
                  </a:cubicBezTo>
                  <a:cubicBezTo>
                    <a:pt x="302" y="180"/>
                    <a:pt x="301" y="174"/>
                    <a:pt x="303" y="170"/>
                  </a:cubicBezTo>
                  <a:cubicBezTo>
                    <a:pt x="306" y="166"/>
                    <a:pt x="311" y="165"/>
                    <a:pt x="315" y="167"/>
                  </a:cubicBezTo>
                  <a:cubicBezTo>
                    <a:pt x="421" y="233"/>
                    <a:pt x="421" y="233"/>
                    <a:pt x="421" y="233"/>
                  </a:cubicBezTo>
                  <a:cubicBezTo>
                    <a:pt x="426" y="235"/>
                    <a:pt x="427" y="241"/>
                    <a:pt x="424" y="24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10247" name="圆角矩形 26"/>
          <p:cNvSpPr>
            <a:spLocks noChangeArrowheads="1"/>
          </p:cNvSpPr>
          <p:nvPr/>
        </p:nvSpPr>
        <p:spPr bwMode="auto">
          <a:xfrm>
            <a:off x="2619375" y="1835150"/>
            <a:ext cx="4138613" cy="579438"/>
          </a:xfrm>
          <a:prstGeom prst="roundRect">
            <a:avLst>
              <a:gd name="adj" fmla="val 12907"/>
            </a:avLst>
          </a:prstGeom>
          <a:solidFill>
            <a:srgbClr val="F4F4F4">
              <a:alpha val="5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48" name="圆角矩形 27"/>
          <p:cNvSpPr>
            <a:spLocks noChangeArrowheads="1"/>
          </p:cNvSpPr>
          <p:nvPr/>
        </p:nvSpPr>
        <p:spPr bwMode="auto">
          <a:xfrm>
            <a:off x="2619375" y="2852738"/>
            <a:ext cx="4137025" cy="579437"/>
          </a:xfrm>
          <a:prstGeom prst="roundRect">
            <a:avLst>
              <a:gd name="adj" fmla="val 16667"/>
            </a:avLst>
          </a:prstGeom>
          <a:solidFill>
            <a:srgbClr val="F4F4F4">
              <a:alpha val="5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49" name="圆角矩形 28"/>
          <p:cNvSpPr>
            <a:spLocks noChangeArrowheads="1"/>
          </p:cNvSpPr>
          <p:nvPr/>
        </p:nvSpPr>
        <p:spPr bwMode="auto">
          <a:xfrm>
            <a:off x="2619375" y="3930650"/>
            <a:ext cx="4138613" cy="579438"/>
          </a:xfrm>
          <a:prstGeom prst="roundRect">
            <a:avLst>
              <a:gd name="adj" fmla="val 16667"/>
            </a:avLst>
          </a:prstGeom>
          <a:solidFill>
            <a:srgbClr val="F4F4F4">
              <a:alpha val="5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0" name="圆角矩形 29"/>
          <p:cNvSpPr>
            <a:spLocks noChangeArrowheads="1"/>
          </p:cNvSpPr>
          <p:nvPr/>
        </p:nvSpPr>
        <p:spPr bwMode="auto">
          <a:xfrm>
            <a:off x="2619375" y="4916488"/>
            <a:ext cx="4137025" cy="579437"/>
          </a:xfrm>
          <a:prstGeom prst="roundRect">
            <a:avLst>
              <a:gd name="adj" fmla="val 16667"/>
            </a:avLst>
          </a:prstGeom>
          <a:solidFill>
            <a:srgbClr val="F4F4F4">
              <a:alpha val="5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1" name="矩形 30"/>
          <p:cNvSpPr>
            <a:spLocks noChangeArrowheads="1"/>
          </p:cNvSpPr>
          <p:nvPr/>
        </p:nvSpPr>
        <p:spPr bwMode="auto">
          <a:xfrm>
            <a:off x="7654925" y="3190875"/>
            <a:ext cx="4400550"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a:solidFill>
                  <a:srgbClr val="000000"/>
                </a:solidFill>
                <a:latin typeface="微软雅黑" pitchFamily="34" charset="-122"/>
                <a:ea typeface="微软雅黑" pitchFamily="34" charset="-122"/>
                <a:sym typeface="宋体" pitchFamily="2" charset="-122"/>
              </a:rPr>
              <a:t>点击此处添加文字说明</a:t>
            </a:r>
            <a:endParaRPr lang="en-US" sz="2000">
              <a:solidFill>
                <a:srgbClr val="000000"/>
              </a:solidFill>
              <a:latin typeface="微软雅黑" pitchFamily="34" charset="-122"/>
              <a:ea typeface="微软雅黑" pitchFamily="34" charset="-122"/>
              <a:sym typeface="宋体" pitchFamily="2" charset="-122"/>
            </a:endParaRPr>
          </a:p>
          <a:p>
            <a:pPr>
              <a:lnSpc>
                <a:spcPct val="150000"/>
              </a:lnSpc>
            </a:pPr>
            <a:r>
              <a:rPr lang="zh-CN" altLang="en-US" sz="2000">
                <a:solidFill>
                  <a:srgbClr val="000000"/>
                </a:solidFill>
                <a:latin typeface="微软雅黑" pitchFamily="34" charset="-122"/>
                <a:ea typeface="微软雅黑" pitchFamily="34" charset="-122"/>
                <a:sym typeface="宋体" pitchFamily="2" charset="-122"/>
              </a:rPr>
              <a:t>点击此处添加文字说明</a:t>
            </a:r>
            <a:endParaRPr lang="en-US" sz="2000">
              <a:solidFill>
                <a:srgbClr val="000000"/>
              </a:solidFill>
              <a:latin typeface="微软雅黑" pitchFamily="34" charset="-122"/>
              <a:ea typeface="微软雅黑" pitchFamily="34" charset="-122"/>
              <a:sym typeface="宋体" pitchFamily="2" charset="-122"/>
            </a:endParaRPr>
          </a:p>
          <a:p>
            <a:pPr>
              <a:lnSpc>
                <a:spcPct val="150000"/>
              </a:lnSpc>
            </a:pPr>
            <a:r>
              <a:rPr lang="zh-CN" altLang="en-US" sz="2000">
                <a:solidFill>
                  <a:srgbClr val="000000"/>
                </a:solidFill>
                <a:latin typeface="微软雅黑" pitchFamily="34" charset="-122"/>
                <a:ea typeface="微软雅黑" pitchFamily="34" charset="-122"/>
                <a:sym typeface="宋体" pitchFamily="2" charset="-122"/>
              </a:rPr>
              <a:t>点击此处添加文字说明</a:t>
            </a:r>
            <a:endParaRPr lang="en-US" sz="2000">
              <a:solidFill>
                <a:srgbClr val="000000"/>
              </a:solidFill>
              <a:latin typeface="微软雅黑" pitchFamily="34" charset="-122"/>
              <a:ea typeface="微软雅黑" pitchFamily="34" charset="-122"/>
              <a:sym typeface="宋体" pitchFamily="2" charset="-122"/>
            </a:endParaRPr>
          </a:p>
          <a:p>
            <a:pPr>
              <a:lnSpc>
                <a:spcPct val="150000"/>
              </a:lnSpc>
            </a:pPr>
            <a:r>
              <a:rPr lang="zh-CN" altLang="en-US" sz="2000">
                <a:solidFill>
                  <a:srgbClr val="000000"/>
                </a:solidFill>
                <a:latin typeface="微软雅黑" pitchFamily="34" charset="-122"/>
                <a:ea typeface="微软雅黑" pitchFamily="34" charset="-122"/>
                <a:sym typeface="宋体" pitchFamily="2" charset="-122"/>
              </a:rPr>
              <a:t>点击此处添加文字说明</a:t>
            </a:r>
            <a:endParaRPr lang="en-US" sz="2000">
              <a:solidFill>
                <a:srgbClr val="000000"/>
              </a:solidFill>
              <a:latin typeface="微软雅黑" pitchFamily="34" charset="-122"/>
              <a:ea typeface="微软雅黑" pitchFamily="34" charset="-122"/>
              <a:sym typeface="宋体" pitchFamily="2" charset="-122"/>
            </a:endParaRPr>
          </a:p>
        </p:txBody>
      </p:sp>
      <p:sp>
        <p:nvSpPr>
          <p:cNvPr id="10252" name="圆角矩形 34"/>
          <p:cNvSpPr>
            <a:spLocks noChangeArrowheads="1"/>
          </p:cNvSpPr>
          <p:nvPr/>
        </p:nvSpPr>
        <p:spPr bwMode="auto">
          <a:xfrm>
            <a:off x="2619375" y="1835150"/>
            <a:ext cx="3606800" cy="579438"/>
          </a:xfrm>
          <a:prstGeom prst="roundRect">
            <a:avLst>
              <a:gd name="adj" fmla="val 16667"/>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3" name="文本框 35"/>
          <p:cNvSpPr>
            <a:spLocks noChangeArrowheads="1"/>
          </p:cNvSpPr>
          <p:nvPr/>
        </p:nvSpPr>
        <p:spPr bwMode="auto">
          <a:xfrm>
            <a:off x="5440363" y="1971675"/>
            <a:ext cx="7445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FFB01C"/>
                </a:solidFill>
                <a:latin typeface="微软雅黑" pitchFamily="34" charset="-122"/>
                <a:ea typeface="微软雅黑" pitchFamily="34" charset="-122"/>
                <a:sym typeface="微软雅黑" pitchFamily="34" charset="-122"/>
              </a:rPr>
              <a:t>95%</a:t>
            </a:r>
            <a:endParaRPr lang="zh-CN" altLang="en-US">
              <a:solidFill>
                <a:srgbClr val="FFB01C"/>
              </a:solidFill>
              <a:latin typeface="微软雅黑" pitchFamily="34" charset="-122"/>
              <a:ea typeface="微软雅黑" pitchFamily="34" charset="-122"/>
              <a:sym typeface="微软雅黑" pitchFamily="34" charset="-122"/>
            </a:endParaRPr>
          </a:p>
        </p:txBody>
      </p:sp>
      <p:sp>
        <p:nvSpPr>
          <p:cNvPr id="10254" name="圆角矩形 36"/>
          <p:cNvSpPr>
            <a:spLocks noChangeArrowheads="1"/>
          </p:cNvSpPr>
          <p:nvPr/>
        </p:nvSpPr>
        <p:spPr bwMode="auto">
          <a:xfrm>
            <a:off x="2619375" y="2849563"/>
            <a:ext cx="2640013" cy="579437"/>
          </a:xfrm>
          <a:prstGeom prst="roundRect">
            <a:avLst>
              <a:gd name="adj" fmla="val 16667"/>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5" name="文本框 37"/>
          <p:cNvSpPr>
            <a:spLocks noChangeArrowheads="1"/>
          </p:cNvSpPr>
          <p:nvPr/>
        </p:nvSpPr>
        <p:spPr bwMode="auto">
          <a:xfrm>
            <a:off x="4514850" y="2987675"/>
            <a:ext cx="744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000000"/>
                </a:solidFill>
                <a:latin typeface="微软雅黑" pitchFamily="34" charset="-122"/>
                <a:ea typeface="微软雅黑" pitchFamily="34" charset="-122"/>
                <a:sym typeface="微软雅黑" pitchFamily="34" charset="-122"/>
              </a:rPr>
              <a:t>75%</a:t>
            </a:r>
            <a:endParaRPr lang="zh-CN" altLang="en-US">
              <a:solidFill>
                <a:srgbClr val="000000"/>
              </a:solidFill>
              <a:latin typeface="微软雅黑" pitchFamily="34" charset="-122"/>
              <a:ea typeface="微软雅黑" pitchFamily="34" charset="-122"/>
              <a:sym typeface="微软雅黑" pitchFamily="34" charset="-122"/>
            </a:endParaRPr>
          </a:p>
        </p:txBody>
      </p:sp>
      <p:sp>
        <p:nvSpPr>
          <p:cNvPr id="10256" name="圆角矩形 38"/>
          <p:cNvSpPr>
            <a:spLocks noChangeArrowheads="1"/>
          </p:cNvSpPr>
          <p:nvPr/>
        </p:nvSpPr>
        <p:spPr bwMode="auto">
          <a:xfrm>
            <a:off x="2619375" y="3938588"/>
            <a:ext cx="2060575" cy="579437"/>
          </a:xfrm>
          <a:prstGeom prst="roundRect">
            <a:avLst>
              <a:gd name="adj" fmla="val 16667"/>
            </a:avLst>
          </a:prstGeom>
          <a:solidFill>
            <a:srgbClr val="3B3B3B"/>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7" name="文本框 39"/>
          <p:cNvSpPr>
            <a:spLocks noChangeArrowheads="1"/>
          </p:cNvSpPr>
          <p:nvPr/>
        </p:nvSpPr>
        <p:spPr bwMode="auto">
          <a:xfrm>
            <a:off x="3935413" y="4076700"/>
            <a:ext cx="7445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FFB01C"/>
                </a:solidFill>
                <a:latin typeface="微软雅黑" pitchFamily="34" charset="-122"/>
                <a:ea typeface="微软雅黑" pitchFamily="34" charset="-122"/>
                <a:sym typeface="微软雅黑" pitchFamily="34" charset="-122"/>
              </a:rPr>
              <a:t>55%</a:t>
            </a:r>
            <a:endParaRPr lang="zh-CN" altLang="en-US">
              <a:solidFill>
                <a:srgbClr val="FFB01C"/>
              </a:solidFill>
              <a:latin typeface="微软雅黑" pitchFamily="34" charset="-122"/>
              <a:ea typeface="微软雅黑" pitchFamily="34" charset="-122"/>
              <a:sym typeface="微软雅黑" pitchFamily="34" charset="-122"/>
            </a:endParaRPr>
          </a:p>
        </p:txBody>
      </p:sp>
      <p:sp>
        <p:nvSpPr>
          <p:cNvPr id="10258" name="圆角矩形 40"/>
          <p:cNvSpPr>
            <a:spLocks noChangeArrowheads="1"/>
          </p:cNvSpPr>
          <p:nvPr/>
        </p:nvSpPr>
        <p:spPr bwMode="auto">
          <a:xfrm>
            <a:off x="2619375" y="4922838"/>
            <a:ext cx="1422400" cy="579437"/>
          </a:xfrm>
          <a:prstGeom prst="roundRect">
            <a:avLst>
              <a:gd name="adj" fmla="val 16667"/>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59" name="文本框 41"/>
          <p:cNvSpPr>
            <a:spLocks noChangeArrowheads="1"/>
          </p:cNvSpPr>
          <p:nvPr/>
        </p:nvSpPr>
        <p:spPr bwMode="auto">
          <a:xfrm>
            <a:off x="3313113" y="5049838"/>
            <a:ext cx="7445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a:solidFill>
                  <a:srgbClr val="000000"/>
                </a:solidFill>
                <a:latin typeface="微软雅黑" pitchFamily="34" charset="-122"/>
                <a:ea typeface="微软雅黑" pitchFamily="34" charset="-122"/>
                <a:sym typeface="微软雅黑" pitchFamily="34" charset="-122"/>
              </a:rPr>
              <a:t>25%</a:t>
            </a:r>
            <a:endParaRPr lang="zh-CN" altLang="en-US">
              <a:solidFill>
                <a:srgbClr val="000000"/>
              </a:solidFill>
              <a:latin typeface="微软雅黑" pitchFamily="34" charset="-122"/>
              <a:ea typeface="微软雅黑" pitchFamily="34" charset="-122"/>
              <a:sym typeface="微软雅黑" pitchFamily="34" charset="-122"/>
            </a:endParaRPr>
          </a:p>
        </p:txBody>
      </p:sp>
      <p:sp>
        <p:nvSpPr>
          <p:cNvPr id="10260" name="TextBox 14"/>
          <p:cNvSpPr>
            <a:spLocks noChangeArrowheads="1"/>
          </p:cNvSpPr>
          <p:nvPr/>
        </p:nvSpPr>
        <p:spPr bwMode="auto">
          <a:xfrm>
            <a:off x="7654925" y="2457450"/>
            <a:ext cx="38909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200" b="1">
                <a:solidFill>
                  <a:srgbClr val="3B3B3B"/>
                </a:solidFill>
                <a:latin typeface="微软雅黑" pitchFamily="34" charset="-122"/>
                <a:ea typeface="微软雅黑" pitchFamily="34" charset="-122"/>
                <a:sym typeface="微软雅黑" pitchFamily="34" charset="-122"/>
              </a:rPr>
              <a:t>2015</a:t>
            </a:r>
            <a:r>
              <a:rPr lang="zh-CN" altLang="en-US" sz="3200" b="1">
                <a:solidFill>
                  <a:srgbClr val="3B3B3B"/>
                </a:solidFill>
                <a:latin typeface="微软雅黑" pitchFamily="34" charset="-122"/>
                <a:ea typeface="微软雅黑" pitchFamily="34" charset="-122"/>
                <a:sym typeface="微软雅黑" pitchFamily="34" charset="-122"/>
              </a:rPr>
              <a:t>年工作情况</a:t>
            </a:r>
          </a:p>
        </p:txBody>
      </p:sp>
    </p:spTree>
  </p:cSld>
  <p:clrMapOvr>
    <a:masterClrMapping/>
  </p:clrMapOvr>
  <p:transition spd="med">
    <p:fade/>
  </p:transition>
</p:sld>
</file>

<file path=ppt/theme/theme1.xml><?xml version="1.0" encoding="utf-8"?>
<a:theme xmlns:a="http://schemas.openxmlformats.org/drawingml/2006/main" name="清风素材 https://12sc.taobao.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TotalTime>
  <Pages>0</Pages>
  <Words>1816</Words>
  <Characters>0</Characters>
  <Application>Microsoft Office PowerPoint</Application>
  <DocSecurity>0</DocSecurity>
  <PresentationFormat>自定义</PresentationFormat>
  <Lines>0</Lines>
  <Paragraphs>380</Paragraphs>
  <Slides>38</Slides>
  <Notes>0</Notes>
  <HiddenSlides>0</HiddenSlides>
  <MMClips>0</MMClips>
  <ScaleCrop>false</ScaleCrop>
  <HeadingPairs>
    <vt:vector size="4" baseType="variant">
      <vt:variant>
        <vt:lpstr>主题</vt:lpstr>
      </vt:variant>
      <vt:variant>
        <vt:i4>1</vt:i4>
      </vt:variant>
      <vt:variant>
        <vt:lpstr>幻灯片标题</vt:lpstr>
      </vt:variant>
      <vt:variant>
        <vt:i4>38</vt:i4>
      </vt:variant>
    </vt:vector>
  </HeadingPairs>
  <TitlesOfParts>
    <vt:vector size="39" baseType="lpstr">
      <vt:lpstr>清风素材 https://12sc.taobao.com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清风素材;12sc.taobao.com</dc:creator>
  <cp:keywords>12sc.taobao.com</cp:keywords>
  <dc:description>12sc.taobao.com</dc:description>
  <cp:lastModifiedBy>Administrator</cp:lastModifiedBy>
  <cp:revision>273</cp:revision>
  <dcterms:created xsi:type="dcterms:W3CDTF">2014-08-08T03:06:00Z</dcterms:created>
  <dcterms:modified xsi:type="dcterms:W3CDTF">2016-09-26T03:44:50Z</dcterms:modified>
  <cp:category>12sc.taobao.com</cp:category>
  <cp:contentStatus>12sc.taobao.com</cp:contentStatus>
</cp:coreProperties>
</file>