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86" r:id="rId4"/>
    <p:sldMasterId id="2147483687" r:id="rId5"/>
    <p:sldMasterId id="2147483688" r:id="rId6"/>
    <p:sldMasterId id="2147483689" r:id="rId7"/>
    <p:sldMasterId id="2147483690" r:id="rId8"/>
    <p:sldMasterId id="2147483691" r:id="rId9"/>
    <p:sldMasterId id="2147483692" r:id="rId10"/>
    <p:sldMasterId id="2147483693" r:id="rId11"/>
    <p:sldMasterId id="2147483694" r:id="rId12"/>
  </p:sldMasterIdLst>
  <p:notesMasterIdLst>
    <p:notesMasterId r:id="rId37"/>
  </p:notesMasterIdLst>
  <p:sldIdLst>
    <p:sldId id="257" r:id="rId13"/>
    <p:sldId id="258" r:id="rId14"/>
    <p:sldId id="259" r:id="rId15"/>
    <p:sldId id="284" r:id="rId16"/>
    <p:sldId id="267" r:id="rId17"/>
    <p:sldId id="266" r:id="rId18"/>
    <p:sldId id="265" r:id="rId19"/>
    <p:sldId id="269" r:id="rId20"/>
    <p:sldId id="260" r:id="rId21"/>
    <p:sldId id="270" r:id="rId22"/>
    <p:sldId id="275" r:id="rId23"/>
    <p:sldId id="273" r:id="rId24"/>
    <p:sldId id="283" r:id="rId25"/>
    <p:sldId id="282" r:id="rId26"/>
    <p:sldId id="261" r:id="rId27"/>
    <p:sldId id="278" r:id="rId28"/>
    <p:sldId id="277" r:id="rId29"/>
    <p:sldId id="271" r:id="rId30"/>
    <p:sldId id="272" r:id="rId31"/>
    <p:sldId id="262" r:id="rId32"/>
    <p:sldId id="264" r:id="rId33"/>
    <p:sldId id="276" r:id="rId34"/>
    <p:sldId id="280" r:id="rId35"/>
    <p:sldId id="281" r:id="rId36"/>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2121"/>
    <a:srgbClr val="DE5C5D"/>
    <a:srgbClr val="0A1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7" d="100"/>
          <a:sy n="107" d="100"/>
        </p:scale>
        <p:origin x="-648"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103E43-696B-407D-A1E7-1A91428633B5}"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31D45D-8AE5-4533-BB23-992315371074}" type="slidenum">
              <a:rPr lang="zh-CN" altLang="en-US" smtClean="0"/>
              <a:t>‹#›</a:t>
            </a:fld>
            <a:endParaRPr lang="zh-CN" altLang="en-US"/>
          </a:p>
        </p:txBody>
      </p:sp>
    </p:spTree>
    <p:extLst>
      <p:ext uri="{BB962C8B-B14F-4D97-AF65-F5344CB8AC3E}">
        <p14:creationId xmlns:p14="http://schemas.microsoft.com/office/powerpoint/2010/main" val="54717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03A2327-DCD4-4DF7-A333-F4088648B7DD}"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B2A67C6-8D0A-442F-9437-F1620EAB2237}" type="slidenum">
              <a:rPr lang="zh-CN" altLang="en-US"/>
              <a:pPr>
                <a:defRPr/>
              </a:pPr>
              <a:t>‹#›</a:t>
            </a:fld>
            <a:endParaRPr lang="zh-CN" altLang="en-US"/>
          </a:p>
        </p:txBody>
      </p:sp>
    </p:spTree>
    <p:extLst>
      <p:ext uri="{BB962C8B-B14F-4D97-AF65-F5344CB8AC3E}">
        <p14:creationId xmlns:p14="http://schemas.microsoft.com/office/powerpoint/2010/main" val="1268759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40EC9B0-E019-484A-A92F-E3AD0FAB89C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39750D6-81DF-4673-ADCD-550100768537}" type="slidenum">
              <a:rPr lang="zh-CN" altLang="en-US"/>
              <a:pPr>
                <a:defRPr/>
              </a:pPr>
              <a:t>‹#›</a:t>
            </a:fld>
            <a:endParaRPr lang="zh-CN" altLang="en-US"/>
          </a:p>
        </p:txBody>
      </p:sp>
    </p:spTree>
    <p:extLst>
      <p:ext uri="{BB962C8B-B14F-4D97-AF65-F5344CB8AC3E}">
        <p14:creationId xmlns:p14="http://schemas.microsoft.com/office/powerpoint/2010/main" val="53915092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EAAD9DC-6182-4E0E-ADD3-0A86D235A1CA}"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3F4EB8E-E813-4D1A-A2A7-5874D3CEDDBD}" type="slidenum">
              <a:rPr lang="zh-CN" altLang="en-US"/>
              <a:pPr>
                <a:defRPr/>
              </a:pPr>
              <a:t>‹#›</a:t>
            </a:fld>
            <a:endParaRPr lang="zh-CN" altLang="en-US"/>
          </a:p>
        </p:txBody>
      </p:sp>
    </p:spTree>
    <p:extLst>
      <p:ext uri="{BB962C8B-B14F-4D97-AF65-F5344CB8AC3E}">
        <p14:creationId xmlns:p14="http://schemas.microsoft.com/office/powerpoint/2010/main" val="47118305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B38B709F-72BF-44FA-A3DB-DF965A6DC07B}"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F260421F-3A8D-439A-B10E-0B3A22961FE4}" type="slidenum">
              <a:rPr lang="zh-CN" altLang="en-US"/>
              <a:pPr>
                <a:defRPr/>
              </a:pPr>
              <a:t>‹#›</a:t>
            </a:fld>
            <a:endParaRPr lang="zh-CN" altLang="en-US"/>
          </a:p>
        </p:txBody>
      </p:sp>
    </p:spTree>
    <p:extLst>
      <p:ext uri="{BB962C8B-B14F-4D97-AF65-F5344CB8AC3E}">
        <p14:creationId xmlns:p14="http://schemas.microsoft.com/office/powerpoint/2010/main" val="114110707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E6E87310-DBF3-4B1B-9A01-D6CDAD73E8F9}"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9676992-80A7-48D2-BF57-B69DF4D967A8}" type="slidenum">
              <a:rPr lang="zh-CN" altLang="en-US"/>
              <a:pPr>
                <a:defRPr/>
              </a:pPr>
              <a:t>‹#›</a:t>
            </a:fld>
            <a:endParaRPr lang="zh-CN" altLang="en-US"/>
          </a:p>
        </p:txBody>
      </p:sp>
    </p:spTree>
    <p:extLst>
      <p:ext uri="{BB962C8B-B14F-4D97-AF65-F5344CB8AC3E}">
        <p14:creationId xmlns:p14="http://schemas.microsoft.com/office/powerpoint/2010/main" val="42257581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B6AEE39F-59DB-41B5-9FAA-0B9EC2CD6FAA}"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5A629B91-D166-48B6-8594-72426D788A4B}" type="slidenum">
              <a:rPr lang="zh-CN" altLang="en-US"/>
              <a:pPr>
                <a:defRPr/>
              </a:pPr>
              <a:t>‹#›</a:t>
            </a:fld>
            <a:endParaRPr lang="zh-CN" altLang="en-US"/>
          </a:p>
        </p:txBody>
      </p:sp>
    </p:spTree>
    <p:extLst>
      <p:ext uri="{BB962C8B-B14F-4D97-AF65-F5344CB8AC3E}">
        <p14:creationId xmlns:p14="http://schemas.microsoft.com/office/powerpoint/2010/main" val="247180852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31217938-013F-4CFB-AA7C-35D5E432B5A9}" type="datetimeFigureOut">
              <a:rPr lang="zh-CN" altLang="en-US"/>
              <a:pPr>
                <a:defRPr/>
              </a:pPr>
              <a:t>2016/9/26 Monday</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D63C2171-0F6B-48A4-9DCA-A91D44674022}" type="slidenum">
              <a:rPr lang="zh-CN" altLang="en-US"/>
              <a:pPr>
                <a:defRPr/>
              </a:pPr>
              <a:t>‹#›</a:t>
            </a:fld>
            <a:endParaRPr lang="zh-CN" altLang="en-US"/>
          </a:p>
        </p:txBody>
      </p:sp>
    </p:spTree>
    <p:extLst>
      <p:ext uri="{BB962C8B-B14F-4D97-AF65-F5344CB8AC3E}">
        <p14:creationId xmlns:p14="http://schemas.microsoft.com/office/powerpoint/2010/main" val="185687638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E1B587F3-418A-426C-8164-5835D8EB6DE8}" type="datetimeFigureOut">
              <a:rPr lang="zh-CN" altLang="en-US"/>
              <a:pPr>
                <a:defRPr/>
              </a:pPr>
              <a:t>2016/9/26 Monday</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840E6AA7-5857-49B9-8138-FA7B79278621}" type="slidenum">
              <a:rPr lang="zh-CN" altLang="en-US"/>
              <a:pPr>
                <a:defRPr/>
              </a:pPr>
              <a:t>‹#›</a:t>
            </a:fld>
            <a:endParaRPr lang="zh-CN" altLang="en-US"/>
          </a:p>
        </p:txBody>
      </p:sp>
    </p:spTree>
    <p:extLst>
      <p:ext uri="{BB962C8B-B14F-4D97-AF65-F5344CB8AC3E}">
        <p14:creationId xmlns:p14="http://schemas.microsoft.com/office/powerpoint/2010/main" val="22143134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03F7772A-9646-4092-9A6E-55A68CF837FB}" type="datetimeFigureOut">
              <a:rPr lang="zh-CN" altLang="en-US"/>
              <a:pPr>
                <a:defRPr/>
              </a:pPr>
              <a:t>2016/9/26 Monday</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42EE1D6A-F625-4864-9F44-B90DEDF9EF31}" type="slidenum">
              <a:rPr lang="zh-CN" altLang="en-US"/>
              <a:pPr>
                <a:defRPr/>
              </a:pPr>
              <a:t>‹#›</a:t>
            </a:fld>
            <a:endParaRPr lang="zh-CN" altLang="en-US"/>
          </a:p>
        </p:txBody>
      </p:sp>
    </p:spTree>
    <p:extLst>
      <p:ext uri="{BB962C8B-B14F-4D97-AF65-F5344CB8AC3E}">
        <p14:creationId xmlns:p14="http://schemas.microsoft.com/office/powerpoint/2010/main" val="390689158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E75D4AE5-1D2F-47B1-84C6-7D5130C96CF0}"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BF34EF7-CD97-4AFF-9646-4E8122FF5EBC}" type="slidenum">
              <a:rPr lang="zh-CN" altLang="en-US"/>
              <a:pPr>
                <a:defRPr/>
              </a:pPr>
              <a:t>‹#›</a:t>
            </a:fld>
            <a:endParaRPr lang="zh-CN" altLang="en-US"/>
          </a:p>
        </p:txBody>
      </p:sp>
    </p:spTree>
    <p:extLst>
      <p:ext uri="{BB962C8B-B14F-4D97-AF65-F5344CB8AC3E}">
        <p14:creationId xmlns:p14="http://schemas.microsoft.com/office/powerpoint/2010/main" val="163795175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8DFA6D87-510E-446D-BC52-3AB1C40FF85A}"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C5FD742F-EA2A-4DB8-9EF8-17F672F36CF7}" type="slidenum">
              <a:rPr lang="zh-CN" altLang="en-US"/>
              <a:pPr>
                <a:defRPr/>
              </a:pPr>
              <a:t>‹#›</a:t>
            </a:fld>
            <a:endParaRPr lang="zh-CN" altLang="en-US"/>
          </a:p>
        </p:txBody>
      </p:sp>
    </p:spTree>
    <p:extLst>
      <p:ext uri="{BB962C8B-B14F-4D97-AF65-F5344CB8AC3E}">
        <p14:creationId xmlns:p14="http://schemas.microsoft.com/office/powerpoint/2010/main" val="423416622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176A9D7-B530-42E1-9C52-9B0B51E420EC}"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C3523F3E-21D9-4880-8021-6A500693726B}" type="slidenum">
              <a:rPr lang="zh-CN" altLang="en-US"/>
              <a:pPr>
                <a:defRPr/>
              </a:pPr>
              <a:t>‹#›</a:t>
            </a:fld>
            <a:endParaRPr lang="zh-CN" altLang="en-US"/>
          </a:p>
        </p:txBody>
      </p:sp>
    </p:spTree>
    <p:extLst>
      <p:ext uri="{BB962C8B-B14F-4D97-AF65-F5344CB8AC3E}">
        <p14:creationId xmlns:p14="http://schemas.microsoft.com/office/powerpoint/2010/main" val="4058219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C0327C8-D663-4688-B5B0-BDB4A9138BA8}"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D4D7E4C-3F37-4D07-935E-181D50071563}" type="slidenum">
              <a:rPr lang="zh-CN" altLang="en-US"/>
              <a:pPr>
                <a:defRPr/>
              </a:pPr>
              <a:t>‹#›</a:t>
            </a:fld>
            <a:endParaRPr lang="zh-CN" altLang="en-US"/>
          </a:p>
        </p:txBody>
      </p:sp>
    </p:spTree>
    <p:extLst>
      <p:ext uri="{BB962C8B-B14F-4D97-AF65-F5344CB8AC3E}">
        <p14:creationId xmlns:p14="http://schemas.microsoft.com/office/powerpoint/2010/main" val="272155827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07C5A63D-25E7-4425-9841-16B83BB6D49D}"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3EBEF35C-6006-4773-A435-D6AC41E39E49}" type="slidenum">
              <a:rPr lang="zh-CN" altLang="en-US"/>
              <a:pPr>
                <a:defRPr/>
              </a:pPr>
              <a:t>‹#›</a:t>
            </a:fld>
            <a:endParaRPr lang="zh-CN" altLang="en-US"/>
          </a:p>
        </p:txBody>
      </p:sp>
    </p:spTree>
    <p:extLst>
      <p:ext uri="{BB962C8B-B14F-4D97-AF65-F5344CB8AC3E}">
        <p14:creationId xmlns:p14="http://schemas.microsoft.com/office/powerpoint/2010/main" val="25485941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D5FBD64-D57C-4009-8303-5E53A1B9F4B7}"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9173D1C-F5FC-44E9-ADFE-8A5CFB0744D9}" type="slidenum">
              <a:rPr lang="zh-CN" altLang="en-US"/>
              <a:pPr>
                <a:defRPr/>
              </a:pPr>
              <a:t>‹#›</a:t>
            </a:fld>
            <a:endParaRPr lang="zh-CN" altLang="en-US"/>
          </a:p>
        </p:txBody>
      </p:sp>
    </p:spTree>
    <p:extLst>
      <p:ext uri="{BB962C8B-B14F-4D97-AF65-F5344CB8AC3E}">
        <p14:creationId xmlns:p14="http://schemas.microsoft.com/office/powerpoint/2010/main" val="260609257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6B1F5A-450D-4A20-A084-BBC75747A662}"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B7E4F52-3CA1-4C59-BCDC-032FC230A61A}" type="slidenum">
              <a:rPr lang="zh-CN" altLang="en-US"/>
              <a:pPr>
                <a:defRPr/>
              </a:pPr>
              <a:t>‹#›</a:t>
            </a:fld>
            <a:endParaRPr lang="zh-CN" altLang="en-US"/>
          </a:p>
        </p:txBody>
      </p:sp>
    </p:spTree>
    <p:extLst>
      <p:ext uri="{BB962C8B-B14F-4D97-AF65-F5344CB8AC3E}">
        <p14:creationId xmlns:p14="http://schemas.microsoft.com/office/powerpoint/2010/main" val="68654956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E1B0A71-A12F-45E9-BF61-00788C093DB4}"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3F0929A-EA74-4615-BAC3-817850D2BAF5}" type="slidenum">
              <a:rPr lang="zh-CN" altLang="en-US"/>
              <a:pPr>
                <a:defRPr/>
              </a:pPr>
              <a:t>‹#›</a:t>
            </a:fld>
            <a:endParaRPr lang="zh-CN" altLang="en-US"/>
          </a:p>
        </p:txBody>
      </p:sp>
    </p:spTree>
    <p:extLst>
      <p:ext uri="{BB962C8B-B14F-4D97-AF65-F5344CB8AC3E}">
        <p14:creationId xmlns:p14="http://schemas.microsoft.com/office/powerpoint/2010/main" val="26365744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225F9D8A-E540-4176-BCB0-92B009607AA2}"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BC8E0142-2B4B-4104-AB94-B41C62D327E5}" type="slidenum">
              <a:rPr lang="zh-CN" altLang="en-US"/>
              <a:pPr>
                <a:defRPr/>
              </a:pPr>
              <a:t>‹#›</a:t>
            </a:fld>
            <a:endParaRPr lang="zh-CN" altLang="en-US"/>
          </a:p>
        </p:txBody>
      </p:sp>
    </p:spTree>
    <p:extLst>
      <p:ext uri="{BB962C8B-B14F-4D97-AF65-F5344CB8AC3E}">
        <p14:creationId xmlns:p14="http://schemas.microsoft.com/office/powerpoint/2010/main" val="373310610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D2FC5D7-A7C7-4EB3-A551-823169775A57}"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F1775C58-3A84-434B-9BD2-D6E7EDC9D0F3}" type="slidenum">
              <a:rPr lang="zh-CN" altLang="en-US"/>
              <a:pPr>
                <a:defRPr/>
              </a:pPr>
              <a:t>‹#›</a:t>
            </a:fld>
            <a:endParaRPr lang="zh-CN" altLang="en-US"/>
          </a:p>
        </p:txBody>
      </p:sp>
    </p:spTree>
    <p:extLst>
      <p:ext uri="{BB962C8B-B14F-4D97-AF65-F5344CB8AC3E}">
        <p14:creationId xmlns:p14="http://schemas.microsoft.com/office/powerpoint/2010/main" val="194649939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A317A8B-93D2-4427-994A-50BE2042EEC7}"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F2EE8382-AE7C-415D-9CF1-57023C4F53FC}" type="slidenum">
              <a:rPr lang="zh-CN" altLang="en-US"/>
              <a:pPr>
                <a:defRPr/>
              </a:pPr>
              <a:t>‹#›</a:t>
            </a:fld>
            <a:endParaRPr lang="zh-CN" altLang="en-US"/>
          </a:p>
        </p:txBody>
      </p:sp>
    </p:spTree>
    <p:extLst>
      <p:ext uri="{BB962C8B-B14F-4D97-AF65-F5344CB8AC3E}">
        <p14:creationId xmlns:p14="http://schemas.microsoft.com/office/powerpoint/2010/main" val="33504571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D131A731-5C2B-404C-AAF8-52EAC28577B2}"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7BF8C349-A264-40BD-A771-E145DC49FE38}" type="slidenum">
              <a:rPr lang="zh-CN" altLang="en-US"/>
              <a:pPr>
                <a:defRPr/>
              </a:pPr>
              <a:t>‹#›</a:t>
            </a:fld>
            <a:endParaRPr lang="zh-CN" altLang="en-US"/>
          </a:p>
        </p:txBody>
      </p:sp>
    </p:spTree>
    <p:extLst>
      <p:ext uri="{BB962C8B-B14F-4D97-AF65-F5344CB8AC3E}">
        <p14:creationId xmlns:p14="http://schemas.microsoft.com/office/powerpoint/2010/main" val="20665351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CFF0AE0-3BE1-4DAA-8791-DCF2F99CE023}"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4C566C1-A393-4E49-9B60-59BD8C6F1683}" type="slidenum">
              <a:rPr lang="zh-CN" altLang="en-US"/>
              <a:pPr>
                <a:defRPr/>
              </a:pPr>
              <a:t>‹#›</a:t>
            </a:fld>
            <a:endParaRPr lang="zh-CN" altLang="en-US"/>
          </a:p>
        </p:txBody>
      </p:sp>
    </p:spTree>
    <p:extLst>
      <p:ext uri="{BB962C8B-B14F-4D97-AF65-F5344CB8AC3E}">
        <p14:creationId xmlns:p14="http://schemas.microsoft.com/office/powerpoint/2010/main" val="276507864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D4EBB0B-D992-42FD-98D1-F30228EABF78}"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008A0F8-CECD-48ED-80E9-B148A2E4B9EC}" type="slidenum">
              <a:rPr lang="zh-CN" altLang="en-US"/>
              <a:pPr>
                <a:defRPr/>
              </a:pPr>
              <a:t>‹#›</a:t>
            </a:fld>
            <a:endParaRPr lang="zh-CN" altLang="en-US"/>
          </a:p>
        </p:txBody>
      </p:sp>
    </p:spTree>
    <p:extLst>
      <p:ext uri="{BB962C8B-B14F-4D97-AF65-F5344CB8AC3E}">
        <p14:creationId xmlns:p14="http://schemas.microsoft.com/office/powerpoint/2010/main" val="2883396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2E034A9-5AA2-41BF-8808-1F09A263E2D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199B45E-44DD-421B-960A-71B0CDA4E51D}" type="slidenum">
              <a:rPr lang="zh-CN" altLang="en-US"/>
              <a:pPr>
                <a:defRPr/>
              </a:pPr>
              <a:t>‹#›</a:t>
            </a:fld>
            <a:endParaRPr lang="zh-CN" altLang="en-US"/>
          </a:p>
        </p:txBody>
      </p:sp>
    </p:spTree>
    <p:extLst>
      <p:ext uri="{BB962C8B-B14F-4D97-AF65-F5344CB8AC3E}">
        <p14:creationId xmlns:p14="http://schemas.microsoft.com/office/powerpoint/2010/main" val="325716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A43B6EC-A2C1-4BFC-A3D8-0F35CCC01FE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8C875BB-F394-4CD3-833F-F975A2D1ECA8}" type="slidenum">
              <a:rPr lang="zh-CN" altLang="en-US"/>
              <a:pPr>
                <a:defRPr/>
              </a:pPr>
              <a:t>‹#›</a:t>
            </a:fld>
            <a:endParaRPr lang="zh-CN" altLang="en-US"/>
          </a:p>
        </p:txBody>
      </p:sp>
    </p:spTree>
    <p:extLst>
      <p:ext uri="{BB962C8B-B14F-4D97-AF65-F5344CB8AC3E}">
        <p14:creationId xmlns:p14="http://schemas.microsoft.com/office/powerpoint/2010/main" val="16728653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3A37A8F-4C73-44B1-9828-DC7DC3FE7D1F}"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3FCE87F-4BCE-4919-8AC1-31006EDB8357}" type="slidenum">
              <a:rPr lang="zh-CN" altLang="en-US"/>
              <a:pPr>
                <a:defRPr/>
              </a:pPr>
              <a:t>‹#›</a:t>
            </a:fld>
            <a:endParaRPr lang="zh-CN" altLang="en-US"/>
          </a:p>
        </p:txBody>
      </p:sp>
    </p:spTree>
    <p:extLst>
      <p:ext uri="{BB962C8B-B14F-4D97-AF65-F5344CB8AC3E}">
        <p14:creationId xmlns:p14="http://schemas.microsoft.com/office/powerpoint/2010/main" val="6144323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20389506-410A-4828-AF66-A4345E82034D}"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4ACD52A-4CC2-4CE8-8108-A9EAC802471E}" type="slidenum">
              <a:rPr lang="zh-CN" altLang="en-US"/>
              <a:pPr>
                <a:defRPr/>
              </a:pPr>
              <a:t>‹#›</a:t>
            </a:fld>
            <a:endParaRPr lang="zh-CN" altLang="en-US"/>
          </a:p>
        </p:txBody>
      </p:sp>
    </p:spTree>
    <p:extLst>
      <p:ext uri="{BB962C8B-B14F-4D97-AF65-F5344CB8AC3E}">
        <p14:creationId xmlns:p14="http://schemas.microsoft.com/office/powerpoint/2010/main" val="53184184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8F90B8D-53D0-400F-AC87-522659E17F0E}"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F4F0B4D8-D209-4487-A651-0294B5A26647}" type="slidenum">
              <a:rPr lang="zh-CN" altLang="en-US"/>
              <a:pPr>
                <a:defRPr/>
              </a:pPr>
              <a:t>‹#›</a:t>
            </a:fld>
            <a:endParaRPr lang="zh-CN" altLang="en-US"/>
          </a:p>
        </p:txBody>
      </p:sp>
    </p:spTree>
    <p:extLst>
      <p:ext uri="{BB962C8B-B14F-4D97-AF65-F5344CB8AC3E}">
        <p14:creationId xmlns:p14="http://schemas.microsoft.com/office/powerpoint/2010/main" val="175725121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CF7B4954-3BD3-46EE-8374-6683EBFAD924}"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4B650C3-83A8-429B-A3AA-DF78C8A4AFD3}" type="slidenum">
              <a:rPr lang="zh-CN" altLang="en-US"/>
              <a:pPr>
                <a:defRPr/>
              </a:pPr>
              <a:t>‹#›</a:t>
            </a:fld>
            <a:endParaRPr lang="zh-CN" altLang="en-US"/>
          </a:p>
        </p:txBody>
      </p:sp>
    </p:spTree>
    <p:extLst>
      <p:ext uri="{BB962C8B-B14F-4D97-AF65-F5344CB8AC3E}">
        <p14:creationId xmlns:p14="http://schemas.microsoft.com/office/powerpoint/2010/main" val="175776994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ED8A15B3-F9AB-4F6F-AE20-365B3A211682}"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1A80DA6-4432-448F-99DC-61F1346A2FF4}" type="slidenum">
              <a:rPr lang="zh-CN" altLang="en-US"/>
              <a:pPr>
                <a:defRPr/>
              </a:pPr>
              <a:t>‹#›</a:t>
            </a:fld>
            <a:endParaRPr lang="zh-CN" altLang="en-US"/>
          </a:p>
        </p:txBody>
      </p:sp>
    </p:spTree>
    <p:extLst>
      <p:ext uri="{BB962C8B-B14F-4D97-AF65-F5344CB8AC3E}">
        <p14:creationId xmlns:p14="http://schemas.microsoft.com/office/powerpoint/2010/main" val="347989693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78DB5C8-5CB0-4964-A5EB-2F70CE364F93}"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A6F54292-9718-47B0-813A-F2881F1A1822}" type="slidenum">
              <a:rPr lang="zh-CN" altLang="en-US"/>
              <a:pPr>
                <a:defRPr/>
              </a:pPr>
              <a:t>‹#›</a:t>
            </a:fld>
            <a:endParaRPr lang="zh-CN" altLang="en-US"/>
          </a:p>
        </p:txBody>
      </p:sp>
    </p:spTree>
    <p:extLst>
      <p:ext uri="{BB962C8B-B14F-4D97-AF65-F5344CB8AC3E}">
        <p14:creationId xmlns:p14="http://schemas.microsoft.com/office/powerpoint/2010/main" val="249243545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1DA5011-5C3C-4ED7-AC26-886737476454}"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9511687E-599C-4DE3-B470-9248C2D69B22}" type="slidenum">
              <a:rPr lang="zh-CN" altLang="en-US"/>
              <a:pPr>
                <a:defRPr/>
              </a:pPr>
              <a:t>‹#›</a:t>
            </a:fld>
            <a:endParaRPr lang="zh-CN" altLang="en-US"/>
          </a:p>
        </p:txBody>
      </p:sp>
    </p:spTree>
    <p:extLst>
      <p:ext uri="{BB962C8B-B14F-4D97-AF65-F5344CB8AC3E}">
        <p14:creationId xmlns:p14="http://schemas.microsoft.com/office/powerpoint/2010/main" val="39136723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ABB4D833-8433-4C70-83F4-FB6FD8B12F72}"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25A98F88-5C91-4420-A2D7-C1AF0412187D}" type="slidenum">
              <a:rPr lang="zh-CN" altLang="en-US"/>
              <a:pPr>
                <a:defRPr/>
              </a:pPr>
              <a:t>‹#›</a:t>
            </a:fld>
            <a:endParaRPr lang="zh-CN" altLang="en-US"/>
          </a:p>
        </p:txBody>
      </p:sp>
    </p:spTree>
    <p:extLst>
      <p:ext uri="{BB962C8B-B14F-4D97-AF65-F5344CB8AC3E}">
        <p14:creationId xmlns:p14="http://schemas.microsoft.com/office/powerpoint/2010/main" val="343519579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80D4A98B-1311-4853-82C0-0737ACC0023F}"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3BE44768-1694-4954-9A16-C40CD21E75C0}" type="slidenum">
              <a:rPr lang="zh-CN" altLang="en-US"/>
              <a:pPr>
                <a:defRPr/>
              </a:pPr>
              <a:t>‹#›</a:t>
            </a:fld>
            <a:endParaRPr lang="zh-CN" altLang="en-US"/>
          </a:p>
        </p:txBody>
      </p:sp>
    </p:spTree>
    <p:extLst>
      <p:ext uri="{BB962C8B-B14F-4D97-AF65-F5344CB8AC3E}">
        <p14:creationId xmlns:p14="http://schemas.microsoft.com/office/powerpoint/2010/main" val="868186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95493BEB-0C83-4FF4-8AC7-28225D97498B}"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5FC4B661-6CFA-43A9-80F0-3D2BB9A4D8AF}" type="slidenum">
              <a:rPr lang="zh-CN" altLang="en-US"/>
              <a:pPr>
                <a:defRPr/>
              </a:pPr>
              <a:t>‹#›</a:t>
            </a:fld>
            <a:endParaRPr lang="zh-CN" altLang="en-US"/>
          </a:p>
        </p:txBody>
      </p:sp>
    </p:spTree>
    <p:extLst>
      <p:ext uri="{BB962C8B-B14F-4D97-AF65-F5344CB8AC3E}">
        <p14:creationId xmlns:p14="http://schemas.microsoft.com/office/powerpoint/2010/main" val="382052892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7773E2F7-79F1-4DD9-BAEA-855479DFE10E}"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6FFE081-0357-4679-8901-A15136252F41}" type="slidenum">
              <a:rPr lang="zh-CN" altLang="en-US"/>
              <a:pPr>
                <a:defRPr/>
              </a:pPr>
              <a:t>‹#›</a:t>
            </a:fld>
            <a:endParaRPr lang="zh-CN" altLang="en-US"/>
          </a:p>
        </p:txBody>
      </p:sp>
    </p:spTree>
    <p:extLst>
      <p:ext uri="{BB962C8B-B14F-4D97-AF65-F5344CB8AC3E}">
        <p14:creationId xmlns:p14="http://schemas.microsoft.com/office/powerpoint/2010/main" val="290904712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7D48FCF-7D44-46CA-B21F-BE5FF3B4FA6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1F30C8-F3C5-42D4-BFD3-D1A5C30DFD03}" type="slidenum">
              <a:rPr lang="zh-CN" altLang="en-US"/>
              <a:pPr>
                <a:defRPr/>
              </a:pPr>
              <a:t>‹#›</a:t>
            </a:fld>
            <a:endParaRPr lang="zh-CN" altLang="en-US"/>
          </a:p>
        </p:txBody>
      </p:sp>
    </p:spTree>
    <p:extLst>
      <p:ext uri="{BB962C8B-B14F-4D97-AF65-F5344CB8AC3E}">
        <p14:creationId xmlns:p14="http://schemas.microsoft.com/office/powerpoint/2010/main" val="298425391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8F0E0A6-1D05-4AB2-A695-08CBF2F34A9A}"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E5B589E-1C6E-4FF7-8F6E-9FA76806B736}" type="slidenum">
              <a:rPr lang="zh-CN" altLang="en-US"/>
              <a:pPr>
                <a:defRPr/>
              </a:pPr>
              <a:t>‹#›</a:t>
            </a:fld>
            <a:endParaRPr lang="zh-CN" altLang="en-US"/>
          </a:p>
        </p:txBody>
      </p:sp>
    </p:spTree>
    <p:extLst>
      <p:ext uri="{BB962C8B-B14F-4D97-AF65-F5344CB8AC3E}">
        <p14:creationId xmlns:p14="http://schemas.microsoft.com/office/powerpoint/2010/main" val="25553318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DF06066B-E34F-468A-93EF-F876D6BF5169}"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80A1ACB-2E51-4241-9133-A6F31BD0AC45}" type="slidenum">
              <a:rPr lang="zh-CN" altLang="en-US"/>
              <a:pPr>
                <a:defRPr/>
              </a:pPr>
              <a:t>‹#›</a:t>
            </a:fld>
            <a:endParaRPr lang="zh-CN" altLang="en-US"/>
          </a:p>
        </p:txBody>
      </p:sp>
    </p:spTree>
    <p:extLst>
      <p:ext uri="{BB962C8B-B14F-4D97-AF65-F5344CB8AC3E}">
        <p14:creationId xmlns:p14="http://schemas.microsoft.com/office/powerpoint/2010/main" val="21333842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D924614-B131-4E0C-BC5B-D068CB6FACEF}"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FBB11F6-44A3-426C-877C-8C4B039BA308}" type="slidenum">
              <a:rPr lang="zh-CN" altLang="en-US"/>
              <a:pPr>
                <a:defRPr/>
              </a:pPr>
              <a:t>‹#›</a:t>
            </a:fld>
            <a:endParaRPr lang="zh-CN" altLang="en-US"/>
          </a:p>
        </p:txBody>
      </p:sp>
    </p:spTree>
    <p:extLst>
      <p:ext uri="{BB962C8B-B14F-4D97-AF65-F5344CB8AC3E}">
        <p14:creationId xmlns:p14="http://schemas.microsoft.com/office/powerpoint/2010/main" val="12123623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4B1F33E0-1601-4849-AE02-CE5CCCCF4CB9}"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7099731F-6F07-410B-8829-CC52C0AE78F2}" type="slidenum">
              <a:rPr lang="zh-CN" altLang="en-US"/>
              <a:pPr>
                <a:defRPr/>
              </a:pPr>
              <a:t>‹#›</a:t>
            </a:fld>
            <a:endParaRPr lang="zh-CN" altLang="en-US"/>
          </a:p>
        </p:txBody>
      </p:sp>
    </p:spTree>
    <p:extLst>
      <p:ext uri="{BB962C8B-B14F-4D97-AF65-F5344CB8AC3E}">
        <p14:creationId xmlns:p14="http://schemas.microsoft.com/office/powerpoint/2010/main" val="27540130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44DACB57-9B7C-4EF3-B0FC-1168D096965B}"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DA12C449-887C-4443-A7FE-80283DF93987}" type="slidenum">
              <a:rPr lang="zh-CN" altLang="en-US"/>
              <a:pPr>
                <a:defRPr/>
              </a:pPr>
              <a:t>‹#›</a:t>
            </a:fld>
            <a:endParaRPr lang="zh-CN" altLang="en-US"/>
          </a:p>
        </p:txBody>
      </p:sp>
    </p:spTree>
    <p:extLst>
      <p:ext uri="{BB962C8B-B14F-4D97-AF65-F5344CB8AC3E}">
        <p14:creationId xmlns:p14="http://schemas.microsoft.com/office/powerpoint/2010/main" val="1900494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55529987-3B0F-492B-9788-638481A33299}"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A18C015A-D7DF-4025-B55D-C5DD7100DAFB}" type="slidenum">
              <a:rPr lang="zh-CN" altLang="en-US"/>
              <a:pPr>
                <a:defRPr/>
              </a:pPr>
              <a:t>‹#›</a:t>
            </a:fld>
            <a:endParaRPr lang="zh-CN" altLang="en-US"/>
          </a:p>
        </p:txBody>
      </p:sp>
    </p:spTree>
    <p:extLst>
      <p:ext uri="{BB962C8B-B14F-4D97-AF65-F5344CB8AC3E}">
        <p14:creationId xmlns:p14="http://schemas.microsoft.com/office/powerpoint/2010/main" val="949558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DA35E15-BB49-4959-ADDC-D1F881F7DD22}"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A1233A6C-F524-45B5-9399-8AEDEC729251}" type="slidenum">
              <a:rPr lang="zh-CN" altLang="en-US"/>
              <a:pPr>
                <a:defRPr/>
              </a:pPr>
              <a:t>‹#›</a:t>
            </a:fld>
            <a:endParaRPr lang="zh-CN" altLang="en-US"/>
          </a:p>
        </p:txBody>
      </p:sp>
    </p:spTree>
    <p:extLst>
      <p:ext uri="{BB962C8B-B14F-4D97-AF65-F5344CB8AC3E}">
        <p14:creationId xmlns:p14="http://schemas.microsoft.com/office/powerpoint/2010/main" val="645183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029C30C5-C894-4BE4-B51B-DB72349DE21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A1CBAFD-AAED-4275-9CBE-30027440F082}" type="slidenum">
              <a:rPr lang="zh-CN" altLang="en-US"/>
              <a:pPr>
                <a:defRPr/>
              </a:pPr>
              <a:t>‹#›</a:t>
            </a:fld>
            <a:endParaRPr lang="zh-CN" altLang="en-US"/>
          </a:p>
        </p:txBody>
      </p:sp>
    </p:spTree>
    <p:extLst>
      <p:ext uri="{BB962C8B-B14F-4D97-AF65-F5344CB8AC3E}">
        <p14:creationId xmlns:p14="http://schemas.microsoft.com/office/powerpoint/2010/main" val="75047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439AFD9F-EFEE-4EF2-A693-44965BC77010}"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E4CCAF3-6C29-4A65-9627-4D6DC06133BA}" type="slidenum">
              <a:rPr lang="zh-CN" altLang="en-US"/>
              <a:pPr>
                <a:defRPr/>
              </a:pPr>
              <a:t>‹#›</a:t>
            </a:fld>
            <a:endParaRPr lang="zh-CN" altLang="en-US"/>
          </a:p>
        </p:txBody>
      </p:sp>
    </p:spTree>
    <p:extLst>
      <p:ext uri="{BB962C8B-B14F-4D97-AF65-F5344CB8AC3E}">
        <p14:creationId xmlns:p14="http://schemas.microsoft.com/office/powerpoint/2010/main" val="1088423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1D57A65-74A9-4E8C-A145-F1741A1C14B2}"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C17E062B-67E9-4FA7-8D9C-A5BC648B8C43}" type="slidenum">
              <a:rPr lang="zh-CN" altLang="en-US"/>
              <a:pPr>
                <a:defRPr/>
              </a:pPr>
              <a:t>‹#›</a:t>
            </a:fld>
            <a:endParaRPr lang="zh-CN" altLang="en-US"/>
          </a:p>
        </p:txBody>
      </p:sp>
    </p:spTree>
    <p:extLst>
      <p:ext uri="{BB962C8B-B14F-4D97-AF65-F5344CB8AC3E}">
        <p14:creationId xmlns:p14="http://schemas.microsoft.com/office/powerpoint/2010/main" val="2726161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DB830FE-43FB-49B7-B369-11E5EE0A335D}"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DEB697A6-F1DD-47B0-8E8B-D637B8F847C4}" type="slidenum">
              <a:rPr lang="zh-CN" altLang="en-US"/>
              <a:pPr>
                <a:defRPr/>
              </a:pPr>
              <a:t>‹#›</a:t>
            </a:fld>
            <a:endParaRPr lang="zh-CN" altLang="en-US"/>
          </a:p>
        </p:txBody>
      </p:sp>
    </p:spTree>
    <p:extLst>
      <p:ext uri="{BB962C8B-B14F-4D97-AF65-F5344CB8AC3E}">
        <p14:creationId xmlns:p14="http://schemas.microsoft.com/office/powerpoint/2010/main" val="3678399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BD43D63-3025-43CA-A0CF-37C7F48AE06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A0691DF-6748-4999-A753-E3E7F9542D21}" type="slidenum">
              <a:rPr lang="zh-CN" altLang="en-US"/>
              <a:pPr>
                <a:defRPr/>
              </a:pPr>
              <a:t>‹#›</a:t>
            </a:fld>
            <a:endParaRPr lang="zh-CN" altLang="en-US"/>
          </a:p>
        </p:txBody>
      </p:sp>
    </p:spTree>
    <p:extLst>
      <p:ext uri="{BB962C8B-B14F-4D97-AF65-F5344CB8AC3E}">
        <p14:creationId xmlns:p14="http://schemas.microsoft.com/office/powerpoint/2010/main" val="1877971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D11AABF8-C21F-478D-A7AA-47EF5183E89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B0816FEA-6CA1-4BF1-936F-50F09CAC0BDF}" type="slidenum">
              <a:rPr lang="zh-CN" altLang="en-US"/>
              <a:pPr>
                <a:defRPr/>
              </a:pPr>
              <a:t>‹#›</a:t>
            </a:fld>
            <a:endParaRPr lang="zh-CN" altLang="en-US"/>
          </a:p>
        </p:txBody>
      </p:sp>
    </p:spTree>
    <p:extLst>
      <p:ext uri="{BB962C8B-B14F-4D97-AF65-F5344CB8AC3E}">
        <p14:creationId xmlns:p14="http://schemas.microsoft.com/office/powerpoint/2010/main" val="6658577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A7AB2D6-8755-4993-83A9-27953C4FC206}"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DACD3BD-120C-430A-B642-D82009E79182}" type="slidenum">
              <a:rPr lang="zh-CN" altLang="en-US"/>
              <a:pPr>
                <a:defRPr/>
              </a:pPr>
              <a:t>‹#›</a:t>
            </a:fld>
            <a:endParaRPr lang="zh-CN" altLang="en-US"/>
          </a:p>
        </p:txBody>
      </p:sp>
    </p:spTree>
    <p:extLst>
      <p:ext uri="{BB962C8B-B14F-4D97-AF65-F5344CB8AC3E}">
        <p14:creationId xmlns:p14="http://schemas.microsoft.com/office/powerpoint/2010/main" val="4251542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C3C77DC-14D3-4305-8AE9-70C95917EB69}"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97F4ABE-96CF-42BE-ACDE-36F2DE96A63C}" type="slidenum">
              <a:rPr lang="zh-CN" altLang="en-US"/>
              <a:pPr>
                <a:defRPr/>
              </a:pPr>
              <a:t>‹#›</a:t>
            </a:fld>
            <a:endParaRPr lang="zh-CN" altLang="en-US"/>
          </a:p>
        </p:txBody>
      </p:sp>
    </p:spTree>
    <p:extLst>
      <p:ext uri="{BB962C8B-B14F-4D97-AF65-F5344CB8AC3E}">
        <p14:creationId xmlns:p14="http://schemas.microsoft.com/office/powerpoint/2010/main" val="25221629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AD8534FB-6B36-474B-A005-425ADD81B046}"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63465DF8-37A2-4BAF-A335-D85F68C221D3}" type="slidenum">
              <a:rPr lang="zh-CN" altLang="en-US"/>
              <a:pPr>
                <a:defRPr/>
              </a:pPr>
              <a:t>‹#›</a:t>
            </a:fld>
            <a:endParaRPr lang="zh-CN" altLang="en-US"/>
          </a:p>
        </p:txBody>
      </p:sp>
    </p:spTree>
    <p:extLst>
      <p:ext uri="{BB962C8B-B14F-4D97-AF65-F5344CB8AC3E}">
        <p14:creationId xmlns:p14="http://schemas.microsoft.com/office/powerpoint/2010/main" val="8908489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5102017E-6B73-4C58-8EBE-39E785A87988}"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6FC8918E-354B-4A09-85CC-73A99823216D}" type="slidenum">
              <a:rPr lang="zh-CN" altLang="en-US"/>
              <a:pPr>
                <a:defRPr/>
              </a:pPr>
              <a:t>‹#›</a:t>
            </a:fld>
            <a:endParaRPr lang="zh-CN" altLang="en-US"/>
          </a:p>
        </p:txBody>
      </p:sp>
    </p:spTree>
    <p:extLst>
      <p:ext uri="{BB962C8B-B14F-4D97-AF65-F5344CB8AC3E}">
        <p14:creationId xmlns:p14="http://schemas.microsoft.com/office/powerpoint/2010/main" val="14653507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119FFA9-EFE2-42DC-B1EF-9DE865C2B579}"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99EFF3B5-AFC2-456D-B9A6-AE4168E2C672}" type="slidenum">
              <a:rPr lang="zh-CN" altLang="en-US"/>
              <a:pPr>
                <a:defRPr/>
              </a:pPr>
              <a:t>‹#›</a:t>
            </a:fld>
            <a:endParaRPr lang="zh-CN" altLang="en-US"/>
          </a:p>
        </p:txBody>
      </p:sp>
    </p:spTree>
    <p:extLst>
      <p:ext uri="{BB962C8B-B14F-4D97-AF65-F5344CB8AC3E}">
        <p14:creationId xmlns:p14="http://schemas.microsoft.com/office/powerpoint/2010/main" val="4117783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499472DF-4382-42F7-B515-5644C5DBE8E1}"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4513A3C-7DA2-46B1-9B6E-EF6409C72FCD}" type="slidenum">
              <a:rPr lang="zh-CN" altLang="en-US"/>
              <a:pPr>
                <a:defRPr/>
              </a:pPr>
              <a:t>‹#›</a:t>
            </a:fld>
            <a:endParaRPr lang="zh-CN" altLang="en-US"/>
          </a:p>
        </p:txBody>
      </p:sp>
    </p:spTree>
    <p:extLst>
      <p:ext uri="{BB962C8B-B14F-4D97-AF65-F5344CB8AC3E}">
        <p14:creationId xmlns:p14="http://schemas.microsoft.com/office/powerpoint/2010/main" val="38136012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6C625BE-96BA-406B-9D24-0452487BF5D3}"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25586A63-3ADD-4A2E-B377-7BF653D2A494}" type="slidenum">
              <a:rPr lang="zh-CN" altLang="en-US"/>
              <a:pPr>
                <a:defRPr/>
              </a:pPr>
              <a:t>‹#›</a:t>
            </a:fld>
            <a:endParaRPr lang="zh-CN" altLang="en-US"/>
          </a:p>
        </p:txBody>
      </p:sp>
    </p:spTree>
    <p:extLst>
      <p:ext uri="{BB962C8B-B14F-4D97-AF65-F5344CB8AC3E}">
        <p14:creationId xmlns:p14="http://schemas.microsoft.com/office/powerpoint/2010/main" val="8807012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5F20B1D3-EAF8-4783-A997-F39213942B6A}"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97CB9DD-CF0A-47D0-A297-C450F32179B8}" type="slidenum">
              <a:rPr lang="zh-CN" altLang="en-US"/>
              <a:pPr>
                <a:defRPr/>
              </a:pPr>
              <a:t>‹#›</a:t>
            </a:fld>
            <a:endParaRPr lang="zh-CN" altLang="en-US"/>
          </a:p>
        </p:txBody>
      </p:sp>
    </p:spTree>
    <p:extLst>
      <p:ext uri="{BB962C8B-B14F-4D97-AF65-F5344CB8AC3E}">
        <p14:creationId xmlns:p14="http://schemas.microsoft.com/office/powerpoint/2010/main" val="6167815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7E76EF7-4426-4363-8640-7BDA22482538}"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30D54DC-5B83-4556-8245-AA4F9B5792ED}" type="slidenum">
              <a:rPr lang="zh-CN" altLang="en-US"/>
              <a:pPr>
                <a:defRPr/>
              </a:pPr>
              <a:t>‹#›</a:t>
            </a:fld>
            <a:endParaRPr lang="zh-CN" altLang="en-US"/>
          </a:p>
        </p:txBody>
      </p:sp>
    </p:spTree>
    <p:extLst>
      <p:ext uri="{BB962C8B-B14F-4D97-AF65-F5344CB8AC3E}">
        <p14:creationId xmlns:p14="http://schemas.microsoft.com/office/powerpoint/2010/main" val="38204569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5AD18F-E17F-46B2-918A-3FAFF1E9BE37}"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368991D5-31D6-444D-8F7E-ED27A8ADBEF8}" type="slidenum">
              <a:rPr lang="zh-CN" altLang="en-US"/>
              <a:pPr>
                <a:defRPr/>
              </a:pPr>
              <a:t>‹#›</a:t>
            </a:fld>
            <a:endParaRPr lang="zh-CN" altLang="en-US"/>
          </a:p>
        </p:txBody>
      </p:sp>
    </p:spTree>
    <p:extLst>
      <p:ext uri="{BB962C8B-B14F-4D97-AF65-F5344CB8AC3E}">
        <p14:creationId xmlns:p14="http://schemas.microsoft.com/office/powerpoint/2010/main" val="19616480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8EB8444-3F76-4CE8-9B30-6D73E3993E91}"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BF2DC5-D13C-415C-8257-628E88C62E3A}" type="slidenum">
              <a:rPr lang="zh-CN" altLang="en-US"/>
              <a:pPr>
                <a:defRPr/>
              </a:pPr>
              <a:t>‹#›</a:t>
            </a:fld>
            <a:endParaRPr lang="zh-CN" altLang="en-US"/>
          </a:p>
        </p:txBody>
      </p:sp>
    </p:spTree>
    <p:extLst>
      <p:ext uri="{BB962C8B-B14F-4D97-AF65-F5344CB8AC3E}">
        <p14:creationId xmlns:p14="http://schemas.microsoft.com/office/powerpoint/2010/main" val="35340273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8D197FC-13E3-4896-ABF8-56DFE29F02DE}"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4120039-1B1A-4A08-8598-BD81AE8D45C3}" type="slidenum">
              <a:rPr lang="zh-CN" altLang="en-US"/>
              <a:pPr>
                <a:defRPr/>
              </a:pPr>
              <a:t>‹#›</a:t>
            </a:fld>
            <a:endParaRPr lang="zh-CN" altLang="en-US"/>
          </a:p>
        </p:txBody>
      </p:sp>
    </p:spTree>
    <p:extLst>
      <p:ext uri="{BB962C8B-B14F-4D97-AF65-F5344CB8AC3E}">
        <p14:creationId xmlns:p14="http://schemas.microsoft.com/office/powerpoint/2010/main" val="1531438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8E1CE2AE-CE95-4525-9543-71D8A5DF8327}"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3795484-6E60-4A9F-B8EA-64D6B0DC8990}" type="slidenum">
              <a:rPr lang="zh-CN" altLang="en-US"/>
              <a:pPr>
                <a:defRPr/>
              </a:pPr>
              <a:t>‹#›</a:t>
            </a:fld>
            <a:endParaRPr lang="zh-CN" altLang="en-US"/>
          </a:p>
        </p:txBody>
      </p:sp>
    </p:spTree>
    <p:extLst>
      <p:ext uri="{BB962C8B-B14F-4D97-AF65-F5344CB8AC3E}">
        <p14:creationId xmlns:p14="http://schemas.microsoft.com/office/powerpoint/2010/main" val="40274958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9AC472E4-4081-496F-A283-DFB5E57F02E7}"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1761A9D-5E64-4DFA-B2C5-5B2289E1B267}" type="slidenum">
              <a:rPr lang="zh-CN" altLang="en-US"/>
              <a:pPr>
                <a:defRPr/>
              </a:pPr>
              <a:t>‹#›</a:t>
            </a:fld>
            <a:endParaRPr lang="zh-CN" altLang="en-US"/>
          </a:p>
        </p:txBody>
      </p:sp>
    </p:spTree>
    <p:extLst>
      <p:ext uri="{BB962C8B-B14F-4D97-AF65-F5344CB8AC3E}">
        <p14:creationId xmlns:p14="http://schemas.microsoft.com/office/powerpoint/2010/main" val="4498431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F873D321-949D-40B4-A13C-3A9ABCEDD213}"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B3582163-28D1-492B-91B4-97447A2E2B1A}" type="slidenum">
              <a:rPr lang="zh-CN" altLang="en-US"/>
              <a:pPr>
                <a:defRPr/>
              </a:pPr>
              <a:t>‹#›</a:t>
            </a:fld>
            <a:endParaRPr lang="zh-CN" altLang="en-US"/>
          </a:p>
        </p:txBody>
      </p:sp>
    </p:spTree>
    <p:extLst>
      <p:ext uri="{BB962C8B-B14F-4D97-AF65-F5344CB8AC3E}">
        <p14:creationId xmlns:p14="http://schemas.microsoft.com/office/powerpoint/2010/main" val="26674449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4216097-702B-4A95-81F0-A46860CC46D7}"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F2A688A-0F4C-4415-AB52-035839BDFA1C}" type="slidenum">
              <a:rPr lang="zh-CN" altLang="en-US"/>
              <a:pPr>
                <a:defRPr/>
              </a:pPr>
              <a:t>‹#›</a:t>
            </a:fld>
            <a:endParaRPr lang="zh-CN" altLang="en-US"/>
          </a:p>
        </p:txBody>
      </p:sp>
    </p:spTree>
    <p:extLst>
      <p:ext uri="{BB962C8B-B14F-4D97-AF65-F5344CB8AC3E}">
        <p14:creationId xmlns:p14="http://schemas.microsoft.com/office/powerpoint/2010/main" val="392957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75F9165A-AC89-4ED5-8363-23F4C4619D29}"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E95F84F-D3E4-4E72-B808-85DCE96CF922}" type="slidenum">
              <a:rPr lang="zh-CN" altLang="en-US"/>
              <a:pPr>
                <a:defRPr/>
              </a:pPr>
              <a:t>‹#›</a:t>
            </a:fld>
            <a:endParaRPr lang="zh-CN" altLang="en-US"/>
          </a:p>
        </p:txBody>
      </p:sp>
    </p:spTree>
    <p:extLst>
      <p:ext uri="{BB962C8B-B14F-4D97-AF65-F5344CB8AC3E}">
        <p14:creationId xmlns:p14="http://schemas.microsoft.com/office/powerpoint/2010/main" val="34236583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6D4D2AA2-F1DD-4F26-AEE4-D37EB69A4DBD}"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DBAD9818-3203-4604-85E2-278D4F2A7AAA}" type="slidenum">
              <a:rPr lang="zh-CN" altLang="en-US"/>
              <a:pPr>
                <a:defRPr/>
              </a:pPr>
              <a:t>‹#›</a:t>
            </a:fld>
            <a:endParaRPr lang="zh-CN" altLang="en-US"/>
          </a:p>
        </p:txBody>
      </p:sp>
    </p:spTree>
    <p:extLst>
      <p:ext uri="{BB962C8B-B14F-4D97-AF65-F5344CB8AC3E}">
        <p14:creationId xmlns:p14="http://schemas.microsoft.com/office/powerpoint/2010/main" val="42369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724DDF2-C305-4380-9426-B8EF37B3100D}"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CFDE8B90-7DD9-4C6C-B985-8F6CFAF46075}" type="slidenum">
              <a:rPr lang="zh-CN" altLang="en-US"/>
              <a:pPr>
                <a:defRPr/>
              </a:pPr>
              <a:t>‹#›</a:t>
            </a:fld>
            <a:endParaRPr lang="zh-CN" altLang="en-US"/>
          </a:p>
        </p:txBody>
      </p:sp>
    </p:spTree>
    <p:extLst>
      <p:ext uri="{BB962C8B-B14F-4D97-AF65-F5344CB8AC3E}">
        <p14:creationId xmlns:p14="http://schemas.microsoft.com/office/powerpoint/2010/main" val="4386636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50EC323-168F-44FB-9DA7-5DB50C09BF09}"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660DF547-942A-4A6A-9BA4-34768E6A69C3}" type="slidenum">
              <a:rPr lang="zh-CN" altLang="en-US"/>
              <a:pPr>
                <a:defRPr/>
              </a:pPr>
              <a:t>‹#›</a:t>
            </a:fld>
            <a:endParaRPr lang="zh-CN" altLang="en-US"/>
          </a:p>
        </p:txBody>
      </p:sp>
    </p:spTree>
    <p:extLst>
      <p:ext uri="{BB962C8B-B14F-4D97-AF65-F5344CB8AC3E}">
        <p14:creationId xmlns:p14="http://schemas.microsoft.com/office/powerpoint/2010/main" val="29141513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86EDFBD-4E7C-416C-9C9B-1FFFF2FD292B}"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9231986-6902-4968-BD4D-8B9D4891F138}" type="slidenum">
              <a:rPr lang="zh-CN" altLang="en-US"/>
              <a:pPr>
                <a:defRPr/>
              </a:pPr>
              <a:t>‹#›</a:t>
            </a:fld>
            <a:endParaRPr lang="zh-CN" altLang="en-US"/>
          </a:p>
        </p:txBody>
      </p:sp>
    </p:spTree>
    <p:extLst>
      <p:ext uri="{BB962C8B-B14F-4D97-AF65-F5344CB8AC3E}">
        <p14:creationId xmlns:p14="http://schemas.microsoft.com/office/powerpoint/2010/main" val="42253523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2FE47C9-9B10-4098-B187-19836F6FF590}" type="datetimeFigureOut">
              <a:rPr lang="zh-CN" altLang="en-US"/>
              <a:pPr>
                <a:defRPr/>
              </a:pPr>
              <a:t>2016/9/26 Monday</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0C6108C8-69FA-4DC8-880D-851BE04D9648}" type="slidenum">
              <a:rPr lang="zh-CN" altLang="en-US"/>
              <a:pPr>
                <a:defRPr/>
              </a:pPr>
              <a:t>‹#›</a:t>
            </a:fld>
            <a:endParaRPr lang="zh-CN" altLang="en-US"/>
          </a:p>
        </p:txBody>
      </p:sp>
    </p:spTree>
    <p:extLst>
      <p:ext uri="{BB962C8B-B14F-4D97-AF65-F5344CB8AC3E}">
        <p14:creationId xmlns:p14="http://schemas.microsoft.com/office/powerpoint/2010/main" val="5295053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4C7A7691-AC67-40FD-A056-25E24329AE13}"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8ABACDBC-EBEB-46C9-83AC-BAC5CAA7892D}" type="slidenum">
              <a:rPr lang="zh-CN" altLang="en-US"/>
              <a:pPr>
                <a:defRPr/>
              </a:pPr>
              <a:t>‹#›</a:t>
            </a:fld>
            <a:endParaRPr lang="zh-CN" altLang="en-US"/>
          </a:p>
        </p:txBody>
      </p:sp>
    </p:spTree>
    <p:extLst>
      <p:ext uri="{BB962C8B-B14F-4D97-AF65-F5344CB8AC3E}">
        <p14:creationId xmlns:p14="http://schemas.microsoft.com/office/powerpoint/2010/main" val="25553848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40E9321-570E-4019-ADAE-9230CAECEEAC}"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764C6573-8473-4250-9385-D54913123ECA}" type="slidenum">
              <a:rPr lang="zh-CN" altLang="en-US"/>
              <a:pPr>
                <a:defRPr/>
              </a:pPr>
              <a:t>‹#›</a:t>
            </a:fld>
            <a:endParaRPr lang="zh-CN" altLang="en-US"/>
          </a:p>
        </p:txBody>
      </p:sp>
    </p:spTree>
    <p:extLst>
      <p:ext uri="{BB962C8B-B14F-4D97-AF65-F5344CB8AC3E}">
        <p14:creationId xmlns:p14="http://schemas.microsoft.com/office/powerpoint/2010/main" val="20487057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DD553DAC-97AC-4DBA-A0B2-83193ACF466F}"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B1C12F5-825B-439C-A6D3-8769B6D0ABD8}" type="slidenum">
              <a:rPr lang="zh-CN" altLang="en-US"/>
              <a:pPr>
                <a:defRPr/>
              </a:pPr>
              <a:t>‹#›</a:t>
            </a:fld>
            <a:endParaRPr lang="zh-CN" altLang="en-US"/>
          </a:p>
        </p:txBody>
      </p:sp>
    </p:spTree>
    <p:extLst>
      <p:ext uri="{BB962C8B-B14F-4D97-AF65-F5344CB8AC3E}">
        <p14:creationId xmlns:p14="http://schemas.microsoft.com/office/powerpoint/2010/main" val="554162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5FE4A3F2-3F1C-41B5-887C-3A735958CF0F}"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62BCA175-3892-4C0E-8888-65BFB42CBDA5}" type="slidenum">
              <a:rPr lang="zh-CN" altLang="en-US"/>
              <a:pPr>
                <a:defRPr/>
              </a:pPr>
              <a:t>‹#›</a:t>
            </a:fld>
            <a:endParaRPr lang="zh-CN" altLang="en-US"/>
          </a:p>
        </p:txBody>
      </p:sp>
    </p:spTree>
    <p:extLst>
      <p:ext uri="{BB962C8B-B14F-4D97-AF65-F5344CB8AC3E}">
        <p14:creationId xmlns:p14="http://schemas.microsoft.com/office/powerpoint/2010/main" val="5759125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257032A4-A06B-48BB-91A1-12E65710489E}" type="datetimeFigureOut">
              <a:rPr lang="zh-CN" altLang="en-US"/>
              <a:pPr>
                <a:defRPr/>
              </a:pPr>
              <a:t>2016/9/26 Monday</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70C15B8D-2256-4523-9E68-72D8D0553D2D}" type="slidenum">
              <a:rPr lang="zh-CN" altLang="en-US"/>
              <a:pPr>
                <a:defRPr/>
              </a:pPr>
              <a:t>‹#›</a:t>
            </a:fld>
            <a:endParaRPr lang="zh-CN" altLang="en-US"/>
          </a:p>
        </p:txBody>
      </p:sp>
    </p:spTree>
    <p:extLst>
      <p:ext uri="{BB962C8B-B14F-4D97-AF65-F5344CB8AC3E}">
        <p14:creationId xmlns:p14="http://schemas.microsoft.com/office/powerpoint/2010/main" val="3711155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24C3947-7B6C-4D40-B85D-340FE35C0648}" type="datetimeFigureOut">
              <a:rPr lang="zh-CN" altLang="en-US"/>
              <a:pPr>
                <a:defRPr/>
              </a:pPr>
              <a:t>2016/9/26 Monday</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D332561F-1960-4B46-9AC4-33E9CAC1E5C1}" type="slidenum">
              <a:rPr lang="zh-CN" altLang="en-US"/>
              <a:pPr>
                <a:defRPr/>
              </a:pPr>
              <a:t>‹#›</a:t>
            </a:fld>
            <a:endParaRPr lang="zh-CN" altLang="en-US"/>
          </a:p>
        </p:txBody>
      </p:sp>
    </p:spTree>
    <p:extLst>
      <p:ext uri="{BB962C8B-B14F-4D97-AF65-F5344CB8AC3E}">
        <p14:creationId xmlns:p14="http://schemas.microsoft.com/office/powerpoint/2010/main" val="37376121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25D182B1-7030-4E9B-AF2F-DDDA67D559EB}" type="datetimeFigureOut">
              <a:rPr lang="zh-CN" altLang="en-US"/>
              <a:pPr>
                <a:defRPr/>
              </a:pPr>
              <a:t>2016/9/26 Monday</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AAC9D28B-B185-4FEC-AC81-415AF6F9E609}" type="slidenum">
              <a:rPr lang="zh-CN" altLang="en-US"/>
              <a:pPr>
                <a:defRPr/>
              </a:pPr>
              <a:t>‹#›</a:t>
            </a:fld>
            <a:endParaRPr lang="zh-CN" altLang="en-US"/>
          </a:p>
        </p:txBody>
      </p:sp>
    </p:spTree>
    <p:extLst>
      <p:ext uri="{BB962C8B-B14F-4D97-AF65-F5344CB8AC3E}">
        <p14:creationId xmlns:p14="http://schemas.microsoft.com/office/powerpoint/2010/main" val="5196337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1424E1F1-EC06-4E06-8FFD-847EF362FAF3}" type="datetimeFigureOut">
              <a:rPr lang="zh-CN" altLang="en-US"/>
              <a:pPr>
                <a:defRPr/>
              </a:pPr>
              <a:t>2016/9/26 Monday</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F4591458-D871-40DA-B621-5D9CDE50430F}" type="slidenum">
              <a:rPr lang="zh-CN" altLang="en-US"/>
              <a:pPr>
                <a:defRPr/>
              </a:pPr>
              <a:t>‹#›</a:t>
            </a:fld>
            <a:endParaRPr lang="zh-CN" altLang="en-US"/>
          </a:p>
        </p:txBody>
      </p:sp>
    </p:spTree>
    <p:extLst>
      <p:ext uri="{BB962C8B-B14F-4D97-AF65-F5344CB8AC3E}">
        <p14:creationId xmlns:p14="http://schemas.microsoft.com/office/powerpoint/2010/main" val="26867374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4D611091-F666-46A0-A40E-966021A5904A}"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50DCFB1E-4A95-4986-84D8-CBEB52239D97}" type="slidenum">
              <a:rPr lang="zh-CN" altLang="en-US"/>
              <a:pPr>
                <a:defRPr/>
              </a:pPr>
              <a:t>‹#›</a:t>
            </a:fld>
            <a:endParaRPr lang="zh-CN" altLang="en-US"/>
          </a:p>
        </p:txBody>
      </p:sp>
    </p:spTree>
    <p:extLst>
      <p:ext uri="{BB962C8B-B14F-4D97-AF65-F5344CB8AC3E}">
        <p14:creationId xmlns:p14="http://schemas.microsoft.com/office/powerpoint/2010/main" val="15646443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54DA954D-1622-4935-8A39-81B4769E5310}"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59000D5E-BC7B-4740-989B-6444A05033C0}" type="slidenum">
              <a:rPr lang="zh-CN" altLang="en-US"/>
              <a:pPr>
                <a:defRPr/>
              </a:pPr>
              <a:t>‹#›</a:t>
            </a:fld>
            <a:endParaRPr lang="zh-CN" altLang="en-US"/>
          </a:p>
        </p:txBody>
      </p:sp>
    </p:spTree>
    <p:extLst>
      <p:ext uri="{BB962C8B-B14F-4D97-AF65-F5344CB8AC3E}">
        <p14:creationId xmlns:p14="http://schemas.microsoft.com/office/powerpoint/2010/main" val="789713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472D3D9F-944D-493E-B4BE-7C6636E614E3}"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1FDFC1CB-0D63-4061-861D-885ECCCD700A}" type="slidenum">
              <a:rPr lang="zh-CN" altLang="en-US"/>
              <a:pPr>
                <a:defRPr/>
              </a:pPr>
              <a:t>‹#›</a:t>
            </a:fld>
            <a:endParaRPr lang="zh-CN" altLang="en-US"/>
          </a:p>
        </p:txBody>
      </p:sp>
    </p:spTree>
    <p:extLst>
      <p:ext uri="{BB962C8B-B14F-4D97-AF65-F5344CB8AC3E}">
        <p14:creationId xmlns:p14="http://schemas.microsoft.com/office/powerpoint/2010/main" val="13028248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D16C2E9B-2488-469F-BDB8-C1EDF0F229CB}"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99BF47F9-4B87-4CE8-892F-E6EC5DFC4691}" type="slidenum">
              <a:rPr lang="zh-CN" altLang="en-US"/>
              <a:pPr>
                <a:defRPr/>
              </a:pPr>
              <a:t>‹#›</a:t>
            </a:fld>
            <a:endParaRPr lang="zh-CN" altLang="en-US"/>
          </a:p>
        </p:txBody>
      </p:sp>
    </p:spTree>
    <p:extLst>
      <p:ext uri="{BB962C8B-B14F-4D97-AF65-F5344CB8AC3E}">
        <p14:creationId xmlns:p14="http://schemas.microsoft.com/office/powerpoint/2010/main" val="10441845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8A0ABB1A-39F3-4002-918A-B12E3BBED6D2}" type="datetimeFigureOut">
              <a:rPr lang="zh-CN" altLang="en-US"/>
              <a:pPr>
                <a:defRPr/>
              </a:pPr>
              <a:t>2016/9/26 Monday</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B1C49B0D-6BC5-456A-AA92-37F12CBE7546}" type="slidenum">
              <a:rPr lang="zh-CN" altLang="en-US"/>
              <a:pPr>
                <a:defRPr/>
              </a:pPr>
              <a:t>‹#›</a:t>
            </a:fld>
            <a:endParaRPr lang="zh-CN" altLang="en-US"/>
          </a:p>
        </p:txBody>
      </p:sp>
    </p:spTree>
    <p:extLst>
      <p:ext uri="{BB962C8B-B14F-4D97-AF65-F5344CB8AC3E}">
        <p14:creationId xmlns:p14="http://schemas.microsoft.com/office/powerpoint/2010/main" val="23773294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1A4E596C-52E9-4656-81D9-DE6893C76B0B}" type="datetimeFigureOut">
              <a:rPr lang="zh-CN" altLang="en-US"/>
              <a:pPr>
                <a:defRPr/>
              </a:pPr>
              <a:t>2016/9/26 Monday</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60368960-D8B2-4656-89BA-04ED2215A589}" type="slidenum">
              <a:rPr lang="zh-CN" altLang="en-US"/>
              <a:pPr>
                <a:defRPr/>
              </a:pPr>
              <a:t>‹#›</a:t>
            </a:fld>
            <a:endParaRPr lang="zh-CN" altLang="en-US"/>
          </a:p>
        </p:txBody>
      </p:sp>
    </p:spTree>
    <p:extLst>
      <p:ext uri="{BB962C8B-B14F-4D97-AF65-F5344CB8AC3E}">
        <p14:creationId xmlns:p14="http://schemas.microsoft.com/office/powerpoint/2010/main" val="18940586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6"/>
          <p:cNvSpPr>
            <a:spLocks noGrp="1" noChangeArrowheads="1"/>
          </p:cNvSpPr>
          <p:nvPr>
            <p:ph type="dt" sz="half" idx="10"/>
          </p:nvPr>
        </p:nvSpPr>
        <p:spPr>
          <a:ln/>
        </p:spPr>
        <p:txBody>
          <a:bodyPr/>
          <a:lstStyle>
            <a:lvl1pPr>
              <a:defRPr/>
            </a:lvl1pPr>
          </a:lstStyle>
          <a:p>
            <a:pPr>
              <a:defRPr/>
            </a:pPr>
            <a:fld id="{024E2B39-E9BC-4985-8ADF-18DF9E520047}" type="datetimeFigureOut">
              <a:rPr lang="zh-CN" altLang="en-US"/>
              <a:pPr>
                <a:defRPr/>
              </a:pPr>
              <a:t>2016/9/26 Monday</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9E551A41-7D56-4C1C-9947-44F48F7C18FB}" type="slidenum">
              <a:rPr lang="zh-CN" altLang="en-US"/>
              <a:pPr>
                <a:defRPr/>
              </a:pPr>
              <a:t>‹#›</a:t>
            </a:fld>
            <a:endParaRPr lang="zh-CN" altLang="en-US"/>
          </a:p>
        </p:txBody>
      </p:sp>
    </p:spTree>
    <p:extLst>
      <p:ext uri="{BB962C8B-B14F-4D97-AF65-F5344CB8AC3E}">
        <p14:creationId xmlns:p14="http://schemas.microsoft.com/office/powerpoint/2010/main" val="402560596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6"/>
          <p:cNvSpPr>
            <a:spLocks noGrp="1" noChangeArrowheads="1"/>
          </p:cNvSpPr>
          <p:nvPr>
            <p:ph type="dt" sz="half" idx="10"/>
          </p:nvPr>
        </p:nvSpPr>
        <p:spPr>
          <a:ln/>
        </p:spPr>
        <p:txBody>
          <a:bodyPr/>
          <a:lstStyle>
            <a:lvl1pPr>
              <a:defRPr/>
            </a:lvl1pPr>
          </a:lstStyle>
          <a:p>
            <a:pPr>
              <a:defRPr/>
            </a:pPr>
            <a:fld id="{356A7B35-4FEE-4897-A9BB-BE6222A428D3}" type="datetimeFigureOut">
              <a:rPr lang="zh-CN" altLang="en-US"/>
              <a:pPr>
                <a:defRPr/>
              </a:pPr>
              <a:t>2016/9/26 Monday</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3043BC09-5340-4D1E-A334-E8C0046B277A}" type="slidenum">
              <a:rPr lang="zh-CN" altLang="en-US"/>
              <a:pPr>
                <a:defRPr/>
              </a:pPr>
              <a:t>‹#›</a:t>
            </a:fld>
            <a:endParaRPr lang="zh-CN" altLang="en-US"/>
          </a:p>
        </p:txBody>
      </p:sp>
    </p:spTree>
    <p:extLst>
      <p:ext uri="{BB962C8B-B14F-4D97-AF65-F5344CB8AC3E}">
        <p14:creationId xmlns:p14="http://schemas.microsoft.com/office/powerpoint/2010/main" val="2875154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07821604-8307-48B6-B662-7D92CBCB6B39}" type="datetimeFigureOut">
              <a:rPr lang="zh-CN" altLang="en-US"/>
              <a:pPr>
                <a:defRPr/>
              </a:pPr>
              <a:t>2016/9/26 Monday</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27AC0867-A386-416A-BA7A-9114768CF207}" type="slidenum">
              <a:rPr lang="zh-CN" altLang="en-US"/>
              <a:pPr>
                <a:defRPr/>
              </a:pPr>
              <a:t>‹#›</a:t>
            </a:fld>
            <a:endParaRPr lang="zh-CN" altLang="en-US"/>
          </a:p>
        </p:txBody>
      </p:sp>
    </p:spTree>
    <p:extLst>
      <p:ext uri="{BB962C8B-B14F-4D97-AF65-F5344CB8AC3E}">
        <p14:creationId xmlns:p14="http://schemas.microsoft.com/office/powerpoint/2010/main" val="9202442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noChangeArrowheads="1"/>
          </p:cNvSpPr>
          <p:nvPr>
            <p:ph type="dt" sz="half" idx="10"/>
          </p:nvPr>
        </p:nvSpPr>
        <p:spPr>
          <a:ln/>
        </p:spPr>
        <p:txBody>
          <a:bodyPr/>
          <a:lstStyle>
            <a:lvl1pPr>
              <a:defRPr/>
            </a:lvl1pPr>
          </a:lstStyle>
          <a:p>
            <a:pPr>
              <a:defRPr/>
            </a:pPr>
            <a:fld id="{BFBEB79F-9CB0-4564-A818-79B7E0AB808D}" type="datetimeFigureOut">
              <a:rPr lang="zh-CN" altLang="en-US"/>
              <a:pPr>
                <a:defRPr/>
              </a:pPr>
              <a:t>2016/9/26 Monday</a:t>
            </a:fld>
            <a:endParaRPr lang="zh-CN" altLang="en-US"/>
          </a:p>
        </p:txBody>
      </p:sp>
      <p:sp>
        <p:nvSpPr>
          <p:cNvPr id="8"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8"/>
          <p:cNvSpPr>
            <a:spLocks noGrp="1" noChangeArrowheads="1"/>
          </p:cNvSpPr>
          <p:nvPr>
            <p:ph type="sldNum" sz="quarter" idx="12"/>
          </p:nvPr>
        </p:nvSpPr>
        <p:spPr>
          <a:ln/>
        </p:spPr>
        <p:txBody>
          <a:bodyPr/>
          <a:lstStyle>
            <a:lvl1pPr>
              <a:defRPr/>
            </a:lvl1pPr>
          </a:lstStyle>
          <a:p>
            <a:pPr>
              <a:defRPr/>
            </a:pPr>
            <a:fld id="{F89BB397-86CA-40C2-8EFD-E13C9F197231}" type="slidenum">
              <a:rPr lang="zh-CN" altLang="en-US"/>
              <a:pPr>
                <a:defRPr/>
              </a:pPr>
              <a:t>‹#›</a:t>
            </a:fld>
            <a:endParaRPr lang="zh-CN" altLang="en-US"/>
          </a:p>
        </p:txBody>
      </p:sp>
    </p:spTree>
    <p:extLst>
      <p:ext uri="{BB962C8B-B14F-4D97-AF65-F5344CB8AC3E}">
        <p14:creationId xmlns:p14="http://schemas.microsoft.com/office/powerpoint/2010/main" val="175073141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a:ln/>
        </p:spPr>
        <p:txBody>
          <a:bodyPr/>
          <a:lstStyle>
            <a:lvl1pPr>
              <a:defRPr/>
            </a:lvl1pPr>
          </a:lstStyle>
          <a:p>
            <a:pPr>
              <a:defRPr/>
            </a:pPr>
            <a:fld id="{EDD13A89-69D1-417C-831A-CB7F00AD4BDD}" type="datetimeFigureOut">
              <a:rPr lang="zh-CN" altLang="en-US"/>
              <a:pPr>
                <a:defRPr/>
              </a:pPr>
              <a:t>2016/9/26 Monday</a:t>
            </a:fld>
            <a:endParaRPr lang="zh-CN" altLang="en-US"/>
          </a:p>
        </p:txBody>
      </p:sp>
      <p:sp>
        <p:nvSpPr>
          <p:cNvPr id="4"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8"/>
          <p:cNvSpPr>
            <a:spLocks noGrp="1" noChangeArrowheads="1"/>
          </p:cNvSpPr>
          <p:nvPr>
            <p:ph type="sldNum" sz="quarter" idx="12"/>
          </p:nvPr>
        </p:nvSpPr>
        <p:spPr>
          <a:ln/>
        </p:spPr>
        <p:txBody>
          <a:bodyPr/>
          <a:lstStyle>
            <a:lvl1pPr>
              <a:defRPr/>
            </a:lvl1pPr>
          </a:lstStyle>
          <a:p>
            <a:pPr>
              <a:defRPr/>
            </a:pPr>
            <a:fld id="{072C0BBB-9DDD-4F6E-B0C0-F97F7DE48C54}" type="slidenum">
              <a:rPr lang="zh-CN" altLang="en-US"/>
              <a:pPr>
                <a:defRPr/>
              </a:pPr>
              <a:t>‹#›</a:t>
            </a:fld>
            <a:endParaRPr lang="zh-CN" altLang="en-US"/>
          </a:p>
        </p:txBody>
      </p:sp>
    </p:spTree>
    <p:extLst>
      <p:ext uri="{BB962C8B-B14F-4D97-AF65-F5344CB8AC3E}">
        <p14:creationId xmlns:p14="http://schemas.microsoft.com/office/powerpoint/2010/main" val="255466637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a:ln/>
        </p:spPr>
        <p:txBody>
          <a:bodyPr/>
          <a:lstStyle>
            <a:lvl1pPr>
              <a:defRPr/>
            </a:lvl1pPr>
          </a:lstStyle>
          <a:p>
            <a:pPr>
              <a:defRPr/>
            </a:pPr>
            <a:fld id="{A17FA75D-9F93-49BD-B3DF-9F6EF0F45A24}" type="datetimeFigureOut">
              <a:rPr lang="zh-CN" altLang="en-US"/>
              <a:pPr>
                <a:defRPr/>
              </a:pPr>
              <a:t>2016/9/26 Monday</a:t>
            </a:fld>
            <a:endParaRPr lang="zh-CN" altLang="en-US"/>
          </a:p>
        </p:txBody>
      </p:sp>
      <p:sp>
        <p:nvSpPr>
          <p:cNvPr id="3"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8"/>
          <p:cNvSpPr>
            <a:spLocks noGrp="1" noChangeArrowheads="1"/>
          </p:cNvSpPr>
          <p:nvPr>
            <p:ph type="sldNum" sz="quarter" idx="12"/>
          </p:nvPr>
        </p:nvSpPr>
        <p:spPr>
          <a:ln/>
        </p:spPr>
        <p:txBody>
          <a:bodyPr/>
          <a:lstStyle>
            <a:lvl1pPr>
              <a:defRPr/>
            </a:lvl1pPr>
          </a:lstStyle>
          <a:p>
            <a:pPr>
              <a:defRPr/>
            </a:pPr>
            <a:fld id="{6204C1C5-7095-4A97-8FAB-A509274A72EA}" type="slidenum">
              <a:rPr lang="zh-CN" altLang="en-US"/>
              <a:pPr>
                <a:defRPr/>
              </a:pPr>
              <a:t>‹#›</a:t>
            </a:fld>
            <a:endParaRPr lang="zh-CN" altLang="en-US"/>
          </a:p>
        </p:txBody>
      </p:sp>
    </p:spTree>
    <p:extLst>
      <p:ext uri="{BB962C8B-B14F-4D97-AF65-F5344CB8AC3E}">
        <p14:creationId xmlns:p14="http://schemas.microsoft.com/office/powerpoint/2010/main" val="16550189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7C6E475E-6250-4F5F-BC56-B095A0AD2DC1}" type="datetimeFigureOut">
              <a:rPr lang="zh-CN" altLang="en-US"/>
              <a:pPr>
                <a:defRPr/>
              </a:pPr>
              <a:t>2016/9/26 Monday</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65F81FD0-41A7-4018-ACC6-9450136EEDAD}" type="slidenum">
              <a:rPr lang="zh-CN" altLang="en-US"/>
              <a:pPr>
                <a:defRPr/>
              </a:pPr>
              <a:t>‹#›</a:t>
            </a:fld>
            <a:endParaRPr lang="zh-CN" altLang="en-US"/>
          </a:p>
        </p:txBody>
      </p:sp>
    </p:spTree>
    <p:extLst>
      <p:ext uri="{BB962C8B-B14F-4D97-AF65-F5344CB8AC3E}">
        <p14:creationId xmlns:p14="http://schemas.microsoft.com/office/powerpoint/2010/main" val="314852065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6"/>
          <p:cNvSpPr>
            <a:spLocks noGrp="1" noChangeArrowheads="1"/>
          </p:cNvSpPr>
          <p:nvPr>
            <p:ph type="dt" sz="half" idx="10"/>
          </p:nvPr>
        </p:nvSpPr>
        <p:spPr>
          <a:ln/>
        </p:spPr>
        <p:txBody>
          <a:bodyPr/>
          <a:lstStyle>
            <a:lvl1pPr>
              <a:defRPr/>
            </a:lvl1pPr>
          </a:lstStyle>
          <a:p>
            <a:pPr>
              <a:defRPr/>
            </a:pPr>
            <a:fld id="{FC829B42-48B4-457C-A7FA-AF5C2BD80C41}" type="datetimeFigureOut">
              <a:rPr lang="zh-CN" altLang="en-US"/>
              <a:pPr>
                <a:defRPr/>
              </a:pPr>
              <a:t>2016/9/26 Monday</a:t>
            </a:fld>
            <a:endParaRPr lang="zh-CN" altLang="en-US"/>
          </a:p>
        </p:txBody>
      </p:sp>
      <p:sp>
        <p:nvSpPr>
          <p:cNvPr id="6"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8"/>
          <p:cNvSpPr>
            <a:spLocks noGrp="1" noChangeArrowheads="1"/>
          </p:cNvSpPr>
          <p:nvPr>
            <p:ph type="sldNum" sz="quarter" idx="12"/>
          </p:nvPr>
        </p:nvSpPr>
        <p:spPr>
          <a:ln/>
        </p:spPr>
        <p:txBody>
          <a:bodyPr/>
          <a:lstStyle>
            <a:lvl1pPr>
              <a:defRPr/>
            </a:lvl1pPr>
          </a:lstStyle>
          <a:p>
            <a:pPr>
              <a:defRPr/>
            </a:pPr>
            <a:fld id="{077C8DA7-61B0-4A94-9212-7D3B5B07C8EE}" type="slidenum">
              <a:rPr lang="zh-CN" altLang="en-US"/>
              <a:pPr>
                <a:defRPr/>
              </a:pPr>
              <a:t>‹#›</a:t>
            </a:fld>
            <a:endParaRPr lang="zh-CN" altLang="en-US"/>
          </a:p>
        </p:txBody>
      </p:sp>
    </p:spTree>
    <p:extLst>
      <p:ext uri="{BB962C8B-B14F-4D97-AF65-F5344CB8AC3E}">
        <p14:creationId xmlns:p14="http://schemas.microsoft.com/office/powerpoint/2010/main" val="19971776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DA44DDCB-746B-4F85-A1FF-8C748899AE4A}" type="datetimeFigureOut">
              <a:rPr lang="zh-CN" altLang="en-US"/>
              <a:pPr>
                <a:defRPr/>
              </a:pPr>
              <a:t>2016/9/26 Monday</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7187BC89-F7B9-4020-BCAB-649993295E81}" type="slidenum">
              <a:rPr lang="zh-CN" altLang="en-US"/>
              <a:pPr>
                <a:defRPr/>
              </a:pPr>
              <a:t>‹#›</a:t>
            </a:fld>
            <a:endParaRPr lang="zh-CN" altLang="en-US"/>
          </a:p>
        </p:txBody>
      </p:sp>
    </p:spTree>
    <p:extLst>
      <p:ext uri="{BB962C8B-B14F-4D97-AF65-F5344CB8AC3E}">
        <p14:creationId xmlns:p14="http://schemas.microsoft.com/office/powerpoint/2010/main" val="4242182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6"/>
          <p:cNvSpPr>
            <a:spLocks noGrp="1" noChangeArrowheads="1"/>
          </p:cNvSpPr>
          <p:nvPr>
            <p:ph type="dt" sz="half" idx="10"/>
          </p:nvPr>
        </p:nvSpPr>
        <p:spPr>
          <a:ln/>
        </p:spPr>
        <p:txBody>
          <a:bodyPr/>
          <a:lstStyle>
            <a:lvl1pPr>
              <a:defRPr/>
            </a:lvl1pPr>
          </a:lstStyle>
          <a:p>
            <a:pPr>
              <a:defRPr/>
            </a:pPr>
            <a:fld id="{D3184E1D-0F9B-47B4-8A65-016C1EE5437D}" type="datetimeFigureOut">
              <a:rPr lang="zh-CN" altLang="en-US"/>
              <a:pPr>
                <a:defRPr/>
              </a:pPr>
              <a:t>2016/9/26 Monday</a:t>
            </a:fld>
            <a:endParaRPr lang="zh-CN" altLang="en-US"/>
          </a:p>
        </p:txBody>
      </p:sp>
      <p:sp>
        <p:nvSpPr>
          <p:cNvPr id="5" name="页脚占位符 7"/>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8"/>
          <p:cNvSpPr>
            <a:spLocks noGrp="1" noChangeArrowheads="1"/>
          </p:cNvSpPr>
          <p:nvPr>
            <p:ph type="sldNum" sz="quarter" idx="12"/>
          </p:nvPr>
        </p:nvSpPr>
        <p:spPr>
          <a:ln/>
        </p:spPr>
        <p:txBody>
          <a:bodyPr/>
          <a:lstStyle>
            <a:lvl1pPr>
              <a:defRPr/>
            </a:lvl1pPr>
          </a:lstStyle>
          <a:p>
            <a:pPr>
              <a:defRPr/>
            </a:pPr>
            <a:fld id="{E5AB0CF7-D3A5-4A8C-A3EF-1ECF4291A2AF}" type="slidenum">
              <a:rPr lang="zh-CN" altLang="en-US"/>
              <a:pPr>
                <a:defRPr/>
              </a:pPr>
              <a:t>‹#›</a:t>
            </a:fld>
            <a:endParaRPr lang="zh-CN" altLang="en-US"/>
          </a:p>
        </p:txBody>
      </p:sp>
    </p:spTree>
    <p:extLst>
      <p:ext uri="{BB962C8B-B14F-4D97-AF65-F5344CB8AC3E}">
        <p14:creationId xmlns:p14="http://schemas.microsoft.com/office/powerpoint/2010/main" val="339297004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D77F14E6-8B54-44DE-8C1E-0E0D9536DCDB}" type="datetimeFigureOut">
              <a:rPr lang="zh-CN" altLang="en-US"/>
              <a:pPr>
                <a:defRPr/>
              </a:pPr>
              <a:t>2016/9/26 Monday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273FB459-C4F9-4DF3-A2ED-D52602FE5950}" type="slidenum">
              <a:rPr lang="zh-CN" altLang="en-US"/>
              <a:pPr>
                <a:defRPr/>
              </a:pPr>
              <a:t>‹#›</a:t>
            </a:fld>
            <a:endParaRPr lang="zh-CN" altLang="en-US"/>
          </a:p>
        </p:txBody>
      </p:sp>
    </p:spTree>
    <p:extLst>
      <p:ext uri="{BB962C8B-B14F-4D97-AF65-F5344CB8AC3E}">
        <p14:creationId xmlns:p14="http://schemas.microsoft.com/office/powerpoint/2010/main" val="33039043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71EC4AF6-F656-43C1-B6BA-169E83DA2923}" type="datetimeFigureOut">
              <a:rPr lang="zh-CN" altLang="en-US"/>
              <a:pPr>
                <a:defRPr/>
              </a:pPr>
              <a:t>2016/9/26 Monday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D02744F0-B22B-4AD5-8A0E-5E8FBF3CE433}" type="slidenum">
              <a:rPr lang="zh-CN" altLang="en-US"/>
              <a:pPr>
                <a:defRPr/>
              </a:pPr>
              <a:t>‹#›</a:t>
            </a:fld>
            <a:endParaRPr lang="zh-CN" altLang="en-US"/>
          </a:p>
        </p:txBody>
      </p:sp>
    </p:spTree>
    <p:extLst>
      <p:ext uri="{BB962C8B-B14F-4D97-AF65-F5344CB8AC3E}">
        <p14:creationId xmlns:p14="http://schemas.microsoft.com/office/powerpoint/2010/main" val="134375072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2"/>
          <p:cNvSpPr>
            <a:spLocks noGrp="1" noChangeArrowheads="1"/>
          </p:cNvSpPr>
          <p:nvPr>
            <p:ph type="dt" sz="half" idx="10"/>
          </p:nvPr>
        </p:nvSpPr>
        <p:spPr>
          <a:ln/>
        </p:spPr>
        <p:txBody>
          <a:bodyPr/>
          <a:lstStyle>
            <a:lvl1pPr>
              <a:defRPr/>
            </a:lvl1pPr>
          </a:lstStyle>
          <a:p>
            <a:pPr>
              <a:defRPr/>
            </a:pPr>
            <a:fld id="{EA784D7E-CFE4-4955-BDA1-7CB1C8C023CC}" type="datetimeFigureOut">
              <a:rPr lang="zh-CN" altLang="en-US"/>
              <a:pPr>
                <a:defRPr/>
              </a:pPr>
              <a:t>2016/9/26 Monday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7ADC52EB-B015-451B-A749-327735493132}" type="slidenum">
              <a:rPr lang="zh-CN" altLang="en-US"/>
              <a:pPr>
                <a:defRPr/>
              </a:pPr>
              <a:t>‹#›</a:t>
            </a:fld>
            <a:endParaRPr lang="zh-CN" altLang="en-US"/>
          </a:p>
        </p:txBody>
      </p:sp>
    </p:spTree>
    <p:extLst>
      <p:ext uri="{BB962C8B-B14F-4D97-AF65-F5344CB8AC3E}">
        <p14:creationId xmlns:p14="http://schemas.microsoft.com/office/powerpoint/2010/main" val="188309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81B687D9-ED9F-4FF5-9ADE-6DA877F35202}" type="datetimeFigureOut">
              <a:rPr lang="zh-CN" altLang="en-US"/>
              <a:pPr>
                <a:defRPr/>
              </a:pPr>
              <a:t>2016/9/26 Monday</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361A8A67-D211-40BB-B65D-921A59D5C323}" type="slidenum">
              <a:rPr lang="zh-CN" altLang="en-US"/>
              <a:pPr>
                <a:defRPr/>
              </a:pPr>
              <a:t>‹#›</a:t>
            </a:fld>
            <a:endParaRPr lang="zh-CN" altLang="en-US"/>
          </a:p>
        </p:txBody>
      </p:sp>
    </p:spTree>
    <p:extLst>
      <p:ext uri="{BB962C8B-B14F-4D97-AF65-F5344CB8AC3E}">
        <p14:creationId xmlns:p14="http://schemas.microsoft.com/office/powerpoint/2010/main" val="22299642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2"/>
          <p:cNvSpPr>
            <a:spLocks noGrp="1" noChangeArrowheads="1"/>
          </p:cNvSpPr>
          <p:nvPr>
            <p:ph type="dt" sz="half" idx="10"/>
          </p:nvPr>
        </p:nvSpPr>
        <p:spPr>
          <a:ln/>
        </p:spPr>
        <p:txBody>
          <a:bodyPr/>
          <a:lstStyle>
            <a:lvl1pPr>
              <a:defRPr/>
            </a:lvl1pPr>
          </a:lstStyle>
          <a:p>
            <a:pPr>
              <a:defRPr/>
            </a:pPr>
            <a:fld id="{0E4E8683-149C-4903-A1C6-FA4E637BAE48}" type="datetimeFigureOut">
              <a:rPr lang="zh-CN" altLang="en-US"/>
              <a:pPr>
                <a:defRPr/>
              </a:pPr>
              <a:t>2016/9/26 Monday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F91AAAEB-1A0D-44D1-8E45-DFEBA8F57B22}" type="slidenum">
              <a:rPr lang="zh-CN" altLang="en-US"/>
              <a:pPr>
                <a:defRPr/>
              </a:pPr>
              <a:t>‹#›</a:t>
            </a:fld>
            <a:endParaRPr lang="zh-CN" altLang="en-US"/>
          </a:p>
        </p:txBody>
      </p:sp>
    </p:spTree>
    <p:extLst>
      <p:ext uri="{BB962C8B-B14F-4D97-AF65-F5344CB8AC3E}">
        <p14:creationId xmlns:p14="http://schemas.microsoft.com/office/powerpoint/2010/main" val="34133764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2"/>
          <p:cNvSpPr>
            <a:spLocks noGrp="1" noChangeArrowheads="1"/>
          </p:cNvSpPr>
          <p:nvPr>
            <p:ph type="dt" sz="half" idx="10"/>
          </p:nvPr>
        </p:nvSpPr>
        <p:spPr>
          <a:ln/>
        </p:spPr>
        <p:txBody>
          <a:bodyPr/>
          <a:lstStyle>
            <a:lvl1pPr>
              <a:defRPr/>
            </a:lvl1pPr>
          </a:lstStyle>
          <a:p>
            <a:pPr>
              <a:defRPr/>
            </a:pPr>
            <a:fld id="{3F6C540A-26FE-4151-BB72-4C92C13565D9}" type="datetimeFigureOut">
              <a:rPr lang="zh-CN" altLang="en-US"/>
              <a:pPr>
                <a:defRPr/>
              </a:pPr>
              <a:t>2016/9/26 Monday</a:t>
            </a:fld>
            <a:endParaRPr lang="zh-CN" altLang="en-US"/>
          </a:p>
        </p:txBody>
      </p:sp>
      <p:sp>
        <p:nvSpPr>
          <p:cNvPr id="8"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4"/>
          <p:cNvSpPr>
            <a:spLocks noGrp="1" noChangeArrowheads="1"/>
          </p:cNvSpPr>
          <p:nvPr>
            <p:ph type="sldNum" sz="quarter" idx="12"/>
          </p:nvPr>
        </p:nvSpPr>
        <p:spPr>
          <a:ln/>
        </p:spPr>
        <p:txBody>
          <a:bodyPr/>
          <a:lstStyle>
            <a:lvl1pPr>
              <a:defRPr/>
            </a:lvl1pPr>
          </a:lstStyle>
          <a:p>
            <a:pPr>
              <a:defRPr/>
            </a:pPr>
            <a:fld id="{F7BEFD22-8AB2-4D8F-BAD7-46CCE528B692}" type="slidenum">
              <a:rPr lang="zh-CN" altLang="en-US"/>
              <a:pPr>
                <a:defRPr/>
              </a:pPr>
              <a:t>‹#›</a:t>
            </a:fld>
            <a:endParaRPr lang="zh-CN" altLang="en-US"/>
          </a:p>
        </p:txBody>
      </p:sp>
    </p:spTree>
    <p:extLst>
      <p:ext uri="{BB962C8B-B14F-4D97-AF65-F5344CB8AC3E}">
        <p14:creationId xmlns:p14="http://schemas.microsoft.com/office/powerpoint/2010/main" val="359331814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a:ln/>
        </p:spPr>
        <p:txBody>
          <a:bodyPr/>
          <a:lstStyle>
            <a:lvl1pPr>
              <a:defRPr/>
            </a:lvl1pPr>
          </a:lstStyle>
          <a:p>
            <a:pPr>
              <a:defRPr/>
            </a:pPr>
            <a:fld id="{50487BA3-F93D-4384-8C2E-4A8CE5FDE9A3}" type="datetimeFigureOut">
              <a:rPr lang="zh-CN" altLang="en-US"/>
              <a:pPr>
                <a:defRPr/>
              </a:pPr>
              <a:t>2016/9/26 Monday</a:t>
            </a:fld>
            <a:endParaRPr lang="zh-CN" altLang="en-US"/>
          </a:p>
        </p:txBody>
      </p:sp>
      <p:sp>
        <p:nvSpPr>
          <p:cNvPr id="4"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4"/>
          <p:cNvSpPr>
            <a:spLocks noGrp="1" noChangeArrowheads="1"/>
          </p:cNvSpPr>
          <p:nvPr>
            <p:ph type="sldNum" sz="quarter" idx="12"/>
          </p:nvPr>
        </p:nvSpPr>
        <p:spPr>
          <a:ln/>
        </p:spPr>
        <p:txBody>
          <a:bodyPr/>
          <a:lstStyle>
            <a:lvl1pPr>
              <a:defRPr/>
            </a:lvl1pPr>
          </a:lstStyle>
          <a:p>
            <a:pPr>
              <a:defRPr/>
            </a:pPr>
            <a:fld id="{75CF0F10-301E-431E-8F6E-60E34B05D94D}" type="slidenum">
              <a:rPr lang="zh-CN" altLang="en-US"/>
              <a:pPr>
                <a:defRPr/>
              </a:pPr>
              <a:t>‹#›</a:t>
            </a:fld>
            <a:endParaRPr lang="zh-CN" altLang="en-US"/>
          </a:p>
        </p:txBody>
      </p:sp>
    </p:spTree>
    <p:extLst>
      <p:ext uri="{BB962C8B-B14F-4D97-AF65-F5344CB8AC3E}">
        <p14:creationId xmlns:p14="http://schemas.microsoft.com/office/powerpoint/2010/main" val="680310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a:ln/>
        </p:spPr>
        <p:txBody>
          <a:bodyPr/>
          <a:lstStyle>
            <a:lvl1pPr>
              <a:defRPr/>
            </a:lvl1pPr>
          </a:lstStyle>
          <a:p>
            <a:pPr>
              <a:defRPr/>
            </a:pPr>
            <a:fld id="{FE232041-5205-4C18-8F2E-040A21D7E5D6}" type="datetimeFigureOut">
              <a:rPr lang="zh-CN" altLang="en-US"/>
              <a:pPr>
                <a:defRPr/>
              </a:pPr>
              <a:t>2016/9/26 Monday</a:t>
            </a:fld>
            <a:endParaRPr lang="zh-CN" altLang="en-US"/>
          </a:p>
        </p:txBody>
      </p:sp>
      <p:sp>
        <p:nvSpPr>
          <p:cNvPr id="3"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4"/>
          <p:cNvSpPr>
            <a:spLocks noGrp="1" noChangeArrowheads="1"/>
          </p:cNvSpPr>
          <p:nvPr>
            <p:ph type="sldNum" sz="quarter" idx="12"/>
          </p:nvPr>
        </p:nvSpPr>
        <p:spPr>
          <a:ln/>
        </p:spPr>
        <p:txBody>
          <a:bodyPr/>
          <a:lstStyle>
            <a:lvl1pPr>
              <a:defRPr/>
            </a:lvl1pPr>
          </a:lstStyle>
          <a:p>
            <a:pPr>
              <a:defRPr/>
            </a:pPr>
            <a:fld id="{F6787D87-587F-415D-800C-1F82CDEEF542}" type="slidenum">
              <a:rPr lang="zh-CN" altLang="en-US"/>
              <a:pPr>
                <a:defRPr/>
              </a:pPr>
              <a:t>‹#›</a:t>
            </a:fld>
            <a:endParaRPr lang="zh-CN" altLang="en-US"/>
          </a:p>
        </p:txBody>
      </p:sp>
    </p:spTree>
    <p:extLst>
      <p:ext uri="{BB962C8B-B14F-4D97-AF65-F5344CB8AC3E}">
        <p14:creationId xmlns:p14="http://schemas.microsoft.com/office/powerpoint/2010/main" val="390142203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F48D8EAE-B4B6-44ED-B14B-16908FCB13E3}" type="datetimeFigureOut">
              <a:rPr lang="zh-CN" altLang="en-US"/>
              <a:pPr>
                <a:defRPr/>
              </a:pPr>
              <a:t>2016/9/26 Monday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392E61F9-2B55-4C4C-9AAC-A17741F49DFC}" type="slidenum">
              <a:rPr lang="zh-CN" altLang="en-US"/>
              <a:pPr>
                <a:defRPr/>
              </a:pPr>
              <a:t>‹#›</a:t>
            </a:fld>
            <a:endParaRPr lang="zh-CN" altLang="en-US"/>
          </a:p>
        </p:txBody>
      </p:sp>
    </p:spTree>
    <p:extLst>
      <p:ext uri="{BB962C8B-B14F-4D97-AF65-F5344CB8AC3E}">
        <p14:creationId xmlns:p14="http://schemas.microsoft.com/office/powerpoint/2010/main" val="20840498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2"/>
          <p:cNvSpPr>
            <a:spLocks noGrp="1" noChangeArrowheads="1"/>
          </p:cNvSpPr>
          <p:nvPr>
            <p:ph type="dt" sz="half" idx="10"/>
          </p:nvPr>
        </p:nvSpPr>
        <p:spPr>
          <a:ln/>
        </p:spPr>
        <p:txBody>
          <a:bodyPr/>
          <a:lstStyle>
            <a:lvl1pPr>
              <a:defRPr/>
            </a:lvl1pPr>
          </a:lstStyle>
          <a:p>
            <a:pPr>
              <a:defRPr/>
            </a:pPr>
            <a:fld id="{1D03C95D-10D0-46C6-A90F-845BF9FD836F}" type="datetimeFigureOut">
              <a:rPr lang="zh-CN" altLang="en-US"/>
              <a:pPr>
                <a:defRPr/>
              </a:pPr>
              <a:t>2016/9/26 Monday</a:t>
            </a:fld>
            <a:endParaRPr lang="zh-CN" altLang="en-US"/>
          </a:p>
        </p:txBody>
      </p:sp>
      <p:sp>
        <p:nvSpPr>
          <p:cNvPr id="6"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4"/>
          <p:cNvSpPr>
            <a:spLocks noGrp="1" noChangeArrowheads="1"/>
          </p:cNvSpPr>
          <p:nvPr>
            <p:ph type="sldNum" sz="quarter" idx="12"/>
          </p:nvPr>
        </p:nvSpPr>
        <p:spPr>
          <a:ln/>
        </p:spPr>
        <p:txBody>
          <a:bodyPr/>
          <a:lstStyle>
            <a:lvl1pPr>
              <a:defRPr/>
            </a:lvl1pPr>
          </a:lstStyle>
          <a:p>
            <a:pPr>
              <a:defRPr/>
            </a:pPr>
            <a:fld id="{CD5FFE5B-B10F-4D7A-B01B-6BB85733ABAD}" type="slidenum">
              <a:rPr lang="zh-CN" altLang="en-US"/>
              <a:pPr>
                <a:defRPr/>
              </a:pPr>
              <a:t>‹#›</a:t>
            </a:fld>
            <a:endParaRPr lang="zh-CN" altLang="en-US"/>
          </a:p>
        </p:txBody>
      </p:sp>
    </p:spTree>
    <p:extLst>
      <p:ext uri="{BB962C8B-B14F-4D97-AF65-F5344CB8AC3E}">
        <p14:creationId xmlns:p14="http://schemas.microsoft.com/office/powerpoint/2010/main" val="35704073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37B25071-9794-4715-9CDF-6AC84FD99A3C}" type="datetimeFigureOut">
              <a:rPr lang="zh-CN" altLang="en-US"/>
              <a:pPr>
                <a:defRPr/>
              </a:pPr>
              <a:t>2016/9/26 Monday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2D8DDCCE-6CF4-4637-AAC9-5009D588E486}" type="slidenum">
              <a:rPr lang="zh-CN" altLang="en-US"/>
              <a:pPr>
                <a:defRPr/>
              </a:pPr>
              <a:t>‹#›</a:t>
            </a:fld>
            <a:endParaRPr lang="zh-CN" altLang="en-US"/>
          </a:p>
        </p:txBody>
      </p:sp>
    </p:spTree>
    <p:extLst>
      <p:ext uri="{BB962C8B-B14F-4D97-AF65-F5344CB8AC3E}">
        <p14:creationId xmlns:p14="http://schemas.microsoft.com/office/powerpoint/2010/main" val="466231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2"/>
          <p:cNvSpPr>
            <a:spLocks noGrp="1" noChangeArrowheads="1"/>
          </p:cNvSpPr>
          <p:nvPr>
            <p:ph type="dt" sz="half" idx="10"/>
          </p:nvPr>
        </p:nvSpPr>
        <p:spPr>
          <a:ln/>
        </p:spPr>
        <p:txBody>
          <a:bodyPr/>
          <a:lstStyle>
            <a:lvl1pPr>
              <a:defRPr/>
            </a:lvl1pPr>
          </a:lstStyle>
          <a:p>
            <a:pPr>
              <a:defRPr/>
            </a:pPr>
            <a:fld id="{6ED7CC20-BE9A-4B08-B064-B5D71D633BEB}" type="datetimeFigureOut">
              <a:rPr lang="zh-CN" altLang="en-US"/>
              <a:pPr>
                <a:defRPr/>
              </a:pPr>
              <a:t>2016/9/26 Monday</a:t>
            </a:fld>
            <a:endParaRPr lang="zh-CN" altLang="en-US"/>
          </a:p>
        </p:txBody>
      </p:sp>
      <p:sp>
        <p:nvSpPr>
          <p:cNvPr id="5" name="页脚占位符 3"/>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4"/>
          <p:cNvSpPr>
            <a:spLocks noGrp="1" noChangeArrowheads="1"/>
          </p:cNvSpPr>
          <p:nvPr>
            <p:ph type="sldNum" sz="quarter" idx="12"/>
          </p:nvPr>
        </p:nvSpPr>
        <p:spPr>
          <a:ln/>
        </p:spPr>
        <p:txBody>
          <a:bodyPr/>
          <a:lstStyle>
            <a:lvl1pPr>
              <a:defRPr/>
            </a:lvl1pPr>
          </a:lstStyle>
          <a:p>
            <a:pPr>
              <a:defRPr/>
            </a:pPr>
            <a:fld id="{F87C1B79-BBA2-40CB-BCD4-5AFDF654A3CD}" type="slidenum">
              <a:rPr lang="zh-CN" altLang="en-US"/>
              <a:pPr>
                <a:defRPr/>
              </a:pPr>
              <a:t>‹#›</a:t>
            </a:fld>
            <a:endParaRPr lang="zh-CN" altLang="en-US"/>
          </a:p>
        </p:txBody>
      </p:sp>
    </p:spTree>
    <p:extLst>
      <p:ext uri="{BB962C8B-B14F-4D97-AF65-F5344CB8AC3E}">
        <p14:creationId xmlns:p14="http://schemas.microsoft.com/office/powerpoint/2010/main" val="33544157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75C9071E-2843-4848-B689-F9C8795F044C}" type="datetimeFigureOut">
              <a:rPr lang="zh-CN" altLang="en-US"/>
              <a:pPr>
                <a:defRPr/>
              </a:pPr>
              <a:t>2016/9/26 Monday</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434E8AC5-5A80-47B8-81F3-449DB715B22B}" type="slidenum">
              <a:rPr lang="zh-CN" altLang="en-US"/>
              <a:pPr>
                <a:defRPr/>
              </a:pPr>
              <a:t>‹#›</a:t>
            </a:fld>
            <a:endParaRPr lang="zh-CN" altLang="en-US"/>
          </a:p>
        </p:txBody>
      </p:sp>
    </p:spTree>
    <p:extLst>
      <p:ext uri="{BB962C8B-B14F-4D97-AF65-F5344CB8AC3E}">
        <p14:creationId xmlns:p14="http://schemas.microsoft.com/office/powerpoint/2010/main" val="180427985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F92AB4DD-929A-4CB1-8274-5F965810730F}" type="datetimeFigureOut">
              <a:rPr lang="zh-CN" altLang="en-US"/>
              <a:pPr>
                <a:defRPr/>
              </a:pPr>
              <a:t>2016/9/26 Monday</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B17DF85E-BD6C-4881-B14E-D52FC48320D6}" type="slidenum">
              <a:rPr lang="zh-CN" altLang="en-US"/>
              <a:pPr>
                <a:defRPr/>
              </a:pPr>
              <a:t>‹#›</a:t>
            </a:fld>
            <a:endParaRPr lang="zh-CN" altLang="en-US"/>
          </a:p>
        </p:txBody>
      </p:sp>
    </p:spTree>
    <p:extLst>
      <p:ext uri="{BB962C8B-B14F-4D97-AF65-F5344CB8AC3E}">
        <p14:creationId xmlns:p14="http://schemas.microsoft.com/office/powerpoint/2010/main" val="1850525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DCB57403-5CAF-4586-8E17-5905F68A2DBA}"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F4DE2771-1303-472D-869A-5A80198BF8CA}" type="slidenum">
              <a:rPr lang="zh-CN" altLang="en-US"/>
              <a:pPr>
                <a:defRPr/>
              </a:pPr>
              <a:t>‹#›</a:t>
            </a:fld>
            <a:endParaRPr lang="zh-CN" altLang="en-US"/>
          </a:p>
        </p:txBody>
      </p:sp>
    </p:spTree>
    <p:extLst>
      <p:ext uri="{BB962C8B-B14F-4D97-AF65-F5344CB8AC3E}">
        <p14:creationId xmlns:p14="http://schemas.microsoft.com/office/powerpoint/2010/main" val="18404955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ln/>
        </p:spPr>
        <p:txBody>
          <a:bodyPr/>
          <a:lstStyle>
            <a:lvl1pPr>
              <a:defRPr/>
            </a:lvl1pPr>
          </a:lstStyle>
          <a:p>
            <a:pPr>
              <a:defRPr/>
            </a:pPr>
            <a:fld id="{4EA67D9C-8F9C-47AC-840C-18C18639E247}" type="datetimeFigureOut">
              <a:rPr lang="zh-CN" altLang="en-US"/>
              <a:pPr>
                <a:defRPr/>
              </a:pPr>
              <a:t>2016/9/26 Monday</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90814AB-BA7D-494C-BCA5-D2085D528C88}" type="slidenum">
              <a:rPr lang="zh-CN" altLang="en-US"/>
              <a:pPr>
                <a:defRPr/>
              </a:pPr>
              <a:t>‹#›</a:t>
            </a:fld>
            <a:endParaRPr lang="zh-CN" altLang="en-US"/>
          </a:p>
        </p:txBody>
      </p:sp>
    </p:spTree>
    <p:extLst>
      <p:ext uri="{BB962C8B-B14F-4D97-AF65-F5344CB8AC3E}">
        <p14:creationId xmlns:p14="http://schemas.microsoft.com/office/powerpoint/2010/main" val="41547551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ln/>
        </p:spPr>
        <p:txBody>
          <a:bodyPr/>
          <a:lstStyle>
            <a:lvl1pPr>
              <a:defRPr/>
            </a:lvl1pPr>
          </a:lstStyle>
          <a:p>
            <a:pPr>
              <a:defRPr/>
            </a:pPr>
            <a:fld id="{B9A5F606-F5BC-4D9C-A8A3-2B818E5E1ACC}" type="datetimeFigureOut">
              <a:rPr lang="zh-CN" altLang="en-US"/>
              <a:pPr>
                <a:defRPr/>
              </a:pPr>
              <a:t>2016/9/26 Monday</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A97068BA-5CC0-4DB8-8DEF-3C7048F21A81}" type="slidenum">
              <a:rPr lang="zh-CN" altLang="en-US"/>
              <a:pPr>
                <a:defRPr/>
              </a:pPr>
              <a:t>‹#›</a:t>
            </a:fld>
            <a:endParaRPr lang="zh-CN" altLang="en-US"/>
          </a:p>
        </p:txBody>
      </p:sp>
    </p:spTree>
    <p:extLst>
      <p:ext uri="{BB962C8B-B14F-4D97-AF65-F5344CB8AC3E}">
        <p14:creationId xmlns:p14="http://schemas.microsoft.com/office/powerpoint/2010/main" val="509297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ln/>
        </p:spPr>
        <p:txBody>
          <a:bodyPr/>
          <a:lstStyle>
            <a:lvl1pPr>
              <a:defRPr/>
            </a:lvl1pPr>
          </a:lstStyle>
          <a:p>
            <a:pPr>
              <a:defRPr/>
            </a:pPr>
            <a:fld id="{4F00A0C0-C18A-42A0-8C14-5E87174ABAC5}" type="datetimeFigureOut">
              <a:rPr lang="zh-CN" altLang="en-US"/>
              <a:pPr>
                <a:defRPr/>
              </a:pPr>
              <a:t>2016/9/26 Monday</a:t>
            </a:fld>
            <a:endParaRPr lang="zh-CN" altLang="en-US"/>
          </a:p>
        </p:txBody>
      </p:sp>
      <p:sp>
        <p:nvSpPr>
          <p:cNvPr id="8"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ln/>
        </p:spPr>
        <p:txBody>
          <a:bodyPr/>
          <a:lstStyle>
            <a:lvl1pPr>
              <a:defRPr/>
            </a:lvl1pPr>
          </a:lstStyle>
          <a:p>
            <a:pPr>
              <a:defRPr/>
            </a:pPr>
            <a:fld id="{38AD08D3-C89C-4731-B920-83BAFDEC934B}" type="slidenum">
              <a:rPr lang="zh-CN" altLang="en-US"/>
              <a:pPr>
                <a:defRPr/>
              </a:pPr>
              <a:t>‹#›</a:t>
            </a:fld>
            <a:endParaRPr lang="zh-CN" altLang="en-US"/>
          </a:p>
        </p:txBody>
      </p:sp>
    </p:spTree>
    <p:extLst>
      <p:ext uri="{BB962C8B-B14F-4D97-AF65-F5344CB8AC3E}">
        <p14:creationId xmlns:p14="http://schemas.microsoft.com/office/powerpoint/2010/main" val="16609474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ln/>
        </p:spPr>
        <p:txBody>
          <a:bodyPr/>
          <a:lstStyle>
            <a:lvl1pPr>
              <a:defRPr/>
            </a:lvl1pPr>
          </a:lstStyle>
          <a:p>
            <a:pPr>
              <a:defRPr/>
            </a:pPr>
            <a:fld id="{8365C8AA-1501-4DEB-B7C8-8E0CF27E7A72}" type="datetimeFigureOut">
              <a:rPr lang="zh-CN" altLang="en-US"/>
              <a:pPr>
                <a:defRPr/>
              </a:pPr>
              <a:t>2016/9/26 Monday</a:t>
            </a:fld>
            <a:endParaRPr lang="zh-CN" altLang="en-US"/>
          </a:p>
        </p:txBody>
      </p:sp>
      <p:sp>
        <p:nvSpPr>
          <p:cNvPr id="4"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ln/>
        </p:spPr>
        <p:txBody>
          <a:bodyPr/>
          <a:lstStyle>
            <a:lvl1pPr>
              <a:defRPr/>
            </a:lvl1pPr>
          </a:lstStyle>
          <a:p>
            <a:pPr>
              <a:defRPr/>
            </a:pPr>
            <a:fld id="{DEEA14D7-E9AD-414A-BFBE-14C063CC195E}" type="slidenum">
              <a:rPr lang="zh-CN" altLang="en-US"/>
              <a:pPr>
                <a:defRPr/>
              </a:pPr>
              <a:t>‹#›</a:t>
            </a:fld>
            <a:endParaRPr lang="zh-CN" altLang="en-US"/>
          </a:p>
        </p:txBody>
      </p:sp>
    </p:spTree>
    <p:extLst>
      <p:ext uri="{BB962C8B-B14F-4D97-AF65-F5344CB8AC3E}">
        <p14:creationId xmlns:p14="http://schemas.microsoft.com/office/powerpoint/2010/main" val="248896460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ln/>
        </p:spPr>
        <p:txBody>
          <a:bodyPr/>
          <a:lstStyle>
            <a:lvl1pPr>
              <a:defRPr/>
            </a:lvl1pPr>
          </a:lstStyle>
          <a:p>
            <a:pPr>
              <a:defRPr/>
            </a:pPr>
            <a:fld id="{3D5043D5-D5FA-45B6-8F13-9839BC603801}" type="datetimeFigureOut">
              <a:rPr lang="zh-CN" altLang="en-US"/>
              <a:pPr>
                <a:defRPr/>
              </a:pPr>
              <a:t>2016/9/26 Monday</a:t>
            </a:fld>
            <a:endParaRPr lang="zh-CN" altLang="en-US"/>
          </a:p>
        </p:txBody>
      </p:sp>
      <p:sp>
        <p:nvSpPr>
          <p:cNvPr id="3"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ln/>
        </p:spPr>
        <p:txBody>
          <a:bodyPr/>
          <a:lstStyle>
            <a:lvl1pPr>
              <a:defRPr/>
            </a:lvl1pPr>
          </a:lstStyle>
          <a:p>
            <a:pPr>
              <a:defRPr/>
            </a:pPr>
            <a:fld id="{1695C394-3984-4AC9-88D7-A027B0696361}" type="slidenum">
              <a:rPr lang="zh-CN" altLang="en-US"/>
              <a:pPr>
                <a:defRPr/>
              </a:pPr>
              <a:t>‹#›</a:t>
            </a:fld>
            <a:endParaRPr lang="zh-CN" altLang="en-US"/>
          </a:p>
        </p:txBody>
      </p:sp>
    </p:spTree>
    <p:extLst>
      <p:ext uri="{BB962C8B-B14F-4D97-AF65-F5344CB8AC3E}">
        <p14:creationId xmlns:p14="http://schemas.microsoft.com/office/powerpoint/2010/main" val="21917029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860ECE46-E4CC-4158-82D9-13F3F6825C91}" type="datetimeFigureOut">
              <a:rPr lang="zh-CN" altLang="en-US"/>
              <a:pPr>
                <a:defRPr/>
              </a:pPr>
              <a:t>2016/9/26 Monday</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B0022252-104A-4A07-ACC8-D5AB6C9B74B9}" type="slidenum">
              <a:rPr lang="zh-CN" altLang="en-US"/>
              <a:pPr>
                <a:defRPr/>
              </a:pPr>
              <a:t>‹#›</a:t>
            </a:fld>
            <a:endParaRPr lang="zh-CN" altLang="en-US"/>
          </a:p>
        </p:txBody>
      </p:sp>
    </p:spTree>
    <p:extLst>
      <p:ext uri="{BB962C8B-B14F-4D97-AF65-F5344CB8AC3E}">
        <p14:creationId xmlns:p14="http://schemas.microsoft.com/office/powerpoint/2010/main" val="41234494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ln/>
        </p:spPr>
        <p:txBody>
          <a:bodyPr/>
          <a:lstStyle>
            <a:lvl1pPr>
              <a:defRPr/>
            </a:lvl1pPr>
          </a:lstStyle>
          <a:p>
            <a:pPr>
              <a:defRPr/>
            </a:pPr>
            <a:fld id="{C16AEA86-96CC-481D-8AB3-C271A6365DC8}" type="datetimeFigureOut">
              <a:rPr lang="zh-CN" altLang="en-US"/>
              <a:pPr>
                <a:defRPr/>
              </a:pPr>
              <a:t>2016/9/26 Monday</a:t>
            </a:fld>
            <a:endParaRPr lang="zh-CN" altLang="en-US"/>
          </a:p>
        </p:txBody>
      </p:sp>
      <p:sp>
        <p:nvSpPr>
          <p:cNvPr id="6"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ln/>
        </p:spPr>
        <p:txBody>
          <a:bodyPr/>
          <a:lstStyle>
            <a:lvl1pPr>
              <a:defRPr/>
            </a:lvl1pPr>
          </a:lstStyle>
          <a:p>
            <a:pPr>
              <a:defRPr/>
            </a:pPr>
            <a:fld id="{BFF07C75-CF3C-42C6-B7FB-B028C1FC8029}" type="slidenum">
              <a:rPr lang="zh-CN" altLang="en-US"/>
              <a:pPr>
                <a:defRPr/>
              </a:pPr>
              <a:t>‹#›</a:t>
            </a:fld>
            <a:endParaRPr lang="zh-CN" altLang="en-US"/>
          </a:p>
        </p:txBody>
      </p:sp>
    </p:spTree>
    <p:extLst>
      <p:ext uri="{BB962C8B-B14F-4D97-AF65-F5344CB8AC3E}">
        <p14:creationId xmlns:p14="http://schemas.microsoft.com/office/powerpoint/2010/main" val="81068475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D1FEFFF4-F0D9-4C37-AAB5-D1865D77E9A6}" type="datetimeFigureOut">
              <a:rPr lang="zh-CN" altLang="en-US"/>
              <a:pPr>
                <a:defRPr/>
              </a:pPr>
              <a:t>2016/9/26 Monday</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A229E090-AF57-4BEB-A892-D33FBC07E369}" type="slidenum">
              <a:rPr lang="zh-CN" altLang="en-US"/>
              <a:pPr>
                <a:defRPr/>
              </a:pPr>
              <a:t>‹#›</a:t>
            </a:fld>
            <a:endParaRPr lang="zh-CN" altLang="en-US"/>
          </a:p>
        </p:txBody>
      </p:sp>
    </p:spTree>
    <p:extLst>
      <p:ext uri="{BB962C8B-B14F-4D97-AF65-F5344CB8AC3E}">
        <p14:creationId xmlns:p14="http://schemas.microsoft.com/office/powerpoint/2010/main" val="31431497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ln/>
        </p:spPr>
        <p:txBody>
          <a:bodyPr/>
          <a:lstStyle>
            <a:lvl1pPr>
              <a:defRPr/>
            </a:lvl1pPr>
          </a:lstStyle>
          <a:p>
            <a:pPr>
              <a:defRPr/>
            </a:pPr>
            <a:fld id="{51CD86DE-02DA-4E41-BEAB-69E0C10670F3}" type="datetimeFigureOut">
              <a:rPr lang="zh-CN" altLang="en-US"/>
              <a:pPr>
                <a:defRPr/>
              </a:pPr>
              <a:t>2016/9/26 Monday</a:t>
            </a:fld>
            <a:endParaRPr lang="zh-CN" altLang="en-US"/>
          </a:p>
        </p:txBody>
      </p:sp>
      <p:sp>
        <p:nvSpPr>
          <p:cNvPr id="5" name="页脚占位符 2"/>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ln/>
        </p:spPr>
        <p:txBody>
          <a:bodyPr/>
          <a:lstStyle>
            <a:lvl1pPr>
              <a:defRPr/>
            </a:lvl1pPr>
          </a:lstStyle>
          <a:p>
            <a:pPr>
              <a:defRPr/>
            </a:pPr>
            <a:fld id="{78AC82BD-4D0E-4986-917A-88A2855241C1}" type="slidenum">
              <a:rPr lang="zh-CN" altLang="en-US"/>
              <a:pPr>
                <a:defRPr/>
              </a:pPr>
              <a:t>‹#›</a:t>
            </a:fld>
            <a:endParaRPr lang="zh-CN" altLang="en-US"/>
          </a:p>
        </p:txBody>
      </p:sp>
    </p:spTree>
    <p:extLst>
      <p:ext uri="{BB962C8B-B14F-4D97-AF65-F5344CB8AC3E}">
        <p14:creationId xmlns:p14="http://schemas.microsoft.com/office/powerpoint/2010/main" val="9939606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505A522C-61CF-4088-BC3D-8F8979F4BF73}"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DE5C57B-E7F3-49DF-91FC-41B609C5AF65}" type="slidenum">
              <a:rPr lang="zh-CN" altLang="en-US"/>
              <a:pPr>
                <a:defRPr/>
              </a:pPr>
              <a:t>‹#›</a:t>
            </a:fld>
            <a:endParaRPr lang="zh-CN" altLang="en-US"/>
          </a:p>
        </p:txBody>
      </p:sp>
    </p:spTree>
    <p:extLst>
      <p:ext uri="{BB962C8B-B14F-4D97-AF65-F5344CB8AC3E}">
        <p14:creationId xmlns:p14="http://schemas.microsoft.com/office/powerpoint/2010/main" val="747005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DC7C16F-A101-45B4-ACC3-D276052A0ABB}" type="datetimeFigureOut">
              <a:rPr lang="zh-CN" altLang="en-US"/>
              <a:pPr>
                <a:defRPr/>
              </a:pPr>
              <a:t>2016/9/26 Monday</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D4C68B1C-17F1-430B-A4C3-0611A8AD2E8A}" type="slidenum">
              <a:rPr lang="zh-CN" altLang="en-US"/>
              <a:pPr>
                <a:defRPr/>
              </a:pPr>
              <a:t>‹#›</a:t>
            </a:fld>
            <a:endParaRPr lang="zh-CN" altLang="en-US"/>
          </a:p>
        </p:txBody>
      </p:sp>
    </p:spTree>
    <p:extLst>
      <p:ext uri="{BB962C8B-B14F-4D97-AF65-F5344CB8AC3E}">
        <p14:creationId xmlns:p14="http://schemas.microsoft.com/office/powerpoint/2010/main" val="25298207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2BBC9663-BC70-4FEF-A634-9B34A06BDC1A}"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B724D503-8060-4B12-A9DD-48AB5A147851}" type="slidenum">
              <a:rPr lang="zh-CN" altLang="en-US"/>
              <a:pPr>
                <a:defRPr/>
              </a:pPr>
              <a:t>‹#›</a:t>
            </a:fld>
            <a:endParaRPr lang="zh-CN" altLang="en-US"/>
          </a:p>
        </p:txBody>
      </p:sp>
    </p:spTree>
    <p:extLst>
      <p:ext uri="{BB962C8B-B14F-4D97-AF65-F5344CB8AC3E}">
        <p14:creationId xmlns:p14="http://schemas.microsoft.com/office/powerpoint/2010/main" val="14641991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4"/>
          <p:cNvSpPr>
            <a:spLocks noGrp="1" noChangeArrowheads="1"/>
          </p:cNvSpPr>
          <p:nvPr>
            <p:ph type="dt" sz="half" idx="10"/>
          </p:nvPr>
        </p:nvSpPr>
        <p:spPr>
          <a:ln/>
        </p:spPr>
        <p:txBody>
          <a:bodyPr/>
          <a:lstStyle>
            <a:lvl1pPr>
              <a:defRPr/>
            </a:lvl1pPr>
          </a:lstStyle>
          <a:p>
            <a:pPr>
              <a:defRPr/>
            </a:pPr>
            <a:fld id="{DD91DCF6-D1E0-4F9D-B80D-3F8F9387C41A}"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2594874B-FC2E-4958-8D80-A3456CEAB01D}" type="slidenum">
              <a:rPr lang="zh-CN" altLang="en-US"/>
              <a:pPr>
                <a:defRPr/>
              </a:pPr>
              <a:t>‹#›</a:t>
            </a:fld>
            <a:endParaRPr lang="zh-CN" altLang="en-US"/>
          </a:p>
        </p:txBody>
      </p:sp>
    </p:spTree>
    <p:extLst>
      <p:ext uri="{BB962C8B-B14F-4D97-AF65-F5344CB8AC3E}">
        <p14:creationId xmlns:p14="http://schemas.microsoft.com/office/powerpoint/2010/main" val="65728121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noChangeArrowheads="1"/>
          </p:cNvSpPr>
          <p:nvPr>
            <p:ph type="dt" sz="half" idx="10"/>
          </p:nvPr>
        </p:nvSpPr>
        <p:spPr>
          <a:ln/>
        </p:spPr>
        <p:txBody>
          <a:bodyPr/>
          <a:lstStyle>
            <a:lvl1pPr>
              <a:defRPr/>
            </a:lvl1pPr>
          </a:lstStyle>
          <a:p>
            <a:pPr>
              <a:defRPr/>
            </a:pPr>
            <a:fld id="{8AA9C2A9-00B4-4729-989A-5223791DFB2C}"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127EAEB6-27D0-4A2A-BA9B-8BA65AF8470B}" type="slidenum">
              <a:rPr lang="zh-CN" altLang="en-US"/>
              <a:pPr>
                <a:defRPr/>
              </a:pPr>
              <a:t>‹#›</a:t>
            </a:fld>
            <a:endParaRPr lang="zh-CN" altLang="en-US"/>
          </a:p>
        </p:txBody>
      </p:sp>
    </p:spTree>
    <p:extLst>
      <p:ext uri="{BB962C8B-B14F-4D97-AF65-F5344CB8AC3E}">
        <p14:creationId xmlns:p14="http://schemas.microsoft.com/office/powerpoint/2010/main" val="3064220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4"/>
          <p:cNvSpPr>
            <a:spLocks noGrp="1" noChangeArrowheads="1"/>
          </p:cNvSpPr>
          <p:nvPr>
            <p:ph type="dt" sz="half" idx="10"/>
          </p:nvPr>
        </p:nvSpPr>
        <p:spPr>
          <a:ln/>
        </p:spPr>
        <p:txBody>
          <a:bodyPr/>
          <a:lstStyle>
            <a:lvl1pPr>
              <a:defRPr/>
            </a:lvl1pPr>
          </a:lstStyle>
          <a:p>
            <a:pPr>
              <a:defRPr/>
            </a:pPr>
            <a:fld id="{49596222-5FB3-467E-AEEF-C8FFC0EC7D2F}" type="datetimeFigureOut">
              <a:rPr lang="zh-CN" altLang="en-US"/>
              <a:pPr>
                <a:defRPr/>
              </a:pPr>
              <a:t>2016/9/26 Monday</a:t>
            </a:fld>
            <a:endParaRPr lang="zh-CN" altLang="en-US"/>
          </a:p>
        </p:txBody>
      </p:sp>
      <p:sp>
        <p:nvSpPr>
          <p:cNvPr id="8"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6"/>
          <p:cNvSpPr>
            <a:spLocks noGrp="1" noChangeArrowheads="1"/>
          </p:cNvSpPr>
          <p:nvPr>
            <p:ph type="sldNum" sz="quarter" idx="12"/>
          </p:nvPr>
        </p:nvSpPr>
        <p:spPr>
          <a:ln/>
        </p:spPr>
        <p:txBody>
          <a:bodyPr/>
          <a:lstStyle>
            <a:lvl1pPr>
              <a:defRPr/>
            </a:lvl1pPr>
          </a:lstStyle>
          <a:p>
            <a:pPr>
              <a:defRPr/>
            </a:pPr>
            <a:fld id="{B1BFA259-F8C9-40F1-8EE2-1F20242AC7AF}" type="slidenum">
              <a:rPr lang="zh-CN" altLang="en-US"/>
              <a:pPr>
                <a:defRPr/>
              </a:pPr>
              <a:t>‹#›</a:t>
            </a:fld>
            <a:endParaRPr lang="zh-CN" altLang="en-US"/>
          </a:p>
        </p:txBody>
      </p:sp>
    </p:spTree>
    <p:extLst>
      <p:ext uri="{BB962C8B-B14F-4D97-AF65-F5344CB8AC3E}">
        <p14:creationId xmlns:p14="http://schemas.microsoft.com/office/powerpoint/2010/main" val="181973145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a:ln/>
        </p:spPr>
        <p:txBody>
          <a:bodyPr/>
          <a:lstStyle>
            <a:lvl1pPr>
              <a:defRPr/>
            </a:lvl1pPr>
          </a:lstStyle>
          <a:p>
            <a:pPr>
              <a:defRPr/>
            </a:pPr>
            <a:fld id="{2DA00B07-0E2C-4FA1-8343-4C3430DE0D06}" type="datetimeFigureOut">
              <a:rPr lang="zh-CN" altLang="en-US"/>
              <a:pPr>
                <a:defRPr/>
              </a:pPr>
              <a:t>2016/9/26 Monday</a:t>
            </a:fld>
            <a:endParaRPr lang="zh-CN" altLang="en-US"/>
          </a:p>
        </p:txBody>
      </p:sp>
      <p:sp>
        <p:nvSpPr>
          <p:cNvPr id="4"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6"/>
          <p:cNvSpPr>
            <a:spLocks noGrp="1" noChangeArrowheads="1"/>
          </p:cNvSpPr>
          <p:nvPr>
            <p:ph type="sldNum" sz="quarter" idx="12"/>
          </p:nvPr>
        </p:nvSpPr>
        <p:spPr>
          <a:ln/>
        </p:spPr>
        <p:txBody>
          <a:bodyPr/>
          <a:lstStyle>
            <a:lvl1pPr>
              <a:defRPr/>
            </a:lvl1pPr>
          </a:lstStyle>
          <a:p>
            <a:pPr>
              <a:defRPr/>
            </a:pPr>
            <a:fld id="{7592FEA4-E354-4436-B525-A4AE47AF4A02}" type="slidenum">
              <a:rPr lang="zh-CN" altLang="en-US"/>
              <a:pPr>
                <a:defRPr/>
              </a:pPr>
              <a:t>‹#›</a:t>
            </a:fld>
            <a:endParaRPr lang="zh-CN" altLang="en-US"/>
          </a:p>
        </p:txBody>
      </p:sp>
    </p:spTree>
    <p:extLst>
      <p:ext uri="{BB962C8B-B14F-4D97-AF65-F5344CB8AC3E}">
        <p14:creationId xmlns:p14="http://schemas.microsoft.com/office/powerpoint/2010/main" val="40114426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a:ln/>
        </p:spPr>
        <p:txBody>
          <a:bodyPr/>
          <a:lstStyle>
            <a:lvl1pPr>
              <a:defRPr/>
            </a:lvl1pPr>
          </a:lstStyle>
          <a:p>
            <a:pPr>
              <a:defRPr/>
            </a:pPr>
            <a:fld id="{6766CDA4-7240-47EA-A730-61CFF1ADFCAB}" type="datetimeFigureOut">
              <a:rPr lang="zh-CN" altLang="en-US"/>
              <a:pPr>
                <a:defRPr/>
              </a:pPr>
              <a:t>2016/9/26 Monday</a:t>
            </a:fld>
            <a:endParaRPr lang="zh-CN" altLang="en-US"/>
          </a:p>
        </p:txBody>
      </p:sp>
      <p:sp>
        <p:nvSpPr>
          <p:cNvPr id="3"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6"/>
          <p:cNvSpPr>
            <a:spLocks noGrp="1" noChangeArrowheads="1"/>
          </p:cNvSpPr>
          <p:nvPr>
            <p:ph type="sldNum" sz="quarter" idx="12"/>
          </p:nvPr>
        </p:nvSpPr>
        <p:spPr>
          <a:ln/>
        </p:spPr>
        <p:txBody>
          <a:bodyPr/>
          <a:lstStyle>
            <a:lvl1pPr>
              <a:defRPr/>
            </a:lvl1pPr>
          </a:lstStyle>
          <a:p>
            <a:pPr>
              <a:defRPr/>
            </a:pPr>
            <a:fld id="{DA482363-C88D-476B-B5F1-613D2A8B50B4}" type="slidenum">
              <a:rPr lang="zh-CN" altLang="en-US"/>
              <a:pPr>
                <a:defRPr/>
              </a:pPr>
              <a:t>‹#›</a:t>
            </a:fld>
            <a:endParaRPr lang="zh-CN" altLang="en-US"/>
          </a:p>
        </p:txBody>
      </p:sp>
    </p:spTree>
    <p:extLst>
      <p:ext uri="{BB962C8B-B14F-4D97-AF65-F5344CB8AC3E}">
        <p14:creationId xmlns:p14="http://schemas.microsoft.com/office/powerpoint/2010/main" val="308848200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9D13845-8130-4EF9-95EF-969F1200979F}"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09ACCEC9-5AC9-4C59-BADC-EB6041E9FDF6}" type="slidenum">
              <a:rPr lang="zh-CN" altLang="en-US"/>
              <a:pPr>
                <a:defRPr/>
              </a:pPr>
              <a:t>‹#›</a:t>
            </a:fld>
            <a:endParaRPr lang="zh-CN" altLang="en-US"/>
          </a:p>
        </p:txBody>
      </p:sp>
    </p:spTree>
    <p:extLst>
      <p:ext uri="{BB962C8B-B14F-4D97-AF65-F5344CB8AC3E}">
        <p14:creationId xmlns:p14="http://schemas.microsoft.com/office/powerpoint/2010/main" val="70767259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noChangeArrowheads="1"/>
          </p:cNvSpPr>
          <p:nvPr>
            <p:ph type="dt" sz="half" idx="10"/>
          </p:nvPr>
        </p:nvSpPr>
        <p:spPr>
          <a:ln/>
        </p:spPr>
        <p:txBody>
          <a:bodyPr/>
          <a:lstStyle>
            <a:lvl1pPr>
              <a:defRPr/>
            </a:lvl1pPr>
          </a:lstStyle>
          <a:p>
            <a:pPr>
              <a:defRPr/>
            </a:pPr>
            <a:fld id="{78566ACA-C852-44E5-B140-05FF2FA9DB96}" type="datetimeFigureOut">
              <a:rPr lang="zh-CN" altLang="en-US"/>
              <a:pPr>
                <a:defRPr/>
              </a:pPr>
              <a:t>2016/9/26 Monday</a:t>
            </a:fld>
            <a:endParaRPr lang="zh-CN" altLang="en-US"/>
          </a:p>
        </p:txBody>
      </p:sp>
      <p:sp>
        <p:nvSpPr>
          <p:cNvPr id="6"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6"/>
          <p:cNvSpPr>
            <a:spLocks noGrp="1" noChangeArrowheads="1"/>
          </p:cNvSpPr>
          <p:nvPr>
            <p:ph type="sldNum" sz="quarter" idx="12"/>
          </p:nvPr>
        </p:nvSpPr>
        <p:spPr>
          <a:ln/>
        </p:spPr>
        <p:txBody>
          <a:bodyPr/>
          <a:lstStyle>
            <a:lvl1pPr>
              <a:defRPr/>
            </a:lvl1pPr>
          </a:lstStyle>
          <a:p>
            <a:pPr>
              <a:defRPr/>
            </a:pPr>
            <a:fld id="{46B8952C-2FF1-49DD-B995-FE8073D6E8E3}" type="slidenum">
              <a:rPr lang="zh-CN" altLang="en-US"/>
              <a:pPr>
                <a:defRPr/>
              </a:pPr>
              <a:t>‹#›</a:t>
            </a:fld>
            <a:endParaRPr lang="zh-CN" altLang="en-US"/>
          </a:p>
        </p:txBody>
      </p:sp>
    </p:spTree>
    <p:extLst>
      <p:ext uri="{BB962C8B-B14F-4D97-AF65-F5344CB8AC3E}">
        <p14:creationId xmlns:p14="http://schemas.microsoft.com/office/powerpoint/2010/main" val="6628590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8C37B27B-EB49-4175-84E5-A6123851C130}"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49F44F4E-FAF8-4C00-88E8-5CD3533CEEB4}" type="slidenum">
              <a:rPr lang="zh-CN" altLang="en-US"/>
              <a:pPr>
                <a:defRPr/>
              </a:pPr>
              <a:t>‹#›</a:t>
            </a:fld>
            <a:endParaRPr lang="zh-CN" altLang="en-US"/>
          </a:p>
        </p:txBody>
      </p:sp>
    </p:spTree>
    <p:extLst>
      <p:ext uri="{BB962C8B-B14F-4D97-AF65-F5344CB8AC3E}">
        <p14:creationId xmlns:p14="http://schemas.microsoft.com/office/powerpoint/2010/main" val="32716083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4"/>
          <p:cNvSpPr>
            <a:spLocks noGrp="1" noChangeArrowheads="1"/>
          </p:cNvSpPr>
          <p:nvPr>
            <p:ph type="dt" sz="half" idx="10"/>
          </p:nvPr>
        </p:nvSpPr>
        <p:spPr>
          <a:ln/>
        </p:spPr>
        <p:txBody>
          <a:bodyPr/>
          <a:lstStyle>
            <a:lvl1pPr>
              <a:defRPr/>
            </a:lvl1pPr>
          </a:lstStyle>
          <a:p>
            <a:pPr>
              <a:defRPr/>
            </a:pPr>
            <a:fld id="{A7298FAF-DFAB-47FB-AD15-09809D94478C}" type="datetimeFigureOut">
              <a:rPr lang="zh-CN" altLang="en-US"/>
              <a:pPr>
                <a:defRPr/>
              </a:pPr>
              <a:t>2016/9/26 Monday</a:t>
            </a:fld>
            <a:endParaRPr lang="zh-CN" altLang="en-US"/>
          </a:p>
        </p:txBody>
      </p:sp>
      <p:sp>
        <p:nvSpPr>
          <p:cNvPr id="5" name="页脚占位符 5"/>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6"/>
          <p:cNvSpPr>
            <a:spLocks noGrp="1" noChangeArrowheads="1"/>
          </p:cNvSpPr>
          <p:nvPr>
            <p:ph type="sldNum" sz="quarter" idx="12"/>
          </p:nvPr>
        </p:nvSpPr>
        <p:spPr>
          <a:ln/>
        </p:spPr>
        <p:txBody>
          <a:bodyPr/>
          <a:lstStyle>
            <a:lvl1pPr>
              <a:defRPr/>
            </a:lvl1pPr>
          </a:lstStyle>
          <a:p>
            <a:pPr>
              <a:defRPr/>
            </a:pPr>
            <a:fld id="{DD0004BF-B30B-44FE-996F-B5267177C302}" type="slidenum">
              <a:rPr lang="zh-CN" altLang="en-US"/>
              <a:pPr>
                <a:defRPr/>
              </a:pPr>
              <a:t>‹#›</a:t>
            </a:fld>
            <a:endParaRPr lang="zh-CN" altLang="en-US"/>
          </a:p>
        </p:txBody>
      </p:sp>
    </p:spTree>
    <p:extLst>
      <p:ext uri="{BB962C8B-B14F-4D97-AF65-F5344CB8AC3E}">
        <p14:creationId xmlns:p14="http://schemas.microsoft.com/office/powerpoint/2010/main" val="1732499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DE1B1DDF-C820-4DDD-B921-CA2DA4F63788}" type="datetimeFigureOut">
              <a:rPr lang="zh-CN" altLang="en-US"/>
              <a:pPr>
                <a:defRPr/>
              </a:pPr>
              <a:t>2016/9/26 Monday</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9299119-104C-4DCB-A13D-5760D741C1E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F3D0EEEC-D6CE-42FC-88FA-14EF40E3AD60}" type="datetimeFigureOut">
              <a:rPr lang="zh-CN" altLang="en-US"/>
              <a:pPr>
                <a:defRPr/>
              </a:pPr>
              <a:t>2016/9/26 Monday</a:t>
            </a:fld>
            <a:endParaRPr lang="zh-CN" altLang="en-US"/>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050D16F9-2A0F-4B0C-85AB-9C854EBEFA6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126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3A5DCDEF-1B6E-4447-89E3-DCFADD99BA7C}" type="datetimeFigureOut">
              <a:rPr lang="zh-CN" altLang="en-US"/>
              <a:pPr>
                <a:defRPr/>
              </a:pPr>
              <a:t>2016/9/26 Monday</a:t>
            </a:fld>
            <a:endParaRPr lang="zh-CN" altLang="en-US"/>
          </a:p>
        </p:txBody>
      </p:sp>
      <p:sp>
        <p:nvSpPr>
          <p:cNvPr id="11269"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11270"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BF41F80C-6EBC-4825-8552-DE0E29E93F4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EF67CDC2-355B-4257-8AD0-7A96EF8B5BB3}" type="datetimeFigureOut">
              <a:rPr lang="zh-CN" altLang="en-US"/>
              <a:pPr>
                <a:defRPr/>
              </a:pPr>
              <a:t>2016/9/26 Monday</a:t>
            </a:fld>
            <a:endParaRPr lang="zh-CN" altLang="en-US"/>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7A5BB273-79EC-47BB-9EE3-EF7BB6E76AD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0D25C0B0-0337-4DAB-B897-C21A5D12873B}" type="datetimeFigureOut">
              <a:rPr lang="zh-CN" altLang="en-US"/>
              <a:pPr>
                <a:defRPr/>
              </a:pPr>
              <a:t>2016/9/26 Monday</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77711AC9-56FE-465F-9686-2FB006062FC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E8604765-FA95-49CD-876A-E8A85A1D0DC8}" type="datetimeFigureOut">
              <a:rPr lang="zh-CN" altLang="en-US"/>
              <a:pPr>
                <a:defRPr/>
              </a:pPr>
              <a:t>2016/9/26 Monday</a:t>
            </a:fld>
            <a:endParaRPr lang="zh-CN" altLang="en-US"/>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3C722C39-A05A-4035-B984-88B492F7589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04E5BE54-AB4E-4A52-A7DD-3524E3A90A6A}" type="datetimeFigureOut">
              <a:rPr lang="zh-CN" altLang="en-US"/>
              <a:pPr>
                <a:defRPr/>
              </a:pPr>
              <a:t>2016/9/26 Monday</a:t>
            </a:fld>
            <a:endParaRPr lang="zh-CN" altLang="en-US"/>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35B16718-07A3-4D52-9DE6-783DED6A6E7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512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BA720B75-C0BC-4149-B801-F55716B3ACCC}" type="datetimeFigureOut">
              <a:rPr lang="zh-CN" altLang="en-US"/>
              <a:pPr>
                <a:defRPr/>
              </a:pPr>
              <a:t>2016/9/26 Monday</a:t>
            </a:fld>
            <a:endParaRPr lang="zh-CN" altLang="en-US"/>
          </a:p>
        </p:txBody>
      </p:sp>
      <p:sp>
        <p:nvSpPr>
          <p:cNvPr id="512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512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2E981919-6DB2-492C-9ADC-FB1E65E4B32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6148"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83BF821B-3E9E-44E9-8219-EC2C1ACD7B73}" type="datetimeFigureOut">
              <a:rPr lang="zh-CN" altLang="en-US"/>
              <a:pPr>
                <a:defRPr/>
              </a:pPr>
              <a:t>2016/9/26 Monday</a:t>
            </a:fld>
            <a:endParaRPr lang="zh-CN" altLang="en-US"/>
          </a:p>
        </p:txBody>
      </p:sp>
      <p:sp>
        <p:nvSpPr>
          <p:cNvPr id="6149"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6150"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D094430A-0CAA-4AFA-AD89-282E6CF0340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7172"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5F946B2A-5BE0-4527-817A-5120B4768D1B}" type="datetimeFigureOut">
              <a:rPr lang="zh-CN" altLang="en-US"/>
              <a:pPr>
                <a:defRPr/>
              </a:pPr>
              <a:t>2016/9/26 Monday</a:t>
            </a:fld>
            <a:endParaRPr lang="zh-CN" altLang="en-US"/>
          </a:p>
        </p:txBody>
      </p:sp>
      <p:sp>
        <p:nvSpPr>
          <p:cNvPr id="7173"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7174"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11DD6B96-76D4-46EB-9A36-A0B2F81D133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8196"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342EBD7A-AB21-4363-89DE-05F975759BD1}" type="datetimeFigureOut">
              <a:rPr lang="zh-CN" altLang="en-US"/>
              <a:pPr>
                <a:defRPr/>
              </a:pPr>
              <a:t>2016/9/26 Monday</a:t>
            </a:fld>
            <a:endParaRPr lang="zh-CN" altLang="en-US"/>
          </a:p>
        </p:txBody>
      </p:sp>
      <p:sp>
        <p:nvSpPr>
          <p:cNvPr id="8197"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8198"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0A6C419C-24A7-4536-ACC4-3B16B2C979C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9220"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pPr>
              <a:defRPr/>
            </a:pPr>
            <a:fld id="{72F822C5-C41E-4EE4-9F08-B740F2D85E92}" type="datetimeFigureOut">
              <a:rPr lang="zh-CN" altLang="en-US"/>
              <a:pPr>
                <a:defRPr/>
              </a:pPr>
              <a:t>2016/9/26 Monday</a:t>
            </a:fld>
            <a:endParaRPr lang="zh-CN" altLang="en-US"/>
          </a:p>
        </p:txBody>
      </p:sp>
      <p:sp>
        <p:nvSpPr>
          <p:cNvPr id="9221"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pPr>
              <a:defRPr/>
            </a:pPr>
            <a:endParaRPr lang="zh-CN" altLang="en-US"/>
          </a:p>
        </p:txBody>
      </p:sp>
      <p:sp>
        <p:nvSpPr>
          <p:cNvPr id="9222"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pPr>
              <a:defRPr/>
            </a:pPr>
            <a:fld id="{E40E54B5-B5ED-4253-87CF-EDA99E6BE71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defTabSz="1217613" rtl="0" eaLnBrk="0" fontAlgn="base" hangingPunct="0">
        <a:spcBef>
          <a:spcPct val="0"/>
        </a:spcBef>
        <a:spcAft>
          <a:spcPct val="0"/>
        </a:spcAft>
        <a:defRPr sz="5800">
          <a:solidFill>
            <a:schemeClr val="tx1"/>
          </a:solidFill>
          <a:latin typeface="+mj-lt"/>
          <a:ea typeface="+mj-ea"/>
          <a:cs typeface="+mj-cs"/>
        </a:defRPr>
      </a:lvl1pPr>
      <a:lvl2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2pPr>
      <a:lvl3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3pPr>
      <a:lvl4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4pPr>
      <a:lvl5pPr algn="ctr" defTabSz="1217613" rtl="0" eaLnBrk="0" fontAlgn="base" hangingPunct="0">
        <a:spcBef>
          <a:spcPct val="0"/>
        </a:spcBef>
        <a:spcAft>
          <a:spcPct val="0"/>
        </a:spcAft>
        <a:defRPr sz="5800">
          <a:solidFill>
            <a:schemeClr val="tx1"/>
          </a:solidFill>
          <a:latin typeface="Calibri"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itchFamily="34" charset="0"/>
          <a:ea typeface="迷你简菱心" pitchFamily="1" charset="-122"/>
        </a:defRPr>
      </a:lvl9pPr>
    </p:titleStyle>
    <p:bodyStyle>
      <a:lvl1pPr marL="455613" indent="-455613" algn="l" defTabSz="1217613" rtl="0" eaLnBrk="0" fontAlgn="base" hangingPunct="0">
        <a:spcBef>
          <a:spcPct val="20000"/>
        </a:spcBef>
        <a:spcAft>
          <a:spcPct val="0"/>
        </a:spcAft>
        <a:buFont typeface="Arial" pitchFamily="34" charset="0"/>
        <a:buChar char="•"/>
        <a:defRPr sz="4200">
          <a:solidFill>
            <a:schemeClr val="tx1"/>
          </a:solidFill>
          <a:latin typeface="+mn-lt"/>
          <a:ea typeface="+mn-ea"/>
          <a:cs typeface="+mn-cs"/>
        </a:defRPr>
      </a:lvl1pPr>
      <a:lvl2pPr marL="989013" indent="-379413" algn="l" defTabSz="1217613" rtl="0" eaLnBrk="0" fontAlgn="base" hangingPunct="0">
        <a:spcBef>
          <a:spcPct val="20000"/>
        </a:spcBef>
        <a:spcAft>
          <a:spcPct val="0"/>
        </a:spcAft>
        <a:buFont typeface="Arial" pitchFamily="34" charset="0"/>
        <a:buChar char="–"/>
        <a:defRPr sz="3700">
          <a:solidFill>
            <a:schemeClr val="tx1"/>
          </a:solidFill>
          <a:latin typeface="+mn-lt"/>
          <a:ea typeface="+mn-ea"/>
        </a:defRPr>
      </a:lvl2pPr>
      <a:lvl3pPr marL="1522413" indent="-303213" algn="l" defTabSz="1217613" rtl="0" eaLnBrk="0" fontAlgn="base" hangingPunct="0">
        <a:spcBef>
          <a:spcPct val="20000"/>
        </a:spcBef>
        <a:spcAft>
          <a:spcPct val="0"/>
        </a:spcAft>
        <a:buFont typeface="Arial" pitchFamily="34" charset="0"/>
        <a:buChar char="•"/>
        <a:defRPr sz="3200">
          <a:solidFill>
            <a:schemeClr val="tx1"/>
          </a:solidFill>
          <a:latin typeface="+mn-lt"/>
          <a:ea typeface="+mn-ea"/>
        </a:defRPr>
      </a:lvl3pPr>
      <a:lvl4pPr marL="21320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4pPr>
      <a:lvl5pPr marL="2741613" indent="-303213" algn="l" defTabSz="1217613" rtl="0" eaLnBrk="0" fontAlgn="base" hangingPunct="0">
        <a:spcBef>
          <a:spcPct val="20000"/>
        </a:spcBef>
        <a:spcAft>
          <a:spcPct val="0"/>
        </a:spcAft>
        <a:buFont typeface="Arial" pitchFamily="34" charset="0"/>
        <a:buChar char="»"/>
        <a:defRPr sz="2600">
          <a:solidFill>
            <a:schemeClr val="tx1"/>
          </a:solidFill>
          <a:latin typeface="+mn-lt"/>
          <a:ea typeface="+mn-ea"/>
        </a:defRPr>
      </a:lvl5pPr>
      <a:lvl6pPr marL="31988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6pPr>
      <a:lvl7pPr marL="36560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7pPr>
      <a:lvl8pPr marL="41132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8pPr>
      <a:lvl9pPr marL="4570413" indent="-303213" algn="l" defTabSz="1217613" rtl="0" fontAlgn="base">
        <a:spcBef>
          <a:spcPct val="20000"/>
        </a:spcBef>
        <a:spcAft>
          <a:spcPct val="0"/>
        </a:spcAft>
        <a:buFont typeface="Arial" pitchFamily="34" charset="0"/>
        <a:buChar char="»"/>
        <a:defRPr sz="2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任意多边形 34"/>
          <p:cNvSpPr>
            <a:spLocks/>
          </p:cNvSpPr>
          <p:nvPr/>
        </p:nvSpPr>
        <p:spPr bwMode="auto">
          <a:xfrm>
            <a:off x="7351713" y="-38100"/>
            <a:ext cx="4862512" cy="6896100"/>
          </a:xfrm>
          <a:custGeom>
            <a:avLst/>
            <a:gdLst>
              <a:gd name="T0" fmla="*/ 0 w 4862867"/>
              <a:gd name="T1" fmla="*/ 0 h 6896142"/>
              <a:gd name="T2" fmla="*/ 4860737 w 4862867"/>
              <a:gd name="T3" fmla="*/ 13601 h 6896142"/>
              <a:gd name="T4" fmla="*/ 4860737 w 4862867"/>
              <a:gd name="T5" fmla="*/ 6895890 h 6896142"/>
              <a:gd name="T6" fmla="*/ 1058508 w 4862867"/>
              <a:gd name="T7" fmla="*/ 6895890 h 6896142"/>
              <a:gd name="T8" fmla="*/ 0 w 4862867"/>
              <a:gd name="T9" fmla="*/ 0 h 6896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6" name="任意多边形 33"/>
          <p:cNvSpPr>
            <a:spLocks/>
          </p:cNvSpPr>
          <p:nvPr/>
        </p:nvSpPr>
        <p:spPr bwMode="auto">
          <a:xfrm>
            <a:off x="6489700" y="-47625"/>
            <a:ext cx="1944688" cy="6905625"/>
          </a:xfrm>
          <a:custGeom>
            <a:avLst/>
            <a:gdLst>
              <a:gd name="T0" fmla="*/ 1023846 w 1945179"/>
              <a:gd name="T1" fmla="*/ 0 h 6905486"/>
              <a:gd name="T2" fmla="*/ 1942234 w 1945179"/>
              <a:gd name="T3" fmla="*/ 6906320 h 6905486"/>
              <a:gd name="T4" fmla="*/ 1694489 w 1945179"/>
              <a:gd name="T5" fmla="*/ 6906320 h 6905486"/>
              <a:gd name="T6" fmla="*/ 0 w 1945179"/>
              <a:gd name="T7" fmla="*/ 33413 h 6905486"/>
              <a:gd name="T8" fmla="*/ 1023846 w 1945179"/>
              <a:gd name="T9" fmla="*/ 0 h 69054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317" name="等腰三角形 27"/>
          <p:cNvSpPr>
            <a:spLocks noChangeArrowheads="1"/>
          </p:cNvSpPr>
          <p:nvPr/>
        </p:nvSpPr>
        <p:spPr bwMode="auto">
          <a:xfrm rot="-7281732" flipH="1" flipV="1">
            <a:off x="5796757" y="1554956"/>
            <a:ext cx="163512" cy="24447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18" name="椭圆 1"/>
          <p:cNvSpPr>
            <a:spLocks noChangeArrowheads="1"/>
          </p:cNvSpPr>
          <p:nvPr/>
        </p:nvSpPr>
        <p:spPr bwMode="auto">
          <a:xfrm>
            <a:off x="6764338" y="125413"/>
            <a:ext cx="1343025" cy="13446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3319" name="椭圆 21"/>
          <p:cNvSpPr>
            <a:spLocks noChangeArrowheads="1"/>
          </p:cNvSpPr>
          <p:nvPr/>
        </p:nvSpPr>
        <p:spPr bwMode="auto">
          <a:xfrm>
            <a:off x="6865938" y="238125"/>
            <a:ext cx="1119187" cy="1119188"/>
          </a:xfrm>
          <a:prstGeom prst="ellipse">
            <a:avLst/>
          </a:prstGeom>
          <a:solidFill>
            <a:schemeClr val="bg1"/>
          </a:solidFill>
          <a:ln w="12700">
            <a:solidFill>
              <a:srgbClr val="404040"/>
            </a:solidFill>
            <a:prstDash val="lgDash"/>
            <a:round/>
            <a:headEnd/>
            <a:tailEnd/>
          </a:ln>
        </p:spPr>
        <p:txBody>
          <a:bodyPr anchor="ctr"/>
          <a:lstStyle/>
          <a:p>
            <a:pPr algn="ctr" eaLnBrk="1" hangingPunct="1"/>
            <a:endParaRPr lang="zh-CN" altLang="en-US">
              <a:solidFill>
                <a:srgbClr val="FFFFFF"/>
              </a:solidFill>
            </a:endParaRPr>
          </a:p>
        </p:txBody>
      </p:sp>
      <p:sp>
        <p:nvSpPr>
          <p:cNvPr id="13320" name="等腰三角形 13"/>
          <p:cNvSpPr>
            <a:spLocks noChangeArrowheads="1"/>
          </p:cNvSpPr>
          <p:nvPr/>
        </p:nvSpPr>
        <p:spPr bwMode="auto">
          <a:xfrm rot="3055888">
            <a:off x="6358731" y="1018382"/>
            <a:ext cx="174625" cy="3159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1" name="等腰三角形 22"/>
          <p:cNvSpPr>
            <a:spLocks noChangeArrowheads="1"/>
          </p:cNvSpPr>
          <p:nvPr/>
        </p:nvSpPr>
        <p:spPr bwMode="auto">
          <a:xfrm rot="6787302" flipH="1">
            <a:off x="6622257" y="1359694"/>
            <a:ext cx="330200" cy="179387"/>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2" name="等腰三角形 23"/>
          <p:cNvSpPr>
            <a:spLocks noChangeArrowheads="1"/>
          </p:cNvSpPr>
          <p:nvPr/>
        </p:nvSpPr>
        <p:spPr bwMode="auto">
          <a:xfrm rot="17606213" flipH="1">
            <a:off x="6582569" y="1880394"/>
            <a:ext cx="547688" cy="1524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3" name="等腰三角形 24"/>
          <p:cNvSpPr>
            <a:spLocks noChangeArrowheads="1"/>
          </p:cNvSpPr>
          <p:nvPr/>
        </p:nvSpPr>
        <p:spPr bwMode="auto">
          <a:xfrm rot="14318268" flipH="1">
            <a:off x="8311357" y="27781"/>
            <a:ext cx="125412" cy="51752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4" name="等腰三角形 25"/>
          <p:cNvSpPr>
            <a:spLocks noChangeArrowheads="1"/>
          </p:cNvSpPr>
          <p:nvPr/>
        </p:nvSpPr>
        <p:spPr bwMode="auto">
          <a:xfrm rot="17740668" flipH="1">
            <a:off x="8277225" y="1049338"/>
            <a:ext cx="271463" cy="446087"/>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5" name="等腰三角形 26"/>
          <p:cNvSpPr>
            <a:spLocks noChangeArrowheads="1"/>
          </p:cNvSpPr>
          <p:nvPr/>
        </p:nvSpPr>
        <p:spPr bwMode="auto">
          <a:xfrm rot="-6131876">
            <a:off x="8873332" y="578644"/>
            <a:ext cx="169862" cy="1206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6" name="等腰三角形 28"/>
          <p:cNvSpPr>
            <a:spLocks noChangeArrowheads="1"/>
          </p:cNvSpPr>
          <p:nvPr/>
        </p:nvSpPr>
        <p:spPr bwMode="auto">
          <a:xfrm rot="14751806" flipH="1">
            <a:off x="8689976" y="139700"/>
            <a:ext cx="215900" cy="4286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7" name="等腰三角形 29"/>
          <p:cNvSpPr>
            <a:spLocks noChangeArrowheads="1"/>
          </p:cNvSpPr>
          <p:nvPr/>
        </p:nvSpPr>
        <p:spPr bwMode="auto">
          <a:xfrm rot="-7281732" flipH="1" flipV="1">
            <a:off x="8325644" y="645319"/>
            <a:ext cx="163513" cy="24447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8" name="等腰三角形 32"/>
          <p:cNvSpPr>
            <a:spLocks noChangeArrowheads="1"/>
          </p:cNvSpPr>
          <p:nvPr/>
        </p:nvSpPr>
        <p:spPr bwMode="auto">
          <a:xfrm rot="7151225" flipH="1">
            <a:off x="6190456" y="-130968"/>
            <a:ext cx="300037" cy="83820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329" name="文本框 53"/>
          <p:cNvSpPr txBox="1">
            <a:spLocks noChangeArrowheads="1"/>
          </p:cNvSpPr>
          <p:nvPr/>
        </p:nvSpPr>
        <p:spPr bwMode="auto">
          <a:xfrm>
            <a:off x="8359775" y="2228850"/>
            <a:ext cx="3911600"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6600" b="1">
                <a:solidFill>
                  <a:srgbClr val="BF2121"/>
                </a:solidFill>
                <a:latin typeface="微软雅黑" pitchFamily="34" charset="-122"/>
                <a:ea typeface="微软雅黑" pitchFamily="34" charset="-122"/>
              </a:rPr>
              <a:t>企业文化</a:t>
            </a:r>
            <a:r>
              <a:rPr lang="zh-CN" altLang="en-US" sz="6600" b="1">
                <a:solidFill>
                  <a:srgbClr val="FFFFFF"/>
                </a:solidFill>
                <a:latin typeface="微软雅黑" pitchFamily="34" charset="-122"/>
                <a:ea typeface="微软雅黑" pitchFamily="34" charset="-122"/>
              </a:rPr>
              <a:t>宣传手册</a:t>
            </a:r>
          </a:p>
        </p:txBody>
      </p:sp>
      <p:sp>
        <p:nvSpPr>
          <p:cNvPr id="13330" name="文本框 54"/>
          <p:cNvSpPr txBox="1">
            <a:spLocks noChangeArrowheads="1"/>
          </p:cNvSpPr>
          <p:nvPr/>
        </p:nvSpPr>
        <p:spPr bwMode="auto">
          <a:xfrm>
            <a:off x="9412288" y="4305300"/>
            <a:ext cx="2878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400">
                <a:solidFill>
                  <a:srgbClr val="FFFFFF"/>
                </a:solidFill>
                <a:latin typeface="微软雅黑" pitchFamily="34" charset="-122"/>
                <a:ea typeface="微软雅黑" pitchFamily="34" charset="-122"/>
              </a:rPr>
              <a:t>欧美风精美配色商务总结汇报</a:t>
            </a:r>
          </a:p>
        </p:txBody>
      </p:sp>
      <p:sp>
        <p:nvSpPr>
          <p:cNvPr id="13331" name="文本框 55"/>
          <p:cNvSpPr txBox="1">
            <a:spLocks noChangeArrowheads="1"/>
          </p:cNvSpPr>
          <p:nvPr/>
        </p:nvSpPr>
        <p:spPr bwMode="auto">
          <a:xfrm>
            <a:off x="9817100" y="4583113"/>
            <a:ext cx="2074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en-US" altLang="zh-CN" sz="1000">
                <a:solidFill>
                  <a:srgbClr val="FFFFFF"/>
                </a:solidFill>
                <a:latin typeface="Arial" pitchFamily="34" charset="0"/>
                <a:cs typeface="Arial" pitchFamily="34" charset="0"/>
              </a:rPr>
              <a:t>ADD YOUR NAME</a:t>
            </a:r>
            <a:endParaRPr lang="zh-CN" altLang="en-US" sz="1000">
              <a:solidFill>
                <a:srgbClr val="FFFFFF"/>
              </a:solidFill>
              <a:latin typeface="Arial" pitchFamily="34" charset="0"/>
              <a:cs typeface="Arial" pitchFamily="34" charset="0"/>
            </a:endParaRPr>
          </a:p>
        </p:txBody>
      </p:sp>
      <p:sp>
        <p:nvSpPr>
          <p:cNvPr id="13332" name="矩形 56"/>
          <p:cNvSpPr>
            <a:spLocks noChangeArrowheads="1"/>
          </p:cNvSpPr>
          <p:nvPr/>
        </p:nvSpPr>
        <p:spPr bwMode="auto">
          <a:xfrm>
            <a:off x="12052300" y="3071813"/>
            <a:ext cx="160338" cy="5572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r="4437" b="28714"/>
          <a:stretch>
            <a:fillRect/>
          </a:stretch>
        </p:blipFill>
        <p:spPr bwMode="auto">
          <a:xfrm>
            <a:off x="0" y="0"/>
            <a:ext cx="12123738"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
          <p:cNvSpPr>
            <a:spLocks noChangeArrowheads="1"/>
          </p:cNvSpPr>
          <p:nvPr/>
        </p:nvSpPr>
        <p:spPr bwMode="auto">
          <a:xfrm>
            <a:off x="0" y="0"/>
            <a:ext cx="12192000" cy="6858000"/>
          </a:xfrm>
          <a:prstGeom prst="rect">
            <a:avLst/>
          </a:prstGeom>
          <a:solidFill>
            <a:srgbClr val="2B2B2B">
              <a:alpha val="8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endParaRPr>
          </a:p>
        </p:txBody>
      </p:sp>
      <p:sp>
        <p:nvSpPr>
          <p:cNvPr id="22532" name="TextBox 4"/>
          <p:cNvSpPr txBox="1">
            <a:spLocks noChangeArrowheads="1"/>
          </p:cNvSpPr>
          <p:nvPr/>
        </p:nvSpPr>
        <p:spPr bwMode="auto">
          <a:xfrm>
            <a:off x="1022350" y="2420938"/>
            <a:ext cx="235743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rgbClr val="FFFFFF"/>
                </a:solidFill>
                <a:latin typeface="微软雅黑" pitchFamily="34" charset="-122"/>
                <a:ea typeface="微软雅黑" pitchFamily="34" charset="-122"/>
              </a:rPr>
              <a:t>企业文化</a:t>
            </a:r>
            <a:endParaRPr lang="en-US" sz="3200" b="1">
              <a:solidFill>
                <a:srgbClr val="FFFFFF"/>
              </a:solidFill>
              <a:latin typeface="微软雅黑" pitchFamily="34" charset="-122"/>
              <a:ea typeface="微软雅黑" pitchFamily="34" charset="-122"/>
            </a:endParaRPr>
          </a:p>
          <a:p>
            <a:pPr eaLnBrk="1" hangingPunct="1"/>
            <a:r>
              <a:rPr lang="zh-CN" altLang="en-US" sz="3200" b="1">
                <a:solidFill>
                  <a:srgbClr val="FFFFFF"/>
                </a:solidFill>
                <a:latin typeface="微软雅黑" pitchFamily="34" charset="-122"/>
                <a:ea typeface="微软雅黑" pitchFamily="34" charset="-122"/>
              </a:rPr>
              <a:t>内外部成因</a:t>
            </a:r>
            <a:endParaRPr lang="en-US" sz="3200" b="1">
              <a:solidFill>
                <a:srgbClr val="FFFFFF"/>
              </a:solidFill>
              <a:latin typeface="微软雅黑" pitchFamily="34" charset="-122"/>
              <a:ea typeface="微软雅黑" pitchFamily="34" charset="-122"/>
            </a:endParaRPr>
          </a:p>
        </p:txBody>
      </p:sp>
      <p:cxnSp>
        <p:nvCxnSpPr>
          <p:cNvPr id="22533" name="Straight Connector 6"/>
          <p:cNvCxnSpPr>
            <a:cxnSpLocks noChangeShapeType="1"/>
          </p:cNvCxnSpPr>
          <p:nvPr/>
        </p:nvCxnSpPr>
        <p:spPr bwMode="auto">
          <a:xfrm>
            <a:off x="1103313" y="3619500"/>
            <a:ext cx="6015037" cy="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sp>
        <p:nvSpPr>
          <p:cNvPr id="22534" name="Rectangle 8"/>
          <p:cNvSpPr>
            <a:spLocks noChangeArrowheads="1"/>
          </p:cNvSpPr>
          <p:nvPr/>
        </p:nvSpPr>
        <p:spPr bwMode="auto">
          <a:xfrm>
            <a:off x="1022350" y="3921125"/>
            <a:ext cx="6096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zh-CN" sz="1400">
                <a:solidFill>
                  <a:srgbClr val="FFFFFF"/>
                </a:solidFill>
                <a:latin typeface="微软雅黑" pitchFamily="34" charset="-122"/>
                <a:ea typeface="微软雅黑"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a:t>
            </a:r>
          </a:p>
        </p:txBody>
      </p:sp>
      <p:grpSp>
        <p:nvGrpSpPr>
          <p:cNvPr id="22535" name="组合 6"/>
          <p:cNvGrpSpPr>
            <a:grpSpLocks/>
          </p:cNvGrpSpPr>
          <p:nvPr/>
        </p:nvGrpSpPr>
        <p:grpSpPr bwMode="auto">
          <a:xfrm>
            <a:off x="1103313" y="574675"/>
            <a:ext cx="1420812" cy="1422400"/>
            <a:chOff x="0" y="0"/>
            <a:chExt cx="1422030" cy="1422030"/>
          </a:xfrm>
        </p:grpSpPr>
        <p:sp>
          <p:nvSpPr>
            <p:cNvPr id="22538" name="Freeform 4"/>
            <p:cNvSpPr>
              <a:spLocks noEditPoints="1"/>
            </p:cNvSpPr>
            <p:nvPr/>
          </p:nvSpPr>
          <p:spPr bwMode="auto">
            <a:xfrm>
              <a:off x="309214" y="312811"/>
              <a:ext cx="1011241" cy="906072"/>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2539"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sp>
        <p:nvSpPr>
          <p:cNvPr id="22536" name="任意多边形 9"/>
          <p:cNvSpPr>
            <a:spLocks/>
          </p:cNvSpPr>
          <p:nvPr/>
        </p:nvSpPr>
        <p:spPr bwMode="auto">
          <a:xfrm rot="5400000">
            <a:off x="6567487" y="1203325"/>
            <a:ext cx="6842126" cy="4406900"/>
          </a:xfrm>
          <a:custGeom>
            <a:avLst/>
            <a:gdLst>
              <a:gd name="T0" fmla="*/ 0 w 6843249"/>
              <a:gd name="T1" fmla="*/ 4407415 h 4406797"/>
              <a:gd name="T2" fmla="*/ 0 w 6843249"/>
              <a:gd name="T3" fmla="*/ 0 h 4406797"/>
              <a:gd name="T4" fmla="*/ 6836514 w 6843249"/>
              <a:gd name="T5" fmla="*/ 0 h 4406797"/>
              <a:gd name="T6" fmla="*/ 6836514 w 6843249"/>
              <a:gd name="T7" fmla="*/ 3185813 h 4406797"/>
              <a:gd name="T8" fmla="*/ 5399578 w 6843249"/>
              <a:gd name="T9" fmla="*/ 4407415 h 4406797"/>
              <a:gd name="T10" fmla="*/ 0 w 6843249"/>
              <a:gd name="T11" fmla="*/ 4407415 h 44067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43249" h="4406797">
                <a:moveTo>
                  <a:pt x="0" y="4406797"/>
                </a:moveTo>
                <a:lnTo>
                  <a:pt x="0" y="0"/>
                </a:lnTo>
                <a:lnTo>
                  <a:pt x="6843249" y="0"/>
                </a:lnTo>
                <a:lnTo>
                  <a:pt x="6843249" y="3185369"/>
                </a:lnTo>
                <a:lnTo>
                  <a:pt x="5404898" y="4406797"/>
                </a:lnTo>
                <a:lnTo>
                  <a:pt x="0" y="44067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2537" name="任意多边形 10"/>
          <p:cNvSpPr>
            <a:spLocks/>
          </p:cNvSpPr>
          <p:nvPr/>
        </p:nvSpPr>
        <p:spPr bwMode="auto">
          <a:xfrm rot="5400000">
            <a:off x="6775450" y="1427163"/>
            <a:ext cx="6843713" cy="3989387"/>
          </a:xfrm>
          <a:custGeom>
            <a:avLst/>
            <a:gdLst>
              <a:gd name="T0" fmla="*/ 0 w 6843249"/>
              <a:gd name="T1" fmla="*/ 3989857 h 3989293"/>
              <a:gd name="T2" fmla="*/ 0 w 6843249"/>
              <a:gd name="T3" fmla="*/ 0 h 3989293"/>
              <a:gd name="T4" fmla="*/ 6846033 w 6843249"/>
              <a:gd name="T5" fmla="*/ 0 h 3989293"/>
              <a:gd name="T6" fmla="*/ 6846033 w 6843249"/>
              <a:gd name="T7" fmla="*/ 3191925 h 3989293"/>
              <a:gd name="T8" fmla="*/ 5888615 w 6843249"/>
              <a:gd name="T9" fmla="*/ 3989857 h 3989293"/>
              <a:gd name="T10" fmla="*/ 0 w 6843249"/>
              <a:gd name="T11" fmla="*/ 3989857 h 398929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43249" h="3989293">
                <a:moveTo>
                  <a:pt x="0" y="3989293"/>
                </a:moveTo>
                <a:lnTo>
                  <a:pt x="0" y="0"/>
                </a:lnTo>
                <a:lnTo>
                  <a:pt x="6843249" y="0"/>
                </a:lnTo>
                <a:lnTo>
                  <a:pt x="6843249" y="3191475"/>
                </a:lnTo>
                <a:lnTo>
                  <a:pt x="5886221" y="3989293"/>
                </a:lnTo>
                <a:lnTo>
                  <a:pt x="0" y="3989293"/>
                </a:lnTo>
                <a:close/>
              </a:path>
            </a:pathLst>
          </a:custGeom>
          <a:solidFill>
            <a:srgbClr val="BF2121">
              <a:alpha val="8509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l="50366"/>
          <a:stretch>
            <a:fillRect/>
          </a:stretch>
        </p:blipFill>
        <p:spPr bwMode="auto">
          <a:xfrm>
            <a:off x="6115050" y="0"/>
            <a:ext cx="607695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
          <p:cNvSpPr>
            <a:spLocks noChangeArrowheads="1"/>
          </p:cNvSpPr>
          <p:nvPr/>
        </p:nvSpPr>
        <p:spPr bwMode="auto">
          <a:xfrm>
            <a:off x="6115050" y="39688"/>
            <a:ext cx="6096000" cy="6858000"/>
          </a:xfrm>
          <a:prstGeom prst="rect">
            <a:avLst/>
          </a:prstGeom>
          <a:solidFill>
            <a:schemeClr val="bg1">
              <a:alpha val="3215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56" name="矩形 3"/>
          <p:cNvSpPr>
            <a:spLocks noChangeArrowheads="1"/>
          </p:cNvSpPr>
          <p:nvPr/>
        </p:nvSpPr>
        <p:spPr bwMode="auto">
          <a:xfrm>
            <a:off x="1162050" y="3144838"/>
            <a:ext cx="3814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en-US" altLang="zh-CN" sz="2000">
                <a:solidFill>
                  <a:srgbClr val="767171"/>
                </a:solidFill>
                <a:latin typeface="微软雅黑" pitchFamily="34" charset="-122"/>
                <a:ea typeface="微软雅黑" pitchFamily="34" charset="-122"/>
                <a:sym typeface="Arial" pitchFamily="34" charset="0"/>
              </a:rPr>
              <a:t>Add your words here</a:t>
            </a:r>
            <a:r>
              <a:rPr lang="zh-CN" altLang="en-US" sz="2000">
                <a:solidFill>
                  <a:srgbClr val="767171"/>
                </a:solidFill>
                <a:latin typeface="微软雅黑" pitchFamily="34" charset="-122"/>
                <a:ea typeface="微软雅黑" pitchFamily="34" charset="-122"/>
                <a:sym typeface="Arial" pitchFamily="34" charset="0"/>
              </a:rPr>
              <a:t>，</a:t>
            </a:r>
            <a:r>
              <a:rPr lang="en-US" altLang="zh-CN" sz="2000">
                <a:solidFill>
                  <a:srgbClr val="767171"/>
                </a:solidFill>
                <a:latin typeface="微软雅黑" pitchFamily="34" charset="-122"/>
                <a:ea typeface="微软雅黑" pitchFamily="34" charset="-122"/>
                <a:sym typeface="Arial" pitchFamily="34" charset="0"/>
              </a:rPr>
              <a:t>according to your need to draw the text box size</a:t>
            </a:r>
            <a:r>
              <a:rPr lang="zh-CN" altLang="en-US" sz="2000">
                <a:solidFill>
                  <a:srgbClr val="767171"/>
                </a:solidFill>
                <a:latin typeface="微软雅黑" pitchFamily="34" charset="-122"/>
                <a:ea typeface="微软雅黑" pitchFamily="34" charset="-122"/>
                <a:sym typeface="Arial" pitchFamily="34" charset="0"/>
              </a:rPr>
              <a:t>。</a:t>
            </a:r>
            <a:r>
              <a:rPr lang="en-US" altLang="zh-CN" sz="2000">
                <a:solidFill>
                  <a:srgbClr val="767171"/>
                </a:solidFill>
                <a:latin typeface="微软雅黑" pitchFamily="34" charset="-122"/>
                <a:ea typeface="微软雅黑" pitchFamily="34" charset="-122"/>
                <a:sym typeface="Arial" pitchFamily="34" charset="0"/>
              </a:rPr>
              <a:t>Please read the instructions and more work at the end of the manual template.</a:t>
            </a:r>
          </a:p>
        </p:txBody>
      </p:sp>
      <p:pic>
        <p:nvPicPr>
          <p:cNvPr id="23557"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1951038"/>
            <a:ext cx="5254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951038"/>
            <a:ext cx="6953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4738" y="1951038"/>
            <a:ext cx="6889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30"/>
          <p:cNvSpPr>
            <a:spLocks noChangeArrowheads="1"/>
          </p:cNvSpPr>
          <p:nvPr/>
        </p:nvSpPr>
        <p:spPr bwMode="auto">
          <a:xfrm>
            <a:off x="0" y="0"/>
            <a:ext cx="12192000" cy="6858000"/>
          </a:xfrm>
          <a:prstGeom prst="rect">
            <a:avLst/>
          </a:prstGeom>
          <a:solidFill>
            <a:schemeClr val="tx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580" name="Oval 9"/>
          <p:cNvSpPr>
            <a:spLocks noChangeArrowheads="1"/>
          </p:cNvSpPr>
          <p:nvPr/>
        </p:nvSpPr>
        <p:spPr bwMode="auto">
          <a:xfrm>
            <a:off x="1976438"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24581" name="Oval 22"/>
          <p:cNvSpPr>
            <a:spLocks noChangeArrowheads="1"/>
          </p:cNvSpPr>
          <p:nvPr/>
        </p:nvSpPr>
        <p:spPr bwMode="auto">
          <a:xfrm>
            <a:off x="4413250" y="1981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24582" name="Oval 34"/>
          <p:cNvSpPr>
            <a:spLocks noChangeArrowheads="1"/>
          </p:cNvSpPr>
          <p:nvPr/>
        </p:nvSpPr>
        <p:spPr bwMode="auto">
          <a:xfrm>
            <a:off x="6829425"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445469"/>
              </a:solidFill>
              <a:latin typeface="Arial" pitchFamily="34" charset="0"/>
              <a:ea typeface="微软雅黑" pitchFamily="34" charset="-122"/>
              <a:sym typeface="Arial" pitchFamily="34" charset="0"/>
            </a:endParaRPr>
          </a:p>
        </p:txBody>
      </p:sp>
      <p:sp>
        <p:nvSpPr>
          <p:cNvPr id="24583" name="Oval 38"/>
          <p:cNvSpPr>
            <a:spLocks noChangeArrowheads="1"/>
          </p:cNvSpPr>
          <p:nvPr/>
        </p:nvSpPr>
        <p:spPr bwMode="auto">
          <a:xfrm>
            <a:off x="9266238" y="1981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FFFFFF"/>
              </a:solidFill>
              <a:latin typeface="Arial" pitchFamily="34" charset="0"/>
              <a:ea typeface="微软雅黑" pitchFamily="34" charset="-122"/>
              <a:sym typeface="Arial" pitchFamily="34" charset="0"/>
            </a:endParaRPr>
          </a:p>
        </p:txBody>
      </p:sp>
      <p:sp>
        <p:nvSpPr>
          <p:cNvPr id="24584" name="Oval 42"/>
          <p:cNvSpPr>
            <a:spLocks noChangeArrowheads="1"/>
          </p:cNvSpPr>
          <p:nvPr/>
        </p:nvSpPr>
        <p:spPr bwMode="auto">
          <a:xfrm>
            <a:off x="3194050" y="4013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r>
              <a:rPr lang="en-US" altLang="zh-CN">
                <a:solidFill>
                  <a:schemeClr val="bg1"/>
                </a:solidFill>
                <a:latin typeface="Arial" pitchFamily="34" charset="0"/>
                <a:ea typeface="微软雅黑" pitchFamily="34" charset="-122"/>
                <a:sym typeface="Arial" pitchFamily="34" charset="0"/>
              </a:rPr>
              <a:t> </a:t>
            </a:r>
          </a:p>
        </p:txBody>
      </p:sp>
      <p:sp>
        <p:nvSpPr>
          <p:cNvPr id="24585" name="Oval 46"/>
          <p:cNvSpPr>
            <a:spLocks noChangeArrowheads="1"/>
          </p:cNvSpPr>
          <p:nvPr/>
        </p:nvSpPr>
        <p:spPr bwMode="auto">
          <a:xfrm>
            <a:off x="5610225" y="4013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chemeClr val="bg1"/>
              </a:solidFill>
              <a:latin typeface="Arial" pitchFamily="34" charset="0"/>
              <a:ea typeface="微软雅黑" pitchFamily="34" charset="-122"/>
              <a:sym typeface="Arial" pitchFamily="34" charset="0"/>
            </a:endParaRPr>
          </a:p>
        </p:txBody>
      </p:sp>
      <p:sp>
        <p:nvSpPr>
          <p:cNvPr id="24586" name="Oval 50"/>
          <p:cNvSpPr>
            <a:spLocks noChangeArrowheads="1"/>
          </p:cNvSpPr>
          <p:nvPr/>
        </p:nvSpPr>
        <p:spPr bwMode="auto">
          <a:xfrm>
            <a:off x="8048625" y="4013200"/>
            <a:ext cx="812800" cy="812800"/>
          </a:xfrm>
          <a:prstGeom prst="ellipse">
            <a:avLst/>
          </a:prstGeom>
          <a:solidFill>
            <a:srgbClr val="BF2121">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chemeClr val="bg1"/>
              </a:solidFill>
              <a:latin typeface="Arial" pitchFamily="34" charset="0"/>
              <a:ea typeface="微软雅黑" pitchFamily="34" charset="-122"/>
              <a:sym typeface="Arial" pitchFamily="34" charset="0"/>
            </a:endParaRPr>
          </a:p>
        </p:txBody>
      </p:sp>
      <p:sp>
        <p:nvSpPr>
          <p:cNvPr id="24587" name="Freeform 10"/>
          <p:cNvSpPr>
            <a:spLocks noEditPoints="1"/>
          </p:cNvSpPr>
          <p:nvPr/>
        </p:nvSpPr>
        <p:spPr bwMode="auto">
          <a:xfrm>
            <a:off x="5840413" y="4248150"/>
            <a:ext cx="352425" cy="309563"/>
          </a:xfrm>
          <a:custGeom>
            <a:avLst/>
            <a:gdLst>
              <a:gd name="T0" fmla="*/ 2147483647 w 296"/>
              <a:gd name="T1" fmla="*/ 0 h 262"/>
              <a:gd name="T2" fmla="*/ 2147483647 w 296"/>
              <a:gd name="T3" fmla="*/ 2147483647 h 262"/>
              <a:gd name="T4" fmla="*/ 2147483647 w 296"/>
              <a:gd name="T5" fmla="*/ 2147483647 h 262"/>
              <a:gd name="T6" fmla="*/ 2147483647 w 296"/>
              <a:gd name="T7" fmla="*/ 2147483647 h 262"/>
              <a:gd name="T8" fmla="*/ 2147483647 w 296"/>
              <a:gd name="T9" fmla="*/ 2147483647 h 262"/>
              <a:gd name="T10" fmla="*/ 2147483647 w 296"/>
              <a:gd name="T11" fmla="*/ 2147483647 h 262"/>
              <a:gd name="T12" fmla="*/ 2147483647 w 296"/>
              <a:gd name="T13" fmla="*/ 2147483647 h 262"/>
              <a:gd name="T14" fmla="*/ 2147483647 w 296"/>
              <a:gd name="T15" fmla="*/ 2147483647 h 262"/>
              <a:gd name="T16" fmla="*/ 2147483647 w 296"/>
              <a:gd name="T17" fmla="*/ 2147483647 h 262"/>
              <a:gd name="T18" fmla="*/ 2147483647 w 296"/>
              <a:gd name="T19" fmla="*/ 2147483647 h 262"/>
              <a:gd name="T20" fmla="*/ 2147483647 w 296"/>
              <a:gd name="T21" fmla="*/ 2147483647 h 262"/>
              <a:gd name="T22" fmla="*/ 2147483647 w 296"/>
              <a:gd name="T23" fmla="*/ 2147483647 h 262"/>
              <a:gd name="T24" fmla="*/ 2147483647 w 296"/>
              <a:gd name="T25" fmla="*/ 2147483647 h 262"/>
              <a:gd name="T26" fmla="*/ 2147483647 w 296"/>
              <a:gd name="T27" fmla="*/ 2147483647 h 262"/>
              <a:gd name="T28" fmla="*/ 2147483647 w 296"/>
              <a:gd name="T29" fmla="*/ 2147483647 h 262"/>
              <a:gd name="T30" fmla="*/ 2147483647 w 296"/>
              <a:gd name="T31" fmla="*/ 0 h 262"/>
              <a:gd name="T32" fmla="*/ 2147483647 w 296"/>
              <a:gd name="T33" fmla="*/ 2147483647 h 262"/>
              <a:gd name="T34" fmla="*/ 2147483647 w 296"/>
              <a:gd name="T35" fmla="*/ 2147483647 h 262"/>
              <a:gd name="T36" fmla="*/ 2147483647 w 296"/>
              <a:gd name="T37" fmla="*/ 2147483647 h 262"/>
              <a:gd name="T38" fmla="*/ 2147483647 w 296"/>
              <a:gd name="T39" fmla="*/ 2147483647 h 262"/>
              <a:gd name="T40" fmla="*/ 2147483647 w 296"/>
              <a:gd name="T41" fmla="*/ 2147483647 h 262"/>
              <a:gd name="T42" fmla="*/ 2147483647 w 296"/>
              <a:gd name="T43" fmla="*/ 2147483647 h 262"/>
              <a:gd name="T44" fmla="*/ 2147483647 w 296"/>
              <a:gd name="T45" fmla="*/ 2147483647 h 262"/>
              <a:gd name="T46" fmla="*/ 2147483647 w 296"/>
              <a:gd name="T47" fmla="*/ 2147483647 h 262"/>
              <a:gd name="T48" fmla="*/ 2147483647 w 296"/>
              <a:gd name="T49" fmla="*/ 2147483647 h 262"/>
              <a:gd name="T50" fmla="*/ 2147483647 w 296"/>
              <a:gd name="T51" fmla="*/ 2147483647 h 262"/>
              <a:gd name="T52" fmla="*/ 2147483647 w 296"/>
              <a:gd name="T53" fmla="*/ 2147483647 h 262"/>
              <a:gd name="T54" fmla="*/ 2147483647 w 296"/>
              <a:gd name="T55" fmla="*/ 2147483647 h 262"/>
              <a:gd name="T56" fmla="*/ 2147483647 w 296"/>
              <a:gd name="T57" fmla="*/ 2147483647 h 262"/>
              <a:gd name="T58" fmla="*/ 2147483647 w 296"/>
              <a:gd name="T59" fmla="*/ 2147483647 h 262"/>
              <a:gd name="T60" fmla="*/ 2147483647 w 296"/>
              <a:gd name="T61" fmla="*/ 2147483647 h 262"/>
              <a:gd name="T62" fmla="*/ 2147483647 w 296"/>
              <a:gd name="T63" fmla="*/ 2147483647 h 262"/>
              <a:gd name="T64" fmla="*/ 2147483647 w 296"/>
              <a:gd name="T65" fmla="*/ 2147483647 h 262"/>
              <a:gd name="T66" fmla="*/ 2147483647 w 296"/>
              <a:gd name="T67" fmla="*/ 2147483647 h 2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96" h="262">
                <a:moveTo>
                  <a:pt x="148" y="0"/>
                </a:moveTo>
                <a:cubicBezTo>
                  <a:pt x="154" y="0"/>
                  <a:pt x="160" y="3"/>
                  <a:pt x="164" y="8"/>
                </a:cubicBezTo>
                <a:cubicBezTo>
                  <a:pt x="287" y="150"/>
                  <a:pt x="287" y="150"/>
                  <a:pt x="287" y="150"/>
                </a:cubicBezTo>
                <a:cubicBezTo>
                  <a:pt x="296" y="161"/>
                  <a:pt x="292" y="170"/>
                  <a:pt x="278" y="170"/>
                </a:cubicBezTo>
                <a:cubicBezTo>
                  <a:pt x="227" y="170"/>
                  <a:pt x="227" y="170"/>
                  <a:pt x="227" y="170"/>
                </a:cubicBezTo>
                <a:cubicBezTo>
                  <a:pt x="220" y="170"/>
                  <a:pt x="211" y="170"/>
                  <a:pt x="202" y="170"/>
                </a:cubicBezTo>
                <a:cubicBezTo>
                  <a:pt x="202" y="237"/>
                  <a:pt x="202" y="237"/>
                  <a:pt x="202" y="237"/>
                </a:cubicBezTo>
                <a:cubicBezTo>
                  <a:pt x="202" y="251"/>
                  <a:pt x="190" y="262"/>
                  <a:pt x="177" y="262"/>
                </a:cubicBezTo>
                <a:cubicBezTo>
                  <a:pt x="119" y="262"/>
                  <a:pt x="119" y="262"/>
                  <a:pt x="119" y="262"/>
                </a:cubicBezTo>
                <a:cubicBezTo>
                  <a:pt x="105" y="262"/>
                  <a:pt x="94" y="251"/>
                  <a:pt x="94" y="237"/>
                </a:cubicBezTo>
                <a:cubicBezTo>
                  <a:pt x="94" y="170"/>
                  <a:pt x="94" y="170"/>
                  <a:pt x="94" y="170"/>
                </a:cubicBezTo>
                <a:cubicBezTo>
                  <a:pt x="85" y="170"/>
                  <a:pt x="75" y="170"/>
                  <a:pt x="68" y="170"/>
                </a:cubicBezTo>
                <a:cubicBezTo>
                  <a:pt x="18" y="170"/>
                  <a:pt x="18" y="170"/>
                  <a:pt x="18" y="170"/>
                </a:cubicBezTo>
                <a:cubicBezTo>
                  <a:pt x="4" y="170"/>
                  <a:pt x="0" y="161"/>
                  <a:pt x="9" y="150"/>
                </a:cubicBezTo>
                <a:cubicBezTo>
                  <a:pt x="132" y="8"/>
                  <a:pt x="132" y="8"/>
                  <a:pt x="132" y="8"/>
                </a:cubicBezTo>
                <a:cubicBezTo>
                  <a:pt x="136" y="3"/>
                  <a:pt x="142" y="0"/>
                  <a:pt x="148" y="0"/>
                </a:cubicBezTo>
                <a:moveTo>
                  <a:pt x="148" y="19"/>
                </a:moveTo>
                <a:cubicBezTo>
                  <a:pt x="147" y="19"/>
                  <a:pt x="147" y="20"/>
                  <a:pt x="146" y="20"/>
                </a:cubicBezTo>
                <a:cubicBezTo>
                  <a:pt x="146" y="21"/>
                  <a:pt x="146" y="21"/>
                  <a:pt x="146" y="21"/>
                </a:cubicBezTo>
                <a:cubicBezTo>
                  <a:pt x="33" y="151"/>
                  <a:pt x="33" y="151"/>
                  <a:pt x="33" y="151"/>
                </a:cubicBezTo>
                <a:cubicBezTo>
                  <a:pt x="68" y="151"/>
                  <a:pt x="68" y="151"/>
                  <a:pt x="68" y="151"/>
                </a:cubicBezTo>
                <a:cubicBezTo>
                  <a:pt x="94" y="151"/>
                  <a:pt x="94" y="151"/>
                  <a:pt x="94" y="151"/>
                </a:cubicBezTo>
                <a:cubicBezTo>
                  <a:pt x="104" y="151"/>
                  <a:pt x="112" y="159"/>
                  <a:pt x="112" y="170"/>
                </a:cubicBezTo>
                <a:cubicBezTo>
                  <a:pt x="112" y="237"/>
                  <a:pt x="112" y="237"/>
                  <a:pt x="112" y="237"/>
                </a:cubicBezTo>
                <a:cubicBezTo>
                  <a:pt x="112" y="241"/>
                  <a:pt x="115" y="244"/>
                  <a:pt x="119" y="244"/>
                </a:cubicBezTo>
                <a:cubicBezTo>
                  <a:pt x="177" y="244"/>
                  <a:pt x="177" y="244"/>
                  <a:pt x="177" y="244"/>
                </a:cubicBezTo>
                <a:cubicBezTo>
                  <a:pt x="180" y="244"/>
                  <a:pt x="183" y="241"/>
                  <a:pt x="183" y="237"/>
                </a:cubicBezTo>
                <a:cubicBezTo>
                  <a:pt x="183" y="170"/>
                  <a:pt x="183" y="170"/>
                  <a:pt x="183" y="170"/>
                </a:cubicBezTo>
                <a:cubicBezTo>
                  <a:pt x="183" y="159"/>
                  <a:pt x="192" y="151"/>
                  <a:pt x="202" y="151"/>
                </a:cubicBezTo>
                <a:cubicBezTo>
                  <a:pt x="227" y="151"/>
                  <a:pt x="227" y="151"/>
                  <a:pt x="227" y="151"/>
                </a:cubicBezTo>
                <a:cubicBezTo>
                  <a:pt x="263" y="151"/>
                  <a:pt x="263" y="151"/>
                  <a:pt x="263" y="151"/>
                </a:cubicBezTo>
                <a:cubicBezTo>
                  <a:pt x="150" y="21"/>
                  <a:pt x="150" y="21"/>
                  <a:pt x="150" y="21"/>
                </a:cubicBezTo>
                <a:cubicBezTo>
                  <a:pt x="150" y="21"/>
                  <a:pt x="150" y="21"/>
                  <a:pt x="150" y="20"/>
                </a:cubicBezTo>
                <a:cubicBezTo>
                  <a:pt x="149" y="19"/>
                  <a:pt x="148" y="19"/>
                  <a:pt x="148" y="19"/>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8" name="Freeform 91"/>
          <p:cNvSpPr>
            <a:spLocks/>
          </p:cNvSpPr>
          <p:nvPr/>
        </p:nvSpPr>
        <p:spPr bwMode="auto">
          <a:xfrm>
            <a:off x="7145338" y="2217738"/>
            <a:ext cx="171450" cy="341312"/>
          </a:xfrm>
          <a:custGeom>
            <a:avLst/>
            <a:gdLst>
              <a:gd name="T0" fmla="*/ 2147483647 w 144"/>
              <a:gd name="T1" fmla="*/ 2147483647 h 288"/>
              <a:gd name="T2" fmla="*/ 2147483647 w 144"/>
              <a:gd name="T3" fmla="*/ 0 h 288"/>
              <a:gd name="T4" fmla="*/ 0 w 144"/>
              <a:gd name="T5" fmla="*/ 2147483647 h 288"/>
              <a:gd name="T6" fmla="*/ 2147483647 w 144"/>
              <a:gd name="T7" fmla="*/ 2147483647 h 288"/>
              <a:gd name="T8" fmla="*/ 0 w 144"/>
              <a:gd name="T9" fmla="*/ 2147483647 h 288"/>
              <a:gd name="T10" fmla="*/ 2147483647 w 144"/>
              <a:gd name="T11" fmla="*/ 2147483647 h 288"/>
              <a:gd name="T12" fmla="*/ 2147483647 w 144"/>
              <a:gd name="T13" fmla="*/ 2147483647 h 288"/>
              <a:gd name="T14" fmla="*/ 2147483647 w 144"/>
              <a:gd name="T15" fmla="*/ 2147483647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Freeform 93"/>
          <p:cNvSpPr>
            <a:spLocks noEditPoints="1"/>
          </p:cNvSpPr>
          <p:nvPr/>
        </p:nvSpPr>
        <p:spPr bwMode="auto">
          <a:xfrm>
            <a:off x="2254250" y="2214563"/>
            <a:ext cx="255588" cy="344487"/>
          </a:xfrm>
          <a:custGeom>
            <a:avLst/>
            <a:gdLst>
              <a:gd name="T0" fmla="*/ 2147483647 w 216"/>
              <a:gd name="T1" fmla="*/ 2147483647 h 288"/>
              <a:gd name="T2" fmla="*/ 2147483647 w 216"/>
              <a:gd name="T3" fmla="*/ 2147483647 h 288"/>
              <a:gd name="T4" fmla="*/ 2147483647 w 216"/>
              <a:gd name="T5" fmla="*/ 0 h 288"/>
              <a:gd name="T6" fmla="*/ 2147483647 w 216"/>
              <a:gd name="T7" fmla="*/ 0 h 288"/>
              <a:gd name="T8" fmla="*/ 2147483647 w 216"/>
              <a:gd name="T9" fmla="*/ 0 h 288"/>
              <a:gd name="T10" fmla="*/ 2147483647 w 216"/>
              <a:gd name="T11" fmla="*/ 2147483647 h 288"/>
              <a:gd name="T12" fmla="*/ 2147483647 w 216"/>
              <a:gd name="T13" fmla="*/ 2147483647 h 288"/>
              <a:gd name="T14" fmla="*/ 0 w 216"/>
              <a:gd name="T15" fmla="*/ 2147483647 h 288"/>
              <a:gd name="T16" fmla="*/ 0 w 216"/>
              <a:gd name="T17" fmla="*/ 2147483647 h 288"/>
              <a:gd name="T18" fmla="*/ 2147483647 w 216"/>
              <a:gd name="T19" fmla="*/ 2147483647 h 288"/>
              <a:gd name="T20" fmla="*/ 2147483647 w 216"/>
              <a:gd name="T21" fmla="*/ 2147483647 h 288"/>
              <a:gd name="T22" fmla="*/ 2147483647 w 216"/>
              <a:gd name="T23" fmla="*/ 2147483647 h 288"/>
              <a:gd name="T24" fmla="*/ 2147483647 w 216"/>
              <a:gd name="T25" fmla="*/ 2147483647 h 288"/>
              <a:gd name="T26" fmla="*/ 2147483647 w 216"/>
              <a:gd name="T27" fmla="*/ 2147483647 h 288"/>
              <a:gd name="T28" fmla="*/ 2147483647 w 216"/>
              <a:gd name="T29" fmla="*/ 2147483647 h 288"/>
              <a:gd name="T30" fmla="*/ 2147483647 w 216"/>
              <a:gd name="T31" fmla="*/ 2147483647 h 288"/>
              <a:gd name="T32" fmla="*/ 2147483647 w 216"/>
              <a:gd name="T33" fmla="*/ 2147483647 h 288"/>
              <a:gd name="T34" fmla="*/ 2147483647 w 216"/>
              <a:gd name="T35" fmla="*/ 2147483647 h 288"/>
              <a:gd name="T36" fmla="*/ 2147483647 w 216"/>
              <a:gd name="T37" fmla="*/ 2147483647 h 288"/>
              <a:gd name="T38" fmla="*/ 2147483647 w 216"/>
              <a:gd name="T39" fmla="*/ 2147483647 h 288"/>
              <a:gd name="T40" fmla="*/ 2147483647 w 216"/>
              <a:gd name="T41" fmla="*/ 2147483647 h 288"/>
              <a:gd name="T42" fmla="*/ 2147483647 w 216"/>
              <a:gd name="T43" fmla="*/ 2147483647 h 288"/>
              <a:gd name="T44" fmla="*/ 2147483647 w 216"/>
              <a:gd name="T45" fmla="*/ 2147483647 h 288"/>
              <a:gd name="T46" fmla="*/ 2147483647 w 216"/>
              <a:gd name="T47" fmla="*/ 2147483647 h 288"/>
              <a:gd name="T48" fmla="*/ 2147483647 w 216"/>
              <a:gd name="T49" fmla="*/ 2147483647 h 288"/>
              <a:gd name="T50" fmla="*/ 2147483647 w 216"/>
              <a:gd name="T51" fmla="*/ 2147483647 h 288"/>
              <a:gd name="T52" fmla="*/ 2147483647 w 216"/>
              <a:gd name="T53" fmla="*/ 2147483647 h 288"/>
              <a:gd name="T54" fmla="*/ 2147483647 w 216"/>
              <a:gd name="T55" fmla="*/ 2147483647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0" name="Freeform 94"/>
          <p:cNvSpPr>
            <a:spLocks noEditPoints="1"/>
          </p:cNvSpPr>
          <p:nvPr/>
        </p:nvSpPr>
        <p:spPr bwMode="auto">
          <a:xfrm>
            <a:off x="4652963" y="2214563"/>
            <a:ext cx="341312" cy="319087"/>
          </a:xfrm>
          <a:custGeom>
            <a:avLst/>
            <a:gdLst>
              <a:gd name="T0" fmla="*/ 2147483647 w 288"/>
              <a:gd name="T1" fmla="*/ 0 h 269"/>
              <a:gd name="T2" fmla="*/ 2147483647 w 288"/>
              <a:gd name="T3" fmla="*/ 0 h 269"/>
              <a:gd name="T4" fmla="*/ 2147483647 w 288"/>
              <a:gd name="T5" fmla="*/ 0 h 269"/>
              <a:gd name="T6" fmla="*/ 2147483647 w 288"/>
              <a:gd name="T7" fmla="*/ 2147483647 h 269"/>
              <a:gd name="T8" fmla="*/ 2147483647 w 288"/>
              <a:gd name="T9" fmla="*/ 2147483647 h 269"/>
              <a:gd name="T10" fmla="*/ 0 w 288"/>
              <a:gd name="T11" fmla="*/ 2147483647 h 269"/>
              <a:gd name="T12" fmla="*/ 0 w 288"/>
              <a:gd name="T13" fmla="*/ 2147483647 h 269"/>
              <a:gd name="T14" fmla="*/ 2147483647 w 288"/>
              <a:gd name="T15" fmla="*/ 2147483647 h 269"/>
              <a:gd name="T16" fmla="*/ 2147483647 w 288"/>
              <a:gd name="T17" fmla="*/ 2147483647 h 269"/>
              <a:gd name="T18" fmla="*/ 2147483647 w 288"/>
              <a:gd name="T19" fmla="*/ 2147483647 h 269"/>
              <a:gd name="T20" fmla="*/ 2147483647 w 288"/>
              <a:gd name="T21" fmla="*/ 2147483647 h 269"/>
              <a:gd name="T22" fmla="*/ 2147483647 w 288"/>
              <a:gd name="T23" fmla="*/ 2147483647 h 269"/>
              <a:gd name="T24" fmla="*/ 2147483647 w 288"/>
              <a:gd name="T25" fmla="*/ 2147483647 h 269"/>
              <a:gd name="T26" fmla="*/ 2147483647 w 288"/>
              <a:gd name="T27" fmla="*/ 2147483647 h 269"/>
              <a:gd name="T28" fmla="*/ 2147483647 w 288"/>
              <a:gd name="T29" fmla="*/ 2147483647 h 269"/>
              <a:gd name="T30" fmla="*/ 2147483647 w 288"/>
              <a:gd name="T31" fmla="*/ 2147483647 h 269"/>
              <a:gd name="T32" fmla="*/ 2147483647 w 288"/>
              <a:gd name="T33" fmla="*/ 2147483647 h 269"/>
              <a:gd name="T34" fmla="*/ 2147483647 w 288"/>
              <a:gd name="T35" fmla="*/ 2147483647 h 269"/>
              <a:gd name="T36" fmla="*/ 2147483647 w 288"/>
              <a:gd name="T37" fmla="*/ 2147483647 h 269"/>
              <a:gd name="T38" fmla="*/ 2147483647 w 288"/>
              <a:gd name="T39" fmla="*/ 2147483647 h 269"/>
              <a:gd name="T40" fmla="*/ 2147483647 w 288"/>
              <a:gd name="T41" fmla="*/ 2147483647 h 269"/>
              <a:gd name="T42" fmla="*/ 2147483647 w 288"/>
              <a:gd name="T43" fmla="*/ 2147483647 h 269"/>
              <a:gd name="T44" fmla="*/ 2147483647 w 288"/>
              <a:gd name="T45" fmla="*/ 0 h 269"/>
              <a:gd name="T46" fmla="*/ 2147483647 w 288"/>
              <a:gd name="T47" fmla="*/ 2147483647 h 269"/>
              <a:gd name="T48" fmla="*/ 2147483647 w 288"/>
              <a:gd name="T49" fmla="*/ 2147483647 h 269"/>
              <a:gd name="T50" fmla="*/ 2147483647 w 288"/>
              <a:gd name="T51" fmla="*/ 2147483647 h 269"/>
              <a:gd name="T52" fmla="*/ 2147483647 w 288"/>
              <a:gd name="T53" fmla="*/ 2147483647 h 269"/>
              <a:gd name="T54" fmla="*/ 2147483647 w 288"/>
              <a:gd name="T55" fmla="*/ 2147483647 h 269"/>
              <a:gd name="T56" fmla="*/ 2147483647 w 288"/>
              <a:gd name="T57" fmla="*/ 2147483647 h 269"/>
              <a:gd name="T58" fmla="*/ 2147483647 w 288"/>
              <a:gd name="T59" fmla="*/ 2147483647 h 269"/>
              <a:gd name="T60" fmla="*/ 2147483647 w 288"/>
              <a:gd name="T61" fmla="*/ 2147483647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1" name="Freeform 112"/>
          <p:cNvSpPr>
            <a:spLocks noEditPoints="1"/>
          </p:cNvSpPr>
          <p:nvPr/>
        </p:nvSpPr>
        <p:spPr bwMode="auto">
          <a:xfrm>
            <a:off x="9502775" y="2203450"/>
            <a:ext cx="341313" cy="342900"/>
          </a:xfrm>
          <a:custGeom>
            <a:avLst/>
            <a:gdLst>
              <a:gd name="T0" fmla="*/ 2147483647 w 288"/>
              <a:gd name="T1" fmla="*/ 2147483647 h 288"/>
              <a:gd name="T2" fmla="*/ 2147483647 w 288"/>
              <a:gd name="T3" fmla="*/ 2147483647 h 288"/>
              <a:gd name="T4" fmla="*/ 2147483647 w 288"/>
              <a:gd name="T5" fmla="*/ 0 h 288"/>
              <a:gd name="T6" fmla="*/ 0 w 288"/>
              <a:gd name="T7" fmla="*/ 2147483647 h 288"/>
              <a:gd name="T8" fmla="*/ 2147483647 w 288"/>
              <a:gd name="T9" fmla="*/ 2147483647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2147483647 w 288"/>
              <a:gd name="T27" fmla="*/ 2147483647 h 288"/>
              <a:gd name="T28" fmla="*/ 2147483647 w 288"/>
              <a:gd name="T29" fmla="*/ 2147483647 h 288"/>
              <a:gd name="T30" fmla="*/ 2147483647 w 288"/>
              <a:gd name="T31" fmla="*/ 2147483647 h 288"/>
              <a:gd name="T32" fmla="*/ 2147483647 w 288"/>
              <a:gd name="T33" fmla="*/ 2147483647 h 288"/>
              <a:gd name="T34" fmla="*/ 2147483647 w 288"/>
              <a:gd name="T35" fmla="*/ 2147483647 h 288"/>
              <a:gd name="T36" fmla="*/ 2147483647 w 288"/>
              <a:gd name="T37" fmla="*/ 2147483647 h 288"/>
              <a:gd name="T38" fmla="*/ 2147483647 w 288"/>
              <a:gd name="T39" fmla="*/ 2147483647 h 288"/>
              <a:gd name="T40" fmla="*/ 2147483647 w 288"/>
              <a:gd name="T41" fmla="*/ 2147483647 h 288"/>
              <a:gd name="T42" fmla="*/ 2147483647 w 288"/>
              <a:gd name="T43" fmla="*/ 2147483647 h 288"/>
              <a:gd name="T44" fmla="*/ 2147483647 w 288"/>
              <a:gd name="T45" fmla="*/ 2147483647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Freeform 113"/>
          <p:cNvSpPr>
            <a:spLocks noEditPoints="1"/>
          </p:cNvSpPr>
          <p:nvPr/>
        </p:nvSpPr>
        <p:spPr bwMode="auto">
          <a:xfrm>
            <a:off x="3475038" y="4248150"/>
            <a:ext cx="228600" cy="344488"/>
          </a:xfrm>
          <a:custGeom>
            <a:avLst/>
            <a:gdLst>
              <a:gd name="T0" fmla="*/ 2147483647 w 192"/>
              <a:gd name="T1" fmla="*/ 2147483647 h 289"/>
              <a:gd name="T2" fmla="*/ 2147483647 w 192"/>
              <a:gd name="T3" fmla="*/ 2147483647 h 289"/>
              <a:gd name="T4" fmla="*/ 2147483647 w 192"/>
              <a:gd name="T5" fmla="*/ 2147483647 h 289"/>
              <a:gd name="T6" fmla="*/ 2147483647 w 192"/>
              <a:gd name="T7" fmla="*/ 0 h 289"/>
              <a:gd name="T8" fmla="*/ 2147483647 w 192"/>
              <a:gd name="T9" fmla="*/ 2147483647 h 289"/>
              <a:gd name="T10" fmla="*/ 2147483647 w 192"/>
              <a:gd name="T11" fmla="*/ 2147483647 h 289"/>
              <a:gd name="T12" fmla="*/ 2147483647 w 192"/>
              <a:gd name="T13" fmla="*/ 2147483647 h 289"/>
              <a:gd name="T14" fmla="*/ 2147483647 w 192"/>
              <a:gd name="T15" fmla="*/ 2147483647 h 289"/>
              <a:gd name="T16" fmla="*/ 2147483647 w 192"/>
              <a:gd name="T17" fmla="*/ 2147483647 h 289"/>
              <a:gd name="T18" fmla="*/ 0 w 192"/>
              <a:gd name="T19" fmla="*/ 2147483647 h 289"/>
              <a:gd name="T20" fmla="*/ 2147483647 w 192"/>
              <a:gd name="T21" fmla="*/ 2147483647 h 289"/>
              <a:gd name="T22" fmla="*/ 2147483647 w 192"/>
              <a:gd name="T23" fmla="*/ 2147483647 h 289"/>
              <a:gd name="T24" fmla="*/ 2147483647 w 192"/>
              <a:gd name="T25" fmla="*/ 2147483647 h 289"/>
              <a:gd name="T26" fmla="*/ 2147483647 w 192"/>
              <a:gd name="T27" fmla="*/ 2147483647 h 289"/>
              <a:gd name="T28" fmla="*/ 2147483647 w 192"/>
              <a:gd name="T29" fmla="*/ 2147483647 h 289"/>
              <a:gd name="T30" fmla="*/ 2147483647 w 192"/>
              <a:gd name="T31" fmla="*/ 2147483647 h 289"/>
              <a:gd name="T32" fmla="*/ 2147483647 w 192"/>
              <a:gd name="T33" fmla="*/ 2147483647 h 289"/>
              <a:gd name="T34" fmla="*/ 2147483647 w 192"/>
              <a:gd name="T35" fmla="*/ 2147483647 h 289"/>
              <a:gd name="T36" fmla="*/ 2147483647 w 192"/>
              <a:gd name="T37" fmla="*/ 2147483647 h 289"/>
              <a:gd name="T38" fmla="*/ 2147483647 w 192"/>
              <a:gd name="T39" fmla="*/ 2147483647 h 289"/>
              <a:gd name="T40" fmla="*/ 2147483647 w 192"/>
              <a:gd name="T41" fmla="*/ 2147483647 h 289"/>
              <a:gd name="T42" fmla="*/ 2147483647 w 192"/>
              <a:gd name="T43" fmla="*/ 2147483647 h 289"/>
              <a:gd name="T44" fmla="*/ 2147483647 w 192"/>
              <a:gd name="T45" fmla="*/ 2147483647 h 289"/>
              <a:gd name="T46" fmla="*/ 2147483647 w 192"/>
              <a:gd name="T47" fmla="*/ 2147483647 h 289"/>
              <a:gd name="T48" fmla="*/ 2147483647 w 192"/>
              <a:gd name="T49" fmla="*/ 2147483647 h 289"/>
              <a:gd name="T50" fmla="*/ 2147483647 w 192"/>
              <a:gd name="T51" fmla="*/ 2147483647 h 289"/>
              <a:gd name="T52" fmla="*/ 2147483647 w 192"/>
              <a:gd name="T53" fmla="*/ 2147483647 h 289"/>
              <a:gd name="T54" fmla="*/ 2147483647 w 192"/>
              <a:gd name="T55" fmla="*/ 2147483647 h 289"/>
              <a:gd name="T56" fmla="*/ 2147483647 w 192"/>
              <a:gd name="T57" fmla="*/ 2147483647 h 289"/>
              <a:gd name="T58" fmla="*/ 2147483647 w 192"/>
              <a:gd name="T59" fmla="*/ 2147483647 h 289"/>
              <a:gd name="T60" fmla="*/ 2147483647 w 192"/>
              <a:gd name="T61" fmla="*/ 2147483647 h 289"/>
              <a:gd name="T62" fmla="*/ 2147483647 w 192"/>
              <a:gd name="T63" fmla="*/ 2147483647 h 289"/>
              <a:gd name="T64" fmla="*/ 2147483647 w 192"/>
              <a:gd name="T65" fmla="*/ 2147483647 h 289"/>
              <a:gd name="T66" fmla="*/ 2147483647 w 192"/>
              <a:gd name="T67" fmla="*/ 2147483647 h 289"/>
              <a:gd name="T68" fmla="*/ 2147483647 w 192"/>
              <a:gd name="T69" fmla="*/ 2147483647 h 289"/>
              <a:gd name="T70" fmla="*/ 2147483647 w 192"/>
              <a:gd name="T71" fmla="*/ 2147483647 h 289"/>
              <a:gd name="T72" fmla="*/ 2147483647 w 192"/>
              <a:gd name="T73" fmla="*/ 2147483647 h 289"/>
              <a:gd name="T74" fmla="*/ 2147483647 w 192"/>
              <a:gd name="T75" fmla="*/ 2147483647 h 289"/>
              <a:gd name="T76" fmla="*/ 2147483647 w 192"/>
              <a:gd name="T77" fmla="*/ 2147483647 h 289"/>
              <a:gd name="T78" fmla="*/ 2147483647 w 192"/>
              <a:gd name="T79" fmla="*/ 2147483647 h 289"/>
              <a:gd name="T80" fmla="*/ 2147483647 w 192"/>
              <a:gd name="T81" fmla="*/ 2147483647 h 289"/>
              <a:gd name="T82" fmla="*/ 2147483647 w 192"/>
              <a:gd name="T83" fmla="*/ 2147483647 h 289"/>
              <a:gd name="T84" fmla="*/ 2147483647 w 192"/>
              <a:gd name="T85" fmla="*/ 2147483647 h 289"/>
              <a:gd name="T86" fmla="*/ 2147483647 w 192"/>
              <a:gd name="T87" fmla="*/ 2147483647 h 289"/>
              <a:gd name="T88" fmla="*/ 2147483647 w 192"/>
              <a:gd name="T89" fmla="*/ 2147483647 h 289"/>
              <a:gd name="T90" fmla="*/ 2147483647 w 192"/>
              <a:gd name="T91" fmla="*/ 2147483647 h 289"/>
              <a:gd name="T92" fmla="*/ 2147483647 w 192"/>
              <a:gd name="T93" fmla="*/ 2147483647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3" name="Freeform 354"/>
          <p:cNvSpPr>
            <a:spLocks noEditPoints="1"/>
          </p:cNvSpPr>
          <p:nvPr/>
        </p:nvSpPr>
        <p:spPr bwMode="auto">
          <a:xfrm>
            <a:off x="8291513" y="4248150"/>
            <a:ext cx="325437" cy="344488"/>
          </a:xfrm>
          <a:custGeom>
            <a:avLst/>
            <a:gdLst>
              <a:gd name="T0" fmla="*/ 2147483647 w 274"/>
              <a:gd name="T1" fmla="*/ 2147483647 h 288"/>
              <a:gd name="T2" fmla="*/ 2147483647 w 274"/>
              <a:gd name="T3" fmla="*/ 2147483647 h 288"/>
              <a:gd name="T4" fmla="*/ 2147483647 w 274"/>
              <a:gd name="T5" fmla="*/ 2147483647 h 288"/>
              <a:gd name="T6" fmla="*/ 2147483647 w 274"/>
              <a:gd name="T7" fmla="*/ 2147483647 h 288"/>
              <a:gd name="T8" fmla="*/ 2147483647 w 274"/>
              <a:gd name="T9" fmla="*/ 2147483647 h 288"/>
              <a:gd name="T10" fmla="*/ 2147483647 w 274"/>
              <a:gd name="T11" fmla="*/ 0 h 288"/>
              <a:gd name="T12" fmla="*/ 2147483647 w 274"/>
              <a:gd name="T13" fmla="*/ 0 h 288"/>
              <a:gd name="T14" fmla="*/ 2147483647 w 274"/>
              <a:gd name="T15" fmla="*/ 2147483647 h 288"/>
              <a:gd name="T16" fmla="*/ 2147483647 w 274"/>
              <a:gd name="T17" fmla="*/ 2147483647 h 288"/>
              <a:gd name="T18" fmla="*/ 2147483647 w 274"/>
              <a:gd name="T19" fmla="*/ 2147483647 h 288"/>
              <a:gd name="T20" fmla="*/ 0 w 274"/>
              <a:gd name="T21" fmla="*/ 2147483647 h 288"/>
              <a:gd name="T22" fmla="*/ 2147483647 w 274"/>
              <a:gd name="T23" fmla="*/ 2147483647 h 288"/>
              <a:gd name="T24" fmla="*/ 2147483647 w 274"/>
              <a:gd name="T25" fmla="*/ 2147483647 h 288"/>
              <a:gd name="T26" fmla="*/ 0 w 274"/>
              <a:gd name="T27" fmla="*/ 2147483647 h 288"/>
              <a:gd name="T28" fmla="*/ 2147483647 w 274"/>
              <a:gd name="T29" fmla="*/ 2147483647 h 288"/>
              <a:gd name="T30" fmla="*/ 2147483647 w 274"/>
              <a:gd name="T31" fmla="*/ 2147483647 h 288"/>
              <a:gd name="T32" fmla="*/ 2147483647 w 274"/>
              <a:gd name="T33" fmla="*/ 2147483647 h 288"/>
              <a:gd name="T34" fmla="*/ 2147483647 w 274"/>
              <a:gd name="T35" fmla="*/ 2147483647 h 288"/>
              <a:gd name="T36" fmla="*/ 2147483647 w 274"/>
              <a:gd name="T37" fmla="*/ 2147483647 h 288"/>
              <a:gd name="T38" fmla="*/ 2147483647 w 274"/>
              <a:gd name="T39" fmla="*/ 2147483647 h 288"/>
              <a:gd name="T40" fmla="*/ 2147483647 w 274"/>
              <a:gd name="T41" fmla="*/ 2147483647 h 288"/>
              <a:gd name="T42" fmla="*/ 2147483647 w 274"/>
              <a:gd name="T43" fmla="*/ 2147483647 h 288"/>
              <a:gd name="T44" fmla="*/ 2147483647 w 274"/>
              <a:gd name="T45" fmla="*/ 2147483647 h 288"/>
              <a:gd name="T46" fmla="*/ 2147483647 w 274"/>
              <a:gd name="T47" fmla="*/ 2147483647 h 288"/>
              <a:gd name="T48" fmla="*/ 2147483647 w 274"/>
              <a:gd name="T49" fmla="*/ 2147483647 h 288"/>
              <a:gd name="T50" fmla="*/ 2147483647 w 274"/>
              <a:gd name="T51" fmla="*/ 2147483647 h 288"/>
              <a:gd name="T52" fmla="*/ 2147483647 w 274"/>
              <a:gd name="T53" fmla="*/ 2147483647 h 288"/>
              <a:gd name="T54" fmla="*/ 2147483647 w 274"/>
              <a:gd name="T55" fmla="*/ 2147483647 h 288"/>
              <a:gd name="T56" fmla="*/ 2147483647 w 274"/>
              <a:gd name="T57" fmla="*/ 2147483647 h 288"/>
              <a:gd name="T58" fmla="*/ 2147483647 w 274"/>
              <a:gd name="T59" fmla="*/ 2147483647 h 288"/>
              <a:gd name="T60" fmla="*/ 2147483647 w 274"/>
              <a:gd name="T61" fmla="*/ 2147483647 h 288"/>
              <a:gd name="T62" fmla="*/ 2147483647 w 274"/>
              <a:gd name="T63" fmla="*/ 2147483647 h 28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4" name="TextBox 13"/>
          <p:cNvSpPr txBox="1">
            <a:spLocks noChangeArrowheads="1"/>
          </p:cNvSpPr>
          <p:nvPr/>
        </p:nvSpPr>
        <p:spPr bwMode="auto">
          <a:xfrm>
            <a:off x="1631950"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595" name="TextBox 13"/>
          <p:cNvSpPr txBox="1">
            <a:spLocks noChangeArrowheads="1"/>
          </p:cNvSpPr>
          <p:nvPr/>
        </p:nvSpPr>
        <p:spPr bwMode="auto">
          <a:xfrm>
            <a:off x="1635125"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596" name="TextBox 13"/>
          <p:cNvSpPr txBox="1">
            <a:spLocks noChangeArrowheads="1"/>
          </p:cNvSpPr>
          <p:nvPr/>
        </p:nvSpPr>
        <p:spPr bwMode="auto">
          <a:xfrm>
            <a:off x="4038600" y="29702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597" name="TextBox 13"/>
          <p:cNvSpPr txBox="1">
            <a:spLocks noChangeArrowheads="1"/>
          </p:cNvSpPr>
          <p:nvPr/>
        </p:nvSpPr>
        <p:spPr bwMode="auto">
          <a:xfrm>
            <a:off x="4041775" y="3244850"/>
            <a:ext cx="15605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598" name="TextBox 13"/>
          <p:cNvSpPr txBox="1">
            <a:spLocks noChangeArrowheads="1"/>
          </p:cNvSpPr>
          <p:nvPr/>
        </p:nvSpPr>
        <p:spPr bwMode="auto">
          <a:xfrm>
            <a:off x="6450013"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599" name="TextBox 13"/>
          <p:cNvSpPr txBox="1">
            <a:spLocks noChangeArrowheads="1"/>
          </p:cNvSpPr>
          <p:nvPr/>
        </p:nvSpPr>
        <p:spPr bwMode="auto">
          <a:xfrm>
            <a:off x="6453188"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600" name="TextBox 13"/>
          <p:cNvSpPr txBox="1">
            <a:spLocks noChangeArrowheads="1"/>
          </p:cNvSpPr>
          <p:nvPr/>
        </p:nvSpPr>
        <p:spPr bwMode="auto">
          <a:xfrm>
            <a:off x="8891588" y="29702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601" name="TextBox 13"/>
          <p:cNvSpPr txBox="1">
            <a:spLocks noChangeArrowheads="1"/>
          </p:cNvSpPr>
          <p:nvPr/>
        </p:nvSpPr>
        <p:spPr bwMode="auto">
          <a:xfrm>
            <a:off x="8896350"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602" name="TextBox 13"/>
          <p:cNvSpPr txBox="1">
            <a:spLocks noChangeArrowheads="1"/>
          </p:cNvSpPr>
          <p:nvPr/>
        </p:nvSpPr>
        <p:spPr bwMode="auto">
          <a:xfrm>
            <a:off x="284956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603" name="TextBox 13"/>
          <p:cNvSpPr txBox="1">
            <a:spLocks noChangeArrowheads="1"/>
          </p:cNvSpPr>
          <p:nvPr/>
        </p:nvSpPr>
        <p:spPr bwMode="auto">
          <a:xfrm>
            <a:off x="285432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604" name="TextBox 13"/>
          <p:cNvSpPr txBox="1">
            <a:spLocks noChangeArrowheads="1"/>
          </p:cNvSpPr>
          <p:nvPr/>
        </p:nvSpPr>
        <p:spPr bwMode="auto">
          <a:xfrm>
            <a:off x="5334000" y="49514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605" name="TextBox 13"/>
          <p:cNvSpPr txBox="1">
            <a:spLocks noChangeArrowheads="1"/>
          </p:cNvSpPr>
          <p:nvPr/>
        </p:nvSpPr>
        <p:spPr bwMode="auto">
          <a:xfrm>
            <a:off x="5338763"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
        <p:nvSpPr>
          <p:cNvPr id="24606" name="TextBox 13"/>
          <p:cNvSpPr txBox="1">
            <a:spLocks noChangeArrowheads="1"/>
          </p:cNvSpPr>
          <p:nvPr/>
        </p:nvSpPr>
        <p:spPr bwMode="auto">
          <a:xfrm>
            <a:off x="782161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KEYS</a:t>
            </a:r>
          </a:p>
        </p:txBody>
      </p:sp>
      <p:sp>
        <p:nvSpPr>
          <p:cNvPr id="24607" name="TextBox 13"/>
          <p:cNvSpPr txBox="1">
            <a:spLocks noChangeArrowheads="1"/>
          </p:cNvSpPr>
          <p:nvPr/>
        </p:nvSpPr>
        <p:spPr bwMode="auto">
          <a:xfrm>
            <a:off x="782637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2"/>
          <p:cNvSpPr>
            <a:spLocks noChangeArrowheads="1"/>
          </p:cNvSpPr>
          <p:nvPr/>
        </p:nvSpPr>
        <p:spPr bwMode="auto">
          <a:xfrm>
            <a:off x="4187825" y="1509713"/>
            <a:ext cx="7431088" cy="38369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3100">
              <a:solidFill>
                <a:srgbClr val="0076A3"/>
              </a:solidFill>
              <a:latin typeface="Roboto"/>
            </a:endParaRPr>
          </a:p>
        </p:txBody>
      </p:sp>
      <p:sp>
        <p:nvSpPr>
          <p:cNvPr id="25603" name="Rectangle 42"/>
          <p:cNvSpPr>
            <a:spLocks noChangeArrowheads="1"/>
          </p:cNvSpPr>
          <p:nvPr/>
        </p:nvSpPr>
        <p:spPr bwMode="auto">
          <a:xfrm>
            <a:off x="444500" y="5465763"/>
            <a:ext cx="11174413" cy="230187"/>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3100">
              <a:solidFill>
                <a:srgbClr val="0076A3"/>
              </a:solidFill>
              <a:latin typeface="Roboto"/>
            </a:endParaRPr>
          </a:p>
        </p:txBody>
      </p:sp>
      <p:sp>
        <p:nvSpPr>
          <p:cNvPr id="25604" name="Rectangle 44"/>
          <p:cNvSpPr>
            <a:spLocks noChangeArrowheads="1"/>
          </p:cNvSpPr>
          <p:nvPr/>
        </p:nvSpPr>
        <p:spPr bwMode="auto">
          <a:xfrm>
            <a:off x="444500" y="5465763"/>
            <a:ext cx="331788" cy="230187"/>
          </a:xfrm>
          <a:prstGeom prst="rect">
            <a:avLst/>
          </a:prstGeom>
          <a:solidFill>
            <a:srgbClr val="BAA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613" eaLnBrk="1" hangingPunct="1"/>
            <a:endParaRPr lang="en-US" altLang="zh-CN" sz="3100">
              <a:solidFill>
                <a:srgbClr val="0076A3"/>
              </a:solidFill>
              <a:latin typeface="Roboto"/>
            </a:endParaRPr>
          </a:p>
        </p:txBody>
      </p:sp>
      <p:sp>
        <p:nvSpPr>
          <p:cNvPr id="25605" name="TextBox 2047"/>
          <p:cNvSpPr txBox="1">
            <a:spLocks noChangeArrowheads="1"/>
          </p:cNvSpPr>
          <p:nvPr/>
        </p:nvSpPr>
        <p:spPr bwMode="auto">
          <a:xfrm>
            <a:off x="4384675" y="2009775"/>
            <a:ext cx="379413"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300">
                <a:solidFill>
                  <a:srgbClr val="FFFFFF"/>
                </a:solidFill>
                <a:latin typeface="Roboto"/>
                <a:ea typeface="Roboto"/>
                <a:cs typeface="Roboto"/>
              </a:rPr>
              <a:t>”</a:t>
            </a:r>
            <a:endParaRPr lang="en-US" altLang="zh-CN" sz="3100">
              <a:solidFill>
                <a:srgbClr val="000000"/>
              </a:solidFill>
              <a:latin typeface="Roboto"/>
            </a:endParaRPr>
          </a:p>
        </p:txBody>
      </p:sp>
      <p:sp>
        <p:nvSpPr>
          <p:cNvPr id="25606" name="TextBox 47"/>
          <p:cNvSpPr txBox="1">
            <a:spLocks noChangeArrowheads="1"/>
          </p:cNvSpPr>
          <p:nvPr/>
        </p:nvSpPr>
        <p:spPr bwMode="auto">
          <a:xfrm>
            <a:off x="10861675" y="3622675"/>
            <a:ext cx="3810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itchFamily="34" charset="0"/>
                <a:ea typeface="宋体" pitchFamily="2" charset="-122"/>
              </a:defRPr>
            </a:lvl1pPr>
            <a:lvl2pPr marL="742950" indent="-285750" defTabSz="1217613">
              <a:defRPr>
                <a:solidFill>
                  <a:schemeClr val="tx1"/>
                </a:solidFill>
                <a:latin typeface="Calibri" pitchFamily="34" charset="0"/>
                <a:ea typeface="宋体" pitchFamily="2" charset="-122"/>
              </a:defRPr>
            </a:lvl2pPr>
            <a:lvl3pPr marL="1143000" indent="-228600" defTabSz="1217613">
              <a:defRPr>
                <a:solidFill>
                  <a:schemeClr val="tx1"/>
                </a:solidFill>
                <a:latin typeface="Calibri" pitchFamily="34" charset="0"/>
                <a:ea typeface="宋体" pitchFamily="2" charset="-122"/>
              </a:defRPr>
            </a:lvl3pPr>
            <a:lvl4pPr marL="1600200" indent="-228600" defTabSz="1217613">
              <a:defRPr>
                <a:solidFill>
                  <a:schemeClr val="tx1"/>
                </a:solidFill>
                <a:latin typeface="Calibri" pitchFamily="34" charset="0"/>
                <a:ea typeface="宋体" pitchFamily="2" charset="-122"/>
              </a:defRPr>
            </a:lvl4pPr>
            <a:lvl5pPr marL="2057400" indent="-228600" defTabSz="1217613">
              <a:defRPr>
                <a:solidFill>
                  <a:schemeClr val="tx1"/>
                </a:solidFill>
                <a:latin typeface="Calibri" pitchFamily="34" charset="0"/>
                <a:ea typeface="宋体" pitchFamily="2" charset="-122"/>
              </a:defRPr>
            </a:lvl5pPr>
            <a:lvl6pPr marL="25146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7613"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5300">
                <a:solidFill>
                  <a:srgbClr val="FFFFFF"/>
                </a:solidFill>
                <a:latin typeface="Roboto"/>
                <a:ea typeface="Roboto"/>
                <a:cs typeface="Roboto"/>
              </a:rPr>
              <a:t>”</a:t>
            </a:r>
            <a:endParaRPr lang="en-US" altLang="zh-CN" sz="3100">
              <a:solidFill>
                <a:srgbClr val="000000"/>
              </a:solidFill>
              <a:latin typeface="Roboto"/>
            </a:endParaRPr>
          </a:p>
        </p:txBody>
      </p:sp>
      <p:pic>
        <p:nvPicPr>
          <p:cNvPr id="25607" name="Picture 3" descr="PIC4.jpg"/>
          <p:cNvPicPr>
            <a:picLocks noChangeAspect="1" noChangeArrowheads="1"/>
          </p:cNvPicPr>
          <p:nvPr/>
        </p:nvPicPr>
        <p:blipFill>
          <a:blip r:embed="rId2">
            <a:extLst>
              <a:ext uri="{28A0092B-C50C-407E-A947-70E740481C1C}">
                <a14:useLocalDpi xmlns:a14="http://schemas.microsoft.com/office/drawing/2010/main" val="0"/>
              </a:ext>
            </a:extLst>
          </a:blip>
          <a:srcRect l="42937" t="2882" r="12627" b="16098"/>
          <a:stretch>
            <a:fillRect/>
          </a:stretch>
        </p:blipFill>
        <p:spPr bwMode="auto">
          <a:xfrm>
            <a:off x="444500" y="1509713"/>
            <a:ext cx="3743325"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8" name="矩形 7"/>
          <p:cNvSpPr>
            <a:spLocks noChangeArrowheads="1"/>
          </p:cNvSpPr>
          <p:nvPr/>
        </p:nvSpPr>
        <p:spPr bwMode="auto">
          <a:xfrm>
            <a:off x="4764088" y="2228850"/>
            <a:ext cx="6097587" cy="1885950"/>
          </a:xfrm>
          <a:prstGeom prst="rect">
            <a:avLst/>
          </a:prstGeom>
          <a:solidFill>
            <a:srgbClr val="2B2B2B"/>
          </a:solidFill>
          <a:ln w="3175">
            <a:solidFill>
              <a:srgbClr val="FFFFFF"/>
            </a:solidFill>
            <a:miter lim="800000"/>
            <a:headEnd/>
            <a:tailEnd/>
          </a:ln>
        </p:spPr>
        <p:txBody>
          <a:bodyPr anchor="ctr"/>
          <a:lstStyle/>
          <a:p>
            <a:pPr algn="ctr" eaLnBrk="1" hangingPunct="1"/>
            <a:endParaRPr lang="zh-CN" altLang="en-US">
              <a:solidFill>
                <a:srgbClr val="FFFFFF"/>
              </a:solidFill>
            </a:endParaRPr>
          </a:p>
        </p:txBody>
      </p:sp>
      <p:sp>
        <p:nvSpPr>
          <p:cNvPr id="25609" name="矩形 8"/>
          <p:cNvSpPr>
            <a:spLocks noChangeArrowheads="1"/>
          </p:cNvSpPr>
          <p:nvPr/>
        </p:nvSpPr>
        <p:spPr bwMode="auto">
          <a:xfrm>
            <a:off x="5456238" y="2847975"/>
            <a:ext cx="47132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Please read the instructions and more work at the end of the manual template.</a:t>
            </a:r>
          </a:p>
        </p:txBody>
      </p:sp>
      <p:sp>
        <p:nvSpPr>
          <p:cNvPr id="25610" name="矩形 9"/>
          <p:cNvSpPr>
            <a:spLocks noChangeArrowheads="1"/>
          </p:cNvSpPr>
          <p:nvPr/>
        </p:nvSpPr>
        <p:spPr bwMode="auto">
          <a:xfrm>
            <a:off x="4764088" y="4278313"/>
            <a:ext cx="6097587"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pic>
        <p:nvPicPr>
          <p:cNvPr id="25611" name="图片 20"/>
          <p:cNvPicPr>
            <a:picLocks noChangeAspect="1" noChangeArrowheads="1"/>
          </p:cNvPicPr>
          <p:nvPr/>
        </p:nvPicPr>
        <p:blipFill>
          <a:blip r:embed="rId3">
            <a:extLst>
              <a:ext uri="{28A0092B-C50C-407E-A947-70E740481C1C}">
                <a14:useLocalDpi xmlns:a14="http://schemas.microsoft.com/office/drawing/2010/main" val="0"/>
              </a:ext>
            </a:extLst>
          </a:blip>
          <a:srcRect l="10336" t="3136" r="253" b="1424"/>
          <a:stretch>
            <a:fillRect/>
          </a:stretch>
        </p:blipFill>
        <p:spPr bwMode="auto">
          <a:xfrm>
            <a:off x="401638" y="1509713"/>
            <a:ext cx="3789362"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12" name="组合 21"/>
          <p:cNvGrpSpPr>
            <a:grpSpLocks/>
          </p:cNvGrpSpPr>
          <p:nvPr/>
        </p:nvGrpSpPr>
        <p:grpSpPr bwMode="auto">
          <a:xfrm flipV="1">
            <a:off x="2598738" y="728663"/>
            <a:ext cx="9583737" cy="66675"/>
            <a:chOff x="0" y="0"/>
            <a:chExt cx="17795517" cy="198783"/>
          </a:xfrm>
        </p:grpSpPr>
        <p:sp>
          <p:nvSpPr>
            <p:cNvPr id="25620" name="矩形 22"/>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5621" name="组合 23"/>
            <p:cNvGrpSpPr>
              <a:grpSpLocks/>
            </p:cNvGrpSpPr>
            <p:nvPr/>
          </p:nvGrpSpPr>
          <p:grpSpPr bwMode="auto">
            <a:xfrm>
              <a:off x="3141995" y="0"/>
              <a:ext cx="14653522" cy="198783"/>
              <a:chOff x="0" y="0"/>
              <a:chExt cx="14653522" cy="198783"/>
            </a:xfrm>
          </p:grpSpPr>
          <p:sp>
            <p:nvSpPr>
              <p:cNvPr id="25622" name="矩形 24"/>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3" name="矩形 25"/>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4" name="矩形 26"/>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25" name="矩形 27"/>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25613" name="组合 30"/>
          <p:cNvGrpSpPr>
            <a:grpSpLocks/>
          </p:cNvGrpSpPr>
          <p:nvPr/>
        </p:nvGrpSpPr>
        <p:grpSpPr bwMode="auto">
          <a:xfrm flipV="1">
            <a:off x="-28575" y="6269038"/>
            <a:ext cx="9585325" cy="66675"/>
            <a:chOff x="0" y="0"/>
            <a:chExt cx="17795517" cy="198783"/>
          </a:xfrm>
        </p:grpSpPr>
        <p:sp>
          <p:nvSpPr>
            <p:cNvPr id="25614"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5615" name="组合 32"/>
            <p:cNvGrpSpPr>
              <a:grpSpLocks/>
            </p:cNvGrpSpPr>
            <p:nvPr/>
          </p:nvGrpSpPr>
          <p:grpSpPr bwMode="auto">
            <a:xfrm>
              <a:off x="3141995" y="0"/>
              <a:ext cx="14653522" cy="198783"/>
              <a:chOff x="0" y="0"/>
              <a:chExt cx="14653522" cy="198783"/>
            </a:xfrm>
          </p:grpSpPr>
          <p:sp>
            <p:nvSpPr>
              <p:cNvPr id="25616"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7"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8"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5619"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3"/>
          <p:cNvPicPr>
            <a:picLocks noChangeAspect="1" noChangeArrowheads="1"/>
          </p:cNvPicPr>
          <p:nvPr/>
        </p:nvPicPr>
        <p:blipFill>
          <a:blip r:embed="rId2">
            <a:extLst>
              <a:ext uri="{28A0092B-C50C-407E-A947-70E740481C1C}">
                <a14:useLocalDpi xmlns:a14="http://schemas.microsoft.com/office/drawing/2010/main" val="0"/>
              </a:ext>
            </a:extLst>
          </a:blip>
          <a:srcRect r="548"/>
          <a:stretch>
            <a:fillRect/>
          </a:stretch>
        </p:blipFill>
        <p:spPr bwMode="auto">
          <a:xfrm>
            <a:off x="-68263" y="-3175"/>
            <a:ext cx="12260263"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20"/>
          <p:cNvSpPr>
            <a:spLocks noChangeArrowheads="1"/>
          </p:cNvSpPr>
          <p:nvPr/>
        </p:nvSpPr>
        <p:spPr bwMode="auto">
          <a:xfrm>
            <a:off x="-68263" y="1798638"/>
            <a:ext cx="12260263" cy="3659187"/>
          </a:xfrm>
          <a:prstGeom prst="rect">
            <a:avLst/>
          </a:prstGeom>
          <a:solidFill>
            <a:srgbClr val="BF2121">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空心弧 1"/>
          <p:cNvSpPr>
            <a:spLocks/>
          </p:cNvSpPr>
          <p:nvPr/>
        </p:nvSpPr>
        <p:spPr bwMode="auto">
          <a:xfrm rot="4300279">
            <a:off x="1388269" y="2037557"/>
            <a:ext cx="1800225" cy="1798637"/>
          </a:xfrm>
          <a:custGeom>
            <a:avLst/>
            <a:gdLst>
              <a:gd name="T0" fmla="*/ 1133789 w 1800000"/>
              <a:gd name="T1" fmla="*/ 30529 h 1800000"/>
              <a:gd name="T2" fmla="*/ 1775029 w 1800000"/>
              <a:gd name="T3" fmla="*/ 1110933 h 1800000"/>
              <a:gd name="T4" fmla="*/ 701562 w 1800000"/>
              <a:gd name="T5" fmla="*/ 1769671 h 1800000"/>
              <a:gd name="T6" fmla="*/ 18578 w 1800000"/>
              <a:gd name="T7" fmla="*/ 714879 h 1800000"/>
              <a:gd name="T8" fmla="*/ 277107 w 1800000"/>
              <a:gd name="T9" fmla="*/ 767939 h 1800000"/>
              <a:gd name="T10" fmla="*/ 759917 w 1800000"/>
              <a:gd name="T11" fmla="*/ 1513591 h 1800000"/>
              <a:gd name="T12" fmla="*/ 1518774 w 1800000"/>
              <a:gd name="T13" fmla="*/ 1047915 h 1800000"/>
              <a:gd name="T14" fmla="*/ 1065466 w 1800000"/>
              <a:gd name="T15" fmla="*/ 284157 h 1800000"/>
              <a:gd name="T16" fmla="*/ 1133789 w 1800000"/>
              <a:gd name="T17" fmla="*/ 30529 h 180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0000" h="1800000">
                <a:moveTo>
                  <a:pt x="1132937" y="30667"/>
                </a:moveTo>
                <a:cubicBezTo>
                  <a:pt x="1606469" y="157550"/>
                  <a:pt x="1891350" y="640083"/>
                  <a:pt x="1773697" y="1115993"/>
                </a:cubicBezTo>
                <a:cubicBezTo>
                  <a:pt x="1656044" y="1591902"/>
                  <a:pt x="1179140" y="1886110"/>
                  <a:pt x="701034" y="1777732"/>
                </a:cubicBezTo>
                <a:cubicBezTo>
                  <a:pt x="222927" y="1669354"/>
                  <a:pt x="-80497" y="1198260"/>
                  <a:pt x="18566" y="718136"/>
                </a:cubicBezTo>
                <a:lnTo>
                  <a:pt x="276897" y="771437"/>
                </a:lnTo>
                <a:cubicBezTo>
                  <a:pt x="206868" y="1110846"/>
                  <a:pt x="421364" y="1443872"/>
                  <a:pt x="759347" y="1520486"/>
                </a:cubicBezTo>
                <a:cubicBezTo>
                  <a:pt x="1097330" y="1597101"/>
                  <a:pt x="1434463" y="1389119"/>
                  <a:pt x="1517634" y="1052689"/>
                </a:cubicBezTo>
                <a:cubicBezTo>
                  <a:pt x="1600805" y="716259"/>
                  <a:pt x="1399417" y="375146"/>
                  <a:pt x="1064668" y="285451"/>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椭圆 2"/>
          <p:cNvSpPr>
            <a:spLocks noChangeArrowheads="1"/>
          </p:cNvSpPr>
          <p:nvPr/>
        </p:nvSpPr>
        <p:spPr bwMode="auto">
          <a:xfrm rot="4300279">
            <a:off x="15827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6630" name="KSO_Shape"/>
          <p:cNvSpPr>
            <a:spLocks/>
          </p:cNvSpPr>
          <p:nvPr/>
        </p:nvSpPr>
        <p:spPr bwMode="auto">
          <a:xfrm flipH="1">
            <a:off x="1909763" y="2628900"/>
            <a:ext cx="808037" cy="673100"/>
          </a:xfrm>
          <a:custGeom>
            <a:avLst/>
            <a:gdLst>
              <a:gd name="T0" fmla="*/ 2147483647 w 282"/>
              <a:gd name="T1" fmla="*/ 2147483647 h 235"/>
              <a:gd name="T2" fmla="*/ 2147483647 w 282"/>
              <a:gd name="T3" fmla="*/ 2147483647 h 235"/>
              <a:gd name="T4" fmla="*/ 2147483647 w 282"/>
              <a:gd name="T5" fmla="*/ 2147483647 h 235"/>
              <a:gd name="T6" fmla="*/ 2147483647 w 282"/>
              <a:gd name="T7" fmla="*/ 2147483647 h 235"/>
              <a:gd name="T8" fmla="*/ 2147483647 w 282"/>
              <a:gd name="T9" fmla="*/ 2147483647 h 235"/>
              <a:gd name="T10" fmla="*/ 2147483647 w 282"/>
              <a:gd name="T11" fmla="*/ 2147483647 h 235"/>
              <a:gd name="T12" fmla="*/ 2147483647 w 282"/>
              <a:gd name="T13" fmla="*/ 2147483647 h 235"/>
              <a:gd name="T14" fmla="*/ 2147483647 w 282"/>
              <a:gd name="T15" fmla="*/ 2147483647 h 235"/>
              <a:gd name="T16" fmla="*/ 2147483647 w 282"/>
              <a:gd name="T17" fmla="*/ 2147483647 h 235"/>
              <a:gd name="T18" fmla="*/ 2147483647 w 282"/>
              <a:gd name="T19" fmla="*/ 2147483647 h 235"/>
              <a:gd name="T20" fmla="*/ 2147483647 w 282"/>
              <a:gd name="T21" fmla="*/ 2147483647 h 235"/>
              <a:gd name="T22" fmla="*/ 2147483647 w 282"/>
              <a:gd name="T23" fmla="*/ 2147483647 h 235"/>
              <a:gd name="T24" fmla="*/ 2147483647 w 282"/>
              <a:gd name="T25" fmla="*/ 2147483647 h 235"/>
              <a:gd name="T26" fmla="*/ 2147483647 w 282"/>
              <a:gd name="T27" fmla="*/ 2147483647 h 235"/>
              <a:gd name="T28" fmla="*/ 2147483647 w 282"/>
              <a:gd name="T29" fmla="*/ 2147483647 h 235"/>
              <a:gd name="T30" fmla="*/ 2147483647 w 282"/>
              <a:gd name="T31" fmla="*/ 2147483647 h 235"/>
              <a:gd name="T32" fmla="*/ 2147483647 w 282"/>
              <a:gd name="T33" fmla="*/ 2147483647 h 235"/>
              <a:gd name="T34" fmla="*/ 2147483647 w 282"/>
              <a:gd name="T35" fmla="*/ 2147483647 h 235"/>
              <a:gd name="T36" fmla="*/ 2147483647 w 282"/>
              <a:gd name="T37" fmla="*/ 2147483647 h 235"/>
              <a:gd name="T38" fmla="*/ 2147483647 w 282"/>
              <a:gd name="T39" fmla="*/ 2147483647 h 235"/>
              <a:gd name="T40" fmla="*/ 2147483647 w 282"/>
              <a:gd name="T41" fmla="*/ 2147483647 h 235"/>
              <a:gd name="T42" fmla="*/ 2147483647 w 282"/>
              <a:gd name="T43" fmla="*/ 2147483647 h 235"/>
              <a:gd name="T44" fmla="*/ 2147483647 w 282"/>
              <a:gd name="T45" fmla="*/ 2147483647 h 235"/>
              <a:gd name="T46" fmla="*/ 2147483647 w 282"/>
              <a:gd name="T47" fmla="*/ 2147483647 h 235"/>
              <a:gd name="T48" fmla="*/ 2147483647 w 282"/>
              <a:gd name="T49" fmla="*/ 2147483647 h 235"/>
              <a:gd name="T50" fmla="*/ 2147483647 w 282"/>
              <a:gd name="T51" fmla="*/ 2147483647 h 235"/>
              <a:gd name="T52" fmla="*/ 2147483647 w 282"/>
              <a:gd name="T53" fmla="*/ 2147483647 h 235"/>
              <a:gd name="T54" fmla="*/ 2147483647 w 282"/>
              <a:gd name="T55" fmla="*/ 2147483647 h 235"/>
              <a:gd name="T56" fmla="*/ 2147483647 w 282"/>
              <a:gd name="T57" fmla="*/ 2147483647 h 235"/>
              <a:gd name="T58" fmla="*/ 2147483647 w 282"/>
              <a:gd name="T59" fmla="*/ 2147483647 h 235"/>
              <a:gd name="T60" fmla="*/ 2147483647 w 282"/>
              <a:gd name="T61" fmla="*/ 2147483647 h 235"/>
              <a:gd name="T62" fmla="*/ 2147483647 w 282"/>
              <a:gd name="T63" fmla="*/ 2147483647 h 235"/>
              <a:gd name="T64" fmla="*/ 2147483647 w 282"/>
              <a:gd name="T65" fmla="*/ 2147483647 h 235"/>
              <a:gd name="T66" fmla="*/ 2147483647 w 282"/>
              <a:gd name="T67" fmla="*/ 2147483647 h 235"/>
              <a:gd name="T68" fmla="*/ 2147483647 w 282"/>
              <a:gd name="T69" fmla="*/ 2147483647 h 235"/>
              <a:gd name="T70" fmla="*/ 2147483647 w 282"/>
              <a:gd name="T71" fmla="*/ 2147483647 h 235"/>
              <a:gd name="T72" fmla="*/ 2147483647 w 282"/>
              <a:gd name="T73" fmla="*/ 2147483647 h 235"/>
              <a:gd name="T74" fmla="*/ 2147483647 w 282"/>
              <a:gd name="T75" fmla="*/ 2147483647 h 235"/>
              <a:gd name="T76" fmla="*/ 2147483647 w 282"/>
              <a:gd name="T77" fmla="*/ 2147483647 h 235"/>
              <a:gd name="T78" fmla="*/ 2147483647 w 282"/>
              <a:gd name="T79" fmla="*/ 2147483647 h 235"/>
              <a:gd name="T80" fmla="*/ 2147483647 w 282"/>
              <a:gd name="T81" fmla="*/ 2147483647 h 235"/>
              <a:gd name="T82" fmla="*/ 2147483647 w 282"/>
              <a:gd name="T83" fmla="*/ 2147483647 h 235"/>
              <a:gd name="T84" fmla="*/ 2147483647 w 282"/>
              <a:gd name="T85" fmla="*/ 2147483647 h 235"/>
              <a:gd name="T86" fmla="*/ 2147483647 w 282"/>
              <a:gd name="T87" fmla="*/ 2147483647 h 235"/>
              <a:gd name="T88" fmla="*/ 2147483647 w 282"/>
              <a:gd name="T89" fmla="*/ 2147483647 h 235"/>
              <a:gd name="T90" fmla="*/ 2147483647 w 282"/>
              <a:gd name="T91" fmla="*/ 2147483647 h 235"/>
              <a:gd name="T92" fmla="*/ 2147483647 w 282"/>
              <a:gd name="T93" fmla="*/ 2147483647 h 235"/>
              <a:gd name="T94" fmla="*/ 2147483647 w 282"/>
              <a:gd name="T95" fmla="*/ 2147483647 h 235"/>
              <a:gd name="T96" fmla="*/ 2147483647 w 282"/>
              <a:gd name="T97" fmla="*/ 2147483647 h 235"/>
              <a:gd name="T98" fmla="*/ 2147483647 w 282"/>
              <a:gd name="T99" fmla="*/ 2147483647 h 235"/>
              <a:gd name="T100" fmla="*/ 2147483647 w 282"/>
              <a:gd name="T101" fmla="*/ 2147483647 h 235"/>
              <a:gd name="T102" fmla="*/ 0 w 282"/>
              <a:gd name="T103" fmla="*/ 2147483647 h 235"/>
              <a:gd name="T104" fmla="*/ 0 w 282"/>
              <a:gd name="T105" fmla="*/ 2147483647 h 235"/>
              <a:gd name="T106" fmla="*/ 2147483647 w 282"/>
              <a:gd name="T107" fmla="*/ 2147483647 h 235"/>
              <a:gd name="T108" fmla="*/ 2147483647 w 282"/>
              <a:gd name="T109" fmla="*/ 2147483647 h 235"/>
              <a:gd name="T110" fmla="*/ 2147483647 w 282"/>
              <a:gd name="T111" fmla="*/ 2147483647 h 235"/>
              <a:gd name="T112" fmla="*/ 2147483647 w 282"/>
              <a:gd name="T113" fmla="*/ 2147483647 h 235"/>
              <a:gd name="T114" fmla="*/ 2147483647 w 282"/>
              <a:gd name="T115" fmla="*/ 2147483647 h 235"/>
              <a:gd name="T116" fmla="*/ 2147483647 w 282"/>
              <a:gd name="T117" fmla="*/ 2147483647 h 235"/>
              <a:gd name="T118" fmla="*/ 2147483647 w 282"/>
              <a:gd name="T119" fmla="*/ 2147483647 h 235"/>
              <a:gd name="T120" fmla="*/ 2147483647 w 282"/>
              <a:gd name="T121" fmla="*/ 2147483647 h 235"/>
              <a:gd name="T122" fmla="*/ 2147483647 w 282"/>
              <a:gd name="T123" fmla="*/ 2147483647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矩形 4"/>
          <p:cNvSpPr>
            <a:spLocks noChangeArrowheads="1"/>
          </p:cNvSpPr>
          <p:nvPr/>
        </p:nvSpPr>
        <p:spPr bwMode="auto">
          <a:xfrm>
            <a:off x="12652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2400">
                <a:solidFill>
                  <a:schemeClr val="bg1"/>
                </a:solidFill>
                <a:latin typeface="Arial" pitchFamily="34" charset="0"/>
                <a:ea typeface="微软雅黑" pitchFamily="34" charset="-122"/>
                <a:sym typeface="Arial" pitchFamily="34" charset="0"/>
              </a:rPr>
              <a:t>75%</a:t>
            </a:r>
            <a:endParaRPr lang="zh-CN" altLang="en-US" sz="2400">
              <a:solidFill>
                <a:schemeClr val="bg1"/>
              </a:solidFill>
              <a:latin typeface="Arial" pitchFamily="34" charset="0"/>
              <a:ea typeface="微软雅黑" pitchFamily="34" charset="-122"/>
              <a:sym typeface="Arial" pitchFamily="34" charset="0"/>
            </a:endParaRPr>
          </a:p>
        </p:txBody>
      </p:sp>
      <p:sp>
        <p:nvSpPr>
          <p:cNvPr id="26632" name="空心弧 5"/>
          <p:cNvSpPr>
            <a:spLocks/>
          </p:cNvSpPr>
          <p:nvPr/>
        </p:nvSpPr>
        <p:spPr bwMode="auto">
          <a:xfrm rot="4300279">
            <a:off x="5096669" y="2037557"/>
            <a:ext cx="1800225" cy="1798637"/>
          </a:xfrm>
          <a:custGeom>
            <a:avLst/>
            <a:gdLst>
              <a:gd name="T0" fmla="*/ 1133789 w 1800000"/>
              <a:gd name="T1" fmla="*/ 30529 h 1800000"/>
              <a:gd name="T2" fmla="*/ 1801276 w 1800000"/>
              <a:gd name="T3" fmla="*/ 884421 h 1800000"/>
              <a:gd name="T4" fmla="*/ 1156037 w 1800000"/>
              <a:gd name="T5" fmla="*/ 1755074 h 1800000"/>
              <a:gd name="T6" fmla="*/ 138579 w 1800000"/>
              <a:gd name="T7" fmla="*/ 1373413 h 1800000"/>
              <a:gd name="T8" fmla="*/ 310175 w 1800000"/>
              <a:gd name="T9" fmla="*/ 1265901 h 1800000"/>
              <a:gd name="T10" fmla="*/ 1098540 w 1800000"/>
              <a:gd name="T11" fmla="*/ 1561627 h 1800000"/>
              <a:gd name="T12" fmla="*/ 1598499 w 1800000"/>
              <a:gd name="T13" fmla="*/ 887009 h 1800000"/>
              <a:gd name="T14" fmla="*/ 1081299 w 1800000"/>
              <a:gd name="T15" fmla="*/ 225380 h 1800000"/>
              <a:gd name="T16" fmla="*/ 1133789 w 1800000"/>
              <a:gd name="T17" fmla="*/ 30529 h 1800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00000" h="1800000">
                <a:moveTo>
                  <a:pt x="1132937" y="30667"/>
                </a:moveTo>
                <a:cubicBezTo>
                  <a:pt x="1522259" y="134986"/>
                  <a:pt x="1794753" y="485427"/>
                  <a:pt x="1799926" y="888450"/>
                </a:cubicBezTo>
                <a:cubicBezTo>
                  <a:pt x="1805099" y="1291473"/>
                  <a:pt x="1541689" y="1648793"/>
                  <a:pt x="1155173" y="1763069"/>
                </a:cubicBezTo>
                <a:cubicBezTo>
                  <a:pt x="768657" y="1877346"/>
                  <a:pt x="353292" y="1720710"/>
                  <a:pt x="138477" y="1379670"/>
                </a:cubicBezTo>
                <a:lnTo>
                  <a:pt x="309941" y="1271667"/>
                </a:lnTo>
                <a:cubicBezTo>
                  <a:pt x="476388" y="1535919"/>
                  <a:pt x="798229" y="1657286"/>
                  <a:pt x="1097718" y="1568740"/>
                </a:cubicBezTo>
                <a:cubicBezTo>
                  <a:pt x="1397206" y="1480194"/>
                  <a:pt x="1601307" y="1203328"/>
                  <a:pt x="1597299" y="891050"/>
                </a:cubicBezTo>
                <a:cubicBezTo>
                  <a:pt x="1593291" y="578772"/>
                  <a:pt x="1382152" y="307236"/>
                  <a:pt x="1080489" y="226406"/>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椭圆 6"/>
          <p:cNvSpPr>
            <a:spLocks noChangeArrowheads="1"/>
          </p:cNvSpPr>
          <p:nvPr/>
        </p:nvSpPr>
        <p:spPr bwMode="auto">
          <a:xfrm rot="4300279">
            <a:off x="52911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6634" name="KSO_Shape"/>
          <p:cNvSpPr>
            <a:spLocks/>
          </p:cNvSpPr>
          <p:nvPr/>
        </p:nvSpPr>
        <p:spPr bwMode="auto">
          <a:xfrm flipH="1">
            <a:off x="5618163" y="2628900"/>
            <a:ext cx="808037" cy="673100"/>
          </a:xfrm>
          <a:custGeom>
            <a:avLst/>
            <a:gdLst>
              <a:gd name="T0" fmla="*/ 2147483647 w 282"/>
              <a:gd name="T1" fmla="*/ 2147483647 h 235"/>
              <a:gd name="T2" fmla="*/ 2147483647 w 282"/>
              <a:gd name="T3" fmla="*/ 2147483647 h 235"/>
              <a:gd name="T4" fmla="*/ 2147483647 w 282"/>
              <a:gd name="T5" fmla="*/ 2147483647 h 235"/>
              <a:gd name="T6" fmla="*/ 2147483647 w 282"/>
              <a:gd name="T7" fmla="*/ 2147483647 h 235"/>
              <a:gd name="T8" fmla="*/ 2147483647 w 282"/>
              <a:gd name="T9" fmla="*/ 2147483647 h 235"/>
              <a:gd name="T10" fmla="*/ 2147483647 w 282"/>
              <a:gd name="T11" fmla="*/ 2147483647 h 235"/>
              <a:gd name="T12" fmla="*/ 2147483647 w 282"/>
              <a:gd name="T13" fmla="*/ 2147483647 h 235"/>
              <a:gd name="T14" fmla="*/ 2147483647 w 282"/>
              <a:gd name="T15" fmla="*/ 2147483647 h 235"/>
              <a:gd name="T16" fmla="*/ 2147483647 w 282"/>
              <a:gd name="T17" fmla="*/ 2147483647 h 235"/>
              <a:gd name="T18" fmla="*/ 2147483647 w 282"/>
              <a:gd name="T19" fmla="*/ 2147483647 h 235"/>
              <a:gd name="T20" fmla="*/ 2147483647 w 282"/>
              <a:gd name="T21" fmla="*/ 2147483647 h 235"/>
              <a:gd name="T22" fmla="*/ 2147483647 w 282"/>
              <a:gd name="T23" fmla="*/ 2147483647 h 235"/>
              <a:gd name="T24" fmla="*/ 2147483647 w 282"/>
              <a:gd name="T25" fmla="*/ 2147483647 h 235"/>
              <a:gd name="T26" fmla="*/ 2147483647 w 282"/>
              <a:gd name="T27" fmla="*/ 2147483647 h 235"/>
              <a:gd name="T28" fmla="*/ 2147483647 w 282"/>
              <a:gd name="T29" fmla="*/ 2147483647 h 235"/>
              <a:gd name="T30" fmla="*/ 2147483647 w 282"/>
              <a:gd name="T31" fmla="*/ 2147483647 h 235"/>
              <a:gd name="T32" fmla="*/ 2147483647 w 282"/>
              <a:gd name="T33" fmla="*/ 2147483647 h 235"/>
              <a:gd name="T34" fmla="*/ 2147483647 w 282"/>
              <a:gd name="T35" fmla="*/ 2147483647 h 235"/>
              <a:gd name="T36" fmla="*/ 2147483647 w 282"/>
              <a:gd name="T37" fmla="*/ 2147483647 h 235"/>
              <a:gd name="T38" fmla="*/ 2147483647 w 282"/>
              <a:gd name="T39" fmla="*/ 2147483647 h 235"/>
              <a:gd name="T40" fmla="*/ 2147483647 w 282"/>
              <a:gd name="T41" fmla="*/ 2147483647 h 235"/>
              <a:gd name="T42" fmla="*/ 2147483647 w 282"/>
              <a:gd name="T43" fmla="*/ 2147483647 h 235"/>
              <a:gd name="T44" fmla="*/ 2147483647 w 282"/>
              <a:gd name="T45" fmla="*/ 2147483647 h 235"/>
              <a:gd name="T46" fmla="*/ 2147483647 w 282"/>
              <a:gd name="T47" fmla="*/ 2147483647 h 235"/>
              <a:gd name="T48" fmla="*/ 2147483647 w 282"/>
              <a:gd name="T49" fmla="*/ 2147483647 h 235"/>
              <a:gd name="T50" fmla="*/ 2147483647 w 282"/>
              <a:gd name="T51" fmla="*/ 2147483647 h 235"/>
              <a:gd name="T52" fmla="*/ 2147483647 w 282"/>
              <a:gd name="T53" fmla="*/ 2147483647 h 235"/>
              <a:gd name="T54" fmla="*/ 2147483647 w 282"/>
              <a:gd name="T55" fmla="*/ 2147483647 h 235"/>
              <a:gd name="T56" fmla="*/ 2147483647 w 282"/>
              <a:gd name="T57" fmla="*/ 2147483647 h 235"/>
              <a:gd name="T58" fmla="*/ 2147483647 w 282"/>
              <a:gd name="T59" fmla="*/ 2147483647 h 235"/>
              <a:gd name="T60" fmla="*/ 2147483647 w 282"/>
              <a:gd name="T61" fmla="*/ 2147483647 h 235"/>
              <a:gd name="T62" fmla="*/ 2147483647 w 282"/>
              <a:gd name="T63" fmla="*/ 2147483647 h 235"/>
              <a:gd name="T64" fmla="*/ 2147483647 w 282"/>
              <a:gd name="T65" fmla="*/ 2147483647 h 235"/>
              <a:gd name="T66" fmla="*/ 2147483647 w 282"/>
              <a:gd name="T67" fmla="*/ 2147483647 h 235"/>
              <a:gd name="T68" fmla="*/ 2147483647 w 282"/>
              <a:gd name="T69" fmla="*/ 2147483647 h 235"/>
              <a:gd name="T70" fmla="*/ 2147483647 w 282"/>
              <a:gd name="T71" fmla="*/ 2147483647 h 235"/>
              <a:gd name="T72" fmla="*/ 2147483647 w 282"/>
              <a:gd name="T73" fmla="*/ 2147483647 h 235"/>
              <a:gd name="T74" fmla="*/ 2147483647 w 282"/>
              <a:gd name="T75" fmla="*/ 2147483647 h 235"/>
              <a:gd name="T76" fmla="*/ 2147483647 w 282"/>
              <a:gd name="T77" fmla="*/ 2147483647 h 235"/>
              <a:gd name="T78" fmla="*/ 2147483647 w 282"/>
              <a:gd name="T79" fmla="*/ 2147483647 h 235"/>
              <a:gd name="T80" fmla="*/ 2147483647 w 282"/>
              <a:gd name="T81" fmla="*/ 2147483647 h 235"/>
              <a:gd name="T82" fmla="*/ 2147483647 w 282"/>
              <a:gd name="T83" fmla="*/ 2147483647 h 235"/>
              <a:gd name="T84" fmla="*/ 2147483647 w 282"/>
              <a:gd name="T85" fmla="*/ 2147483647 h 235"/>
              <a:gd name="T86" fmla="*/ 2147483647 w 282"/>
              <a:gd name="T87" fmla="*/ 2147483647 h 235"/>
              <a:gd name="T88" fmla="*/ 2147483647 w 282"/>
              <a:gd name="T89" fmla="*/ 2147483647 h 235"/>
              <a:gd name="T90" fmla="*/ 2147483647 w 282"/>
              <a:gd name="T91" fmla="*/ 2147483647 h 235"/>
              <a:gd name="T92" fmla="*/ 2147483647 w 282"/>
              <a:gd name="T93" fmla="*/ 2147483647 h 235"/>
              <a:gd name="T94" fmla="*/ 2147483647 w 282"/>
              <a:gd name="T95" fmla="*/ 2147483647 h 235"/>
              <a:gd name="T96" fmla="*/ 2147483647 w 282"/>
              <a:gd name="T97" fmla="*/ 2147483647 h 235"/>
              <a:gd name="T98" fmla="*/ 2147483647 w 282"/>
              <a:gd name="T99" fmla="*/ 2147483647 h 235"/>
              <a:gd name="T100" fmla="*/ 2147483647 w 282"/>
              <a:gd name="T101" fmla="*/ 2147483647 h 235"/>
              <a:gd name="T102" fmla="*/ 0 w 282"/>
              <a:gd name="T103" fmla="*/ 2147483647 h 235"/>
              <a:gd name="T104" fmla="*/ 0 w 282"/>
              <a:gd name="T105" fmla="*/ 2147483647 h 235"/>
              <a:gd name="T106" fmla="*/ 2147483647 w 282"/>
              <a:gd name="T107" fmla="*/ 2147483647 h 235"/>
              <a:gd name="T108" fmla="*/ 2147483647 w 282"/>
              <a:gd name="T109" fmla="*/ 2147483647 h 235"/>
              <a:gd name="T110" fmla="*/ 2147483647 w 282"/>
              <a:gd name="T111" fmla="*/ 2147483647 h 235"/>
              <a:gd name="T112" fmla="*/ 2147483647 w 282"/>
              <a:gd name="T113" fmla="*/ 2147483647 h 235"/>
              <a:gd name="T114" fmla="*/ 2147483647 w 282"/>
              <a:gd name="T115" fmla="*/ 2147483647 h 235"/>
              <a:gd name="T116" fmla="*/ 2147483647 w 282"/>
              <a:gd name="T117" fmla="*/ 2147483647 h 235"/>
              <a:gd name="T118" fmla="*/ 2147483647 w 282"/>
              <a:gd name="T119" fmla="*/ 2147483647 h 235"/>
              <a:gd name="T120" fmla="*/ 2147483647 w 282"/>
              <a:gd name="T121" fmla="*/ 2147483647 h 235"/>
              <a:gd name="T122" fmla="*/ 2147483647 w 282"/>
              <a:gd name="T123" fmla="*/ 2147483647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5" name="矩形 8"/>
          <p:cNvSpPr>
            <a:spLocks noChangeArrowheads="1"/>
          </p:cNvSpPr>
          <p:nvPr/>
        </p:nvSpPr>
        <p:spPr bwMode="auto">
          <a:xfrm>
            <a:off x="49736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2400">
                <a:solidFill>
                  <a:schemeClr val="bg1"/>
                </a:solidFill>
                <a:latin typeface="Arial" pitchFamily="34" charset="0"/>
                <a:ea typeface="微软雅黑" pitchFamily="34" charset="-122"/>
                <a:sym typeface="Arial" pitchFamily="34" charset="0"/>
              </a:rPr>
              <a:t>60%</a:t>
            </a:r>
            <a:endParaRPr lang="zh-CN" altLang="en-US" sz="2400">
              <a:solidFill>
                <a:schemeClr val="bg1"/>
              </a:solidFill>
              <a:latin typeface="Arial" pitchFamily="34" charset="0"/>
              <a:ea typeface="微软雅黑" pitchFamily="34" charset="-122"/>
              <a:sym typeface="Arial" pitchFamily="34" charset="0"/>
            </a:endParaRPr>
          </a:p>
        </p:txBody>
      </p:sp>
      <p:sp>
        <p:nvSpPr>
          <p:cNvPr id="26636" name="椭圆 9"/>
          <p:cNvSpPr>
            <a:spLocks noChangeArrowheads="1"/>
          </p:cNvSpPr>
          <p:nvPr/>
        </p:nvSpPr>
        <p:spPr bwMode="auto">
          <a:xfrm rot="4300279">
            <a:off x="89995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latin typeface="Arial" pitchFamily="34" charset="0"/>
              <a:ea typeface="微软雅黑" pitchFamily="34" charset="-122"/>
              <a:sym typeface="Arial" pitchFamily="34" charset="0"/>
            </a:endParaRPr>
          </a:p>
        </p:txBody>
      </p:sp>
      <p:sp>
        <p:nvSpPr>
          <p:cNvPr id="26637" name="KSO_Shape"/>
          <p:cNvSpPr>
            <a:spLocks/>
          </p:cNvSpPr>
          <p:nvPr/>
        </p:nvSpPr>
        <p:spPr bwMode="auto">
          <a:xfrm flipH="1">
            <a:off x="9326563" y="2628900"/>
            <a:ext cx="808037" cy="673100"/>
          </a:xfrm>
          <a:custGeom>
            <a:avLst/>
            <a:gdLst>
              <a:gd name="T0" fmla="*/ 2147483647 w 282"/>
              <a:gd name="T1" fmla="*/ 2147483647 h 235"/>
              <a:gd name="T2" fmla="*/ 2147483647 w 282"/>
              <a:gd name="T3" fmla="*/ 2147483647 h 235"/>
              <a:gd name="T4" fmla="*/ 2147483647 w 282"/>
              <a:gd name="T5" fmla="*/ 2147483647 h 235"/>
              <a:gd name="T6" fmla="*/ 2147483647 w 282"/>
              <a:gd name="T7" fmla="*/ 2147483647 h 235"/>
              <a:gd name="T8" fmla="*/ 2147483647 w 282"/>
              <a:gd name="T9" fmla="*/ 2147483647 h 235"/>
              <a:gd name="T10" fmla="*/ 2147483647 w 282"/>
              <a:gd name="T11" fmla="*/ 2147483647 h 235"/>
              <a:gd name="T12" fmla="*/ 2147483647 w 282"/>
              <a:gd name="T13" fmla="*/ 2147483647 h 235"/>
              <a:gd name="T14" fmla="*/ 2147483647 w 282"/>
              <a:gd name="T15" fmla="*/ 2147483647 h 235"/>
              <a:gd name="T16" fmla="*/ 2147483647 w 282"/>
              <a:gd name="T17" fmla="*/ 2147483647 h 235"/>
              <a:gd name="T18" fmla="*/ 2147483647 w 282"/>
              <a:gd name="T19" fmla="*/ 2147483647 h 235"/>
              <a:gd name="T20" fmla="*/ 2147483647 w 282"/>
              <a:gd name="T21" fmla="*/ 2147483647 h 235"/>
              <a:gd name="T22" fmla="*/ 2147483647 w 282"/>
              <a:gd name="T23" fmla="*/ 2147483647 h 235"/>
              <a:gd name="T24" fmla="*/ 2147483647 w 282"/>
              <a:gd name="T25" fmla="*/ 2147483647 h 235"/>
              <a:gd name="T26" fmla="*/ 2147483647 w 282"/>
              <a:gd name="T27" fmla="*/ 2147483647 h 235"/>
              <a:gd name="T28" fmla="*/ 2147483647 w 282"/>
              <a:gd name="T29" fmla="*/ 2147483647 h 235"/>
              <a:gd name="T30" fmla="*/ 2147483647 w 282"/>
              <a:gd name="T31" fmla="*/ 2147483647 h 235"/>
              <a:gd name="T32" fmla="*/ 2147483647 w 282"/>
              <a:gd name="T33" fmla="*/ 2147483647 h 235"/>
              <a:gd name="T34" fmla="*/ 2147483647 w 282"/>
              <a:gd name="T35" fmla="*/ 2147483647 h 235"/>
              <a:gd name="T36" fmla="*/ 2147483647 w 282"/>
              <a:gd name="T37" fmla="*/ 2147483647 h 235"/>
              <a:gd name="T38" fmla="*/ 2147483647 w 282"/>
              <a:gd name="T39" fmla="*/ 2147483647 h 235"/>
              <a:gd name="T40" fmla="*/ 2147483647 w 282"/>
              <a:gd name="T41" fmla="*/ 2147483647 h 235"/>
              <a:gd name="T42" fmla="*/ 2147483647 w 282"/>
              <a:gd name="T43" fmla="*/ 2147483647 h 235"/>
              <a:gd name="T44" fmla="*/ 2147483647 w 282"/>
              <a:gd name="T45" fmla="*/ 2147483647 h 235"/>
              <a:gd name="T46" fmla="*/ 2147483647 w 282"/>
              <a:gd name="T47" fmla="*/ 2147483647 h 235"/>
              <a:gd name="T48" fmla="*/ 2147483647 w 282"/>
              <a:gd name="T49" fmla="*/ 2147483647 h 235"/>
              <a:gd name="T50" fmla="*/ 2147483647 w 282"/>
              <a:gd name="T51" fmla="*/ 2147483647 h 235"/>
              <a:gd name="T52" fmla="*/ 2147483647 w 282"/>
              <a:gd name="T53" fmla="*/ 2147483647 h 235"/>
              <a:gd name="T54" fmla="*/ 2147483647 w 282"/>
              <a:gd name="T55" fmla="*/ 2147483647 h 235"/>
              <a:gd name="T56" fmla="*/ 2147483647 w 282"/>
              <a:gd name="T57" fmla="*/ 2147483647 h 235"/>
              <a:gd name="T58" fmla="*/ 2147483647 w 282"/>
              <a:gd name="T59" fmla="*/ 2147483647 h 235"/>
              <a:gd name="T60" fmla="*/ 2147483647 w 282"/>
              <a:gd name="T61" fmla="*/ 2147483647 h 235"/>
              <a:gd name="T62" fmla="*/ 2147483647 w 282"/>
              <a:gd name="T63" fmla="*/ 2147483647 h 235"/>
              <a:gd name="T64" fmla="*/ 2147483647 w 282"/>
              <a:gd name="T65" fmla="*/ 2147483647 h 235"/>
              <a:gd name="T66" fmla="*/ 2147483647 w 282"/>
              <a:gd name="T67" fmla="*/ 2147483647 h 235"/>
              <a:gd name="T68" fmla="*/ 2147483647 w 282"/>
              <a:gd name="T69" fmla="*/ 2147483647 h 235"/>
              <a:gd name="T70" fmla="*/ 2147483647 w 282"/>
              <a:gd name="T71" fmla="*/ 2147483647 h 235"/>
              <a:gd name="T72" fmla="*/ 2147483647 w 282"/>
              <a:gd name="T73" fmla="*/ 2147483647 h 235"/>
              <a:gd name="T74" fmla="*/ 2147483647 w 282"/>
              <a:gd name="T75" fmla="*/ 2147483647 h 235"/>
              <a:gd name="T76" fmla="*/ 2147483647 w 282"/>
              <a:gd name="T77" fmla="*/ 2147483647 h 235"/>
              <a:gd name="T78" fmla="*/ 2147483647 w 282"/>
              <a:gd name="T79" fmla="*/ 2147483647 h 235"/>
              <a:gd name="T80" fmla="*/ 2147483647 w 282"/>
              <a:gd name="T81" fmla="*/ 2147483647 h 235"/>
              <a:gd name="T82" fmla="*/ 2147483647 w 282"/>
              <a:gd name="T83" fmla="*/ 2147483647 h 235"/>
              <a:gd name="T84" fmla="*/ 2147483647 w 282"/>
              <a:gd name="T85" fmla="*/ 2147483647 h 235"/>
              <a:gd name="T86" fmla="*/ 2147483647 w 282"/>
              <a:gd name="T87" fmla="*/ 2147483647 h 235"/>
              <a:gd name="T88" fmla="*/ 2147483647 w 282"/>
              <a:gd name="T89" fmla="*/ 2147483647 h 235"/>
              <a:gd name="T90" fmla="*/ 2147483647 w 282"/>
              <a:gd name="T91" fmla="*/ 2147483647 h 235"/>
              <a:gd name="T92" fmla="*/ 2147483647 w 282"/>
              <a:gd name="T93" fmla="*/ 2147483647 h 235"/>
              <a:gd name="T94" fmla="*/ 2147483647 w 282"/>
              <a:gd name="T95" fmla="*/ 2147483647 h 235"/>
              <a:gd name="T96" fmla="*/ 2147483647 w 282"/>
              <a:gd name="T97" fmla="*/ 2147483647 h 235"/>
              <a:gd name="T98" fmla="*/ 2147483647 w 282"/>
              <a:gd name="T99" fmla="*/ 2147483647 h 235"/>
              <a:gd name="T100" fmla="*/ 2147483647 w 282"/>
              <a:gd name="T101" fmla="*/ 2147483647 h 235"/>
              <a:gd name="T102" fmla="*/ 0 w 282"/>
              <a:gd name="T103" fmla="*/ 2147483647 h 235"/>
              <a:gd name="T104" fmla="*/ 0 w 282"/>
              <a:gd name="T105" fmla="*/ 2147483647 h 235"/>
              <a:gd name="T106" fmla="*/ 2147483647 w 282"/>
              <a:gd name="T107" fmla="*/ 2147483647 h 235"/>
              <a:gd name="T108" fmla="*/ 2147483647 w 282"/>
              <a:gd name="T109" fmla="*/ 2147483647 h 235"/>
              <a:gd name="T110" fmla="*/ 2147483647 w 282"/>
              <a:gd name="T111" fmla="*/ 2147483647 h 235"/>
              <a:gd name="T112" fmla="*/ 2147483647 w 282"/>
              <a:gd name="T113" fmla="*/ 2147483647 h 235"/>
              <a:gd name="T114" fmla="*/ 2147483647 w 282"/>
              <a:gd name="T115" fmla="*/ 2147483647 h 235"/>
              <a:gd name="T116" fmla="*/ 2147483647 w 282"/>
              <a:gd name="T117" fmla="*/ 2147483647 h 235"/>
              <a:gd name="T118" fmla="*/ 2147483647 w 282"/>
              <a:gd name="T119" fmla="*/ 2147483647 h 235"/>
              <a:gd name="T120" fmla="*/ 2147483647 w 282"/>
              <a:gd name="T121" fmla="*/ 2147483647 h 235"/>
              <a:gd name="T122" fmla="*/ 2147483647 w 282"/>
              <a:gd name="T123" fmla="*/ 2147483647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8" name="矩形 11"/>
          <p:cNvSpPr>
            <a:spLocks noChangeArrowheads="1"/>
          </p:cNvSpPr>
          <p:nvPr/>
        </p:nvSpPr>
        <p:spPr bwMode="auto">
          <a:xfrm>
            <a:off x="86820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2400">
                <a:solidFill>
                  <a:schemeClr val="bg1"/>
                </a:solidFill>
                <a:latin typeface="Arial" pitchFamily="34" charset="0"/>
                <a:ea typeface="微软雅黑" pitchFamily="34" charset="-122"/>
                <a:sym typeface="Arial" pitchFamily="34" charset="0"/>
              </a:rPr>
              <a:t>90%</a:t>
            </a:r>
            <a:endParaRPr lang="zh-CN" altLang="en-US" sz="2400">
              <a:solidFill>
                <a:schemeClr val="bg1"/>
              </a:solidFill>
              <a:latin typeface="Arial" pitchFamily="34" charset="0"/>
              <a:ea typeface="微软雅黑" pitchFamily="34" charset="-122"/>
              <a:sym typeface="Arial" pitchFamily="34" charset="0"/>
            </a:endParaRPr>
          </a:p>
        </p:txBody>
      </p:sp>
      <p:sp>
        <p:nvSpPr>
          <p:cNvPr id="26639" name="TextBox 13"/>
          <p:cNvSpPr txBox="1">
            <a:spLocks noChangeArrowheads="1"/>
          </p:cNvSpPr>
          <p:nvPr/>
        </p:nvSpPr>
        <p:spPr bwMode="auto">
          <a:xfrm>
            <a:off x="974725"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文化现状</a:t>
            </a:r>
            <a:endParaRPr lang="en-US" sz="1600" b="1">
              <a:solidFill>
                <a:schemeClr val="bg1"/>
              </a:solidFill>
              <a:latin typeface="Arial" pitchFamily="34" charset="0"/>
              <a:ea typeface="微软雅黑" pitchFamily="34" charset="-122"/>
              <a:sym typeface="Arial" pitchFamily="34" charset="0"/>
            </a:endParaRPr>
          </a:p>
        </p:txBody>
      </p:sp>
      <p:sp>
        <p:nvSpPr>
          <p:cNvPr id="26640" name="TextBox 13"/>
          <p:cNvSpPr txBox="1">
            <a:spLocks noChangeArrowheads="1"/>
          </p:cNvSpPr>
          <p:nvPr/>
        </p:nvSpPr>
        <p:spPr bwMode="auto">
          <a:xfrm>
            <a:off x="977900" y="4837113"/>
            <a:ext cx="2335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6641" name="TextBox 13"/>
          <p:cNvSpPr txBox="1">
            <a:spLocks noChangeArrowheads="1"/>
          </p:cNvSpPr>
          <p:nvPr/>
        </p:nvSpPr>
        <p:spPr bwMode="auto">
          <a:xfrm>
            <a:off x="4749800"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文化分析</a:t>
            </a:r>
            <a:endParaRPr lang="en-US" sz="1600" b="1">
              <a:solidFill>
                <a:schemeClr val="bg1"/>
              </a:solidFill>
              <a:latin typeface="Arial" pitchFamily="34" charset="0"/>
              <a:ea typeface="微软雅黑" pitchFamily="34" charset="-122"/>
              <a:sym typeface="Arial" pitchFamily="34" charset="0"/>
            </a:endParaRPr>
          </a:p>
        </p:txBody>
      </p:sp>
      <p:sp>
        <p:nvSpPr>
          <p:cNvPr id="26642" name="TextBox 13"/>
          <p:cNvSpPr txBox="1">
            <a:spLocks noChangeArrowheads="1"/>
          </p:cNvSpPr>
          <p:nvPr/>
        </p:nvSpPr>
        <p:spPr bwMode="auto">
          <a:xfrm>
            <a:off x="4754563"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6643" name="TextBox 13"/>
          <p:cNvSpPr txBox="1">
            <a:spLocks noChangeArrowheads="1"/>
          </p:cNvSpPr>
          <p:nvPr/>
        </p:nvSpPr>
        <p:spPr bwMode="auto">
          <a:xfrm>
            <a:off x="8509000"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6644" name="空心弧 19"/>
          <p:cNvSpPr>
            <a:spLocks/>
          </p:cNvSpPr>
          <p:nvPr/>
        </p:nvSpPr>
        <p:spPr bwMode="auto">
          <a:xfrm rot="4300279">
            <a:off x="8805069" y="2037557"/>
            <a:ext cx="1800225" cy="1798637"/>
          </a:xfrm>
          <a:custGeom>
            <a:avLst/>
            <a:gdLst>
              <a:gd name="T0" fmla="*/ 108609 w 1800000"/>
              <a:gd name="T1" fmla="*/ 469413 h 1800000"/>
              <a:gd name="T2" fmla="*/ 1228151 w 1800000"/>
              <a:gd name="T3" fmla="*/ 61317 h 1800000"/>
              <a:gd name="T4" fmla="*/ 1773779 w 1800000"/>
              <a:gd name="T5" fmla="*/ 1115906 h 1800000"/>
              <a:gd name="T6" fmla="*/ 789244 w 1800000"/>
              <a:gd name="T7" fmla="*/ 1784952 h 1800000"/>
              <a:gd name="T8" fmla="*/ 0 w 1800000"/>
              <a:gd name="T9" fmla="*/ 895920 h 1800000"/>
              <a:gd name="T10" fmla="*/ 249774 w 1800000"/>
              <a:gd name="T11" fmla="*/ 895920 h 1800000"/>
              <a:gd name="T12" fmla="*/ 820142 w 1800000"/>
              <a:gd name="T13" fmla="*/ 1538407 h 1800000"/>
              <a:gd name="T14" fmla="*/ 1531646 w 1800000"/>
              <a:gd name="T15" fmla="*/ 1054900 h 1800000"/>
              <a:gd name="T16" fmla="*/ 1137337 w 1800000"/>
              <a:gd name="T17" fmla="*/ 292770 h 1800000"/>
              <a:gd name="T18" fmla="*/ 328263 w 1800000"/>
              <a:gd name="T19" fmla="*/ 587693 h 1800000"/>
              <a:gd name="T20" fmla="*/ 108609 w 1800000"/>
              <a:gd name="T21" fmla="*/ 469413 h 180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0000" h="1800000">
                <a:moveTo>
                  <a:pt x="108525" y="471552"/>
                </a:moveTo>
                <a:cubicBezTo>
                  <a:pt x="324653" y="72298"/>
                  <a:pt x="804306" y="-103472"/>
                  <a:pt x="1227233" y="61598"/>
                </a:cubicBezTo>
                <a:cubicBezTo>
                  <a:pt x="1650159" y="226669"/>
                  <a:pt x="1883923" y="680890"/>
                  <a:pt x="1772447" y="1120990"/>
                </a:cubicBezTo>
                <a:cubicBezTo>
                  <a:pt x="1660970" y="1561090"/>
                  <a:pt x="1239160" y="1849255"/>
                  <a:pt x="788650" y="1793085"/>
                </a:cubicBezTo>
                <a:cubicBezTo>
                  <a:pt x="338139" y="1736915"/>
                  <a:pt x="0" y="1353999"/>
                  <a:pt x="0" y="900000"/>
                </a:cubicBezTo>
                <a:lnTo>
                  <a:pt x="249588" y="900000"/>
                </a:lnTo>
                <a:cubicBezTo>
                  <a:pt x="249588" y="1228096"/>
                  <a:pt x="493954" y="1504822"/>
                  <a:pt x="819529" y="1545415"/>
                </a:cubicBezTo>
                <a:cubicBezTo>
                  <a:pt x="1145104" y="1586008"/>
                  <a:pt x="1449938" y="1377756"/>
                  <a:pt x="1530500" y="1059705"/>
                </a:cubicBezTo>
                <a:cubicBezTo>
                  <a:pt x="1611062" y="741654"/>
                  <a:pt x="1442125" y="413397"/>
                  <a:pt x="1136485" y="294104"/>
                </a:cubicBezTo>
                <a:cubicBezTo>
                  <a:pt x="830845" y="174811"/>
                  <a:pt x="484209" y="301837"/>
                  <a:pt x="328017" y="590370"/>
                </a:cubicBezTo>
                <a:lnTo>
                  <a:pt x="108525" y="4715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TextBox 13"/>
          <p:cNvSpPr txBox="1">
            <a:spLocks noChangeArrowheads="1"/>
          </p:cNvSpPr>
          <p:nvPr/>
        </p:nvSpPr>
        <p:spPr bwMode="auto">
          <a:xfrm>
            <a:off x="8526463" y="456565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内外部成因</a:t>
            </a:r>
            <a:endParaRPr lang="en-US" sz="1600" b="1">
              <a:solidFill>
                <a:schemeClr val="bg1"/>
              </a:solidFill>
              <a:latin typeface="Arial" pitchFamily="34" charset="0"/>
              <a:ea typeface="微软雅黑" pitchFamily="34" charset="-122"/>
              <a:sym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p>
            <a:pPr algn="ctr" eaLnBrk="1" hangingPunct="1"/>
            <a:endParaRPr lang="zh-CN" altLang="en-US">
              <a:solidFill>
                <a:srgbClr val="FFFFFF"/>
              </a:solidFill>
            </a:endParaRPr>
          </a:p>
        </p:txBody>
      </p:sp>
      <p:sp>
        <p:nvSpPr>
          <p:cNvPr id="27652"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3"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7654"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500" b="1">
                <a:solidFill>
                  <a:schemeClr val="bg1"/>
                </a:solidFill>
                <a:latin typeface="Arial" pitchFamily="34" charset="0"/>
                <a:cs typeface="Arial" pitchFamily="34" charset="0"/>
              </a:rPr>
              <a:t>03</a:t>
            </a:r>
            <a:endParaRPr lang="zh-CN" altLang="en-US" sz="11500" b="1">
              <a:solidFill>
                <a:schemeClr val="bg1"/>
              </a:solidFill>
              <a:latin typeface="Arial" pitchFamily="34" charset="0"/>
              <a:cs typeface="Arial" pitchFamily="34" charset="0"/>
            </a:endParaRPr>
          </a:p>
        </p:txBody>
      </p:sp>
      <p:sp>
        <p:nvSpPr>
          <p:cNvPr id="27655" name="文本框 10"/>
          <p:cNvSpPr txBox="1">
            <a:spLocks noChangeArrowheads="1"/>
          </p:cNvSpPr>
          <p:nvPr/>
        </p:nvSpPr>
        <p:spPr bwMode="auto">
          <a:xfrm>
            <a:off x="5183188" y="4194175"/>
            <a:ext cx="182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推广目的</a:t>
            </a:r>
          </a:p>
        </p:txBody>
      </p:sp>
      <p:sp>
        <p:nvSpPr>
          <p:cNvPr id="27656"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7" name="文本框 11"/>
          <p:cNvSpPr txBox="1">
            <a:spLocks noChangeArrowheads="1"/>
          </p:cNvSpPr>
          <p:nvPr/>
        </p:nvSpPr>
        <p:spPr bwMode="auto">
          <a:xfrm>
            <a:off x="5289550" y="5389563"/>
            <a:ext cx="1612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PURPOSES</a:t>
            </a:r>
            <a:endParaRPr lang="zh-CN" altLang="en-US" sz="2000">
              <a:solidFill>
                <a:schemeClr val="bg1"/>
              </a:solidFill>
              <a:latin typeface="Arial" pitchFamily="34" charset="0"/>
              <a:ea typeface="微软雅黑"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75" y="28575"/>
            <a:ext cx="12233275"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3"/>
          <p:cNvSpPr>
            <a:spLocks noChangeArrowheads="1"/>
          </p:cNvSpPr>
          <p:nvPr/>
        </p:nvSpPr>
        <p:spPr bwMode="auto">
          <a:xfrm>
            <a:off x="0" y="4602163"/>
            <a:ext cx="12192000" cy="2255837"/>
          </a:xfrm>
          <a:prstGeom prst="rect">
            <a:avLst/>
          </a:prstGeom>
          <a:solidFill>
            <a:schemeClr val="tx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endParaRPr>
          </a:p>
        </p:txBody>
      </p:sp>
      <p:sp>
        <p:nvSpPr>
          <p:cNvPr id="28676" name="Rectangle 18"/>
          <p:cNvSpPr>
            <a:spLocks noChangeArrowheads="1"/>
          </p:cNvSpPr>
          <p:nvPr/>
        </p:nvSpPr>
        <p:spPr bwMode="auto">
          <a:xfrm>
            <a:off x="969963"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1" hangingPunct="1"/>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cxnSp>
        <p:nvCxnSpPr>
          <p:cNvPr id="28677" name="Straight Connector 22"/>
          <p:cNvCxnSpPr>
            <a:cxnSpLocks noChangeShapeType="1"/>
          </p:cNvCxnSpPr>
          <p:nvPr/>
        </p:nvCxnSpPr>
        <p:spPr bwMode="auto">
          <a:xfrm>
            <a:off x="4264025" y="4556125"/>
            <a:ext cx="0" cy="194945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cxnSp>
        <p:nvCxnSpPr>
          <p:cNvPr id="28678" name="Straight Connector 23"/>
          <p:cNvCxnSpPr>
            <a:cxnSpLocks noChangeShapeType="1"/>
          </p:cNvCxnSpPr>
          <p:nvPr/>
        </p:nvCxnSpPr>
        <p:spPr bwMode="auto">
          <a:xfrm>
            <a:off x="7937500" y="4556125"/>
            <a:ext cx="0" cy="1949450"/>
          </a:xfrm>
          <a:prstGeom prst="line">
            <a:avLst/>
          </a:prstGeom>
          <a:noFill/>
          <a:ln w="6350">
            <a:solidFill>
              <a:srgbClr val="BF2121"/>
            </a:solidFill>
            <a:round/>
            <a:headEnd/>
            <a:tailEnd/>
          </a:ln>
          <a:extLst>
            <a:ext uri="{909E8E84-426E-40DD-AFC4-6F175D3DCCD1}">
              <a14:hiddenFill xmlns:a14="http://schemas.microsoft.com/office/drawing/2010/main">
                <a:noFill/>
              </a14:hiddenFill>
            </a:ext>
          </a:extLst>
        </p:spPr>
      </p:cxnSp>
      <p:sp>
        <p:nvSpPr>
          <p:cNvPr id="28679" name="Rectangle 8"/>
          <p:cNvSpPr>
            <a:spLocks noChangeArrowheads="1"/>
          </p:cNvSpPr>
          <p:nvPr/>
        </p:nvSpPr>
        <p:spPr bwMode="auto">
          <a:xfrm>
            <a:off x="0" y="3919538"/>
            <a:ext cx="12192000" cy="681037"/>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endParaRPr>
          </a:p>
        </p:txBody>
      </p:sp>
      <p:grpSp>
        <p:nvGrpSpPr>
          <p:cNvPr id="28680" name="组合 7"/>
          <p:cNvGrpSpPr>
            <a:grpSpLocks/>
          </p:cNvGrpSpPr>
          <p:nvPr/>
        </p:nvGrpSpPr>
        <p:grpSpPr bwMode="auto">
          <a:xfrm flipH="1">
            <a:off x="2108200" y="3992563"/>
            <a:ext cx="474663" cy="473075"/>
            <a:chOff x="0" y="0"/>
            <a:chExt cx="1422030" cy="1422030"/>
          </a:xfrm>
        </p:grpSpPr>
        <p:sp>
          <p:nvSpPr>
            <p:cNvPr id="28689" name="Freeform 4"/>
            <p:cNvSpPr>
              <a:spLocks noEditPoints="1"/>
            </p:cNvSpPr>
            <p:nvPr/>
          </p:nvSpPr>
          <p:spPr bwMode="auto">
            <a:xfrm>
              <a:off x="309216" y="312811"/>
              <a:ext cx="1011240" cy="906073"/>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8690"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grpSp>
        <p:nvGrpSpPr>
          <p:cNvPr id="28681" name="组合 10"/>
          <p:cNvGrpSpPr>
            <a:grpSpLocks/>
          </p:cNvGrpSpPr>
          <p:nvPr/>
        </p:nvGrpSpPr>
        <p:grpSpPr bwMode="auto">
          <a:xfrm flipH="1">
            <a:off x="5783263" y="3997325"/>
            <a:ext cx="474662" cy="474663"/>
            <a:chOff x="0" y="0"/>
            <a:chExt cx="1422030" cy="1422030"/>
          </a:xfrm>
        </p:grpSpPr>
        <p:sp>
          <p:nvSpPr>
            <p:cNvPr id="28687" name="Freeform 4"/>
            <p:cNvSpPr>
              <a:spLocks noEditPoints="1"/>
            </p:cNvSpPr>
            <p:nvPr/>
          </p:nvSpPr>
          <p:spPr bwMode="auto">
            <a:xfrm>
              <a:off x="309214" y="312811"/>
              <a:ext cx="1011241" cy="906072"/>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8688"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grpSp>
        <p:nvGrpSpPr>
          <p:cNvPr id="28682" name="组合 13"/>
          <p:cNvGrpSpPr>
            <a:grpSpLocks/>
          </p:cNvGrpSpPr>
          <p:nvPr/>
        </p:nvGrpSpPr>
        <p:grpSpPr bwMode="auto">
          <a:xfrm flipH="1">
            <a:off x="9467850" y="4067175"/>
            <a:ext cx="474663" cy="474663"/>
            <a:chOff x="0" y="0"/>
            <a:chExt cx="1422030" cy="1422030"/>
          </a:xfrm>
        </p:grpSpPr>
        <p:sp>
          <p:nvSpPr>
            <p:cNvPr id="28685" name="Freeform 4"/>
            <p:cNvSpPr>
              <a:spLocks noEditPoints="1"/>
            </p:cNvSpPr>
            <p:nvPr/>
          </p:nvSpPr>
          <p:spPr bwMode="auto">
            <a:xfrm>
              <a:off x="309214" y="312811"/>
              <a:ext cx="1011241" cy="906072"/>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8686"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sp>
        <p:nvSpPr>
          <p:cNvPr id="28683" name="Rectangle 18"/>
          <p:cNvSpPr>
            <a:spLocks noChangeArrowheads="1"/>
          </p:cNvSpPr>
          <p:nvPr/>
        </p:nvSpPr>
        <p:spPr bwMode="auto">
          <a:xfrm>
            <a:off x="4864100"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1" hangingPunct="1"/>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sp>
        <p:nvSpPr>
          <p:cNvPr id="28684" name="Rectangle 18"/>
          <p:cNvSpPr>
            <a:spLocks noChangeArrowheads="1"/>
          </p:cNvSpPr>
          <p:nvPr/>
        </p:nvSpPr>
        <p:spPr bwMode="auto">
          <a:xfrm>
            <a:off x="8593138"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1" hangingPunct="1"/>
            <a:r>
              <a:rPr lang="en-US" altLang="zh-CN" sz="1400">
                <a:solidFill>
                  <a:srgbClr val="FFFFFF"/>
                </a:solidFill>
                <a:latin typeface="Open Sans Light"/>
                <a:ea typeface="Open Sans Light"/>
                <a:cs typeface="Open Sans Light"/>
              </a:rPr>
              <a:t>Lorem ipsum dolor sit amet, consectetuer adipiscing elit. Aenean commodo ligula eget dolor. Aenean massa. Cum sociis natoque penatibus et magnis dis parturient montes, nascetur ridiculus mus. Donec quam felis, ultricies nec, pellentesque eu, pretium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组合 34"/>
          <p:cNvGrpSpPr>
            <a:grpSpLocks/>
          </p:cNvGrpSpPr>
          <p:nvPr/>
        </p:nvGrpSpPr>
        <p:grpSpPr bwMode="auto">
          <a:xfrm flipV="1">
            <a:off x="2598738" y="728663"/>
            <a:ext cx="9583737" cy="66675"/>
            <a:chOff x="0" y="0"/>
            <a:chExt cx="17795517" cy="198783"/>
          </a:xfrm>
        </p:grpSpPr>
        <p:sp>
          <p:nvSpPr>
            <p:cNvPr id="29715" name="矩形 30"/>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9716" name="组合 16"/>
            <p:cNvGrpSpPr>
              <a:grpSpLocks/>
            </p:cNvGrpSpPr>
            <p:nvPr/>
          </p:nvGrpSpPr>
          <p:grpSpPr bwMode="auto">
            <a:xfrm>
              <a:off x="3141995" y="0"/>
              <a:ext cx="14653522" cy="198783"/>
              <a:chOff x="0" y="0"/>
              <a:chExt cx="14653522" cy="198783"/>
            </a:xfrm>
          </p:grpSpPr>
          <p:sp>
            <p:nvSpPr>
              <p:cNvPr id="29717" name="矩形 15"/>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18" name="矩形 29"/>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19" name="矩形 31"/>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9720" name="矩形 32"/>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sp>
        <p:nvSpPr>
          <p:cNvPr id="29699" name="等腰三角形 5"/>
          <p:cNvSpPr>
            <a:spLocks/>
          </p:cNvSpPr>
          <p:nvPr/>
        </p:nvSpPr>
        <p:spPr bwMode="auto">
          <a:xfrm>
            <a:off x="855663" y="498475"/>
            <a:ext cx="3851275" cy="874713"/>
          </a:xfrm>
          <a:custGeom>
            <a:avLst/>
            <a:gdLst>
              <a:gd name="T0" fmla="*/ 6643 w 3849755"/>
              <a:gd name="T1" fmla="*/ 875058 h 874644"/>
              <a:gd name="T2" fmla="*/ 0 w 3849755"/>
              <a:gd name="T3" fmla="*/ 0 h 874644"/>
              <a:gd name="T4" fmla="*/ 3858884 w 3849755"/>
              <a:gd name="T5" fmla="*/ 424268 h 874644"/>
              <a:gd name="T6" fmla="*/ 6643 w 3849755"/>
              <a:gd name="T7" fmla="*/ 875058 h 8746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9700"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113" y="3105150"/>
            <a:ext cx="190182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AutoShape 6"/>
          <p:cNvSpPr>
            <a:spLocks/>
          </p:cNvSpPr>
          <p:nvPr/>
        </p:nvSpPr>
        <p:spPr bwMode="auto">
          <a:xfrm>
            <a:off x="1666875" y="5824538"/>
            <a:ext cx="1998663" cy="127000"/>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29702" name="AutoShape 1"/>
          <p:cNvSpPr>
            <a:spLocks/>
          </p:cNvSpPr>
          <p:nvPr/>
        </p:nvSpPr>
        <p:spPr bwMode="auto">
          <a:xfrm>
            <a:off x="3563938" y="5824538"/>
            <a:ext cx="2471737" cy="127000"/>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sp>
        <p:nvSpPr>
          <p:cNvPr id="29703" name="AutoShape 2"/>
          <p:cNvSpPr>
            <a:spLocks/>
          </p:cNvSpPr>
          <p:nvPr/>
        </p:nvSpPr>
        <p:spPr bwMode="auto">
          <a:xfrm>
            <a:off x="8067675" y="3105150"/>
            <a:ext cx="2416175" cy="2719388"/>
          </a:xfrm>
          <a:custGeom>
            <a:avLst/>
            <a:gdLst>
              <a:gd name="T0" fmla="*/ 0 w 21600"/>
              <a:gd name="T1" fmla="*/ 0 h 21600"/>
              <a:gd name="T2" fmla="*/ 2147483647 w 21600"/>
              <a:gd name="T3" fmla="*/ 0 h 21600"/>
              <a:gd name="T4" fmla="*/ 2147483647 w 21600"/>
              <a:gd name="T5" fmla="*/ 2147483647 h 21600"/>
              <a:gd name="T6" fmla="*/ 0 w 21600"/>
              <a:gd name="T7" fmla="*/ 2147483647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pic>
        <p:nvPicPr>
          <p:cNvPr id="29704" name="Picture 3" descr="pic6.jpg"/>
          <p:cNvPicPr>
            <a:picLocks noChangeAspect="1"/>
          </p:cNvPicPr>
          <p:nvPr/>
        </p:nvPicPr>
        <p:blipFill>
          <a:blip r:embed="rId3">
            <a:extLst>
              <a:ext uri="{28A0092B-C50C-407E-A947-70E740481C1C}">
                <a14:useLocalDpi xmlns:a14="http://schemas.microsoft.com/office/drawing/2010/main" val="0"/>
              </a:ext>
            </a:extLst>
          </a:blip>
          <a:srcRect l="48148" t="4204" r="13683" b="5673"/>
          <a:stretch>
            <a:fillRect/>
          </a:stretch>
        </p:blipFill>
        <p:spPr bwMode="auto">
          <a:xfrm>
            <a:off x="6013450" y="3105150"/>
            <a:ext cx="2049463" cy="2719388"/>
          </a:xfrm>
          <a:prstGeom prst="rect">
            <a:avLst/>
          </a:prstGeom>
          <a:noFill/>
          <a:ln w="25400">
            <a:solidFill>
              <a:srgbClr val="000000">
                <a:alpha val="0"/>
              </a:srgbClr>
            </a:solidFill>
            <a:miter lim="800000"/>
            <a:headEnd/>
            <a:tailEnd/>
          </a:ln>
          <a:extLst>
            <a:ext uri="{909E8E84-426E-40DD-AFC4-6F175D3DCCD1}">
              <a14:hiddenFill xmlns:a14="http://schemas.microsoft.com/office/drawing/2010/main">
                <a:solidFill>
                  <a:srgbClr val="FFFFFF"/>
                </a:solidFill>
              </a14:hiddenFill>
            </a:ext>
          </a:extLst>
        </p:spPr>
      </p:pic>
      <p:sp>
        <p:nvSpPr>
          <p:cNvPr id="29705" name="AutoShape 4"/>
          <p:cNvSpPr>
            <a:spLocks/>
          </p:cNvSpPr>
          <p:nvPr/>
        </p:nvSpPr>
        <p:spPr bwMode="auto">
          <a:xfrm>
            <a:off x="3567113" y="3105150"/>
            <a:ext cx="2468562" cy="2719388"/>
          </a:xfrm>
          <a:custGeom>
            <a:avLst/>
            <a:gdLst>
              <a:gd name="T0" fmla="*/ 0 w 21600"/>
              <a:gd name="T1" fmla="*/ 0 h 21600"/>
              <a:gd name="T2" fmla="*/ 2147483647 w 21600"/>
              <a:gd name="T3" fmla="*/ 0 h 21600"/>
              <a:gd name="T4" fmla="*/ 2147483647 w 21600"/>
              <a:gd name="T5" fmla="*/ 2147483647 h 21600"/>
              <a:gd name="T6" fmla="*/ 0 w 21600"/>
              <a:gd name="T7" fmla="*/ 2147483647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29706" name="AutoShape 7"/>
          <p:cNvSpPr>
            <a:spLocks/>
          </p:cNvSpPr>
          <p:nvPr/>
        </p:nvSpPr>
        <p:spPr bwMode="auto">
          <a:xfrm>
            <a:off x="6038850" y="5824538"/>
            <a:ext cx="2049463" cy="127000"/>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E2D7C9"/>
          </a:solidFill>
          <a:ln w="25400" cap="flat" cmpd="sng">
            <a:solidFill>
              <a:srgbClr val="000000">
                <a:alpha val="0"/>
              </a:srgbClr>
            </a:solidFill>
            <a:round/>
            <a:headEnd/>
            <a:tailEnd/>
          </a:ln>
        </p:spPr>
        <p:txBody>
          <a:bodyPr lIns="0" tIns="0" rIns="0" bIns="0"/>
          <a:lstStyle/>
          <a:p>
            <a:endParaRPr lang="zh-CN" altLang="en-US"/>
          </a:p>
        </p:txBody>
      </p:sp>
      <p:sp>
        <p:nvSpPr>
          <p:cNvPr id="29707" name="AutoShape 8"/>
          <p:cNvSpPr>
            <a:spLocks/>
          </p:cNvSpPr>
          <p:nvPr/>
        </p:nvSpPr>
        <p:spPr bwMode="auto">
          <a:xfrm>
            <a:off x="8080375" y="5824538"/>
            <a:ext cx="2416175" cy="114300"/>
          </a:xfrm>
          <a:custGeom>
            <a:avLst/>
            <a:gdLst>
              <a:gd name="T0" fmla="*/ 0 w 21600"/>
              <a:gd name="T1" fmla="*/ 0 h 21600"/>
              <a:gd name="T2" fmla="*/ 2147483647 w 21600"/>
              <a:gd name="T3" fmla="*/ 0 h 21600"/>
              <a:gd name="T4" fmla="*/ 2147483647 w 21600"/>
              <a:gd name="T5" fmla="*/ 474251798 h 21600"/>
              <a:gd name="T6" fmla="*/ 0 w 21600"/>
              <a:gd name="T7" fmla="*/ 474251798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29708" name="矩形 9"/>
          <p:cNvSpPr>
            <a:spLocks noChangeArrowheads="1"/>
          </p:cNvSpPr>
          <p:nvPr/>
        </p:nvSpPr>
        <p:spPr bwMode="auto">
          <a:xfrm>
            <a:off x="1666875" y="2271713"/>
            <a:ext cx="90090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rgbClr val="445469"/>
                </a:solidFill>
                <a:latin typeface="微软雅黑" pitchFamily="34" charset="-122"/>
                <a:ea typeface="微软雅黑" pitchFamily="34" charset="-122"/>
                <a:sym typeface="Arial" pitchFamily="34" charset="0"/>
              </a:rPr>
              <a:t>Add your words here</a:t>
            </a:r>
            <a:r>
              <a:rPr lang="zh-CN" altLang="en-US" sz="1400">
                <a:solidFill>
                  <a:srgbClr val="445469"/>
                </a:solidFill>
                <a:latin typeface="微软雅黑" pitchFamily="34" charset="-122"/>
                <a:ea typeface="微软雅黑" pitchFamily="34" charset="-122"/>
                <a:sym typeface="Arial" pitchFamily="34" charset="0"/>
              </a:rPr>
              <a:t>，</a:t>
            </a:r>
            <a:r>
              <a:rPr lang="en-US" altLang="zh-CN" sz="1400">
                <a:solidFill>
                  <a:srgbClr val="445469"/>
                </a:solidFill>
                <a:latin typeface="微软雅黑" pitchFamily="34" charset="-122"/>
                <a:ea typeface="微软雅黑" pitchFamily="34" charset="-122"/>
                <a:sym typeface="Arial" pitchFamily="34" charset="0"/>
              </a:rPr>
              <a:t>according to your need to draw the text box size</a:t>
            </a:r>
            <a:r>
              <a:rPr lang="zh-CN" altLang="en-US" sz="1400">
                <a:solidFill>
                  <a:srgbClr val="445469"/>
                </a:solidFill>
                <a:latin typeface="微软雅黑" pitchFamily="34" charset="-122"/>
                <a:ea typeface="微软雅黑" pitchFamily="34" charset="-122"/>
                <a:sym typeface="Arial" pitchFamily="34" charset="0"/>
              </a:rPr>
              <a:t>。</a:t>
            </a:r>
            <a:r>
              <a:rPr lang="en-US" altLang="zh-CN" sz="1400">
                <a:solidFill>
                  <a:srgbClr val="445469"/>
                </a:solidFill>
                <a:latin typeface="微软雅黑" pitchFamily="34" charset="-122"/>
                <a:ea typeface="微软雅黑" pitchFamily="34" charset="-122"/>
                <a:sym typeface="Arial" pitchFamily="34" charset="0"/>
              </a:rPr>
              <a:t>Please read the instructions and more work at the end of the manual template.</a:t>
            </a:r>
          </a:p>
        </p:txBody>
      </p:sp>
      <p:sp>
        <p:nvSpPr>
          <p:cNvPr id="29709" name="TextBox 13"/>
          <p:cNvSpPr txBox="1">
            <a:spLocks noChangeArrowheads="1"/>
          </p:cNvSpPr>
          <p:nvPr/>
        </p:nvSpPr>
        <p:spPr bwMode="auto">
          <a:xfrm>
            <a:off x="1666875" y="1958975"/>
            <a:ext cx="1374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600" b="1">
                <a:solidFill>
                  <a:srgbClr val="445469"/>
                </a:solidFill>
                <a:latin typeface="Arial" pitchFamily="34" charset="0"/>
                <a:ea typeface="微软雅黑" pitchFamily="34" charset="-122"/>
                <a:sym typeface="Arial" pitchFamily="34" charset="0"/>
              </a:rPr>
              <a:t>ADD TITLE</a:t>
            </a:r>
          </a:p>
        </p:txBody>
      </p:sp>
      <p:sp>
        <p:nvSpPr>
          <p:cNvPr id="29710" name="TextBox 13"/>
          <p:cNvSpPr txBox="1">
            <a:spLocks noChangeArrowheads="1"/>
          </p:cNvSpPr>
          <p:nvPr/>
        </p:nvSpPr>
        <p:spPr bwMode="auto">
          <a:xfrm>
            <a:off x="3698875" y="406400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ADD TITLE</a:t>
            </a:r>
          </a:p>
        </p:txBody>
      </p:sp>
      <p:sp>
        <p:nvSpPr>
          <p:cNvPr id="29711" name="TextBox 13"/>
          <p:cNvSpPr txBox="1">
            <a:spLocks noChangeArrowheads="1"/>
          </p:cNvSpPr>
          <p:nvPr/>
        </p:nvSpPr>
        <p:spPr bwMode="auto">
          <a:xfrm>
            <a:off x="4032250" y="4352925"/>
            <a:ext cx="16716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9712" name="TextBox 13"/>
          <p:cNvSpPr txBox="1">
            <a:spLocks noChangeArrowheads="1"/>
          </p:cNvSpPr>
          <p:nvPr/>
        </p:nvSpPr>
        <p:spPr bwMode="auto">
          <a:xfrm>
            <a:off x="8088313" y="40640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600" b="1">
                <a:solidFill>
                  <a:schemeClr val="bg1"/>
                </a:solidFill>
                <a:latin typeface="Arial" pitchFamily="34" charset="0"/>
                <a:ea typeface="微软雅黑" pitchFamily="34" charset="-122"/>
                <a:sym typeface="Arial" pitchFamily="34" charset="0"/>
              </a:rPr>
              <a:t>ADD TITLE</a:t>
            </a:r>
          </a:p>
        </p:txBody>
      </p:sp>
      <p:sp>
        <p:nvSpPr>
          <p:cNvPr id="29713" name="TextBox 13"/>
          <p:cNvSpPr txBox="1">
            <a:spLocks noChangeArrowheads="1"/>
          </p:cNvSpPr>
          <p:nvPr/>
        </p:nvSpPr>
        <p:spPr bwMode="auto">
          <a:xfrm>
            <a:off x="8421688" y="4352925"/>
            <a:ext cx="16716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9714" name="等腰三角形 5"/>
          <p:cNvSpPr>
            <a:spLocks/>
          </p:cNvSpPr>
          <p:nvPr/>
        </p:nvSpPr>
        <p:spPr bwMode="auto">
          <a:xfrm>
            <a:off x="-6350" y="158750"/>
            <a:ext cx="3849688" cy="874713"/>
          </a:xfrm>
          <a:custGeom>
            <a:avLst/>
            <a:gdLst>
              <a:gd name="T0" fmla="*/ 6625 w 3849755"/>
              <a:gd name="T1" fmla="*/ 875058 h 874644"/>
              <a:gd name="T2" fmla="*/ 0 w 3849755"/>
              <a:gd name="T3" fmla="*/ 0 h 874644"/>
              <a:gd name="T4" fmla="*/ 3849353 w 3849755"/>
              <a:gd name="T5" fmla="*/ 424268 h 874644"/>
              <a:gd name="T6" fmla="*/ 6625 w 3849755"/>
              <a:gd name="T7" fmla="*/ 875058 h 8746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12700"/>
            <a:ext cx="122047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2"/>
          <p:cNvSpPr>
            <a:spLocks noChangeArrowheads="1"/>
          </p:cNvSpPr>
          <p:nvPr/>
        </p:nvSpPr>
        <p:spPr bwMode="auto">
          <a:xfrm>
            <a:off x="7038975" y="0"/>
            <a:ext cx="5153025" cy="6858000"/>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24" name="矩形 3"/>
          <p:cNvSpPr>
            <a:spLocks noChangeArrowheads="1"/>
          </p:cNvSpPr>
          <p:nvPr/>
        </p:nvSpPr>
        <p:spPr bwMode="auto">
          <a:xfrm>
            <a:off x="7707313" y="3159125"/>
            <a:ext cx="38163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en-US" altLang="zh-CN" sz="2000">
                <a:solidFill>
                  <a:srgbClr val="FFFFFF"/>
                </a:solidFill>
                <a:latin typeface="微软雅黑" pitchFamily="34" charset="-122"/>
                <a:ea typeface="微软雅黑" pitchFamily="34" charset="-122"/>
                <a:sym typeface="Arial" pitchFamily="34" charset="0"/>
              </a:rPr>
              <a:t>Add your words here</a:t>
            </a:r>
            <a:r>
              <a:rPr lang="zh-CN" altLang="en-US" sz="2000">
                <a:solidFill>
                  <a:srgbClr val="FFFFFF"/>
                </a:solidFill>
                <a:latin typeface="微软雅黑" pitchFamily="34" charset="-122"/>
                <a:ea typeface="微软雅黑" pitchFamily="34" charset="-122"/>
                <a:sym typeface="Arial" pitchFamily="34" charset="0"/>
              </a:rPr>
              <a:t>，</a:t>
            </a:r>
            <a:r>
              <a:rPr lang="en-US" altLang="zh-CN" sz="2000">
                <a:solidFill>
                  <a:srgbClr val="FFFFFF"/>
                </a:solidFill>
                <a:latin typeface="微软雅黑" pitchFamily="34" charset="-122"/>
                <a:ea typeface="微软雅黑" pitchFamily="34" charset="-122"/>
                <a:sym typeface="Arial" pitchFamily="34" charset="0"/>
              </a:rPr>
              <a:t>according to your need to draw the text box size</a:t>
            </a:r>
            <a:r>
              <a:rPr lang="zh-CN" altLang="en-US" sz="2000">
                <a:solidFill>
                  <a:srgbClr val="FFFFFF"/>
                </a:solidFill>
                <a:latin typeface="微软雅黑" pitchFamily="34" charset="-122"/>
                <a:ea typeface="微软雅黑" pitchFamily="34" charset="-122"/>
                <a:sym typeface="Arial" pitchFamily="34" charset="0"/>
              </a:rPr>
              <a:t>。</a:t>
            </a:r>
            <a:r>
              <a:rPr lang="en-US" altLang="zh-CN" sz="2000">
                <a:solidFill>
                  <a:srgbClr val="FFFFFF"/>
                </a:solidFill>
                <a:latin typeface="微软雅黑" pitchFamily="34" charset="-122"/>
                <a:ea typeface="微软雅黑" pitchFamily="34" charset="-122"/>
                <a:sym typeface="Arial" pitchFamily="34" charset="0"/>
              </a:rPr>
              <a:t>Please read the instructions and more work at the end of the manual template.</a:t>
            </a:r>
          </a:p>
        </p:txBody>
      </p:sp>
      <p:pic>
        <p:nvPicPr>
          <p:cNvPr id="30725"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5163" y="1968500"/>
            <a:ext cx="5238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7650" y="1968500"/>
            <a:ext cx="6953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5238" y="1968500"/>
            <a:ext cx="695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0"/>
          <p:cNvPicPr>
            <a:picLocks noChangeAspect="1" noChangeArrowheads="1"/>
          </p:cNvPicPr>
          <p:nvPr/>
        </p:nvPicPr>
        <p:blipFill>
          <a:blip r:embed="rId2">
            <a:extLst>
              <a:ext uri="{28A0092B-C50C-407E-A947-70E740481C1C}">
                <a14:useLocalDpi xmlns:a14="http://schemas.microsoft.com/office/drawing/2010/main" val="0"/>
              </a:ext>
            </a:extLst>
          </a:blip>
          <a:srcRect l="11678" r="12981"/>
          <a:stretch>
            <a:fillRect/>
          </a:stretch>
        </p:blipFill>
        <p:spPr bwMode="auto">
          <a:xfrm>
            <a:off x="7896225" y="0"/>
            <a:ext cx="4295775"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14"/>
          <p:cNvSpPr>
            <a:spLocks noChangeArrowheads="1"/>
          </p:cNvSpPr>
          <p:nvPr/>
        </p:nvSpPr>
        <p:spPr bwMode="auto">
          <a:xfrm>
            <a:off x="0" y="1905000"/>
            <a:ext cx="7924800" cy="3048000"/>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2400">
              <a:solidFill>
                <a:srgbClr val="FFFFFF"/>
              </a:solidFill>
            </a:endParaRPr>
          </a:p>
        </p:txBody>
      </p:sp>
      <p:sp>
        <p:nvSpPr>
          <p:cNvPr id="31748" name="TextBox 4"/>
          <p:cNvSpPr txBox="1">
            <a:spLocks noChangeArrowheads="1"/>
          </p:cNvSpPr>
          <p:nvPr/>
        </p:nvSpPr>
        <p:spPr bwMode="auto">
          <a:xfrm>
            <a:off x="965200" y="2535238"/>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chemeClr val="bg1"/>
                </a:solidFill>
                <a:latin typeface="Arial" pitchFamily="34" charset="0"/>
                <a:cs typeface="Arial" pitchFamily="34" charset="0"/>
              </a:rPr>
              <a:t>ABOUT US</a:t>
            </a:r>
          </a:p>
        </p:txBody>
      </p:sp>
      <p:cxnSp>
        <p:nvCxnSpPr>
          <p:cNvPr id="31749" name="Straight Connector 8"/>
          <p:cNvCxnSpPr>
            <a:cxnSpLocks noChangeShapeType="1"/>
          </p:cNvCxnSpPr>
          <p:nvPr/>
        </p:nvCxnSpPr>
        <p:spPr bwMode="auto">
          <a:xfrm>
            <a:off x="965200" y="3265488"/>
            <a:ext cx="59436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31750" name="Rectangle 18"/>
          <p:cNvSpPr>
            <a:spLocks noChangeArrowheads="1"/>
          </p:cNvSpPr>
          <p:nvPr/>
        </p:nvSpPr>
        <p:spPr bwMode="auto">
          <a:xfrm>
            <a:off x="7924800" y="1905000"/>
            <a:ext cx="4267200" cy="3048000"/>
          </a:xfrm>
          <a:prstGeom prst="rect">
            <a:avLst/>
          </a:prstGeom>
          <a:solidFill>
            <a:srgbClr val="BF2121">
              <a:alpha val="5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2400">
              <a:solidFill>
                <a:srgbClr val="FFFFFF"/>
              </a:solidFill>
            </a:endParaRPr>
          </a:p>
        </p:txBody>
      </p:sp>
      <p:pic>
        <p:nvPicPr>
          <p:cNvPr id="31751"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6725" y="2762250"/>
            <a:ext cx="1555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矩形 9"/>
          <p:cNvSpPr>
            <a:spLocks noChangeArrowheads="1"/>
          </p:cNvSpPr>
          <p:nvPr/>
        </p:nvSpPr>
        <p:spPr bwMode="auto">
          <a:xfrm>
            <a:off x="965200" y="3502025"/>
            <a:ext cx="5943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Please read the instructions and more work at the end of the manual template.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任意多边形 1"/>
          <p:cNvSpPr>
            <a:spLocks/>
          </p:cNvSpPr>
          <p:nvPr/>
        </p:nvSpPr>
        <p:spPr bwMode="auto">
          <a:xfrm>
            <a:off x="-26988" y="-38100"/>
            <a:ext cx="12241213" cy="6896100"/>
          </a:xfrm>
          <a:custGeom>
            <a:avLst/>
            <a:gdLst>
              <a:gd name="T0" fmla="*/ 0 w 4862867"/>
              <a:gd name="T1" fmla="*/ 0 h 6896142"/>
              <a:gd name="T2" fmla="*/ 1237327808 w 4862867"/>
              <a:gd name="T3" fmla="*/ 13601 h 6896142"/>
              <a:gd name="T4" fmla="*/ 1237327808 w 4862867"/>
              <a:gd name="T5" fmla="*/ 6895890 h 6896142"/>
              <a:gd name="T6" fmla="*/ 269448643 w 4862867"/>
              <a:gd name="T7" fmla="*/ 6895890 h 6896142"/>
              <a:gd name="T8" fmla="*/ 0 w 4862867"/>
              <a:gd name="T9" fmla="*/ 0 h 68961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39" name="任意多边形 2"/>
          <p:cNvSpPr>
            <a:spLocks/>
          </p:cNvSpPr>
          <p:nvPr/>
        </p:nvSpPr>
        <p:spPr bwMode="auto">
          <a:xfrm>
            <a:off x="-26988" y="-47625"/>
            <a:ext cx="3074988" cy="6905625"/>
          </a:xfrm>
          <a:custGeom>
            <a:avLst/>
            <a:gdLst>
              <a:gd name="T0" fmla="*/ 16002817 w 1945179"/>
              <a:gd name="T1" fmla="*/ 0 h 6905486"/>
              <a:gd name="T2" fmla="*/ 30357268 w 1945179"/>
              <a:gd name="T3" fmla="*/ 6906320 h 6905486"/>
              <a:gd name="T4" fmla="*/ 26484970 w 1945179"/>
              <a:gd name="T5" fmla="*/ 6906320 h 6905486"/>
              <a:gd name="T6" fmla="*/ 0 w 1945179"/>
              <a:gd name="T7" fmla="*/ 33413 h 6905486"/>
              <a:gd name="T8" fmla="*/ 16002817 w 1945179"/>
              <a:gd name="T9" fmla="*/ 0 h 69054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4340" name="组合 3"/>
          <p:cNvGrpSpPr>
            <a:grpSpLocks/>
          </p:cNvGrpSpPr>
          <p:nvPr/>
        </p:nvGrpSpPr>
        <p:grpSpPr bwMode="auto">
          <a:xfrm>
            <a:off x="4387850" y="963613"/>
            <a:ext cx="530225" cy="4532312"/>
            <a:chOff x="0" y="0"/>
            <a:chExt cx="419100" cy="3578087"/>
          </a:xfrm>
        </p:grpSpPr>
        <p:cxnSp>
          <p:nvCxnSpPr>
            <p:cNvPr id="14350" name="直接连接符 4"/>
            <p:cNvCxnSpPr>
              <a:cxnSpLocks noChangeShapeType="1"/>
            </p:cNvCxnSpPr>
            <p:nvPr/>
          </p:nvCxnSpPr>
          <p:spPr bwMode="auto">
            <a:xfrm>
              <a:off x="209550" y="0"/>
              <a:ext cx="0" cy="3578087"/>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cxnSp>
        <p:sp>
          <p:nvSpPr>
            <p:cNvPr id="14351" name="椭圆 5"/>
            <p:cNvSpPr>
              <a:spLocks noChangeArrowheads="1"/>
            </p:cNvSpPr>
            <p:nvPr/>
          </p:nvSpPr>
          <p:spPr bwMode="auto">
            <a:xfrm>
              <a:off x="0" y="270738"/>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2" name="椭圆 6"/>
            <p:cNvSpPr>
              <a:spLocks noChangeArrowheads="1"/>
            </p:cNvSpPr>
            <p:nvPr/>
          </p:nvSpPr>
          <p:spPr bwMode="auto">
            <a:xfrm>
              <a:off x="0" y="112322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3" name="椭圆 7"/>
            <p:cNvSpPr>
              <a:spLocks noChangeArrowheads="1"/>
            </p:cNvSpPr>
            <p:nvPr/>
          </p:nvSpPr>
          <p:spPr bwMode="auto">
            <a:xfrm>
              <a:off x="0" y="1990000"/>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4354" name="椭圆 8"/>
            <p:cNvSpPr>
              <a:spLocks noChangeArrowheads="1"/>
            </p:cNvSpPr>
            <p:nvPr/>
          </p:nvSpPr>
          <p:spPr bwMode="auto">
            <a:xfrm>
              <a:off x="0" y="293297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4341" name="文本框 12"/>
          <p:cNvSpPr txBox="1">
            <a:spLocks noChangeArrowheads="1"/>
          </p:cNvSpPr>
          <p:nvPr/>
        </p:nvSpPr>
        <p:spPr bwMode="auto">
          <a:xfrm>
            <a:off x="4962525" y="1257300"/>
            <a:ext cx="2646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企业文化定位</a:t>
            </a:r>
          </a:p>
        </p:txBody>
      </p:sp>
      <p:sp>
        <p:nvSpPr>
          <p:cNvPr id="14342" name="文本框 13"/>
          <p:cNvSpPr txBox="1">
            <a:spLocks noChangeArrowheads="1"/>
          </p:cNvSpPr>
          <p:nvPr/>
        </p:nvSpPr>
        <p:spPr bwMode="auto">
          <a:xfrm>
            <a:off x="4983163" y="2335213"/>
            <a:ext cx="26463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企业文化核心</a:t>
            </a:r>
          </a:p>
        </p:txBody>
      </p:sp>
      <p:sp>
        <p:nvSpPr>
          <p:cNvPr id="14343" name="文本框 14"/>
          <p:cNvSpPr txBox="1">
            <a:spLocks noChangeArrowheads="1"/>
          </p:cNvSpPr>
          <p:nvPr/>
        </p:nvSpPr>
        <p:spPr bwMode="auto">
          <a:xfrm>
            <a:off x="4989513" y="3421063"/>
            <a:ext cx="1827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推广目的</a:t>
            </a:r>
          </a:p>
        </p:txBody>
      </p:sp>
      <p:sp>
        <p:nvSpPr>
          <p:cNvPr id="14344" name="文本框 15"/>
          <p:cNvSpPr txBox="1">
            <a:spLocks noChangeArrowheads="1"/>
          </p:cNvSpPr>
          <p:nvPr/>
        </p:nvSpPr>
        <p:spPr bwMode="auto">
          <a:xfrm>
            <a:off x="4984750" y="4624388"/>
            <a:ext cx="26463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推广措施方案</a:t>
            </a:r>
          </a:p>
        </p:txBody>
      </p:sp>
      <p:sp>
        <p:nvSpPr>
          <p:cNvPr id="14345" name="文本框 16"/>
          <p:cNvSpPr txBox="1">
            <a:spLocks noChangeArrowheads="1"/>
          </p:cNvSpPr>
          <p:nvPr/>
        </p:nvSpPr>
        <p:spPr bwMode="auto">
          <a:xfrm>
            <a:off x="7705725" y="1317625"/>
            <a:ext cx="2744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CULTURE LOCATION</a:t>
            </a:r>
            <a:endParaRPr lang="zh-CN" altLang="en-US" sz="2000">
              <a:solidFill>
                <a:schemeClr val="bg1"/>
              </a:solidFill>
              <a:latin typeface="Arial" pitchFamily="34" charset="0"/>
              <a:ea typeface="微软雅黑" pitchFamily="34" charset="-122"/>
            </a:endParaRPr>
          </a:p>
        </p:txBody>
      </p:sp>
      <p:sp>
        <p:nvSpPr>
          <p:cNvPr id="14346" name="文本框 17"/>
          <p:cNvSpPr txBox="1">
            <a:spLocks noChangeArrowheads="1"/>
          </p:cNvSpPr>
          <p:nvPr/>
        </p:nvSpPr>
        <p:spPr bwMode="auto">
          <a:xfrm>
            <a:off x="7705725" y="2428875"/>
            <a:ext cx="390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CORE ENTERPRISE CULTURE</a:t>
            </a:r>
            <a:endParaRPr lang="zh-CN" altLang="en-US" sz="2000">
              <a:solidFill>
                <a:schemeClr val="bg1"/>
              </a:solidFill>
              <a:latin typeface="Arial" pitchFamily="34" charset="0"/>
              <a:ea typeface="微软雅黑" pitchFamily="34" charset="-122"/>
            </a:endParaRPr>
          </a:p>
        </p:txBody>
      </p:sp>
      <p:sp>
        <p:nvSpPr>
          <p:cNvPr id="14347" name="文本框 18"/>
          <p:cNvSpPr txBox="1">
            <a:spLocks noChangeArrowheads="1"/>
          </p:cNvSpPr>
          <p:nvPr/>
        </p:nvSpPr>
        <p:spPr bwMode="auto">
          <a:xfrm>
            <a:off x="6899275" y="3503613"/>
            <a:ext cx="16129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PURPOSES</a:t>
            </a:r>
            <a:endParaRPr lang="zh-CN" altLang="en-US" sz="2000">
              <a:solidFill>
                <a:schemeClr val="bg1"/>
              </a:solidFill>
              <a:latin typeface="Arial" pitchFamily="34" charset="0"/>
              <a:ea typeface="微软雅黑" pitchFamily="34" charset="-122"/>
            </a:endParaRPr>
          </a:p>
        </p:txBody>
      </p:sp>
      <p:sp>
        <p:nvSpPr>
          <p:cNvPr id="14348" name="文本框 19"/>
          <p:cNvSpPr txBox="1">
            <a:spLocks noChangeArrowheads="1"/>
          </p:cNvSpPr>
          <p:nvPr/>
        </p:nvSpPr>
        <p:spPr bwMode="auto">
          <a:xfrm>
            <a:off x="7634288" y="4718050"/>
            <a:ext cx="1697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MEASURES </a:t>
            </a:r>
            <a:endParaRPr lang="zh-CN" altLang="en-US" sz="2000">
              <a:solidFill>
                <a:schemeClr val="bg1"/>
              </a:solidFill>
              <a:latin typeface="Arial" pitchFamily="34" charset="0"/>
              <a:ea typeface="微软雅黑" pitchFamily="34" charset="-122"/>
            </a:endParaRPr>
          </a:p>
        </p:txBody>
      </p:sp>
      <p:sp>
        <p:nvSpPr>
          <p:cNvPr id="14349" name="文本框 20"/>
          <p:cNvSpPr txBox="1">
            <a:spLocks noChangeArrowheads="1"/>
          </p:cNvSpPr>
          <p:nvPr/>
        </p:nvSpPr>
        <p:spPr bwMode="auto">
          <a:xfrm>
            <a:off x="8093075" y="5583238"/>
            <a:ext cx="4121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7200">
                <a:solidFill>
                  <a:srgbClr val="BF2121"/>
                </a:solidFill>
                <a:latin typeface="Impact" pitchFamily="34" charset="0"/>
                <a:ea typeface="张海山锐谐体"/>
                <a:cs typeface="张海山锐谐体"/>
              </a:rPr>
              <a:t>CONTENTS</a:t>
            </a:r>
            <a:endParaRPr lang="zh-CN" altLang="en-US" sz="7200">
              <a:solidFill>
                <a:srgbClr val="BF2121"/>
              </a:solidFill>
              <a:latin typeface="Impact" pitchFamily="34" charset="0"/>
              <a:ea typeface="张海山锐谐体"/>
              <a:cs typeface="张海山锐谐体"/>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p>
            <a:pPr algn="ctr" eaLnBrk="1" hangingPunct="1"/>
            <a:endParaRPr lang="zh-CN" altLang="en-US">
              <a:solidFill>
                <a:srgbClr val="FFFFFF"/>
              </a:solidFill>
            </a:endParaRPr>
          </a:p>
        </p:txBody>
      </p:sp>
      <p:sp>
        <p:nvSpPr>
          <p:cNvPr id="32772"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773"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32774"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500" b="1">
                <a:solidFill>
                  <a:schemeClr val="bg1"/>
                </a:solidFill>
                <a:latin typeface="Arial" pitchFamily="34" charset="0"/>
                <a:cs typeface="Arial" pitchFamily="34" charset="0"/>
              </a:rPr>
              <a:t>04</a:t>
            </a:r>
            <a:endParaRPr lang="zh-CN" altLang="en-US" sz="11500" b="1">
              <a:solidFill>
                <a:schemeClr val="bg1"/>
              </a:solidFill>
              <a:latin typeface="Arial" pitchFamily="34" charset="0"/>
              <a:cs typeface="Arial" pitchFamily="34" charset="0"/>
            </a:endParaRPr>
          </a:p>
        </p:txBody>
      </p:sp>
      <p:sp>
        <p:nvSpPr>
          <p:cNvPr id="32775" name="文本框 10"/>
          <p:cNvSpPr txBox="1">
            <a:spLocks noChangeArrowheads="1"/>
          </p:cNvSpPr>
          <p:nvPr/>
        </p:nvSpPr>
        <p:spPr bwMode="auto">
          <a:xfrm>
            <a:off x="4772025" y="4186238"/>
            <a:ext cx="2647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推广措施方案</a:t>
            </a:r>
          </a:p>
        </p:txBody>
      </p:sp>
      <p:sp>
        <p:nvSpPr>
          <p:cNvPr id="32776"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2777" name="文本框 11"/>
          <p:cNvSpPr txBox="1">
            <a:spLocks noChangeArrowheads="1"/>
          </p:cNvSpPr>
          <p:nvPr/>
        </p:nvSpPr>
        <p:spPr bwMode="auto">
          <a:xfrm>
            <a:off x="5311775" y="5389563"/>
            <a:ext cx="1697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MEASURES </a:t>
            </a:r>
            <a:endParaRPr lang="zh-CN" altLang="en-US" sz="2000">
              <a:solidFill>
                <a:schemeClr val="bg1"/>
              </a:solidFill>
              <a:latin typeface="Arial" pitchFamily="34" charset="0"/>
              <a:ea typeface="微软雅黑"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Freeform 17"/>
          <p:cNvSpPr>
            <a:spLocks/>
          </p:cNvSpPr>
          <p:nvPr/>
        </p:nvSpPr>
        <p:spPr bwMode="auto">
          <a:xfrm>
            <a:off x="0" y="1504950"/>
            <a:ext cx="12211050" cy="4395788"/>
          </a:xfrm>
          <a:custGeom>
            <a:avLst/>
            <a:gdLst>
              <a:gd name="T0" fmla="*/ 0 w 12192000"/>
              <a:gd name="T1" fmla="*/ 0 h 4395943"/>
              <a:gd name="T2" fmla="*/ 12306747 w 12192000"/>
              <a:gd name="T3" fmla="*/ 0 h 4395943"/>
              <a:gd name="T4" fmla="*/ 12306747 w 12192000"/>
              <a:gd name="T5" fmla="*/ 3378192 h 4395943"/>
              <a:gd name="T6" fmla="*/ 7238376 w 12192000"/>
              <a:gd name="T7" fmla="*/ 3378192 h 4395943"/>
              <a:gd name="T8" fmla="*/ 7222745 w 12192000"/>
              <a:gd name="T9" fmla="*/ 3531757 h 4395943"/>
              <a:gd name="T10" fmla="*/ 6153375 w 12192000"/>
              <a:gd name="T11" fmla="*/ 4395013 h 4395943"/>
              <a:gd name="T12" fmla="*/ 5084003 w 12192000"/>
              <a:gd name="T13" fmla="*/ 3531757 h 4395943"/>
              <a:gd name="T14" fmla="*/ 5068373 w 12192000"/>
              <a:gd name="T15" fmla="*/ 3378192 h 4395943"/>
              <a:gd name="T16" fmla="*/ 0 w 12192000"/>
              <a:gd name="T17" fmla="*/ 3378192 h 4395943"/>
              <a:gd name="T18" fmla="*/ 0 w 12192000"/>
              <a:gd name="T19" fmla="*/ 0 h 43959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192000" h="4395943">
                <a:moveTo>
                  <a:pt x="0" y="0"/>
                </a:moveTo>
                <a:lnTo>
                  <a:pt x="12192000" y="0"/>
                </a:lnTo>
                <a:lnTo>
                  <a:pt x="12192000" y="3378906"/>
                </a:lnTo>
                <a:lnTo>
                  <a:pt x="7170885" y="3378906"/>
                </a:lnTo>
                <a:lnTo>
                  <a:pt x="7155401" y="3532507"/>
                </a:lnTo>
                <a:cubicBezTo>
                  <a:pt x="7054567" y="4025269"/>
                  <a:pt x="6618571" y="4395943"/>
                  <a:pt x="6096000" y="4395943"/>
                </a:cubicBezTo>
                <a:cubicBezTo>
                  <a:pt x="5573429" y="4395943"/>
                  <a:pt x="5137434" y="4025269"/>
                  <a:pt x="5036600" y="3532507"/>
                </a:cubicBezTo>
                <a:lnTo>
                  <a:pt x="5021116" y="3378906"/>
                </a:lnTo>
                <a:lnTo>
                  <a:pt x="0" y="3378906"/>
                </a:lnTo>
                <a:lnTo>
                  <a:pt x="0" y="0"/>
                </a:lnTo>
                <a:close/>
              </a:path>
            </a:pathLst>
          </a:custGeom>
          <a:solidFill>
            <a:schemeClr val="bg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796" name="Rectangle 18"/>
          <p:cNvSpPr>
            <a:spLocks noChangeArrowheads="1"/>
          </p:cNvSpPr>
          <p:nvPr/>
        </p:nvSpPr>
        <p:spPr bwMode="auto">
          <a:xfrm>
            <a:off x="0" y="957263"/>
            <a:ext cx="12192000" cy="547687"/>
          </a:xfrm>
          <a:prstGeom prst="rect">
            <a:avLst/>
          </a:prstGeom>
          <a:solidFill>
            <a:srgbClr val="BF2121">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endParaRPr>
          </a:p>
        </p:txBody>
      </p:sp>
      <p:grpSp>
        <p:nvGrpSpPr>
          <p:cNvPr id="33797" name="Group 20"/>
          <p:cNvGrpSpPr>
            <a:grpSpLocks/>
          </p:cNvGrpSpPr>
          <p:nvPr/>
        </p:nvGrpSpPr>
        <p:grpSpPr bwMode="auto">
          <a:xfrm>
            <a:off x="2309813" y="2735263"/>
            <a:ext cx="1930400" cy="911225"/>
            <a:chOff x="0" y="0"/>
            <a:chExt cx="1930622" cy="910872"/>
          </a:xfrm>
        </p:grpSpPr>
        <p:sp>
          <p:nvSpPr>
            <p:cNvPr id="33810" name="TextBox 51"/>
            <p:cNvSpPr txBox="1">
              <a:spLocks noChangeArrowheads="1"/>
            </p:cNvSpPr>
            <p:nvPr/>
          </p:nvSpPr>
          <p:spPr bwMode="auto">
            <a:xfrm>
              <a:off x="4274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B2B2B"/>
                  </a:solidFill>
                  <a:latin typeface="Open Sans Light"/>
                  <a:ea typeface="Open Sans Light"/>
                  <a:cs typeface="Open Sans Light"/>
                </a:rPr>
                <a:t>指导原则</a:t>
              </a:r>
              <a:endParaRPr lang="en-US" b="1">
                <a:solidFill>
                  <a:srgbClr val="2B2B2B"/>
                </a:solidFill>
                <a:latin typeface="Open Sans Light"/>
                <a:ea typeface="Open Sans Light"/>
                <a:cs typeface="Open Sans Light"/>
              </a:endParaRPr>
            </a:p>
          </p:txBody>
        </p:sp>
        <p:sp>
          <p:nvSpPr>
            <p:cNvPr id="33811" name="Rectangle 45"/>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33798" name="Group 21"/>
          <p:cNvGrpSpPr>
            <a:grpSpLocks/>
          </p:cNvGrpSpPr>
          <p:nvPr/>
        </p:nvGrpSpPr>
        <p:grpSpPr bwMode="auto">
          <a:xfrm>
            <a:off x="5130800" y="2735263"/>
            <a:ext cx="1930400" cy="911225"/>
            <a:chOff x="0" y="0"/>
            <a:chExt cx="1930622" cy="910872"/>
          </a:xfrm>
        </p:grpSpPr>
        <p:sp>
          <p:nvSpPr>
            <p:cNvPr id="33808" name="TextBox 55"/>
            <p:cNvSpPr txBox="1">
              <a:spLocks noChangeArrowheads="1"/>
            </p:cNvSpPr>
            <p:nvPr/>
          </p:nvSpPr>
          <p:spPr bwMode="auto">
            <a:xfrm>
              <a:off x="4113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B2B2B"/>
                  </a:solidFill>
                  <a:latin typeface="Open Sans Light"/>
                  <a:ea typeface="Open Sans Light"/>
                  <a:cs typeface="Open Sans Light"/>
                </a:rPr>
                <a:t>行为准则</a:t>
              </a:r>
              <a:endParaRPr lang="en-US" b="1">
                <a:solidFill>
                  <a:srgbClr val="2B2B2B"/>
                </a:solidFill>
                <a:latin typeface="Open Sans Light"/>
                <a:ea typeface="Open Sans Light"/>
                <a:cs typeface="Open Sans Light"/>
              </a:endParaRPr>
            </a:p>
          </p:txBody>
        </p:sp>
        <p:sp>
          <p:nvSpPr>
            <p:cNvPr id="33809" name="Rectangle 42"/>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33799" name="Group 23"/>
          <p:cNvGrpSpPr>
            <a:grpSpLocks/>
          </p:cNvGrpSpPr>
          <p:nvPr/>
        </p:nvGrpSpPr>
        <p:grpSpPr bwMode="auto">
          <a:xfrm>
            <a:off x="7951788" y="2735263"/>
            <a:ext cx="1930400" cy="911225"/>
            <a:chOff x="0" y="0"/>
            <a:chExt cx="1930622" cy="910872"/>
          </a:xfrm>
        </p:grpSpPr>
        <p:sp>
          <p:nvSpPr>
            <p:cNvPr id="33806" name="TextBox 59"/>
            <p:cNvSpPr txBox="1">
              <a:spLocks noChangeArrowheads="1"/>
            </p:cNvSpPr>
            <p:nvPr/>
          </p:nvSpPr>
          <p:spPr bwMode="auto">
            <a:xfrm>
              <a:off x="370852"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2B2B2B"/>
                  </a:solidFill>
                  <a:latin typeface="Open Sans Light"/>
                  <a:ea typeface="Open Sans Light"/>
                  <a:cs typeface="Open Sans Light"/>
                </a:rPr>
                <a:t>价值体系</a:t>
              </a:r>
              <a:endParaRPr lang="en-US" b="1">
                <a:solidFill>
                  <a:srgbClr val="2B2B2B"/>
                </a:solidFill>
                <a:latin typeface="Open Sans Light"/>
                <a:ea typeface="Open Sans Light"/>
                <a:cs typeface="Open Sans Light"/>
              </a:endParaRPr>
            </a:p>
          </p:txBody>
        </p:sp>
        <p:sp>
          <p:nvSpPr>
            <p:cNvPr id="33807" name="Rectangle 39"/>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sz="1000">
                  <a:solidFill>
                    <a:srgbClr val="2B2B2B"/>
                  </a:solidFill>
                  <a:latin typeface="Open Sans Light"/>
                  <a:ea typeface="Open Sans Light"/>
                  <a:cs typeface="Open Sans Light"/>
                </a:rPr>
                <a:t>Lorem ipsum dolor sit amet, consectetuer adipiscing elit. Aenean commodo ligula eget dolor.</a:t>
              </a:r>
            </a:p>
          </p:txBody>
        </p:sp>
      </p:grpSp>
      <p:grpSp>
        <p:nvGrpSpPr>
          <p:cNvPr id="33800" name="组合 13"/>
          <p:cNvGrpSpPr>
            <a:grpSpLocks/>
          </p:cNvGrpSpPr>
          <p:nvPr/>
        </p:nvGrpSpPr>
        <p:grpSpPr bwMode="auto">
          <a:xfrm>
            <a:off x="5424488" y="4143375"/>
            <a:ext cx="1422400" cy="1420813"/>
            <a:chOff x="0" y="0"/>
            <a:chExt cx="1422030" cy="1422030"/>
          </a:xfrm>
        </p:grpSpPr>
        <p:sp>
          <p:nvSpPr>
            <p:cNvPr id="33804" name="Freeform 4"/>
            <p:cNvSpPr>
              <a:spLocks noEditPoints="1"/>
            </p:cNvSpPr>
            <p:nvPr/>
          </p:nvSpPr>
          <p:spPr bwMode="auto">
            <a:xfrm>
              <a:off x="309214" y="312811"/>
              <a:ext cx="1011241" cy="906072"/>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rgbClr val="2B2B2B"/>
            </a:solidFill>
            <a:ln w="9525" cmpd="sng">
              <a:solidFill>
                <a:srgbClr val="2B2B2B"/>
              </a:solidFill>
              <a:miter lim="800000"/>
              <a:headEnd/>
              <a:tailEnd/>
            </a:ln>
          </p:spPr>
          <p:txBody>
            <a:bodyPr lIns="121888" tIns="60944" rIns="121888" bIns="60944"/>
            <a:lstStyle/>
            <a:p>
              <a:endParaRPr lang="zh-CN" altLang="en-US"/>
            </a:p>
          </p:txBody>
        </p:sp>
        <p:sp>
          <p:nvSpPr>
            <p:cNvPr id="33805" name="Oval 4"/>
            <p:cNvSpPr>
              <a:spLocks noChangeArrowheads="1"/>
            </p:cNvSpPr>
            <p:nvPr/>
          </p:nvSpPr>
          <p:spPr bwMode="auto">
            <a:xfrm>
              <a:off x="0" y="0"/>
              <a:ext cx="1422030" cy="1422030"/>
            </a:xfrm>
            <a:prstGeom prst="ellipse">
              <a:avLst/>
            </a:prstGeom>
            <a:noFill/>
            <a:ln w="12700">
              <a:solidFill>
                <a:srgbClr val="2B2B2B"/>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sp>
        <p:nvSpPr>
          <p:cNvPr id="36881" name="Freeform 160"/>
          <p:cNvSpPr>
            <a:spLocks/>
          </p:cNvSpPr>
          <p:nvPr/>
        </p:nvSpPr>
        <p:spPr bwMode="auto">
          <a:xfrm>
            <a:off x="2921000" y="1974850"/>
            <a:ext cx="546100" cy="471488"/>
          </a:xfrm>
          <a:custGeom>
            <a:avLst/>
            <a:gdLst>
              <a:gd name="T0" fmla="*/ 2147483647 w 461"/>
              <a:gd name="T1" fmla="*/ 2147483647 h 400"/>
              <a:gd name="T2" fmla="*/ 2147483647 w 461"/>
              <a:gd name="T3" fmla="*/ 2147483647 h 400"/>
              <a:gd name="T4" fmla="*/ 2147483647 w 461"/>
              <a:gd name="T5" fmla="*/ 2147483647 h 400"/>
              <a:gd name="T6" fmla="*/ 2147483647 w 461"/>
              <a:gd name="T7" fmla="*/ 2147483647 h 400"/>
              <a:gd name="T8" fmla="*/ 2147483647 w 461"/>
              <a:gd name="T9" fmla="*/ 2147483647 h 400"/>
              <a:gd name="T10" fmla="*/ 2147483647 w 461"/>
              <a:gd name="T11" fmla="*/ 2147483647 h 400"/>
              <a:gd name="T12" fmla="*/ 2147483647 w 461"/>
              <a:gd name="T13" fmla="*/ 2147483647 h 400"/>
              <a:gd name="T14" fmla="*/ 2147483647 w 461"/>
              <a:gd name="T15" fmla="*/ 2147483647 h 400"/>
              <a:gd name="T16" fmla="*/ 2147483647 w 461"/>
              <a:gd name="T17" fmla="*/ 2147483647 h 400"/>
              <a:gd name="T18" fmla="*/ 2147483647 w 461"/>
              <a:gd name="T19" fmla="*/ 2147483647 h 400"/>
              <a:gd name="T20" fmla="*/ 2147483647 w 461"/>
              <a:gd name="T21" fmla="*/ 2147483647 h 400"/>
              <a:gd name="T22" fmla="*/ 2147483647 w 461"/>
              <a:gd name="T23" fmla="*/ 2147483647 h 400"/>
              <a:gd name="T24" fmla="*/ 2147483647 w 461"/>
              <a:gd name="T25" fmla="*/ 2147483647 h 400"/>
              <a:gd name="T26" fmla="*/ 2147483647 w 461"/>
              <a:gd name="T27" fmla="*/ 2147483647 h 400"/>
              <a:gd name="T28" fmla="*/ 2147483647 w 461"/>
              <a:gd name="T29" fmla="*/ 2147483647 h 400"/>
              <a:gd name="T30" fmla="*/ 2147483647 w 461"/>
              <a:gd name="T31" fmla="*/ 2147483647 h 400"/>
              <a:gd name="T32" fmla="*/ 2147483647 w 461"/>
              <a:gd name="T33" fmla="*/ 2147483647 h 400"/>
              <a:gd name="T34" fmla="*/ 2147483647 w 461"/>
              <a:gd name="T35" fmla="*/ 2147483647 h 400"/>
              <a:gd name="T36" fmla="*/ 2147483647 w 461"/>
              <a:gd name="T37" fmla="*/ 2147483647 h 400"/>
              <a:gd name="T38" fmla="*/ 2147483647 w 461"/>
              <a:gd name="T39" fmla="*/ 2147483647 h 400"/>
              <a:gd name="T40" fmla="*/ 2147483647 w 461"/>
              <a:gd name="T41" fmla="*/ 2147483647 h 400"/>
              <a:gd name="T42" fmla="*/ 2147483647 w 461"/>
              <a:gd name="T43" fmla="*/ 2147483647 h 400"/>
              <a:gd name="T44" fmla="*/ 2147483647 w 461"/>
              <a:gd name="T45" fmla="*/ 2147483647 h 400"/>
              <a:gd name="T46" fmla="*/ 2147483647 w 461"/>
              <a:gd name="T47" fmla="*/ 2147483647 h 400"/>
              <a:gd name="T48" fmla="*/ 2147483647 w 461"/>
              <a:gd name="T49" fmla="*/ 2147483647 h 400"/>
              <a:gd name="T50" fmla="*/ 2147483647 w 461"/>
              <a:gd name="T51" fmla="*/ 2147483647 h 400"/>
              <a:gd name="T52" fmla="*/ 2147483647 w 461"/>
              <a:gd name="T53" fmla="*/ 2147483647 h 400"/>
              <a:gd name="T54" fmla="*/ 2147483647 w 461"/>
              <a:gd name="T55" fmla="*/ 2147483647 h 400"/>
              <a:gd name="T56" fmla="*/ 2147483647 w 461"/>
              <a:gd name="T57" fmla="*/ 2147483647 h 400"/>
              <a:gd name="T58" fmla="*/ 2147483647 w 461"/>
              <a:gd name="T59" fmla="*/ 2147483647 h 400"/>
              <a:gd name="T60" fmla="*/ 2147483647 w 461"/>
              <a:gd name="T61" fmla="*/ 2147483647 h 400"/>
              <a:gd name="T62" fmla="*/ 2147483647 w 461"/>
              <a:gd name="T63" fmla="*/ 2147483647 h 400"/>
              <a:gd name="T64" fmla="*/ 2147483647 w 461"/>
              <a:gd name="T65" fmla="*/ 2147483647 h 4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2" name="Freeform 28"/>
          <p:cNvSpPr>
            <a:spLocks/>
          </p:cNvSpPr>
          <p:nvPr/>
        </p:nvSpPr>
        <p:spPr bwMode="auto">
          <a:xfrm>
            <a:off x="5799138" y="1943100"/>
            <a:ext cx="614362" cy="517525"/>
          </a:xfrm>
          <a:custGeom>
            <a:avLst/>
            <a:gdLst>
              <a:gd name="T0" fmla="*/ 2147483647 w 498"/>
              <a:gd name="T1" fmla="*/ 2147483647 h 418"/>
              <a:gd name="T2" fmla="*/ 2147483647 w 498"/>
              <a:gd name="T3" fmla="*/ 2147483647 h 418"/>
              <a:gd name="T4" fmla="*/ 2147483647 w 498"/>
              <a:gd name="T5" fmla="*/ 2147483647 h 418"/>
              <a:gd name="T6" fmla="*/ 2147483647 w 498"/>
              <a:gd name="T7" fmla="*/ 2147483647 h 418"/>
              <a:gd name="T8" fmla="*/ 2147483647 w 498"/>
              <a:gd name="T9" fmla="*/ 2147483647 h 418"/>
              <a:gd name="T10" fmla="*/ 2147483647 w 498"/>
              <a:gd name="T11" fmla="*/ 2147483647 h 418"/>
              <a:gd name="T12" fmla="*/ 2147483647 w 498"/>
              <a:gd name="T13" fmla="*/ 2147483647 h 418"/>
              <a:gd name="T14" fmla="*/ 2147483647 w 498"/>
              <a:gd name="T15" fmla="*/ 2147483647 h 418"/>
              <a:gd name="T16" fmla="*/ 2147483647 w 498"/>
              <a:gd name="T17" fmla="*/ 2147483647 h 418"/>
              <a:gd name="T18" fmla="*/ 2147483647 w 498"/>
              <a:gd name="T19" fmla="*/ 214748364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3" name="Freeform 135"/>
          <p:cNvSpPr>
            <a:spLocks/>
          </p:cNvSpPr>
          <p:nvPr/>
        </p:nvSpPr>
        <p:spPr bwMode="auto">
          <a:xfrm>
            <a:off x="8602663" y="1990725"/>
            <a:ext cx="403225" cy="512763"/>
          </a:xfrm>
          <a:custGeom>
            <a:avLst/>
            <a:gdLst>
              <a:gd name="T0" fmla="*/ 2147483647 w 356"/>
              <a:gd name="T1" fmla="*/ 0 h 453"/>
              <a:gd name="T2" fmla="*/ 2147483647 w 356"/>
              <a:gd name="T3" fmla="*/ 0 h 453"/>
              <a:gd name="T4" fmla="*/ 2147483647 w 356"/>
              <a:gd name="T5" fmla="*/ 0 h 453"/>
              <a:gd name="T6" fmla="*/ 0 w 356"/>
              <a:gd name="T7" fmla="*/ 2147483647 h 453"/>
              <a:gd name="T8" fmla="*/ 0 w 356"/>
              <a:gd name="T9" fmla="*/ 2147483647 h 453"/>
              <a:gd name="T10" fmla="*/ 2147483647 w 356"/>
              <a:gd name="T11" fmla="*/ 2147483647 h 453"/>
              <a:gd name="T12" fmla="*/ 2147483647 w 356"/>
              <a:gd name="T13" fmla="*/ 2147483647 h 453"/>
              <a:gd name="T14" fmla="*/ 2147483647 w 356"/>
              <a:gd name="T15" fmla="*/ 2147483647 h 453"/>
              <a:gd name="T16" fmla="*/ 2147483647 w 356"/>
              <a:gd name="T17" fmla="*/ 2147483647 h 453"/>
              <a:gd name="T18" fmla="*/ 2147483647 w 356"/>
              <a:gd name="T19" fmla="*/ 0 h 453"/>
              <a:gd name="T20" fmla="*/ 2147483647 w 356"/>
              <a:gd name="T21" fmla="*/ 2147483647 h 453"/>
              <a:gd name="T22" fmla="*/ 2147483647 w 356"/>
              <a:gd name="T23" fmla="*/ 2147483647 h 453"/>
              <a:gd name="T24" fmla="*/ 2147483647 w 356"/>
              <a:gd name="T25" fmla="*/ 2147483647 h 453"/>
              <a:gd name="T26" fmla="*/ 2147483647 w 356"/>
              <a:gd name="T27" fmla="*/ 2147483647 h 453"/>
              <a:gd name="T28" fmla="*/ 2147483647 w 356"/>
              <a:gd name="T29" fmla="*/ 2147483647 h 453"/>
              <a:gd name="T30" fmla="*/ 2147483647 w 356"/>
              <a:gd name="T31" fmla="*/ 2147483647 h 4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881"/>
                                        </p:tgtEl>
                                        <p:attrNameLst>
                                          <p:attrName>style.visibility</p:attrName>
                                        </p:attrNameLst>
                                      </p:cBhvr>
                                      <p:to>
                                        <p:strVal val="visible"/>
                                      </p:to>
                                    </p:set>
                                    <p:animEffect transition="in" filter="fade">
                                      <p:cBhvr>
                                        <p:cTn id="7" dur="500"/>
                                        <p:tgtEl>
                                          <p:spTgt spid="368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82"/>
                                        </p:tgtEl>
                                        <p:attrNameLst>
                                          <p:attrName>style.visibility</p:attrName>
                                        </p:attrNameLst>
                                      </p:cBhvr>
                                      <p:to>
                                        <p:strVal val="visible"/>
                                      </p:to>
                                    </p:set>
                                    <p:animEffect transition="in" filter="fade">
                                      <p:cBhvr>
                                        <p:cTn id="10" dur="500"/>
                                        <p:tgtEl>
                                          <p:spTgt spid="368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883"/>
                                        </p:tgtEl>
                                        <p:attrNameLst>
                                          <p:attrName>style.visibility</p:attrName>
                                        </p:attrNameLst>
                                      </p:cBhvr>
                                      <p:to>
                                        <p:strVal val="visible"/>
                                      </p:to>
                                    </p:set>
                                    <p:animEffect transition="in" filter="fade">
                                      <p:cBhvr>
                                        <p:cTn id="13" dur="500"/>
                                        <p:tgtEl>
                                          <p:spTgt spid="36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1" grpId="0" animBg="1"/>
      <p:bldP spid="36882" grpId="0" animBg="1"/>
      <p:bldP spid="3688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ChangeArrowheads="1"/>
          </p:cNvSpPr>
          <p:nvPr/>
        </p:nvSpPr>
        <p:spPr bwMode="auto">
          <a:xfrm>
            <a:off x="0" y="1252538"/>
            <a:ext cx="12192000" cy="4352925"/>
          </a:xfrm>
          <a:prstGeom prst="rect">
            <a:avLst/>
          </a:prstGeom>
          <a:solidFill>
            <a:srgbClr val="BF2121">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a:solidFill>
                <a:srgbClr val="FFFFFF"/>
              </a:solidFill>
            </a:endParaRPr>
          </a:p>
        </p:txBody>
      </p:sp>
      <p:grpSp>
        <p:nvGrpSpPr>
          <p:cNvPr id="34820" name="Group 9"/>
          <p:cNvGrpSpPr>
            <a:grpSpLocks/>
          </p:cNvGrpSpPr>
          <p:nvPr/>
        </p:nvGrpSpPr>
        <p:grpSpPr bwMode="auto">
          <a:xfrm>
            <a:off x="2357438" y="3429000"/>
            <a:ext cx="7477125" cy="1276350"/>
            <a:chOff x="0" y="0"/>
            <a:chExt cx="7475543" cy="1276937"/>
          </a:xfrm>
        </p:grpSpPr>
        <p:sp>
          <p:nvSpPr>
            <p:cNvPr id="34824" name="TextBox 4"/>
            <p:cNvSpPr txBox="1">
              <a:spLocks noChangeArrowheads="1"/>
            </p:cNvSpPr>
            <p:nvPr/>
          </p:nvSpPr>
          <p:spPr bwMode="auto">
            <a:xfrm>
              <a:off x="1287465" y="0"/>
              <a:ext cx="4900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a:solidFill>
                    <a:srgbClr val="FFFFFF"/>
                  </a:solidFill>
                  <a:latin typeface="微软雅黑" pitchFamily="34" charset="-122"/>
                  <a:ea typeface="微软雅黑" pitchFamily="34" charset="-122"/>
                </a:rPr>
                <a:t>Meet Our </a:t>
              </a:r>
              <a:r>
                <a:rPr lang="en-US" altLang="zh-CN" sz="2400" b="1">
                  <a:solidFill>
                    <a:srgbClr val="181717"/>
                  </a:solidFill>
                  <a:latin typeface="微软雅黑" pitchFamily="34" charset="-122"/>
                  <a:ea typeface="微软雅黑" pitchFamily="34" charset="-122"/>
                </a:rPr>
                <a:t>Proffesional</a:t>
              </a:r>
              <a:r>
                <a:rPr lang="en-US" altLang="zh-CN" sz="2400">
                  <a:solidFill>
                    <a:srgbClr val="3B3838"/>
                  </a:solidFill>
                  <a:latin typeface="微软雅黑" pitchFamily="34" charset="-122"/>
                  <a:ea typeface="微软雅黑" pitchFamily="34" charset="-122"/>
                </a:rPr>
                <a:t> </a:t>
              </a:r>
              <a:r>
                <a:rPr lang="en-US" altLang="zh-CN" sz="2400">
                  <a:solidFill>
                    <a:srgbClr val="FFFFFF"/>
                  </a:solidFill>
                  <a:latin typeface="微软雅黑" pitchFamily="34" charset="-122"/>
                  <a:ea typeface="微软雅黑" pitchFamily="34" charset="-122"/>
                </a:rPr>
                <a:t>Team</a:t>
              </a:r>
              <a:endParaRPr lang="en-US" altLang="zh-CN" sz="2400">
                <a:solidFill>
                  <a:srgbClr val="00B0F0"/>
                </a:solidFill>
                <a:latin typeface="微软雅黑" pitchFamily="34" charset="-122"/>
                <a:ea typeface="微软雅黑" pitchFamily="34" charset="-122"/>
              </a:endParaRPr>
            </a:p>
          </p:txBody>
        </p:sp>
        <p:cxnSp>
          <p:nvCxnSpPr>
            <p:cNvPr id="34825" name="Straight Connector 6"/>
            <p:cNvCxnSpPr>
              <a:cxnSpLocks noChangeShapeType="1"/>
            </p:cNvCxnSpPr>
            <p:nvPr/>
          </p:nvCxnSpPr>
          <p:spPr bwMode="auto">
            <a:xfrm>
              <a:off x="3393859" y="664296"/>
              <a:ext cx="687823"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
          <p:nvSpPr>
            <p:cNvPr id="34826" name="TextBox 8"/>
            <p:cNvSpPr txBox="1">
              <a:spLocks noChangeArrowheads="1"/>
            </p:cNvSpPr>
            <p:nvPr/>
          </p:nvSpPr>
          <p:spPr bwMode="auto">
            <a:xfrm>
              <a:off x="0" y="846050"/>
              <a:ext cx="74755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100">
                  <a:solidFill>
                    <a:srgbClr val="FFFFFF"/>
                  </a:solidFill>
                  <a:latin typeface="微软雅黑" pitchFamily="34" charset="-122"/>
                  <a:ea typeface="微软雅黑" pitchFamily="34" charset="-122"/>
                </a:rPr>
                <a:t>Lorem ipsum dolor sit amet, consectetuer adipiscing elit. Aenean commodo ligula eget dolor. Aenean massa. Cum sociis natoque penatibus et magnis dis parturient montes, nascetur ridiculus mus. </a:t>
              </a:r>
            </a:p>
          </p:txBody>
        </p:sp>
      </p:grpSp>
      <p:grpSp>
        <p:nvGrpSpPr>
          <p:cNvPr id="34821" name="组合 7"/>
          <p:cNvGrpSpPr>
            <a:grpSpLocks/>
          </p:cNvGrpSpPr>
          <p:nvPr/>
        </p:nvGrpSpPr>
        <p:grpSpPr bwMode="auto">
          <a:xfrm>
            <a:off x="5384800" y="1747838"/>
            <a:ext cx="1422400" cy="1422400"/>
            <a:chOff x="0" y="0"/>
            <a:chExt cx="1422030" cy="1422030"/>
          </a:xfrm>
        </p:grpSpPr>
        <p:sp>
          <p:nvSpPr>
            <p:cNvPr id="34822" name="Freeform 4"/>
            <p:cNvSpPr>
              <a:spLocks noEditPoints="1"/>
            </p:cNvSpPr>
            <p:nvPr/>
          </p:nvSpPr>
          <p:spPr bwMode="auto">
            <a:xfrm>
              <a:off x="309214" y="312811"/>
              <a:ext cx="1011241" cy="906072"/>
            </a:xfrm>
            <a:custGeom>
              <a:avLst/>
              <a:gdLst>
                <a:gd name="T0" fmla="*/ 0 w 250"/>
                <a:gd name="T1" fmla="*/ 0 h 224"/>
                <a:gd name="T2" fmla="*/ 2147483647 w 250"/>
                <a:gd name="T3" fmla="*/ 2147483647 h 224"/>
                <a:gd name="T4" fmla="*/ 2147483647 w 250"/>
                <a:gd name="T5" fmla="*/ 2147483647 h 224"/>
                <a:gd name="T6" fmla="*/ 2147483647 w 250"/>
                <a:gd name="T7" fmla="*/ 2147483647 h 224"/>
                <a:gd name="T8" fmla="*/ 2147483647 w 250"/>
                <a:gd name="T9" fmla="*/ 2147483647 h 224"/>
                <a:gd name="T10" fmla="*/ 2147483647 w 250"/>
                <a:gd name="T11" fmla="*/ 2147483647 h 224"/>
                <a:gd name="T12" fmla="*/ 0 w 250"/>
                <a:gd name="T13" fmla="*/ 0 h 224"/>
                <a:gd name="T14" fmla="*/ 2147483647 w 250"/>
                <a:gd name="T15" fmla="*/ 2147483647 h 224"/>
                <a:gd name="T16" fmla="*/ 2147483647 w 250"/>
                <a:gd name="T17" fmla="*/ 2147483647 h 224"/>
                <a:gd name="T18" fmla="*/ 2147483647 w 250"/>
                <a:gd name="T19" fmla="*/ 2147483647 h 224"/>
                <a:gd name="T20" fmla="*/ 2147483647 w 250"/>
                <a:gd name="T21" fmla="*/ 2147483647 h 2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34823" name="Oval 4"/>
            <p:cNvSpPr>
              <a:spLocks noChangeArrowheads="1"/>
            </p:cNvSpPr>
            <p:nvPr/>
          </p:nvSpPr>
          <p:spPr bwMode="auto">
            <a:xfrm>
              <a:off x="0" y="0"/>
              <a:ext cx="1422030" cy="1422030"/>
            </a:xfrm>
            <a:prstGeom prst="ellipse">
              <a:avLst/>
            </a:pr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sz="3100">
                <a:solidFill>
                  <a:srgbClr val="FFFFFF"/>
                </a:solidFil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等腰三角形 29"/>
          <p:cNvSpPr>
            <a:spLocks/>
          </p:cNvSpPr>
          <p:nvPr/>
        </p:nvSpPr>
        <p:spPr bwMode="auto">
          <a:xfrm>
            <a:off x="0" y="-30163"/>
            <a:ext cx="12279313" cy="6888163"/>
          </a:xfrm>
          <a:custGeom>
            <a:avLst/>
            <a:gdLst>
              <a:gd name="T0" fmla="*/ 0 w 12279085"/>
              <a:gd name="T1" fmla="*/ 6884763 h 6888843"/>
              <a:gd name="T2" fmla="*/ 11876480 w 12279085"/>
              <a:gd name="T3" fmla="*/ 16316 h 6888843"/>
              <a:gd name="T4" fmla="*/ 12214628 w 12279085"/>
              <a:gd name="T5" fmla="*/ 0 h 6888843"/>
              <a:gd name="T6" fmla="*/ 12280453 w 12279085"/>
              <a:gd name="T7" fmla="*/ 429734 h 6888843"/>
              <a:gd name="T8" fmla="*/ 0 w 12279085"/>
              <a:gd name="T9" fmla="*/ 6884763 h 68888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279085" h="6888843">
                <a:moveTo>
                  <a:pt x="0" y="6888843"/>
                </a:moveTo>
                <a:lnTo>
                  <a:pt x="11875155" y="16328"/>
                </a:lnTo>
                <a:lnTo>
                  <a:pt x="12213266" y="0"/>
                </a:lnTo>
                <a:lnTo>
                  <a:pt x="12279085" y="429986"/>
                </a:lnTo>
                <a:lnTo>
                  <a:pt x="0" y="6888843"/>
                </a:lnTo>
                <a:close/>
              </a:path>
            </a:pathLst>
          </a:custGeom>
          <a:solidFill>
            <a:schemeClr val="bg1">
              <a:alpha val="72156"/>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5844" name="等腰三角形 26"/>
          <p:cNvSpPr>
            <a:spLocks noChangeArrowheads="1"/>
          </p:cNvSpPr>
          <p:nvPr/>
        </p:nvSpPr>
        <p:spPr bwMode="auto">
          <a:xfrm rot="5400000" flipH="1">
            <a:off x="2496344" y="-2516982"/>
            <a:ext cx="6889750" cy="11891963"/>
          </a:xfrm>
          <a:prstGeom prst="triangle">
            <a:avLst>
              <a:gd name="adj" fmla="val 100000"/>
            </a:avLst>
          </a:prstGeom>
          <a:solidFill>
            <a:srgbClr val="BF2121">
              <a:alpha val="4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35845" name="组合 4"/>
          <p:cNvGrpSpPr>
            <a:grpSpLocks/>
          </p:cNvGrpSpPr>
          <p:nvPr/>
        </p:nvGrpSpPr>
        <p:grpSpPr bwMode="auto">
          <a:xfrm>
            <a:off x="449263" y="5280025"/>
            <a:ext cx="2178050" cy="1403350"/>
            <a:chOff x="0" y="0"/>
            <a:chExt cx="2177143" cy="1403774"/>
          </a:xfrm>
        </p:grpSpPr>
        <p:sp>
          <p:nvSpPr>
            <p:cNvPr id="35861" name="文本框 5"/>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2000" b="1">
                  <a:solidFill>
                    <a:srgbClr val="FFFFFF"/>
                  </a:solidFill>
                  <a:latin typeface="微软雅黑" pitchFamily="34" charset="-122"/>
                  <a:ea typeface="微软雅黑" pitchFamily="34" charset="-122"/>
                </a:rPr>
                <a:t>价值体系</a:t>
              </a:r>
            </a:p>
          </p:txBody>
        </p:sp>
        <p:grpSp>
          <p:nvGrpSpPr>
            <p:cNvPr id="35862" name="组合 6"/>
            <p:cNvGrpSpPr>
              <a:grpSpLocks/>
            </p:cNvGrpSpPr>
            <p:nvPr/>
          </p:nvGrpSpPr>
          <p:grpSpPr bwMode="auto">
            <a:xfrm>
              <a:off x="1654629" y="0"/>
              <a:ext cx="522514" cy="1403774"/>
              <a:chOff x="0" y="0"/>
              <a:chExt cx="522514" cy="1403774"/>
            </a:xfrm>
          </p:grpSpPr>
          <p:sp>
            <p:nvSpPr>
              <p:cNvPr id="35863" name="椭圆 7"/>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5864" name="椭圆 8"/>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cxnSp>
            <p:nvCxnSpPr>
              <p:cNvPr id="35865" name="直接连接符 9"/>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35846" name="矩形 10"/>
          <p:cNvSpPr>
            <a:spLocks noChangeArrowheads="1"/>
          </p:cNvSpPr>
          <p:nvPr/>
        </p:nvSpPr>
        <p:spPr bwMode="auto">
          <a:xfrm>
            <a:off x="2551113" y="5854700"/>
            <a:ext cx="218122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grpSp>
        <p:nvGrpSpPr>
          <p:cNvPr id="35847" name="组合 11"/>
          <p:cNvGrpSpPr>
            <a:grpSpLocks/>
          </p:cNvGrpSpPr>
          <p:nvPr/>
        </p:nvGrpSpPr>
        <p:grpSpPr bwMode="auto">
          <a:xfrm>
            <a:off x="3868738" y="3354388"/>
            <a:ext cx="2176462" cy="1403350"/>
            <a:chOff x="0" y="0"/>
            <a:chExt cx="2177143" cy="1403774"/>
          </a:xfrm>
        </p:grpSpPr>
        <p:sp>
          <p:nvSpPr>
            <p:cNvPr id="35856" name="文本框 12"/>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2000" b="1">
                  <a:solidFill>
                    <a:srgbClr val="FFFFFF"/>
                  </a:solidFill>
                  <a:latin typeface="微软雅黑" pitchFamily="34" charset="-122"/>
                  <a:ea typeface="微软雅黑" pitchFamily="34" charset="-122"/>
                </a:rPr>
                <a:t>经营理念</a:t>
              </a:r>
            </a:p>
          </p:txBody>
        </p:sp>
        <p:grpSp>
          <p:nvGrpSpPr>
            <p:cNvPr id="35857" name="组合 13"/>
            <p:cNvGrpSpPr>
              <a:grpSpLocks/>
            </p:cNvGrpSpPr>
            <p:nvPr/>
          </p:nvGrpSpPr>
          <p:grpSpPr bwMode="auto">
            <a:xfrm>
              <a:off x="1654629" y="0"/>
              <a:ext cx="522514" cy="1403774"/>
              <a:chOff x="0" y="0"/>
              <a:chExt cx="522514" cy="1403774"/>
            </a:xfrm>
          </p:grpSpPr>
          <p:sp>
            <p:nvSpPr>
              <p:cNvPr id="35858" name="椭圆 14"/>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5859" name="椭圆 15"/>
              <p:cNvSpPr>
                <a:spLocks noChangeArrowheads="1"/>
              </p:cNvSpPr>
              <p:nvPr/>
            </p:nvSpPr>
            <p:spPr bwMode="auto">
              <a:xfrm>
                <a:off x="78015" y="76684"/>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cxnSp>
            <p:nvCxnSpPr>
              <p:cNvPr id="35860" name="直接连接符 16"/>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35848" name="矩形 17"/>
          <p:cNvSpPr>
            <a:spLocks noChangeArrowheads="1"/>
          </p:cNvSpPr>
          <p:nvPr/>
        </p:nvSpPr>
        <p:spPr bwMode="auto">
          <a:xfrm>
            <a:off x="5969000" y="3929063"/>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grpSp>
        <p:nvGrpSpPr>
          <p:cNvPr id="35849" name="组合 18"/>
          <p:cNvGrpSpPr>
            <a:grpSpLocks/>
          </p:cNvGrpSpPr>
          <p:nvPr/>
        </p:nvGrpSpPr>
        <p:grpSpPr bwMode="auto">
          <a:xfrm>
            <a:off x="7102475" y="1522413"/>
            <a:ext cx="2176463" cy="1403350"/>
            <a:chOff x="0" y="0"/>
            <a:chExt cx="2177143" cy="1403774"/>
          </a:xfrm>
        </p:grpSpPr>
        <p:sp>
          <p:nvSpPr>
            <p:cNvPr id="35851" name="文本框 19"/>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r>
                <a:rPr lang="zh-CN" altLang="en-US" sz="2000" b="1">
                  <a:solidFill>
                    <a:srgbClr val="FFFFFF"/>
                  </a:solidFill>
                  <a:latin typeface="微软雅黑" pitchFamily="34" charset="-122"/>
                  <a:ea typeface="微软雅黑" pitchFamily="34" charset="-122"/>
                </a:rPr>
                <a:t>指导原则</a:t>
              </a:r>
            </a:p>
          </p:txBody>
        </p:sp>
        <p:grpSp>
          <p:nvGrpSpPr>
            <p:cNvPr id="35852" name="组合 20"/>
            <p:cNvGrpSpPr>
              <a:grpSpLocks/>
            </p:cNvGrpSpPr>
            <p:nvPr/>
          </p:nvGrpSpPr>
          <p:grpSpPr bwMode="auto">
            <a:xfrm>
              <a:off x="1654629" y="0"/>
              <a:ext cx="522514" cy="1403774"/>
              <a:chOff x="0" y="0"/>
              <a:chExt cx="522514" cy="1403774"/>
            </a:xfrm>
          </p:grpSpPr>
          <p:sp>
            <p:nvSpPr>
              <p:cNvPr id="35853" name="椭圆 21"/>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5854" name="椭圆 22"/>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cxnSp>
            <p:nvCxnSpPr>
              <p:cNvPr id="35855" name="直接连接符 23"/>
              <p:cNvCxnSpPr>
                <a:cxnSpLocks noChangeShapeType="1"/>
              </p:cNvCxnSpPr>
              <p:nvPr/>
            </p:nvCxnSpPr>
            <p:spPr bwMode="auto">
              <a:xfrm>
                <a:off x="261257" y="522514"/>
                <a:ext cx="0" cy="88126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grpSp>
      </p:grpSp>
      <p:sp>
        <p:nvSpPr>
          <p:cNvPr id="35850" name="矩形 24"/>
          <p:cNvSpPr>
            <a:spLocks noChangeArrowheads="1"/>
          </p:cNvSpPr>
          <p:nvPr/>
        </p:nvSpPr>
        <p:spPr bwMode="auto">
          <a:xfrm>
            <a:off x="9202738" y="2097088"/>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7663"/>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矩形 15"/>
          <p:cNvSpPr>
            <a:spLocks noChangeArrowheads="1"/>
          </p:cNvSpPr>
          <p:nvPr/>
        </p:nvSpPr>
        <p:spPr bwMode="auto">
          <a:xfrm>
            <a:off x="0" y="1617663"/>
            <a:ext cx="12192000" cy="3810000"/>
          </a:xfrm>
          <a:prstGeom prst="rect">
            <a:avLst/>
          </a:prstGeom>
          <a:solidFill>
            <a:schemeClr val="tx1">
              <a:alpha val="52156"/>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868" name="Title 2"/>
          <p:cNvSpPr>
            <a:spLocks noGrp="1"/>
          </p:cNvSpPr>
          <p:nvPr>
            <p:ph type="title" idx="4294967295"/>
          </p:nvPr>
        </p:nvSpPr>
        <p:spPr>
          <a:xfrm>
            <a:off x="838200" y="307975"/>
            <a:ext cx="10515600" cy="784225"/>
          </a:xfrm>
        </p:spPr>
        <p:txBody>
          <a:bodyPr/>
          <a:lstStyle/>
          <a:p>
            <a:pPr eaLnBrk="1" hangingPunct="1"/>
            <a:r>
              <a:rPr lang="en-US" altLang="zh-CN" sz="1800" smtClean="0">
                <a:solidFill>
                  <a:srgbClr val="595959"/>
                </a:solidFill>
                <a:latin typeface="Calibri" pitchFamily="34" charset="0"/>
              </a:rPr>
              <a:t>Our Workspace</a:t>
            </a:r>
          </a:p>
        </p:txBody>
      </p:sp>
      <p:sp>
        <p:nvSpPr>
          <p:cNvPr id="36869" name="Text Placeholder 3"/>
          <p:cNvSpPr txBox="1">
            <a:spLocks noChangeArrowheads="1"/>
          </p:cNvSpPr>
          <p:nvPr/>
        </p:nvSpPr>
        <p:spPr bwMode="auto">
          <a:xfrm>
            <a:off x="838200" y="1076325"/>
            <a:ext cx="105156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595959"/>
                </a:solidFill>
              </a:rPr>
              <a:t>Lorem ipsum dolor sit amet, consectetuer adipiscing elit.</a:t>
            </a:r>
          </a:p>
        </p:txBody>
      </p:sp>
      <p:sp>
        <p:nvSpPr>
          <p:cNvPr id="36870" name="Rectangle 5"/>
          <p:cNvSpPr>
            <a:spLocks noChangeArrowheads="1"/>
          </p:cNvSpPr>
          <p:nvPr/>
        </p:nvSpPr>
        <p:spPr bwMode="auto">
          <a:xfrm>
            <a:off x="1816100" y="5386388"/>
            <a:ext cx="9185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en-US" altLang="zh-CN">
                <a:solidFill>
                  <a:srgbClr val="595959"/>
                </a:solidFill>
              </a:rPr>
              <a:t>Lorem ipsum dolor sit amet, consectetuer adipiscing elit. Aenean commodo ligula eget dolor. Aenean massa. Cum sociis natoque penatibus et magnis dis parturient montes, nascetur ridiculus mus. Donec quam felis, ultricies nec, pellentesque eu, pretium quis, sem.</a:t>
            </a:r>
          </a:p>
        </p:txBody>
      </p:sp>
      <p:grpSp>
        <p:nvGrpSpPr>
          <p:cNvPr id="36871" name="Group 6"/>
          <p:cNvGrpSpPr>
            <a:grpSpLocks/>
          </p:cNvGrpSpPr>
          <p:nvPr/>
        </p:nvGrpSpPr>
        <p:grpSpPr bwMode="auto">
          <a:xfrm>
            <a:off x="4957763" y="2378075"/>
            <a:ext cx="2276475" cy="2278063"/>
            <a:chOff x="0" y="0"/>
            <a:chExt cx="2277325" cy="2277325"/>
          </a:xfrm>
        </p:grpSpPr>
        <p:sp>
          <p:nvSpPr>
            <p:cNvPr id="36873" name="Oval 7"/>
            <p:cNvSpPr>
              <a:spLocks noChangeArrowheads="1"/>
            </p:cNvSpPr>
            <p:nvPr/>
          </p:nvSpPr>
          <p:spPr bwMode="auto">
            <a:xfrm>
              <a:off x="0" y="0"/>
              <a:ext cx="2277325" cy="2277325"/>
            </a:xfrm>
            <a:prstGeom prst="ellipse">
              <a:avLst/>
            </a:prstGeom>
            <a:noFill/>
            <a:ln w="50800">
              <a:solidFill>
                <a:srgbClr val="BF212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en-US" altLang="zh-CN">
                <a:solidFill>
                  <a:srgbClr val="FFFFFF"/>
                </a:solidFill>
              </a:endParaRPr>
            </a:p>
          </p:txBody>
        </p:sp>
        <p:grpSp>
          <p:nvGrpSpPr>
            <p:cNvPr id="36874" name="Group 8"/>
            <p:cNvGrpSpPr>
              <a:grpSpLocks/>
            </p:cNvGrpSpPr>
            <p:nvPr/>
          </p:nvGrpSpPr>
          <p:grpSpPr bwMode="auto">
            <a:xfrm>
              <a:off x="400085" y="361488"/>
              <a:ext cx="1377533" cy="1569660"/>
              <a:chOff x="0" y="0"/>
              <a:chExt cx="1377533" cy="1569660"/>
            </a:xfrm>
          </p:grpSpPr>
          <p:sp>
            <p:nvSpPr>
              <p:cNvPr id="36875" name="TextBox 9"/>
              <p:cNvSpPr txBox="1">
                <a:spLocks noChangeArrowheads="1"/>
              </p:cNvSpPr>
              <p:nvPr/>
            </p:nvSpPr>
            <p:spPr bwMode="auto">
              <a:xfrm>
                <a:off x="471516"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9600">
                    <a:solidFill>
                      <a:schemeClr val="bg1"/>
                    </a:solidFill>
                    <a:latin typeface="微软雅黑" pitchFamily="34" charset="-122"/>
                    <a:ea typeface="微软雅黑" pitchFamily="34" charset="-122"/>
                  </a:rPr>
                  <a:t>5</a:t>
                </a:r>
              </a:p>
            </p:txBody>
          </p:sp>
          <p:sp>
            <p:nvSpPr>
              <p:cNvPr id="36876" name="TextBox 10"/>
              <p:cNvSpPr txBox="1">
                <a:spLocks noChangeArrowheads="1"/>
              </p:cNvSpPr>
              <p:nvPr/>
            </p:nvSpPr>
            <p:spPr bwMode="auto">
              <a:xfrm>
                <a:off x="0"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9600">
                    <a:solidFill>
                      <a:schemeClr val="bg1"/>
                    </a:solidFill>
                    <a:latin typeface="微软雅黑" pitchFamily="34" charset="-122"/>
                    <a:ea typeface="微软雅黑" pitchFamily="34" charset="-122"/>
                  </a:rPr>
                  <a:t>1</a:t>
                </a:r>
              </a:p>
            </p:txBody>
          </p:sp>
        </p:grpSp>
      </p:grpSp>
      <p:pic>
        <p:nvPicPr>
          <p:cNvPr id="36872" name="Group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2738" y="2371725"/>
            <a:ext cx="901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p>
            <a:pPr algn="ctr" eaLnBrk="1" hangingPunct="1"/>
            <a:endParaRPr lang="zh-CN" altLang="en-US">
              <a:solidFill>
                <a:srgbClr val="FFFFFF"/>
              </a:solidFill>
            </a:endParaRPr>
          </a:p>
        </p:txBody>
      </p:sp>
      <p:sp>
        <p:nvSpPr>
          <p:cNvPr id="15364"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5"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15366"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500" b="1">
                <a:solidFill>
                  <a:schemeClr val="bg1"/>
                </a:solidFill>
                <a:latin typeface="Arial" pitchFamily="34" charset="0"/>
                <a:cs typeface="Arial" pitchFamily="34" charset="0"/>
              </a:rPr>
              <a:t>01</a:t>
            </a:r>
            <a:endParaRPr lang="zh-CN" altLang="en-US" sz="11500" b="1">
              <a:solidFill>
                <a:schemeClr val="bg1"/>
              </a:solidFill>
              <a:latin typeface="Arial" pitchFamily="34" charset="0"/>
              <a:cs typeface="Arial" pitchFamily="34" charset="0"/>
            </a:endParaRPr>
          </a:p>
        </p:txBody>
      </p:sp>
      <p:sp>
        <p:nvSpPr>
          <p:cNvPr id="15367"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企业文化定位</a:t>
            </a:r>
          </a:p>
        </p:txBody>
      </p:sp>
      <p:sp>
        <p:nvSpPr>
          <p:cNvPr id="15368"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9" name="文本框 11"/>
          <p:cNvSpPr txBox="1">
            <a:spLocks noChangeArrowheads="1"/>
          </p:cNvSpPr>
          <p:nvPr/>
        </p:nvSpPr>
        <p:spPr bwMode="auto">
          <a:xfrm>
            <a:off x="4764088" y="5389563"/>
            <a:ext cx="274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CULTURE LOCATION</a:t>
            </a:r>
            <a:endParaRPr lang="zh-CN" altLang="en-US" sz="2000">
              <a:solidFill>
                <a:schemeClr val="bg1"/>
              </a:solidFill>
              <a:latin typeface="Arial" pitchFamily="34" charset="0"/>
              <a:ea typeface="微软雅黑"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63500"/>
            <a:ext cx="12272963"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30"/>
          <p:cNvGrpSpPr>
            <a:grpSpLocks/>
          </p:cNvGrpSpPr>
          <p:nvPr/>
        </p:nvGrpSpPr>
        <p:grpSpPr bwMode="auto">
          <a:xfrm flipV="1">
            <a:off x="-28575" y="6269038"/>
            <a:ext cx="7569200" cy="149225"/>
            <a:chOff x="0" y="0"/>
            <a:chExt cx="17795517" cy="198783"/>
          </a:xfrm>
        </p:grpSpPr>
        <p:sp>
          <p:nvSpPr>
            <p:cNvPr id="16398"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16399" name="组合 32"/>
            <p:cNvGrpSpPr>
              <a:grpSpLocks/>
            </p:cNvGrpSpPr>
            <p:nvPr/>
          </p:nvGrpSpPr>
          <p:grpSpPr bwMode="auto">
            <a:xfrm>
              <a:off x="3141995" y="0"/>
              <a:ext cx="14653522" cy="198783"/>
              <a:chOff x="0" y="0"/>
              <a:chExt cx="14653522" cy="198783"/>
            </a:xfrm>
          </p:grpSpPr>
          <p:sp>
            <p:nvSpPr>
              <p:cNvPr id="16400"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1"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2"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6403"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sp>
        <p:nvSpPr>
          <p:cNvPr id="16388" name="Oval 4"/>
          <p:cNvSpPr>
            <a:spLocks noChangeArrowheads="1"/>
          </p:cNvSpPr>
          <p:nvPr/>
        </p:nvSpPr>
        <p:spPr bwMode="auto">
          <a:xfrm>
            <a:off x="519113" y="5351463"/>
            <a:ext cx="639762" cy="639762"/>
          </a:xfrm>
          <a:prstGeom prst="ellipse">
            <a:avLst/>
          </a:pr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595959"/>
              </a:solidFill>
            </a:endParaRPr>
          </a:p>
        </p:txBody>
      </p:sp>
      <p:sp>
        <p:nvSpPr>
          <p:cNvPr id="16389" name="TextBox 6"/>
          <p:cNvSpPr txBox="1">
            <a:spLocks noChangeArrowheads="1"/>
          </p:cNvSpPr>
          <p:nvPr/>
        </p:nvSpPr>
        <p:spPr bwMode="auto">
          <a:xfrm>
            <a:off x="1296988" y="5394325"/>
            <a:ext cx="22574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595959"/>
                </a:solidFill>
                <a:latin typeface="微软雅黑" pitchFamily="34" charset="-122"/>
                <a:ea typeface="微软雅黑" pitchFamily="34" charset="-122"/>
              </a:rPr>
              <a:t>文化定义</a:t>
            </a:r>
            <a:r>
              <a:rPr lang="en-US" b="1">
                <a:solidFill>
                  <a:srgbClr val="595959"/>
                </a:solidFill>
                <a:latin typeface="微软雅黑" pitchFamily="34" charset="-122"/>
                <a:ea typeface="微软雅黑" pitchFamily="34" charset="-122"/>
              </a:rPr>
              <a:t> </a:t>
            </a:r>
            <a:r>
              <a:rPr lang="en-US" altLang="zh-CN" sz="1000">
                <a:solidFill>
                  <a:srgbClr val="595959"/>
                </a:solidFill>
                <a:latin typeface="微软雅黑" pitchFamily="34" charset="-122"/>
                <a:ea typeface="微软雅黑" pitchFamily="34" charset="-122"/>
              </a:rPr>
              <a:t>dolor sit amet, consectetuer adipiscing elit. Aenean commodo ligula eget dolor.</a:t>
            </a:r>
          </a:p>
        </p:txBody>
      </p:sp>
      <p:sp>
        <p:nvSpPr>
          <p:cNvPr id="16390" name="Oval 8"/>
          <p:cNvSpPr>
            <a:spLocks noChangeArrowheads="1"/>
          </p:cNvSpPr>
          <p:nvPr/>
        </p:nvSpPr>
        <p:spPr bwMode="auto">
          <a:xfrm>
            <a:off x="4225925" y="5351463"/>
            <a:ext cx="638175" cy="639762"/>
          </a:xfrm>
          <a:prstGeom prst="ellipse">
            <a:avLst/>
          </a:pr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a:solidFill>
                <a:srgbClr val="595959"/>
              </a:solidFill>
            </a:endParaRPr>
          </a:p>
        </p:txBody>
      </p:sp>
      <p:sp>
        <p:nvSpPr>
          <p:cNvPr id="16391" name="TextBox 10"/>
          <p:cNvSpPr txBox="1">
            <a:spLocks noChangeArrowheads="1"/>
          </p:cNvSpPr>
          <p:nvPr/>
        </p:nvSpPr>
        <p:spPr bwMode="auto">
          <a:xfrm>
            <a:off x="5003800" y="5394325"/>
            <a:ext cx="22558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rgbClr val="595959"/>
                </a:solidFill>
                <a:latin typeface="微软雅黑" pitchFamily="34" charset="-122"/>
                <a:ea typeface="微软雅黑" pitchFamily="34" charset="-122"/>
              </a:rPr>
              <a:t>文化作用</a:t>
            </a:r>
            <a:r>
              <a:rPr lang="en-US" b="1">
                <a:solidFill>
                  <a:srgbClr val="595959"/>
                </a:solidFill>
                <a:latin typeface="微软雅黑" pitchFamily="34" charset="-122"/>
                <a:ea typeface="微软雅黑" pitchFamily="34" charset="-122"/>
              </a:rPr>
              <a:t> </a:t>
            </a:r>
            <a:r>
              <a:rPr lang="en-US" altLang="zh-CN" sz="1000">
                <a:solidFill>
                  <a:srgbClr val="595959"/>
                </a:solidFill>
                <a:latin typeface="微软雅黑" pitchFamily="34" charset="-122"/>
                <a:ea typeface="微软雅黑" pitchFamily="34" charset="-122"/>
              </a:rPr>
              <a:t>dolor sit amet, consectetuer adipiscing elit. Aenean commodo ligula eget dolor</a:t>
            </a:r>
            <a:r>
              <a:rPr lang="en-US" altLang="zh-CN" sz="1000">
                <a:solidFill>
                  <a:srgbClr val="595959"/>
                </a:solidFill>
                <a:latin typeface="Open Sans Light"/>
                <a:ea typeface="Open Sans Light"/>
                <a:cs typeface="Open Sans Light"/>
              </a:rPr>
              <a:t>.</a:t>
            </a:r>
          </a:p>
        </p:txBody>
      </p:sp>
      <p:sp>
        <p:nvSpPr>
          <p:cNvPr id="16392" name="任意多边形 40"/>
          <p:cNvSpPr>
            <a:spLocks/>
          </p:cNvSpPr>
          <p:nvPr/>
        </p:nvSpPr>
        <p:spPr bwMode="auto">
          <a:xfrm>
            <a:off x="7186613" y="2046288"/>
            <a:ext cx="5081587" cy="2249487"/>
          </a:xfrm>
          <a:custGeom>
            <a:avLst/>
            <a:gdLst>
              <a:gd name="T0" fmla="*/ 562445 w 5081512"/>
              <a:gd name="T1" fmla="*/ 0 h 2249584"/>
              <a:gd name="T2" fmla="*/ 5081962 w 5081512"/>
              <a:gd name="T3" fmla="*/ 0 h 2249584"/>
              <a:gd name="T4" fmla="*/ 5081962 w 5081512"/>
              <a:gd name="T5" fmla="*/ 2249002 h 2249584"/>
              <a:gd name="T6" fmla="*/ 562445 w 5081512"/>
              <a:gd name="T7" fmla="*/ 2249002 h 2249584"/>
              <a:gd name="T8" fmla="*/ 0 w 5081512"/>
              <a:gd name="T9" fmla="*/ 1124504 h 2249584"/>
              <a:gd name="T10" fmla="*/ 562445 w 5081512"/>
              <a:gd name="T11" fmla="*/ 0 h 2249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81512" h="2249584">
                <a:moveTo>
                  <a:pt x="562397" y="0"/>
                </a:moveTo>
                <a:lnTo>
                  <a:pt x="5081512" y="0"/>
                </a:lnTo>
                <a:lnTo>
                  <a:pt x="5081512" y="2249584"/>
                </a:lnTo>
                <a:lnTo>
                  <a:pt x="562397" y="2249584"/>
                </a:lnTo>
                <a:lnTo>
                  <a:pt x="0" y="1124792"/>
                </a:lnTo>
                <a:lnTo>
                  <a:pt x="562397" y="0"/>
                </a:lnTo>
                <a:close/>
              </a:path>
            </a:pathLst>
          </a:custGeom>
          <a:solidFill>
            <a:srgbClr val="BF2121">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6393" name="TextBox 12"/>
          <p:cNvSpPr txBox="1">
            <a:spLocks noChangeArrowheads="1"/>
          </p:cNvSpPr>
          <p:nvPr/>
        </p:nvSpPr>
        <p:spPr bwMode="auto">
          <a:xfrm>
            <a:off x="7810500" y="2571750"/>
            <a:ext cx="45291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b="1">
                <a:solidFill>
                  <a:srgbClr val="FFFFFF"/>
                </a:solidFill>
                <a:latin typeface="Open Sans Light"/>
                <a:ea typeface="Open Sans Light"/>
                <a:cs typeface="Open Sans Light"/>
              </a:rPr>
              <a:t>Making money </a:t>
            </a:r>
            <a:r>
              <a:rPr lang="en-US" altLang="zh-CN" sz="2400">
                <a:solidFill>
                  <a:srgbClr val="FFFFFF"/>
                </a:solidFill>
                <a:latin typeface="Open Sans Light"/>
                <a:ea typeface="Open Sans Light"/>
                <a:cs typeface="Open Sans Light"/>
              </a:rPr>
              <a:t>is art and working is art and good business is the best art.</a:t>
            </a:r>
          </a:p>
        </p:txBody>
      </p:sp>
      <p:sp>
        <p:nvSpPr>
          <p:cNvPr id="16394" name="TextBox 13"/>
          <p:cNvSpPr txBox="1">
            <a:spLocks noChangeArrowheads="1"/>
          </p:cNvSpPr>
          <p:nvPr/>
        </p:nvSpPr>
        <p:spPr bwMode="auto">
          <a:xfrm>
            <a:off x="7978775" y="5348288"/>
            <a:ext cx="35877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2000" b="1">
                <a:solidFill>
                  <a:srgbClr val="595959"/>
                </a:solidFill>
                <a:latin typeface="微软雅黑" pitchFamily="34" charset="-122"/>
                <a:ea typeface="微软雅黑" pitchFamily="34" charset="-122"/>
              </a:rPr>
              <a:t>文化建设重要性</a:t>
            </a:r>
            <a:r>
              <a:rPr lang="en-US" altLang="zh-CN" sz="1100">
                <a:solidFill>
                  <a:srgbClr val="595959"/>
                </a:solidFill>
                <a:latin typeface="微软雅黑" pitchFamily="34" charset="-122"/>
                <a:ea typeface="微软雅黑" pitchFamily="34" charset="-122"/>
              </a:rPr>
              <a:t>dolor sit amet, consectetuer adipiscing elit. Aenean commodo ligula eget dolor.</a:t>
            </a:r>
          </a:p>
          <a:p>
            <a:pPr algn="just" eaLnBrk="1" hangingPunct="1"/>
            <a:r>
              <a:rPr lang="en-US" altLang="zh-CN" sz="1100">
                <a:solidFill>
                  <a:srgbClr val="595959"/>
                </a:solidFill>
                <a:latin typeface="微软雅黑" pitchFamily="34" charset="-122"/>
                <a:ea typeface="微软雅黑" pitchFamily="34" charset="-122"/>
              </a:rPr>
              <a:t>Aenean massa. Cum sociis natoque penatibus et magnis dis parturient montes, nascetur ridiculus mus. Donec quam felis, ultricies nec, pellentesque eu, pretium quis, sem. </a:t>
            </a:r>
          </a:p>
        </p:txBody>
      </p:sp>
      <p:sp>
        <p:nvSpPr>
          <p:cNvPr id="16395" name="文本框 43"/>
          <p:cNvSpPr>
            <a:spLocks/>
          </p:cNvSpPr>
          <p:nvPr/>
        </p:nvSpPr>
        <p:spPr bwMode="auto">
          <a:xfrm>
            <a:off x="0" y="33338"/>
            <a:ext cx="12192000" cy="4725987"/>
          </a:xfrm>
          <a:custGeom>
            <a:avLst/>
            <a:gdLst>
              <a:gd name="T0" fmla="*/ 0 w 12191999"/>
              <a:gd name="T1" fmla="*/ 0 h 4726744"/>
              <a:gd name="T2" fmla="*/ 12192005 w 12191999"/>
              <a:gd name="T3" fmla="*/ 0 h 4726744"/>
              <a:gd name="T4" fmla="*/ 12192005 w 12191999"/>
              <a:gd name="T5" fmla="*/ 4722203 h 4726744"/>
              <a:gd name="T6" fmla="*/ 0 w 12191999"/>
              <a:gd name="T7" fmla="*/ 4722203 h 4726744"/>
              <a:gd name="T8" fmla="*/ 0 w 12191999"/>
              <a:gd name="T9" fmla="*/ 0 h 47267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91999" h="4726744">
                <a:moveTo>
                  <a:pt x="0" y="0"/>
                </a:moveTo>
                <a:lnTo>
                  <a:pt x="12191999" y="0"/>
                </a:lnTo>
                <a:lnTo>
                  <a:pt x="12191999" y="4726744"/>
                </a:lnTo>
                <a:lnTo>
                  <a:pt x="0" y="4726744"/>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08"/>
          <p:cNvSpPr>
            <a:spLocks noEditPoints="1"/>
          </p:cNvSpPr>
          <p:nvPr/>
        </p:nvSpPr>
        <p:spPr bwMode="auto">
          <a:xfrm>
            <a:off x="4389438" y="5500688"/>
            <a:ext cx="311150" cy="339725"/>
          </a:xfrm>
          <a:custGeom>
            <a:avLst/>
            <a:gdLst>
              <a:gd name="T0" fmla="*/ 2147483647 w 86"/>
              <a:gd name="T1" fmla="*/ 2147483647 h 94"/>
              <a:gd name="T2" fmla="*/ 2147483647 w 86"/>
              <a:gd name="T3" fmla="*/ 2147483647 h 94"/>
              <a:gd name="T4" fmla="*/ 2147483647 w 86"/>
              <a:gd name="T5" fmla="*/ 2147483647 h 94"/>
              <a:gd name="T6" fmla="*/ 2147483647 w 86"/>
              <a:gd name="T7" fmla="*/ 2147483647 h 94"/>
              <a:gd name="T8" fmla="*/ 2147483647 w 86"/>
              <a:gd name="T9" fmla="*/ 2147483647 h 94"/>
              <a:gd name="T10" fmla="*/ 2147483647 w 86"/>
              <a:gd name="T11" fmla="*/ 2147483647 h 94"/>
              <a:gd name="T12" fmla="*/ 2147483647 w 86"/>
              <a:gd name="T13" fmla="*/ 2147483647 h 94"/>
              <a:gd name="T14" fmla="*/ 2147483647 w 86"/>
              <a:gd name="T15" fmla="*/ 2147483647 h 94"/>
              <a:gd name="T16" fmla="*/ 2147483647 w 86"/>
              <a:gd name="T17" fmla="*/ 2147483647 h 94"/>
              <a:gd name="T18" fmla="*/ 2147483647 w 86"/>
              <a:gd name="T19" fmla="*/ 2147483647 h 94"/>
              <a:gd name="T20" fmla="*/ 2147483647 w 86"/>
              <a:gd name="T21" fmla="*/ 2147483647 h 94"/>
              <a:gd name="T22" fmla="*/ 2147483647 w 86"/>
              <a:gd name="T23" fmla="*/ 2147483647 h 94"/>
              <a:gd name="T24" fmla="*/ 2147483647 w 86"/>
              <a:gd name="T25" fmla="*/ 2147483647 h 94"/>
              <a:gd name="T26" fmla="*/ 2147483647 w 86"/>
              <a:gd name="T27" fmla="*/ 2147483647 h 94"/>
              <a:gd name="T28" fmla="*/ 2147483647 w 86"/>
              <a:gd name="T29" fmla="*/ 2147483647 h 94"/>
              <a:gd name="T30" fmla="*/ 2147483647 w 86"/>
              <a:gd name="T31" fmla="*/ 2147483647 h 94"/>
              <a:gd name="T32" fmla="*/ 2147483647 w 86"/>
              <a:gd name="T33" fmla="*/ 2147483647 h 94"/>
              <a:gd name="T34" fmla="*/ 2147483647 w 86"/>
              <a:gd name="T35" fmla="*/ 2147483647 h 94"/>
              <a:gd name="T36" fmla="*/ 2147483647 w 86"/>
              <a:gd name="T37" fmla="*/ 2147483647 h 94"/>
              <a:gd name="T38" fmla="*/ 0 w 86"/>
              <a:gd name="T39" fmla="*/ 2147483647 h 94"/>
              <a:gd name="T40" fmla="*/ 0 w 86"/>
              <a:gd name="T41" fmla="*/ 2147483647 h 94"/>
              <a:gd name="T42" fmla="*/ 2147483647 w 86"/>
              <a:gd name="T43" fmla="*/ 2147483647 h 94"/>
              <a:gd name="T44" fmla="*/ 2147483647 w 86"/>
              <a:gd name="T45" fmla="*/ 2147483647 h 94"/>
              <a:gd name="T46" fmla="*/ 2147483647 w 86"/>
              <a:gd name="T47" fmla="*/ 2147483647 h 94"/>
              <a:gd name="T48" fmla="*/ 2147483647 w 86"/>
              <a:gd name="T49" fmla="*/ 2147483647 h 94"/>
              <a:gd name="T50" fmla="*/ 2147483647 w 86"/>
              <a:gd name="T51" fmla="*/ 2147483647 h 94"/>
              <a:gd name="T52" fmla="*/ 2147483647 w 86"/>
              <a:gd name="T53" fmla="*/ 2147483647 h 94"/>
              <a:gd name="T54" fmla="*/ 2147483647 w 86"/>
              <a:gd name="T55" fmla="*/ 2147483647 h 94"/>
              <a:gd name="T56" fmla="*/ 2147483647 w 86"/>
              <a:gd name="T57" fmla="*/ 2147483647 h 94"/>
              <a:gd name="T58" fmla="*/ 2147483647 w 86"/>
              <a:gd name="T59" fmla="*/ 2147483647 h 94"/>
              <a:gd name="T60" fmla="*/ 2147483647 w 86"/>
              <a:gd name="T61" fmla="*/ 2147483647 h 94"/>
              <a:gd name="T62" fmla="*/ 2147483647 w 86"/>
              <a:gd name="T63" fmla="*/ 2147483647 h 94"/>
              <a:gd name="T64" fmla="*/ 2147483647 w 86"/>
              <a:gd name="T65" fmla="*/ 2147483647 h 94"/>
              <a:gd name="T66" fmla="*/ 2147483647 w 86"/>
              <a:gd name="T67" fmla="*/ 2147483647 h 94"/>
              <a:gd name="T68" fmla="*/ 2147483647 w 86"/>
              <a:gd name="T69" fmla="*/ 2147483647 h 94"/>
              <a:gd name="T70" fmla="*/ 2147483647 w 86"/>
              <a:gd name="T71" fmla="*/ 2147483647 h 94"/>
              <a:gd name="T72" fmla="*/ 2147483647 w 86"/>
              <a:gd name="T73" fmla="*/ 2147483647 h 94"/>
              <a:gd name="T74" fmla="*/ 2147483647 w 86"/>
              <a:gd name="T75" fmla="*/ 0 h 94"/>
              <a:gd name="T76" fmla="*/ 2147483647 w 86"/>
              <a:gd name="T77" fmla="*/ 2147483647 h 94"/>
              <a:gd name="T78" fmla="*/ 2147483647 w 86"/>
              <a:gd name="T79" fmla="*/ 2147483647 h 94"/>
              <a:gd name="T80" fmla="*/ 2147483647 w 86"/>
              <a:gd name="T81" fmla="*/ 2147483647 h 94"/>
              <a:gd name="T82" fmla="*/ 2147483647 w 86"/>
              <a:gd name="T83" fmla="*/ 2147483647 h 94"/>
              <a:gd name="T84" fmla="*/ 2147483647 w 86"/>
              <a:gd name="T85" fmla="*/ 2147483647 h 94"/>
              <a:gd name="T86" fmla="*/ 2147483647 w 86"/>
              <a:gd name="T87" fmla="*/ 2147483647 h 94"/>
              <a:gd name="T88" fmla="*/ 2147483647 w 86"/>
              <a:gd name="T89" fmla="*/ 2147483647 h 94"/>
              <a:gd name="T90" fmla="*/ 2147483647 w 86"/>
              <a:gd name="T91" fmla="*/ 2147483647 h 94"/>
              <a:gd name="T92" fmla="*/ 2147483647 w 86"/>
              <a:gd name="T93" fmla="*/ 2147483647 h 94"/>
              <a:gd name="T94" fmla="*/ 2147483647 w 86"/>
              <a:gd name="T95" fmla="*/ 2147483647 h 94"/>
              <a:gd name="T96" fmla="*/ 2147483647 w 86"/>
              <a:gd name="T97" fmla="*/ 2147483647 h 94"/>
              <a:gd name="T98" fmla="*/ 2147483647 w 86"/>
              <a:gd name="T99" fmla="*/ 2147483647 h 94"/>
              <a:gd name="T100" fmla="*/ 2147483647 w 86"/>
              <a:gd name="T101" fmla="*/ 2147483647 h 94"/>
              <a:gd name="T102" fmla="*/ 2147483647 w 86"/>
              <a:gd name="T103" fmla="*/ 2147483647 h 94"/>
              <a:gd name="T104" fmla="*/ 2147483647 w 86"/>
              <a:gd name="T105" fmla="*/ 2147483647 h 94"/>
              <a:gd name="T106" fmla="*/ 2147483647 w 86"/>
              <a:gd name="T107" fmla="*/ 2147483647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16397" name="Freeform 202"/>
          <p:cNvSpPr>
            <a:spLocks noEditPoints="1"/>
          </p:cNvSpPr>
          <p:nvPr/>
        </p:nvSpPr>
        <p:spPr bwMode="auto">
          <a:xfrm>
            <a:off x="673100" y="5511800"/>
            <a:ext cx="331788" cy="319088"/>
          </a:xfrm>
          <a:custGeom>
            <a:avLst/>
            <a:gdLst>
              <a:gd name="T0" fmla="*/ 2147483647 w 198"/>
              <a:gd name="T1" fmla="*/ 2147483647 h 190"/>
              <a:gd name="T2" fmla="*/ 2147483647 w 198"/>
              <a:gd name="T3" fmla="*/ 2147483647 h 190"/>
              <a:gd name="T4" fmla="*/ 2147483647 w 198"/>
              <a:gd name="T5" fmla="*/ 2147483647 h 190"/>
              <a:gd name="T6" fmla="*/ 2147483647 w 198"/>
              <a:gd name="T7" fmla="*/ 2147483647 h 190"/>
              <a:gd name="T8" fmla="*/ 2147483647 w 198"/>
              <a:gd name="T9" fmla="*/ 2147483647 h 190"/>
              <a:gd name="T10" fmla="*/ 2147483647 w 198"/>
              <a:gd name="T11" fmla="*/ 2147483647 h 190"/>
              <a:gd name="T12" fmla="*/ 2147483647 w 198"/>
              <a:gd name="T13" fmla="*/ 2147483647 h 190"/>
              <a:gd name="T14" fmla="*/ 2147483647 w 198"/>
              <a:gd name="T15" fmla="*/ 2147483647 h 190"/>
              <a:gd name="T16" fmla="*/ 2147483647 w 198"/>
              <a:gd name="T17" fmla="*/ 2147483647 h 190"/>
              <a:gd name="T18" fmla="*/ 2147483647 w 198"/>
              <a:gd name="T19" fmla="*/ 2147483647 h 190"/>
              <a:gd name="T20" fmla="*/ 2147483647 w 198"/>
              <a:gd name="T21" fmla="*/ 2147483647 h 190"/>
              <a:gd name="T22" fmla="*/ 2147483647 w 198"/>
              <a:gd name="T23" fmla="*/ 2147483647 h 190"/>
              <a:gd name="T24" fmla="*/ 2147483647 w 198"/>
              <a:gd name="T25" fmla="*/ 2147483647 h 190"/>
              <a:gd name="T26" fmla="*/ 2147483647 w 198"/>
              <a:gd name="T27" fmla="*/ 2147483647 h 190"/>
              <a:gd name="T28" fmla="*/ 2147483647 w 198"/>
              <a:gd name="T29" fmla="*/ 2147483647 h 190"/>
              <a:gd name="T30" fmla="*/ 2147483647 w 198"/>
              <a:gd name="T31" fmla="*/ 2147483647 h 190"/>
              <a:gd name="T32" fmla="*/ 2147483647 w 198"/>
              <a:gd name="T33" fmla="*/ 2147483647 h 190"/>
              <a:gd name="T34" fmla="*/ 2147483647 w 198"/>
              <a:gd name="T35" fmla="*/ 2147483647 h 190"/>
              <a:gd name="T36" fmla="*/ 2147483647 w 198"/>
              <a:gd name="T37" fmla="*/ 2147483647 h 190"/>
              <a:gd name="T38" fmla="*/ 2147483647 w 198"/>
              <a:gd name="T39" fmla="*/ 2147483647 h 190"/>
              <a:gd name="T40" fmla="*/ 2147483647 w 198"/>
              <a:gd name="T41" fmla="*/ 2147483647 h 190"/>
              <a:gd name="T42" fmla="*/ 2147483647 w 198"/>
              <a:gd name="T43" fmla="*/ 2147483647 h 190"/>
              <a:gd name="T44" fmla="*/ 2147483647 w 198"/>
              <a:gd name="T45" fmla="*/ 2147483647 h 190"/>
              <a:gd name="T46" fmla="*/ 2147483647 w 198"/>
              <a:gd name="T47" fmla="*/ 2147483647 h 190"/>
              <a:gd name="T48" fmla="*/ 2147483647 w 198"/>
              <a:gd name="T49" fmla="*/ 2147483647 h 190"/>
              <a:gd name="T50" fmla="*/ 2147483647 w 198"/>
              <a:gd name="T51" fmla="*/ 2147483647 h 190"/>
              <a:gd name="T52" fmla="*/ 2147483647 w 198"/>
              <a:gd name="T53" fmla="*/ 2147483647 h 190"/>
              <a:gd name="T54" fmla="*/ 2147483647 w 198"/>
              <a:gd name="T55" fmla="*/ 2147483647 h 190"/>
              <a:gd name="T56" fmla="*/ 2147483647 w 198"/>
              <a:gd name="T57" fmla="*/ 2147483647 h 190"/>
              <a:gd name="T58" fmla="*/ 0 w 198"/>
              <a:gd name="T59" fmla="*/ 2147483647 h 190"/>
              <a:gd name="T60" fmla="*/ 2147483647 w 198"/>
              <a:gd name="T61" fmla="*/ 2147483647 h 190"/>
              <a:gd name="T62" fmla="*/ 2147483647 w 198"/>
              <a:gd name="T63" fmla="*/ 2147483647 h 190"/>
              <a:gd name="T64" fmla="*/ 2147483647 w 198"/>
              <a:gd name="T65" fmla="*/ 2147483647 h 190"/>
              <a:gd name="T66" fmla="*/ 2147483647 w 198"/>
              <a:gd name="T67" fmla="*/ 2147483647 h 190"/>
              <a:gd name="T68" fmla="*/ 2147483647 w 198"/>
              <a:gd name="T69" fmla="*/ 2147483647 h 190"/>
              <a:gd name="T70" fmla="*/ 2147483647 w 198"/>
              <a:gd name="T71" fmla="*/ 2147483647 h 190"/>
              <a:gd name="T72" fmla="*/ 2147483647 w 198"/>
              <a:gd name="T73" fmla="*/ 0 h 190"/>
              <a:gd name="T74" fmla="*/ 2147483647 w 198"/>
              <a:gd name="T75" fmla="*/ 2147483647 h 190"/>
              <a:gd name="T76" fmla="*/ 2147483647 w 198"/>
              <a:gd name="T77" fmla="*/ 2147483647 h 190"/>
              <a:gd name="T78" fmla="*/ 2147483647 w 198"/>
              <a:gd name="T79" fmla="*/ 2147483647 h 190"/>
              <a:gd name="T80" fmla="*/ 2147483647 w 198"/>
              <a:gd name="T81" fmla="*/ 2147483647 h 190"/>
              <a:gd name="T82" fmla="*/ 2147483647 w 198"/>
              <a:gd name="T83" fmla="*/ 2147483647 h 190"/>
              <a:gd name="T84" fmla="*/ 2147483647 w 198"/>
              <a:gd name="T85" fmla="*/ 2147483647 h 190"/>
              <a:gd name="T86" fmla="*/ 2147483647 w 198"/>
              <a:gd name="T87" fmla="*/ 2147483647 h 190"/>
              <a:gd name="T88" fmla="*/ 2147483647 w 198"/>
              <a:gd name="T89" fmla="*/ 2147483647 h 190"/>
              <a:gd name="T90" fmla="*/ 2147483647 w 198"/>
              <a:gd name="T91" fmla="*/ 2147483647 h 1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8" h="190">
                <a:moveTo>
                  <a:pt x="80" y="39"/>
                </a:moveTo>
                <a:lnTo>
                  <a:pt x="32" y="39"/>
                </a:lnTo>
                <a:lnTo>
                  <a:pt x="24" y="52"/>
                </a:lnTo>
                <a:lnTo>
                  <a:pt x="32" y="65"/>
                </a:lnTo>
                <a:lnTo>
                  <a:pt x="80" y="65"/>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42"/>
          <p:cNvPicPr>
            <a:picLocks noChangeAspect="1" noChangeArrowheads="1"/>
          </p:cNvPicPr>
          <p:nvPr/>
        </p:nvPicPr>
        <p:blipFill>
          <a:blip r:embed="rId2">
            <a:extLst>
              <a:ext uri="{28A0092B-C50C-407E-A947-70E740481C1C}">
                <a14:useLocalDpi xmlns:a14="http://schemas.microsoft.com/office/drawing/2010/main" val="0"/>
              </a:ext>
            </a:extLst>
          </a:blip>
          <a:srcRect l="238" t="34074" r="-238" b="33122"/>
          <a:stretch>
            <a:fillRect/>
          </a:stretch>
        </p:blipFill>
        <p:spPr bwMode="auto">
          <a:xfrm>
            <a:off x="-3175" y="0"/>
            <a:ext cx="12274550"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44"/>
          <p:cNvSpPr>
            <a:spLocks noChangeArrowheads="1"/>
          </p:cNvSpPr>
          <p:nvPr/>
        </p:nvSpPr>
        <p:spPr bwMode="auto">
          <a:xfrm>
            <a:off x="1588" y="2474913"/>
            <a:ext cx="12192000" cy="134937"/>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17412" name="Straight Connector 36"/>
          <p:cNvCxnSpPr>
            <a:cxnSpLocks noChangeShapeType="1"/>
          </p:cNvCxnSpPr>
          <p:nvPr/>
        </p:nvCxnSpPr>
        <p:spPr bwMode="auto">
          <a:xfrm>
            <a:off x="4449763" y="2840038"/>
            <a:ext cx="0" cy="35258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cxnSp>
        <p:nvCxnSpPr>
          <p:cNvPr id="17413" name="Straight Connector 42"/>
          <p:cNvCxnSpPr>
            <a:cxnSpLocks noChangeShapeType="1"/>
          </p:cNvCxnSpPr>
          <p:nvPr/>
        </p:nvCxnSpPr>
        <p:spPr bwMode="auto">
          <a:xfrm>
            <a:off x="7645400" y="2840038"/>
            <a:ext cx="0" cy="3525837"/>
          </a:xfrm>
          <a:prstGeom prst="line">
            <a:avLst/>
          </a:prstGeom>
          <a:noFill/>
          <a:ln w="12700">
            <a:solidFill>
              <a:srgbClr val="ADBACA"/>
            </a:solidFill>
            <a:round/>
            <a:headEnd/>
            <a:tailEnd/>
          </a:ln>
          <a:extLst>
            <a:ext uri="{909E8E84-426E-40DD-AFC4-6F175D3DCCD1}">
              <a14:hiddenFill xmlns:a14="http://schemas.microsoft.com/office/drawing/2010/main">
                <a:noFill/>
              </a14:hiddenFill>
            </a:ext>
          </a:extLst>
        </p:spPr>
      </p:cxnSp>
      <p:sp>
        <p:nvSpPr>
          <p:cNvPr id="17414" name="Oval 6"/>
          <p:cNvSpPr>
            <a:spLocks noChangeArrowheads="1"/>
          </p:cNvSpPr>
          <p:nvPr/>
        </p:nvSpPr>
        <p:spPr bwMode="auto">
          <a:xfrm>
            <a:off x="2235200" y="2982913"/>
            <a:ext cx="1357313" cy="1355725"/>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2800" b="1">
              <a:solidFill>
                <a:srgbClr val="FFFFFF"/>
              </a:solidFill>
              <a:latin typeface="Arial" pitchFamily="34" charset="0"/>
              <a:ea typeface="微软雅黑" pitchFamily="34" charset="-122"/>
              <a:sym typeface="Arial" pitchFamily="34" charset="0"/>
            </a:endParaRPr>
          </a:p>
        </p:txBody>
      </p:sp>
      <p:sp>
        <p:nvSpPr>
          <p:cNvPr id="17415" name="Oval 23"/>
          <p:cNvSpPr>
            <a:spLocks noChangeArrowheads="1"/>
          </p:cNvSpPr>
          <p:nvPr/>
        </p:nvSpPr>
        <p:spPr bwMode="auto">
          <a:xfrm>
            <a:off x="5403850" y="2981325"/>
            <a:ext cx="1355725" cy="1358900"/>
          </a:xfrm>
          <a:prstGeom prst="ellipse">
            <a:avLst/>
          </a:pr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lIns="76200" tIns="609442" rIns="76201" bIns="609441"/>
          <a:lstStyle/>
          <a:p>
            <a:pPr defTabSz="533400" eaLnBrk="1" hangingPunct="1">
              <a:lnSpc>
                <a:spcPct val="90000"/>
              </a:lnSpc>
              <a:spcAft>
                <a:spcPct val="35000"/>
              </a:spcAft>
            </a:pPr>
            <a:endParaRPr lang="en-US" altLang="zh-CN">
              <a:solidFill>
                <a:srgbClr val="FFFFFF"/>
              </a:solidFill>
              <a:latin typeface="Arial" pitchFamily="34" charset="0"/>
              <a:ea typeface="微软雅黑" pitchFamily="34" charset="-122"/>
              <a:sym typeface="Arial" pitchFamily="34" charset="0"/>
            </a:endParaRPr>
          </a:p>
        </p:txBody>
      </p:sp>
      <p:sp>
        <p:nvSpPr>
          <p:cNvPr id="17416" name="Oval 39"/>
          <p:cNvSpPr>
            <a:spLocks noChangeArrowheads="1"/>
          </p:cNvSpPr>
          <p:nvPr/>
        </p:nvSpPr>
        <p:spPr bwMode="auto">
          <a:xfrm>
            <a:off x="8602663" y="2981325"/>
            <a:ext cx="1355725" cy="13589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2800" b="1">
              <a:solidFill>
                <a:srgbClr val="FFFFFF"/>
              </a:solidFill>
              <a:latin typeface="Arial" pitchFamily="34" charset="0"/>
              <a:ea typeface="微软雅黑" pitchFamily="34" charset="-122"/>
              <a:sym typeface="Arial" pitchFamily="34" charset="0"/>
            </a:endParaRPr>
          </a:p>
        </p:txBody>
      </p:sp>
      <p:pic>
        <p:nvPicPr>
          <p:cNvPr id="17417"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788" y="3444875"/>
            <a:ext cx="3778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3838" y="3492500"/>
            <a:ext cx="3587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0338" y="3444875"/>
            <a:ext cx="4270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矩形 17"/>
          <p:cNvSpPr>
            <a:spLocks noChangeArrowheads="1"/>
          </p:cNvSpPr>
          <p:nvPr/>
        </p:nvSpPr>
        <p:spPr bwMode="auto">
          <a:xfrm>
            <a:off x="1943100"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rgbClr val="445469"/>
                </a:solidFill>
                <a:latin typeface="Arial" pitchFamily="34" charset="0"/>
                <a:ea typeface="微软雅黑" pitchFamily="34" charset="-122"/>
                <a:sym typeface="Arial" pitchFamily="34" charset="0"/>
              </a:rPr>
              <a:t>Add your words here</a:t>
            </a:r>
            <a:r>
              <a:rPr lang="zh-CN" altLang="en-US" sz="1400">
                <a:solidFill>
                  <a:srgbClr val="445469"/>
                </a:solidFill>
                <a:latin typeface="Arial" pitchFamily="34" charset="0"/>
                <a:ea typeface="微软雅黑" pitchFamily="34" charset="-122"/>
                <a:sym typeface="Arial" pitchFamily="34" charset="0"/>
              </a:rPr>
              <a:t>，</a:t>
            </a:r>
            <a:r>
              <a:rPr lang="en-US" altLang="zh-CN" sz="1400">
                <a:solidFill>
                  <a:srgbClr val="445469"/>
                </a:solidFill>
                <a:latin typeface="Arial" pitchFamily="34" charset="0"/>
                <a:ea typeface="微软雅黑" pitchFamily="34" charset="-122"/>
                <a:sym typeface="Arial" pitchFamily="34" charset="0"/>
              </a:rPr>
              <a:t>according to your need to draw the text box size</a:t>
            </a:r>
            <a:r>
              <a:rPr lang="zh-CN" altLang="en-US" sz="1400">
                <a:solidFill>
                  <a:srgbClr val="445469"/>
                </a:solidFill>
                <a:latin typeface="Arial" pitchFamily="34" charset="0"/>
                <a:ea typeface="微软雅黑" pitchFamily="34" charset="-122"/>
                <a:sym typeface="Arial" pitchFamily="34" charset="0"/>
              </a:rPr>
              <a:t>。</a:t>
            </a:r>
            <a:endParaRPr lang="en-US" sz="1400">
              <a:solidFill>
                <a:srgbClr val="445469"/>
              </a:solidFill>
              <a:latin typeface="Arial" pitchFamily="34" charset="0"/>
              <a:ea typeface="微软雅黑" pitchFamily="34" charset="-122"/>
              <a:sym typeface="Arial" pitchFamily="34" charset="0"/>
            </a:endParaRPr>
          </a:p>
        </p:txBody>
      </p:sp>
      <p:sp>
        <p:nvSpPr>
          <p:cNvPr id="17421" name="TextBox 13"/>
          <p:cNvSpPr txBox="1">
            <a:spLocks noChangeArrowheads="1"/>
          </p:cNvSpPr>
          <p:nvPr/>
        </p:nvSpPr>
        <p:spPr bwMode="auto">
          <a:xfrm>
            <a:off x="2333625" y="4608513"/>
            <a:ext cx="12954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文化定义</a:t>
            </a:r>
            <a:endParaRPr lang="en-US" sz="1600" b="1">
              <a:solidFill>
                <a:srgbClr val="445469"/>
              </a:solidFill>
              <a:latin typeface="Arial" pitchFamily="34" charset="0"/>
              <a:ea typeface="微软雅黑" pitchFamily="34" charset="-122"/>
              <a:sym typeface="Arial" pitchFamily="34" charset="0"/>
            </a:endParaRPr>
          </a:p>
        </p:txBody>
      </p:sp>
      <p:sp>
        <p:nvSpPr>
          <p:cNvPr id="17422" name="矩形 19"/>
          <p:cNvSpPr>
            <a:spLocks noChangeArrowheads="1"/>
          </p:cNvSpPr>
          <p:nvPr/>
        </p:nvSpPr>
        <p:spPr bwMode="auto">
          <a:xfrm>
            <a:off x="5006975"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rgbClr val="445469"/>
                </a:solidFill>
                <a:latin typeface="Arial" pitchFamily="34" charset="0"/>
                <a:ea typeface="微软雅黑" pitchFamily="34" charset="-122"/>
                <a:sym typeface="Arial" pitchFamily="34" charset="0"/>
              </a:rPr>
              <a:t>Add your words here</a:t>
            </a:r>
            <a:r>
              <a:rPr lang="zh-CN" altLang="en-US" sz="1400">
                <a:solidFill>
                  <a:srgbClr val="445469"/>
                </a:solidFill>
                <a:latin typeface="Arial" pitchFamily="34" charset="0"/>
                <a:ea typeface="微软雅黑" pitchFamily="34" charset="-122"/>
                <a:sym typeface="Arial" pitchFamily="34" charset="0"/>
              </a:rPr>
              <a:t>，</a:t>
            </a:r>
            <a:r>
              <a:rPr lang="en-US" altLang="zh-CN" sz="1400">
                <a:solidFill>
                  <a:srgbClr val="445469"/>
                </a:solidFill>
                <a:latin typeface="Arial" pitchFamily="34" charset="0"/>
                <a:ea typeface="微软雅黑" pitchFamily="34" charset="-122"/>
                <a:sym typeface="Arial" pitchFamily="34" charset="0"/>
              </a:rPr>
              <a:t>according to your need to draw the text box size</a:t>
            </a:r>
            <a:r>
              <a:rPr lang="zh-CN" altLang="en-US" sz="1400">
                <a:solidFill>
                  <a:srgbClr val="445469"/>
                </a:solidFill>
                <a:latin typeface="Arial" pitchFamily="34" charset="0"/>
                <a:ea typeface="微软雅黑" pitchFamily="34" charset="-122"/>
                <a:sym typeface="Arial" pitchFamily="34" charset="0"/>
              </a:rPr>
              <a:t>。</a:t>
            </a:r>
            <a:endParaRPr lang="en-US" sz="1400">
              <a:solidFill>
                <a:srgbClr val="445469"/>
              </a:solidFill>
              <a:latin typeface="Arial" pitchFamily="34" charset="0"/>
              <a:ea typeface="微软雅黑" pitchFamily="34" charset="-122"/>
              <a:sym typeface="Arial" pitchFamily="34" charset="0"/>
            </a:endParaRPr>
          </a:p>
        </p:txBody>
      </p:sp>
      <p:sp>
        <p:nvSpPr>
          <p:cNvPr id="17423" name="TextBox 13"/>
          <p:cNvSpPr txBox="1">
            <a:spLocks noChangeArrowheads="1"/>
          </p:cNvSpPr>
          <p:nvPr/>
        </p:nvSpPr>
        <p:spPr bwMode="auto">
          <a:xfrm>
            <a:off x="5399088" y="4608513"/>
            <a:ext cx="1293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文化结构</a:t>
            </a:r>
            <a:endParaRPr lang="en-US" sz="1600" b="1">
              <a:solidFill>
                <a:srgbClr val="445469"/>
              </a:solidFill>
              <a:latin typeface="Arial" pitchFamily="34" charset="0"/>
              <a:ea typeface="微软雅黑" pitchFamily="34" charset="-122"/>
              <a:sym typeface="Arial" pitchFamily="34" charset="0"/>
            </a:endParaRPr>
          </a:p>
        </p:txBody>
      </p:sp>
      <p:sp>
        <p:nvSpPr>
          <p:cNvPr id="17424" name="矩形 21"/>
          <p:cNvSpPr>
            <a:spLocks noChangeArrowheads="1"/>
          </p:cNvSpPr>
          <p:nvPr/>
        </p:nvSpPr>
        <p:spPr bwMode="auto">
          <a:xfrm>
            <a:off x="8205788" y="4991100"/>
            <a:ext cx="20780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rgbClr val="445469"/>
                </a:solidFill>
                <a:latin typeface="Arial" pitchFamily="34" charset="0"/>
                <a:ea typeface="微软雅黑" pitchFamily="34" charset="-122"/>
                <a:sym typeface="Arial" pitchFamily="34" charset="0"/>
              </a:rPr>
              <a:t>Add your words here</a:t>
            </a:r>
            <a:r>
              <a:rPr lang="zh-CN" altLang="en-US" sz="1400">
                <a:solidFill>
                  <a:srgbClr val="445469"/>
                </a:solidFill>
                <a:latin typeface="Arial" pitchFamily="34" charset="0"/>
                <a:ea typeface="微软雅黑" pitchFamily="34" charset="-122"/>
                <a:sym typeface="Arial" pitchFamily="34" charset="0"/>
              </a:rPr>
              <a:t>，</a:t>
            </a:r>
            <a:r>
              <a:rPr lang="en-US" altLang="zh-CN" sz="1400">
                <a:solidFill>
                  <a:srgbClr val="445469"/>
                </a:solidFill>
                <a:latin typeface="Arial" pitchFamily="34" charset="0"/>
                <a:ea typeface="微软雅黑" pitchFamily="34" charset="-122"/>
                <a:sym typeface="Arial" pitchFamily="34" charset="0"/>
              </a:rPr>
              <a:t>according to your need to draw the text box size</a:t>
            </a:r>
            <a:r>
              <a:rPr lang="zh-CN" altLang="en-US" sz="1400">
                <a:solidFill>
                  <a:srgbClr val="445469"/>
                </a:solidFill>
                <a:latin typeface="Arial" pitchFamily="34" charset="0"/>
                <a:ea typeface="微软雅黑" pitchFamily="34" charset="-122"/>
                <a:sym typeface="Arial" pitchFamily="34" charset="0"/>
              </a:rPr>
              <a:t>。</a:t>
            </a:r>
            <a:endParaRPr lang="en-US" sz="1400">
              <a:solidFill>
                <a:srgbClr val="445469"/>
              </a:solidFill>
              <a:latin typeface="Arial" pitchFamily="34" charset="0"/>
              <a:ea typeface="微软雅黑" pitchFamily="34" charset="-122"/>
              <a:sym typeface="Arial" pitchFamily="34" charset="0"/>
            </a:endParaRPr>
          </a:p>
        </p:txBody>
      </p:sp>
      <p:sp>
        <p:nvSpPr>
          <p:cNvPr id="17425" name="TextBox 13"/>
          <p:cNvSpPr txBox="1">
            <a:spLocks noChangeArrowheads="1"/>
          </p:cNvSpPr>
          <p:nvPr/>
        </p:nvSpPr>
        <p:spPr bwMode="auto">
          <a:xfrm>
            <a:off x="8597900" y="4608513"/>
            <a:ext cx="12938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rgbClr val="445469"/>
                </a:solidFill>
                <a:latin typeface="Arial" pitchFamily="34" charset="0"/>
                <a:ea typeface="微软雅黑" pitchFamily="34" charset="-122"/>
                <a:sym typeface="Arial" pitchFamily="34" charset="0"/>
              </a:rPr>
              <a:t>文化作用</a:t>
            </a:r>
            <a:endParaRPr lang="en-US" sz="1600" b="1">
              <a:solidFill>
                <a:srgbClr val="445469"/>
              </a:solidFill>
              <a:latin typeface="Arial" pitchFamily="34" charset="0"/>
              <a:ea typeface="微软雅黑" pitchFamily="34" charset="-122"/>
              <a:sym typeface="Arial" pitchFamily="34" charset="0"/>
            </a:endParaRPr>
          </a:p>
        </p:txBody>
      </p:sp>
      <p:sp>
        <p:nvSpPr>
          <p:cNvPr id="17426" name="矩形 43"/>
          <p:cNvSpPr>
            <a:spLocks noChangeArrowheads="1"/>
          </p:cNvSpPr>
          <p:nvPr/>
        </p:nvSpPr>
        <p:spPr bwMode="auto">
          <a:xfrm>
            <a:off x="0" y="2249488"/>
            <a:ext cx="12192000" cy="1889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9"/>
          <p:cNvSpPr>
            <a:spLocks noChangeArrowheads="1"/>
          </p:cNvSpPr>
          <p:nvPr/>
        </p:nvSpPr>
        <p:spPr bwMode="auto">
          <a:xfrm>
            <a:off x="0" y="0"/>
            <a:ext cx="12192000" cy="6858000"/>
          </a:xfrm>
          <a:prstGeom prst="rect">
            <a:avLst/>
          </a:prstGeom>
          <a:solidFill>
            <a:schemeClr val="tx1">
              <a:alpha val="5411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8436"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2675" y="1925638"/>
            <a:ext cx="6029325"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AutoShape 1"/>
          <p:cNvSpPr>
            <a:spLocks/>
          </p:cNvSpPr>
          <p:nvPr/>
        </p:nvSpPr>
        <p:spPr bwMode="auto">
          <a:xfrm>
            <a:off x="-28575" y="1927225"/>
            <a:ext cx="6192838" cy="2720975"/>
          </a:xfrm>
          <a:custGeom>
            <a:avLst/>
            <a:gdLst>
              <a:gd name="T0" fmla="*/ 0 w 21600"/>
              <a:gd name="T1" fmla="*/ 0 h 21600"/>
              <a:gd name="T2" fmla="*/ 2147483647 w 21600"/>
              <a:gd name="T3" fmla="*/ 0 h 21600"/>
              <a:gd name="T4" fmla="*/ 2147483647 w 21600"/>
              <a:gd name="T5" fmla="*/ 2147483647 h 21600"/>
              <a:gd name="T6" fmla="*/ 0 w 21600"/>
              <a:gd name="T7" fmla="*/ 2147483647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18438" name="矩形 3"/>
          <p:cNvSpPr>
            <a:spLocks noChangeArrowheads="1"/>
          </p:cNvSpPr>
          <p:nvPr/>
        </p:nvSpPr>
        <p:spPr bwMode="auto">
          <a:xfrm>
            <a:off x="1273175" y="3003550"/>
            <a:ext cx="3636963"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Please read the instructions and more work at the end of the manual template.</a:t>
            </a:r>
          </a:p>
        </p:txBody>
      </p:sp>
      <p:sp>
        <p:nvSpPr>
          <p:cNvPr id="18439" name="TextBox 13"/>
          <p:cNvSpPr txBox="1">
            <a:spLocks noChangeArrowheads="1"/>
          </p:cNvSpPr>
          <p:nvPr/>
        </p:nvSpPr>
        <p:spPr bwMode="auto">
          <a:xfrm>
            <a:off x="1922463" y="2598738"/>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文化结构</a:t>
            </a:r>
            <a:endParaRPr lang="en-US" sz="1600" b="1">
              <a:solidFill>
                <a:schemeClr val="bg1"/>
              </a:solidFill>
              <a:latin typeface="Arial" pitchFamily="34" charset="0"/>
              <a:ea typeface="微软雅黑" pitchFamily="34" charset="-122"/>
              <a:sym typeface="Arial" pitchFamily="34" charset="0"/>
            </a:endParaRPr>
          </a:p>
        </p:txBody>
      </p:sp>
      <p:sp>
        <p:nvSpPr>
          <p:cNvPr id="18440" name="矩形 5"/>
          <p:cNvSpPr>
            <a:spLocks noChangeArrowheads="1"/>
          </p:cNvSpPr>
          <p:nvPr/>
        </p:nvSpPr>
        <p:spPr bwMode="auto">
          <a:xfrm>
            <a:off x="2009775" y="5367338"/>
            <a:ext cx="86201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Please read the instructions and more work at the end of the manual template.</a:t>
            </a:r>
          </a:p>
        </p:txBody>
      </p:sp>
      <p:sp>
        <p:nvSpPr>
          <p:cNvPr id="18441" name="TextBox 13"/>
          <p:cNvSpPr txBox="1">
            <a:spLocks noChangeArrowheads="1"/>
          </p:cNvSpPr>
          <p:nvPr/>
        </p:nvSpPr>
        <p:spPr bwMode="auto">
          <a:xfrm>
            <a:off x="5464175" y="4984750"/>
            <a:ext cx="16525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文化建设的重要性</a:t>
            </a:r>
            <a:endParaRPr lang="en-US" sz="1600" b="1">
              <a:solidFill>
                <a:schemeClr val="bg1"/>
              </a:solidFill>
              <a:latin typeface="Arial" pitchFamily="34" charset="0"/>
              <a:ea typeface="微软雅黑" pitchFamily="34" charset="-122"/>
              <a:sym typeface="Arial" pitchFamily="34" charset="0"/>
            </a:endParaRPr>
          </a:p>
        </p:txBody>
      </p:sp>
      <p:cxnSp>
        <p:nvCxnSpPr>
          <p:cNvPr id="18442" name="直接连接符 14"/>
          <p:cNvCxnSpPr>
            <a:cxnSpLocks noChangeShapeType="1"/>
          </p:cNvCxnSpPr>
          <p:nvPr/>
        </p:nvCxnSpPr>
        <p:spPr bwMode="auto">
          <a:xfrm>
            <a:off x="0" y="1927225"/>
            <a:ext cx="121920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cxnSp>
        <p:nvCxnSpPr>
          <p:cNvPr id="18443" name="直接连接符 15"/>
          <p:cNvCxnSpPr>
            <a:cxnSpLocks noChangeShapeType="1"/>
          </p:cNvCxnSpPr>
          <p:nvPr/>
        </p:nvCxnSpPr>
        <p:spPr bwMode="auto">
          <a:xfrm>
            <a:off x="0" y="4648200"/>
            <a:ext cx="12192000" cy="0"/>
          </a:xfrm>
          <a:prstGeom prst="line">
            <a:avLst/>
          </a:prstGeom>
          <a:noFill/>
          <a:ln w="6350">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1671638"/>
            <a:ext cx="6102350"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37"/>
          <p:cNvSpPr>
            <a:spLocks noChangeArrowheads="1"/>
          </p:cNvSpPr>
          <p:nvPr/>
        </p:nvSpPr>
        <p:spPr bwMode="auto">
          <a:xfrm>
            <a:off x="6099175" y="1655763"/>
            <a:ext cx="6092825" cy="3838575"/>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altLang="en-US">
              <a:solidFill>
                <a:srgbClr val="FFFFFF"/>
              </a:solidFill>
            </a:endParaRPr>
          </a:p>
        </p:txBody>
      </p:sp>
      <p:sp>
        <p:nvSpPr>
          <p:cNvPr id="19460" name="Oval 7"/>
          <p:cNvSpPr>
            <a:spLocks noChangeArrowheads="1"/>
          </p:cNvSpPr>
          <p:nvPr/>
        </p:nvSpPr>
        <p:spPr bwMode="auto">
          <a:xfrm>
            <a:off x="655478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5DB510"/>
              </a:solidFill>
              <a:latin typeface="FontAwesome"/>
            </a:endParaRPr>
          </a:p>
        </p:txBody>
      </p:sp>
      <p:sp>
        <p:nvSpPr>
          <p:cNvPr id="19461" name="Oval 11"/>
          <p:cNvSpPr>
            <a:spLocks noChangeArrowheads="1"/>
          </p:cNvSpPr>
          <p:nvPr/>
        </p:nvSpPr>
        <p:spPr bwMode="auto">
          <a:xfrm>
            <a:off x="655478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600">
              <a:solidFill>
                <a:srgbClr val="5DB510"/>
              </a:solidFill>
              <a:latin typeface="FontAwesome"/>
            </a:endParaRPr>
          </a:p>
        </p:txBody>
      </p:sp>
      <p:sp>
        <p:nvSpPr>
          <p:cNvPr id="19462" name="Oval 14"/>
          <p:cNvSpPr>
            <a:spLocks noChangeArrowheads="1"/>
          </p:cNvSpPr>
          <p:nvPr/>
        </p:nvSpPr>
        <p:spPr bwMode="auto">
          <a:xfrm>
            <a:off x="929163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US" altLang="zh-CN" sz="1600">
              <a:solidFill>
                <a:srgbClr val="5DB510"/>
              </a:solidFill>
              <a:latin typeface="FontAwesome"/>
            </a:endParaRPr>
          </a:p>
        </p:txBody>
      </p:sp>
      <p:sp>
        <p:nvSpPr>
          <p:cNvPr id="19463" name="Oval 17"/>
          <p:cNvSpPr>
            <a:spLocks noChangeArrowheads="1"/>
          </p:cNvSpPr>
          <p:nvPr/>
        </p:nvSpPr>
        <p:spPr bwMode="auto">
          <a:xfrm>
            <a:off x="929163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en-AU" altLang="en-US" sz="1600">
              <a:solidFill>
                <a:srgbClr val="5DB510"/>
              </a:solidFill>
              <a:latin typeface="FontAwesome"/>
            </a:endParaRPr>
          </a:p>
        </p:txBody>
      </p:sp>
      <p:sp>
        <p:nvSpPr>
          <p:cNvPr id="19464" name="Freeform 91"/>
          <p:cNvSpPr>
            <a:spLocks/>
          </p:cNvSpPr>
          <p:nvPr/>
        </p:nvSpPr>
        <p:spPr bwMode="auto">
          <a:xfrm>
            <a:off x="9509125" y="4446588"/>
            <a:ext cx="149225" cy="295275"/>
          </a:xfrm>
          <a:custGeom>
            <a:avLst/>
            <a:gdLst>
              <a:gd name="T0" fmla="*/ 2147483647 w 144"/>
              <a:gd name="T1" fmla="*/ 2147483647 h 288"/>
              <a:gd name="T2" fmla="*/ 2147483647 w 144"/>
              <a:gd name="T3" fmla="*/ 0 h 288"/>
              <a:gd name="T4" fmla="*/ 0 w 144"/>
              <a:gd name="T5" fmla="*/ 2147483647 h 288"/>
              <a:gd name="T6" fmla="*/ 2147483647 w 144"/>
              <a:gd name="T7" fmla="*/ 2147483647 h 288"/>
              <a:gd name="T8" fmla="*/ 0 w 144"/>
              <a:gd name="T9" fmla="*/ 2147483647 h 288"/>
              <a:gd name="T10" fmla="*/ 2147483647 w 144"/>
              <a:gd name="T11" fmla="*/ 2147483647 h 288"/>
              <a:gd name="T12" fmla="*/ 2147483647 w 144"/>
              <a:gd name="T13" fmla="*/ 2147483647 h 288"/>
              <a:gd name="T14" fmla="*/ 2147483647 w 144"/>
              <a:gd name="T15" fmla="*/ 2147483647 h 2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Freeform 93"/>
          <p:cNvSpPr>
            <a:spLocks noEditPoints="1"/>
          </p:cNvSpPr>
          <p:nvPr/>
        </p:nvSpPr>
        <p:spPr bwMode="auto">
          <a:xfrm>
            <a:off x="6748463" y="3262313"/>
            <a:ext cx="220662" cy="295275"/>
          </a:xfrm>
          <a:custGeom>
            <a:avLst/>
            <a:gdLst>
              <a:gd name="T0" fmla="*/ 2147483647 w 216"/>
              <a:gd name="T1" fmla="*/ 2147483647 h 288"/>
              <a:gd name="T2" fmla="*/ 2147483647 w 216"/>
              <a:gd name="T3" fmla="*/ 2147483647 h 288"/>
              <a:gd name="T4" fmla="*/ 2147483647 w 216"/>
              <a:gd name="T5" fmla="*/ 0 h 288"/>
              <a:gd name="T6" fmla="*/ 2147483647 w 216"/>
              <a:gd name="T7" fmla="*/ 0 h 288"/>
              <a:gd name="T8" fmla="*/ 2147483647 w 216"/>
              <a:gd name="T9" fmla="*/ 0 h 288"/>
              <a:gd name="T10" fmla="*/ 2147483647 w 216"/>
              <a:gd name="T11" fmla="*/ 2147483647 h 288"/>
              <a:gd name="T12" fmla="*/ 2147483647 w 216"/>
              <a:gd name="T13" fmla="*/ 2147483647 h 288"/>
              <a:gd name="T14" fmla="*/ 0 w 216"/>
              <a:gd name="T15" fmla="*/ 2147483647 h 288"/>
              <a:gd name="T16" fmla="*/ 0 w 216"/>
              <a:gd name="T17" fmla="*/ 2147483647 h 288"/>
              <a:gd name="T18" fmla="*/ 2147483647 w 216"/>
              <a:gd name="T19" fmla="*/ 2147483647 h 288"/>
              <a:gd name="T20" fmla="*/ 2147483647 w 216"/>
              <a:gd name="T21" fmla="*/ 2147483647 h 288"/>
              <a:gd name="T22" fmla="*/ 2147483647 w 216"/>
              <a:gd name="T23" fmla="*/ 2147483647 h 288"/>
              <a:gd name="T24" fmla="*/ 2147483647 w 216"/>
              <a:gd name="T25" fmla="*/ 2147483647 h 288"/>
              <a:gd name="T26" fmla="*/ 2147483647 w 216"/>
              <a:gd name="T27" fmla="*/ 2147483647 h 288"/>
              <a:gd name="T28" fmla="*/ 2147483647 w 216"/>
              <a:gd name="T29" fmla="*/ 2147483647 h 288"/>
              <a:gd name="T30" fmla="*/ 2147483647 w 216"/>
              <a:gd name="T31" fmla="*/ 2147483647 h 288"/>
              <a:gd name="T32" fmla="*/ 2147483647 w 216"/>
              <a:gd name="T33" fmla="*/ 2147483647 h 288"/>
              <a:gd name="T34" fmla="*/ 2147483647 w 216"/>
              <a:gd name="T35" fmla="*/ 2147483647 h 288"/>
              <a:gd name="T36" fmla="*/ 2147483647 w 216"/>
              <a:gd name="T37" fmla="*/ 2147483647 h 288"/>
              <a:gd name="T38" fmla="*/ 2147483647 w 216"/>
              <a:gd name="T39" fmla="*/ 2147483647 h 288"/>
              <a:gd name="T40" fmla="*/ 2147483647 w 216"/>
              <a:gd name="T41" fmla="*/ 2147483647 h 288"/>
              <a:gd name="T42" fmla="*/ 2147483647 w 216"/>
              <a:gd name="T43" fmla="*/ 2147483647 h 288"/>
              <a:gd name="T44" fmla="*/ 2147483647 w 216"/>
              <a:gd name="T45" fmla="*/ 2147483647 h 288"/>
              <a:gd name="T46" fmla="*/ 2147483647 w 216"/>
              <a:gd name="T47" fmla="*/ 2147483647 h 288"/>
              <a:gd name="T48" fmla="*/ 2147483647 w 216"/>
              <a:gd name="T49" fmla="*/ 2147483647 h 288"/>
              <a:gd name="T50" fmla="*/ 2147483647 w 216"/>
              <a:gd name="T51" fmla="*/ 2147483647 h 288"/>
              <a:gd name="T52" fmla="*/ 2147483647 w 216"/>
              <a:gd name="T53" fmla="*/ 2147483647 h 288"/>
              <a:gd name="T54" fmla="*/ 2147483647 w 216"/>
              <a:gd name="T55" fmla="*/ 2147483647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6" name="Freeform 94"/>
          <p:cNvSpPr>
            <a:spLocks noEditPoints="1"/>
          </p:cNvSpPr>
          <p:nvPr/>
        </p:nvSpPr>
        <p:spPr bwMode="auto">
          <a:xfrm>
            <a:off x="6710363" y="4438650"/>
            <a:ext cx="295275" cy="274638"/>
          </a:xfrm>
          <a:custGeom>
            <a:avLst/>
            <a:gdLst>
              <a:gd name="T0" fmla="*/ 2147483647 w 288"/>
              <a:gd name="T1" fmla="*/ 0 h 269"/>
              <a:gd name="T2" fmla="*/ 2147483647 w 288"/>
              <a:gd name="T3" fmla="*/ 0 h 269"/>
              <a:gd name="T4" fmla="*/ 2147483647 w 288"/>
              <a:gd name="T5" fmla="*/ 0 h 269"/>
              <a:gd name="T6" fmla="*/ 2147483647 w 288"/>
              <a:gd name="T7" fmla="*/ 2147483647 h 269"/>
              <a:gd name="T8" fmla="*/ 2147483647 w 288"/>
              <a:gd name="T9" fmla="*/ 2147483647 h 269"/>
              <a:gd name="T10" fmla="*/ 0 w 288"/>
              <a:gd name="T11" fmla="*/ 2147483647 h 269"/>
              <a:gd name="T12" fmla="*/ 0 w 288"/>
              <a:gd name="T13" fmla="*/ 2147483647 h 269"/>
              <a:gd name="T14" fmla="*/ 2147483647 w 288"/>
              <a:gd name="T15" fmla="*/ 2147483647 h 269"/>
              <a:gd name="T16" fmla="*/ 2147483647 w 288"/>
              <a:gd name="T17" fmla="*/ 2147483647 h 269"/>
              <a:gd name="T18" fmla="*/ 2147483647 w 288"/>
              <a:gd name="T19" fmla="*/ 2147483647 h 269"/>
              <a:gd name="T20" fmla="*/ 2147483647 w 288"/>
              <a:gd name="T21" fmla="*/ 2147483647 h 269"/>
              <a:gd name="T22" fmla="*/ 2147483647 w 288"/>
              <a:gd name="T23" fmla="*/ 2147483647 h 269"/>
              <a:gd name="T24" fmla="*/ 2147483647 w 288"/>
              <a:gd name="T25" fmla="*/ 2147483647 h 269"/>
              <a:gd name="T26" fmla="*/ 2147483647 w 288"/>
              <a:gd name="T27" fmla="*/ 2147483647 h 269"/>
              <a:gd name="T28" fmla="*/ 2147483647 w 288"/>
              <a:gd name="T29" fmla="*/ 2147483647 h 269"/>
              <a:gd name="T30" fmla="*/ 2147483647 w 288"/>
              <a:gd name="T31" fmla="*/ 2147483647 h 269"/>
              <a:gd name="T32" fmla="*/ 2147483647 w 288"/>
              <a:gd name="T33" fmla="*/ 2147483647 h 269"/>
              <a:gd name="T34" fmla="*/ 2147483647 w 288"/>
              <a:gd name="T35" fmla="*/ 2147483647 h 269"/>
              <a:gd name="T36" fmla="*/ 2147483647 w 288"/>
              <a:gd name="T37" fmla="*/ 2147483647 h 269"/>
              <a:gd name="T38" fmla="*/ 2147483647 w 288"/>
              <a:gd name="T39" fmla="*/ 2147483647 h 269"/>
              <a:gd name="T40" fmla="*/ 2147483647 w 288"/>
              <a:gd name="T41" fmla="*/ 2147483647 h 269"/>
              <a:gd name="T42" fmla="*/ 2147483647 w 288"/>
              <a:gd name="T43" fmla="*/ 2147483647 h 269"/>
              <a:gd name="T44" fmla="*/ 2147483647 w 288"/>
              <a:gd name="T45" fmla="*/ 0 h 269"/>
              <a:gd name="T46" fmla="*/ 2147483647 w 288"/>
              <a:gd name="T47" fmla="*/ 2147483647 h 269"/>
              <a:gd name="T48" fmla="*/ 2147483647 w 288"/>
              <a:gd name="T49" fmla="*/ 2147483647 h 269"/>
              <a:gd name="T50" fmla="*/ 2147483647 w 288"/>
              <a:gd name="T51" fmla="*/ 2147483647 h 269"/>
              <a:gd name="T52" fmla="*/ 2147483647 w 288"/>
              <a:gd name="T53" fmla="*/ 2147483647 h 269"/>
              <a:gd name="T54" fmla="*/ 2147483647 w 288"/>
              <a:gd name="T55" fmla="*/ 2147483647 h 269"/>
              <a:gd name="T56" fmla="*/ 2147483647 w 288"/>
              <a:gd name="T57" fmla="*/ 2147483647 h 269"/>
              <a:gd name="T58" fmla="*/ 2147483647 w 288"/>
              <a:gd name="T59" fmla="*/ 2147483647 h 269"/>
              <a:gd name="T60" fmla="*/ 2147483647 w 288"/>
              <a:gd name="T61" fmla="*/ 2147483647 h 2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7" name="Freeform 112"/>
          <p:cNvSpPr>
            <a:spLocks noEditPoints="1"/>
          </p:cNvSpPr>
          <p:nvPr/>
        </p:nvSpPr>
        <p:spPr bwMode="auto">
          <a:xfrm>
            <a:off x="9439275" y="3292475"/>
            <a:ext cx="293688" cy="295275"/>
          </a:xfrm>
          <a:custGeom>
            <a:avLst/>
            <a:gdLst>
              <a:gd name="T0" fmla="*/ 2147483647 w 288"/>
              <a:gd name="T1" fmla="*/ 2147483647 h 288"/>
              <a:gd name="T2" fmla="*/ 2147483647 w 288"/>
              <a:gd name="T3" fmla="*/ 2147483647 h 288"/>
              <a:gd name="T4" fmla="*/ 2147483647 w 288"/>
              <a:gd name="T5" fmla="*/ 0 h 288"/>
              <a:gd name="T6" fmla="*/ 0 w 288"/>
              <a:gd name="T7" fmla="*/ 2147483647 h 288"/>
              <a:gd name="T8" fmla="*/ 2147483647 w 288"/>
              <a:gd name="T9" fmla="*/ 2147483647 h 288"/>
              <a:gd name="T10" fmla="*/ 2147483647 w 288"/>
              <a:gd name="T11" fmla="*/ 2147483647 h 288"/>
              <a:gd name="T12" fmla="*/ 2147483647 w 288"/>
              <a:gd name="T13" fmla="*/ 2147483647 h 288"/>
              <a:gd name="T14" fmla="*/ 2147483647 w 288"/>
              <a:gd name="T15" fmla="*/ 2147483647 h 288"/>
              <a:gd name="T16" fmla="*/ 2147483647 w 288"/>
              <a:gd name="T17" fmla="*/ 2147483647 h 288"/>
              <a:gd name="T18" fmla="*/ 2147483647 w 288"/>
              <a:gd name="T19" fmla="*/ 2147483647 h 288"/>
              <a:gd name="T20" fmla="*/ 2147483647 w 288"/>
              <a:gd name="T21" fmla="*/ 2147483647 h 288"/>
              <a:gd name="T22" fmla="*/ 2147483647 w 288"/>
              <a:gd name="T23" fmla="*/ 2147483647 h 288"/>
              <a:gd name="T24" fmla="*/ 2147483647 w 288"/>
              <a:gd name="T25" fmla="*/ 2147483647 h 288"/>
              <a:gd name="T26" fmla="*/ 2147483647 w 288"/>
              <a:gd name="T27" fmla="*/ 2147483647 h 288"/>
              <a:gd name="T28" fmla="*/ 2147483647 w 288"/>
              <a:gd name="T29" fmla="*/ 2147483647 h 288"/>
              <a:gd name="T30" fmla="*/ 2147483647 w 288"/>
              <a:gd name="T31" fmla="*/ 2147483647 h 288"/>
              <a:gd name="T32" fmla="*/ 2147483647 w 288"/>
              <a:gd name="T33" fmla="*/ 2147483647 h 288"/>
              <a:gd name="T34" fmla="*/ 2147483647 w 288"/>
              <a:gd name="T35" fmla="*/ 2147483647 h 288"/>
              <a:gd name="T36" fmla="*/ 2147483647 w 288"/>
              <a:gd name="T37" fmla="*/ 2147483647 h 288"/>
              <a:gd name="T38" fmla="*/ 2147483647 w 288"/>
              <a:gd name="T39" fmla="*/ 2147483647 h 288"/>
              <a:gd name="T40" fmla="*/ 2147483647 w 288"/>
              <a:gd name="T41" fmla="*/ 2147483647 h 288"/>
              <a:gd name="T42" fmla="*/ 2147483647 w 288"/>
              <a:gd name="T43" fmla="*/ 2147483647 h 288"/>
              <a:gd name="T44" fmla="*/ 2147483647 w 288"/>
              <a:gd name="T45" fmla="*/ 2147483647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8" name="矩形 11"/>
          <p:cNvSpPr>
            <a:spLocks noChangeArrowheads="1"/>
          </p:cNvSpPr>
          <p:nvPr/>
        </p:nvSpPr>
        <p:spPr bwMode="auto">
          <a:xfrm>
            <a:off x="6554788" y="2295525"/>
            <a:ext cx="49180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微软雅黑" pitchFamily="34" charset="-122"/>
                <a:ea typeface="微软雅黑" pitchFamily="34" charset="-122"/>
                <a:sym typeface="Arial" pitchFamily="34" charset="0"/>
              </a:rPr>
              <a:t>Add your words here</a:t>
            </a:r>
            <a:r>
              <a:rPr lang="zh-CN" altLang="en-US" sz="1400">
                <a:solidFill>
                  <a:schemeClr val="bg1"/>
                </a:solidFill>
                <a:latin typeface="微软雅黑" pitchFamily="34" charset="-122"/>
                <a:ea typeface="微软雅黑" pitchFamily="34" charset="-122"/>
                <a:sym typeface="Arial" pitchFamily="34" charset="0"/>
              </a:rPr>
              <a:t>，</a:t>
            </a:r>
            <a:r>
              <a:rPr lang="en-US" altLang="zh-CN" sz="1400">
                <a:solidFill>
                  <a:schemeClr val="bg1"/>
                </a:solidFill>
                <a:latin typeface="微软雅黑" pitchFamily="34" charset="-122"/>
                <a:ea typeface="微软雅黑" pitchFamily="34" charset="-122"/>
                <a:sym typeface="Arial" pitchFamily="34" charset="0"/>
              </a:rPr>
              <a:t>according to your need to draw the text box size</a:t>
            </a:r>
            <a:r>
              <a:rPr lang="zh-CN" altLang="en-US" sz="1400">
                <a:solidFill>
                  <a:schemeClr val="bg1"/>
                </a:solidFill>
                <a:latin typeface="微软雅黑" pitchFamily="34" charset="-122"/>
                <a:ea typeface="微软雅黑" pitchFamily="34" charset="-122"/>
                <a:sym typeface="Arial" pitchFamily="34" charset="0"/>
              </a:rPr>
              <a:t>。</a:t>
            </a:r>
            <a:endParaRPr lang="en-US" sz="1400">
              <a:solidFill>
                <a:schemeClr val="bg1"/>
              </a:solidFill>
              <a:latin typeface="微软雅黑" pitchFamily="34" charset="-122"/>
              <a:ea typeface="微软雅黑" pitchFamily="34" charset="-122"/>
              <a:sym typeface="Arial" pitchFamily="34" charset="0"/>
            </a:endParaRPr>
          </a:p>
        </p:txBody>
      </p:sp>
      <p:sp>
        <p:nvSpPr>
          <p:cNvPr id="19469" name="TextBox 13"/>
          <p:cNvSpPr txBox="1">
            <a:spLocks noChangeArrowheads="1"/>
          </p:cNvSpPr>
          <p:nvPr/>
        </p:nvSpPr>
        <p:spPr bwMode="auto">
          <a:xfrm>
            <a:off x="7324725" y="3176588"/>
            <a:ext cx="1509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19470" name="TextBox 13"/>
          <p:cNvSpPr txBox="1">
            <a:spLocks noChangeArrowheads="1"/>
          </p:cNvSpPr>
          <p:nvPr/>
        </p:nvSpPr>
        <p:spPr bwMode="auto">
          <a:xfrm>
            <a:off x="10026650" y="3176588"/>
            <a:ext cx="1508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19471" name="TextBox 13"/>
          <p:cNvSpPr txBox="1">
            <a:spLocks noChangeArrowheads="1"/>
          </p:cNvSpPr>
          <p:nvPr/>
        </p:nvSpPr>
        <p:spPr bwMode="auto">
          <a:xfrm>
            <a:off x="7324725" y="4359275"/>
            <a:ext cx="15097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19472" name="TextBox 13"/>
          <p:cNvSpPr txBox="1">
            <a:spLocks noChangeArrowheads="1"/>
          </p:cNvSpPr>
          <p:nvPr/>
        </p:nvSpPr>
        <p:spPr bwMode="auto">
          <a:xfrm>
            <a:off x="10026650" y="4359275"/>
            <a:ext cx="1508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add your words here</a:t>
            </a:r>
            <a:r>
              <a:rPr lang="zh-CN" altLang="en-US" sz="1200">
                <a:solidFill>
                  <a:schemeClr val="bg1"/>
                </a:solidFill>
                <a:latin typeface="Arial" pitchFamily="34" charset="0"/>
                <a:ea typeface="微软雅黑" pitchFamily="34" charset="-122"/>
                <a:sym typeface="Arial" pitchFamily="34" charset="0"/>
              </a:rPr>
              <a:t>，</a:t>
            </a: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22"/>
          <p:cNvSpPr>
            <a:spLocks noChangeArrowheads="1"/>
          </p:cNvSpPr>
          <p:nvPr/>
        </p:nvSpPr>
        <p:spPr bwMode="auto">
          <a:xfrm>
            <a:off x="0" y="0"/>
            <a:ext cx="12192000" cy="6858000"/>
          </a:xfrm>
          <a:prstGeom prst="rect">
            <a:avLst/>
          </a:prstGeom>
          <a:solidFill>
            <a:schemeClr val="tx1">
              <a:alpha val="4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484" name="矩形 23"/>
          <p:cNvSpPr>
            <a:spLocks noChangeArrowheads="1"/>
          </p:cNvSpPr>
          <p:nvPr/>
        </p:nvSpPr>
        <p:spPr bwMode="auto">
          <a:xfrm>
            <a:off x="-33338" y="3455988"/>
            <a:ext cx="12244388" cy="3402012"/>
          </a:xfrm>
          <a:prstGeom prst="rect">
            <a:avLst/>
          </a:prstGeom>
          <a:solidFill>
            <a:srgbClr val="BF2121">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485" name="Rectangle 6"/>
          <p:cNvSpPr>
            <a:spLocks noChangeArrowheads="1"/>
          </p:cNvSpPr>
          <p:nvPr/>
        </p:nvSpPr>
        <p:spPr bwMode="auto">
          <a:xfrm>
            <a:off x="512763" y="1954213"/>
            <a:ext cx="912812"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rgbClr val="333F50"/>
                </a:solidFill>
                <a:latin typeface="Arial" pitchFamily="34" charset="0"/>
                <a:ea typeface="微软雅黑" pitchFamily="34" charset="-122"/>
                <a:sym typeface="Arial" pitchFamily="34" charset="0"/>
              </a:rPr>
              <a:t>01</a:t>
            </a:r>
            <a:endParaRPr lang="en-US" altLang="zh-CN" sz="4700" b="1">
              <a:solidFill>
                <a:srgbClr val="333F50"/>
              </a:solidFill>
              <a:latin typeface="Arial" pitchFamily="34" charset="0"/>
              <a:ea typeface="微软雅黑" pitchFamily="34" charset="-122"/>
              <a:sym typeface="Arial" pitchFamily="34" charset="0"/>
            </a:endParaRPr>
          </a:p>
        </p:txBody>
      </p:sp>
      <p:sp>
        <p:nvSpPr>
          <p:cNvPr id="20486" name="Rectangle 9"/>
          <p:cNvSpPr>
            <a:spLocks noChangeArrowheads="1"/>
          </p:cNvSpPr>
          <p:nvPr/>
        </p:nvSpPr>
        <p:spPr bwMode="auto">
          <a:xfrm>
            <a:off x="4183063" y="1954213"/>
            <a:ext cx="911225"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rgbClr val="333F50"/>
                </a:solidFill>
                <a:latin typeface="Arial" pitchFamily="34" charset="0"/>
                <a:ea typeface="微软雅黑" pitchFamily="34" charset="-122"/>
                <a:sym typeface="Arial" pitchFamily="34" charset="0"/>
              </a:rPr>
              <a:t>02</a:t>
            </a:r>
            <a:endParaRPr lang="en-US" altLang="zh-CN" sz="4700" b="1">
              <a:solidFill>
                <a:srgbClr val="333F50"/>
              </a:solidFill>
              <a:latin typeface="Arial" pitchFamily="34" charset="0"/>
              <a:ea typeface="微软雅黑" pitchFamily="34" charset="-122"/>
              <a:sym typeface="Arial" pitchFamily="34" charset="0"/>
            </a:endParaRPr>
          </a:p>
        </p:txBody>
      </p:sp>
      <p:sp>
        <p:nvSpPr>
          <p:cNvPr id="20487" name="Rectangle 12"/>
          <p:cNvSpPr>
            <a:spLocks noChangeArrowheads="1"/>
          </p:cNvSpPr>
          <p:nvPr/>
        </p:nvSpPr>
        <p:spPr bwMode="auto">
          <a:xfrm>
            <a:off x="7832725" y="1954213"/>
            <a:ext cx="912813"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rgbClr val="333F50"/>
                </a:solidFill>
                <a:latin typeface="Arial" pitchFamily="34" charset="0"/>
                <a:ea typeface="微软雅黑" pitchFamily="34" charset="-122"/>
                <a:sym typeface="Arial" pitchFamily="34" charset="0"/>
              </a:rPr>
              <a:t>03</a:t>
            </a:r>
            <a:endParaRPr lang="en-US" altLang="zh-CN" sz="4700" b="1">
              <a:solidFill>
                <a:srgbClr val="333F50"/>
              </a:solidFill>
              <a:latin typeface="Arial" pitchFamily="34" charset="0"/>
              <a:ea typeface="微软雅黑" pitchFamily="34" charset="-122"/>
              <a:sym typeface="Arial" pitchFamily="34" charset="0"/>
            </a:endParaRPr>
          </a:p>
        </p:txBody>
      </p:sp>
      <p:sp>
        <p:nvSpPr>
          <p:cNvPr id="20488" name="Rectangle 15"/>
          <p:cNvSpPr>
            <a:spLocks noChangeArrowheads="1"/>
          </p:cNvSpPr>
          <p:nvPr/>
        </p:nvSpPr>
        <p:spPr bwMode="auto">
          <a:xfrm>
            <a:off x="52546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chemeClr val="bg1"/>
                </a:solidFill>
                <a:latin typeface="Arial" pitchFamily="34" charset="0"/>
                <a:ea typeface="微软雅黑" pitchFamily="34" charset="-122"/>
                <a:sym typeface="Arial" pitchFamily="34" charset="0"/>
              </a:rPr>
              <a:t>04</a:t>
            </a:r>
            <a:endParaRPr lang="en-US" altLang="zh-CN" sz="4700" b="1">
              <a:solidFill>
                <a:schemeClr val="bg1"/>
              </a:solidFill>
              <a:latin typeface="Arial" pitchFamily="34" charset="0"/>
              <a:ea typeface="微软雅黑" pitchFamily="34" charset="-122"/>
              <a:sym typeface="Arial" pitchFamily="34" charset="0"/>
            </a:endParaRPr>
          </a:p>
        </p:txBody>
      </p:sp>
      <p:sp>
        <p:nvSpPr>
          <p:cNvPr id="20489" name="Rectangle 18"/>
          <p:cNvSpPr>
            <a:spLocks noChangeArrowheads="1"/>
          </p:cNvSpPr>
          <p:nvPr/>
        </p:nvSpPr>
        <p:spPr bwMode="auto">
          <a:xfrm>
            <a:off x="417671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chemeClr val="bg1"/>
                </a:solidFill>
                <a:latin typeface="Arial" pitchFamily="34" charset="0"/>
                <a:ea typeface="微软雅黑" pitchFamily="34" charset="-122"/>
                <a:sym typeface="Arial" pitchFamily="34" charset="0"/>
              </a:rPr>
              <a:t>05</a:t>
            </a:r>
            <a:endParaRPr lang="en-US" altLang="zh-CN" sz="4700" b="1">
              <a:solidFill>
                <a:schemeClr val="bg1"/>
              </a:solidFill>
              <a:latin typeface="Arial" pitchFamily="34" charset="0"/>
              <a:ea typeface="微软雅黑" pitchFamily="34" charset="-122"/>
              <a:sym typeface="Arial" pitchFamily="34" charset="0"/>
            </a:endParaRPr>
          </a:p>
        </p:txBody>
      </p:sp>
      <p:sp>
        <p:nvSpPr>
          <p:cNvPr id="20490" name="Rectangle 21"/>
          <p:cNvSpPr>
            <a:spLocks noChangeArrowheads="1"/>
          </p:cNvSpPr>
          <p:nvPr/>
        </p:nvSpPr>
        <p:spPr bwMode="auto">
          <a:xfrm>
            <a:off x="7826375" y="3663950"/>
            <a:ext cx="912813"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7613" eaLnBrk="1" hangingPunct="1"/>
            <a:r>
              <a:rPr lang="ms-MY" altLang="en-US" sz="4700" b="1">
                <a:solidFill>
                  <a:schemeClr val="bg1"/>
                </a:solidFill>
                <a:latin typeface="Arial" pitchFamily="34" charset="0"/>
                <a:ea typeface="微软雅黑" pitchFamily="34" charset="-122"/>
                <a:sym typeface="Arial" pitchFamily="34" charset="0"/>
              </a:rPr>
              <a:t>06</a:t>
            </a:r>
            <a:endParaRPr lang="en-US" altLang="zh-CN" sz="4700" b="1">
              <a:solidFill>
                <a:schemeClr val="bg1"/>
              </a:solidFill>
              <a:latin typeface="Arial" pitchFamily="34" charset="0"/>
              <a:ea typeface="微软雅黑" pitchFamily="34" charset="-122"/>
              <a:sym typeface="Arial" pitchFamily="34" charset="0"/>
            </a:endParaRPr>
          </a:p>
        </p:txBody>
      </p:sp>
      <p:sp>
        <p:nvSpPr>
          <p:cNvPr id="20491" name="TextBox 13"/>
          <p:cNvSpPr txBox="1">
            <a:spLocks noChangeArrowheads="1"/>
          </p:cNvSpPr>
          <p:nvPr/>
        </p:nvSpPr>
        <p:spPr bwMode="auto">
          <a:xfrm>
            <a:off x="1609725"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文化定义</a:t>
            </a:r>
            <a:endParaRPr lang="en-US" sz="1600" b="1">
              <a:solidFill>
                <a:schemeClr val="bg1"/>
              </a:solidFill>
              <a:latin typeface="Arial" pitchFamily="34" charset="0"/>
              <a:ea typeface="微软雅黑" pitchFamily="34" charset="-122"/>
              <a:sym typeface="Arial" pitchFamily="34" charset="0"/>
            </a:endParaRPr>
          </a:p>
        </p:txBody>
      </p:sp>
      <p:sp>
        <p:nvSpPr>
          <p:cNvPr id="20492" name="TextBox 13"/>
          <p:cNvSpPr txBox="1">
            <a:spLocks noChangeArrowheads="1"/>
          </p:cNvSpPr>
          <p:nvPr/>
        </p:nvSpPr>
        <p:spPr bwMode="auto">
          <a:xfrm>
            <a:off x="1609725"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493" name="TextBox 13"/>
          <p:cNvSpPr txBox="1">
            <a:spLocks noChangeArrowheads="1"/>
          </p:cNvSpPr>
          <p:nvPr/>
        </p:nvSpPr>
        <p:spPr bwMode="auto">
          <a:xfrm>
            <a:off x="5314950"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文化结构</a:t>
            </a:r>
            <a:endParaRPr lang="en-US" sz="1600" b="1">
              <a:solidFill>
                <a:schemeClr val="bg1"/>
              </a:solidFill>
              <a:latin typeface="Arial" pitchFamily="34" charset="0"/>
              <a:ea typeface="微软雅黑" pitchFamily="34" charset="-122"/>
              <a:sym typeface="Arial" pitchFamily="34" charset="0"/>
            </a:endParaRPr>
          </a:p>
        </p:txBody>
      </p:sp>
      <p:sp>
        <p:nvSpPr>
          <p:cNvPr id="20494" name="TextBox 13"/>
          <p:cNvSpPr txBox="1">
            <a:spLocks noChangeArrowheads="1"/>
          </p:cNvSpPr>
          <p:nvPr/>
        </p:nvSpPr>
        <p:spPr bwMode="auto">
          <a:xfrm>
            <a:off x="5314950"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495" name="TextBox 13"/>
          <p:cNvSpPr txBox="1">
            <a:spLocks noChangeArrowheads="1"/>
          </p:cNvSpPr>
          <p:nvPr/>
        </p:nvSpPr>
        <p:spPr bwMode="auto">
          <a:xfrm>
            <a:off x="8948738"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文化作用</a:t>
            </a:r>
            <a:endParaRPr lang="en-US" sz="1600" b="1">
              <a:solidFill>
                <a:schemeClr val="bg1"/>
              </a:solidFill>
              <a:latin typeface="Arial" pitchFamily="34" charset="0"/>
              <a:ea typeface="微软雅黑" pitchFamily="34" charset="-122"/>
              <a:sym typeface="Arial" pitchFamily="34" charset="0"/>
            </a:endParaRPr>
          </a:p>
        </p:txBody>
      </p:sp>
      <p:sp>
        <p:nvSpPr>
          <p:cNvPr id="20496" name="TextBox 13"/>
          <p:cNvSpPr txBox="1">
            <a:spLocks noChangeArrowheads="1"/>
          </p:cNvSpPr>
          <p:nvPr/>
        </p:nvSpPr>
        <p:spPr bwMode="auto">
          <a:xfrm>
            <a:off x="8948738"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497" name="TextBox 13"/>
          <p:cNvSpPr txBox="1">
            <a:spLocks noChangeArrowheads="1"/>
          </p:cNvSpPr>
          <p:nvPr/>
        </p:nvSpPr>
        <p:spPr bwMode="auto">
          <a:xfrm>
            <a:off x="1609725" y="3732213"/>
            <a:ext cx="1957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文化建设的必要性</a:t>
            </a:r>
            <a:endParaRPr lang="en-US" sz="1600" b="1">
              <a:solidFill>
                <a:schemeClr val="bg1"/>
              </a:solidFill>
              <a:latin typeface="Arial" pitchFamily="34" charset="0"/>
              <a:ea typeface="微软雅黑" pitchFamily="34" charset="-122"/>
              <a:sym typeface="Arial" pitchFamily="34" charset="0"/>
            </a:endParaRPr>
          </a:p>
        </p:txBody>
      </p:sp>
      <p:sp>
        <p:nvSpPr>
          <p:cNvPr id="20498" name="TextBox 13"/>
          <p:cNvSpPr txBox="1">
            <a:spLocks noChangeArrowheads="1"/>
          </p:cNvSpPr>
          <p:nvPr/>
        </p:nvSpPr>
        <p:spPr bwMode="auto">
          <a:xfrm>
            <a:off x="1609725"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499" name="TextBox 13"/>
          <p:cNvSpPr txBox="1">
            <a:spLocks noChangeArrowheads="1"/>
          </p:cNvSpPr>
          <p:nvPr/>
        </p:nvSpPr>
        <p:spPr bwMode="auto">
          <a:xfrm>
            <a:off x="5314950" y="373221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文化现状</a:t>
            </a:r>
            <a:endParaRPr lang="en-US" sz="1600" b="1">
              <a:solidFill>
                <a:schemeClr val="bg1"/>
              </a:solidFill>
              <a:latin typeface="Arial" pitchFamily="34" charset="0"/>
              <a:ea typeface="微软雅黑" pitchFamily="34" charset="-122"/>
              <a:sym typeface="Arial" pitchFamily="34" charset="0"/>
            </a:endParaRPr>
          </a:p>
        </p:txBody>
      </p:sp>
      <p:sp>
        <p:nvSpPr>
          <p:cNvPr id="20500" name="TextBox 13"/>
          <p:cNvSpPr txBox="1">
            <a:spLocks noChangeArrowheads="1"/>
          </p:cNvSpPr>
          <p:nvPr/>
        </p:nvSpPr>
        <p:spPr bwMode="auto">
          <a:xfrm>
            <a:off x="5314950"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501" name="TextBox 13"/>
          <p:cNvSpPr txBox="1">
            <a:spLocks noChangeArrowheads="1"/>
          </p:cNvSpPr>
          <p:nvPr/>
        </p:nvSpPr>
        <p:spPr bwMode="auto">
          <a:xfrm>
            <a:off x="8948738" y="3732213"/>
            <a:ext cx="2009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chemeClr val="bg1"/>
                </a:solidFill>
                <a:latin typeface="Arial" pitchFamily="34" charset="0"/>
                <a:ea typeface="微软雅黑" pitchFamily="34" charset="-122"/>
                <a:sym typeface="Arial" pitchFamily="34" charset="0"/>
              </a:rPr>
              <a:t>文化建设的可行性</a:t>
            </a:r>
            <a:endParaRPr lang="en-US" sz="1600" b="1">
              <a:solidFill>
                <a:schemeClr val="bg1"/>
              </a:solidFill>
              <a:latin typeface="Arial" pitchFamily="34" charset="0"/>
              <a:ea typeface="微软雅黑" pitchFamily="34" charset="-122"/>
              <a:sym typeface="Arial" pitchFamily="34" charset="0"/>
            </a:endParaRPr>
          </a:p>
        </p:txBody>
      </p:sp>
      <p:sp>
        <p:nvSpPr>
          <p:cNvPr id="20502" name="TextBox 13"/>
          <p:cNvSpPr txBox="1">
            <a:spLocks noChangeArrowheads="1"/>
          </p:cNvSpPr>
          <p:nvPr/>
        </p:nvSpPr>
        <p:spPr bwMode="auto">
          <a:xfrm>
            <a:off x="8948738"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en-US" altLang="zh-CN" sz="1200">
                <a:solidFill>
                  <a:schemeClr val="bg1"/>
                </a:solidFill>
                <a:latin typeface="Arial" pitchFamily="34" charset="0"/>
                <a:ea typeface="微软雅黑" pitchFamily="34" charset="-122"/>
                <a:sym typeface="Arial" pitchFamily="34" charset="0"/>
              </a:rPr>
              <a:t>according to your need to draw the text box size</a:t>
            </a:r>
          </a:p>
        </p:txBody>
      </p:sp>
      <p:sp>
        <p:nvSpPr>
          <p:cNvPr id="20503" name="矩形 19"/>
          <p:cNvSpPr>
            <a:spLocks noChangeArrowheads="1"/>
          </p:cNvSpPr>
          <p:nvPr/>
        </p:nvSpPr>
        <p:spPr bwMode="auto">
          <a:xfrm>
            <a:off x="1222375" y="5070475"/>
            <a:ext cx="94964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en-US" altLang="zh-CN" sz="1400">
                <a:solidFill>
                  <a:schemeClr val="bg1"/>
                </a:solidFill>
                <a:latin typeface="Arial" pitchFamily="34" charset="0"/>
                <a:ea typeface="微软雅黑" pitchFamily="34" charset="-122"/>
                <a:sym typeface="Arial" pitchFamily="34" charset="0"/>
              </a:rPr>
              <a:t>according to your need to draw the text box size</a:t>
            </a:r>
            <a:r>
              <a:rPr lang="zh-CN" altLang="en-US" sz="1400">
                <a:solidFill>
                  <a:schemeClr val="bg1"/>
                </a:solidFill>
                <a:latin typeface="Arial" pitchFamily="34" charset="0"/>
                <a:ea typeface="微软雅黑" pitchFamily="34" charset="-122"/>
                <a:sym typeface="Arial" pitchFamily="34" charset="0"/>
              </a:rPr>
              <a:t>。</a:t>
            </a:r>
            <a:r>
              <a:rPr lang="en-US" altLang="zh-CN" sz="1400">
                <a:solidFill>
                  <a:schemeClr val="bg1"/>
                </a:solidFill>
                <a:latin typeface="Arial" pitchFamily="34" charset="0"/>
                <a:ea typeface="微软雅黑" pitchFamily="34" charset="-122"/>
                <a:sym typeface="Arial" pitchFamily="34" charset="0"/>
              </a:rPr>
              <a:t>Please read the instructions and more work at the end of the manual template.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3"/>
          <p:cNvSpPr>
            <a:spLocks noChangeArrowheads="1"/>
          </p:cNvSpPr>
          <p:nvPr/>
        </p:nvSpPr>
        <p:spPr bwMode="auto">
          <a:xfrm>
            <a:off x="0" y="0"/>
            <a:ext cx="12192000" cy="6858000"/>
          </a:xfrm>
          <a:prstGeom prst="rect">
            <a:avLst/>
          </a:prstGeom>
          <a:solidFill>
            <a:srgbClr val="0A1E2C">
              <a:alpha val="87842"/>
            </a:srgbClr>
          </a:solidFill>
          <a:ln w="12700">
            <a:solidFill>
              <a:srgbClr val="41719C"/>
            </a:solidFill>
            <a:miter lim="800000"/>
            <a:headEnd/>
            <a:tailEnd/>
          </a:ln>
        </p:spPr>
        <p:txBody>
          <a:bodyPr anchor="ctr"/>
          <a:lstStyle/>
          <a:p>
            <a:pPr algn="ctr" eaLnBrk="1" hangingPunct="1"/>
            <a:endParaRPr lang="zh-CN" altLang="en-US">
              <a:solidFill>
                <a:srgbClr val="FFFFFF"/>
              </a:solidFill>
            </a:endParaRPr>
          </a:p>
        </p:txBody>
      </p:sp>
      <p:sp>
        <p:nvSpPr>
          <p:cNvPr id="21508"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09" name="等腰三角形 8"/>
          <p:cNvSpPr>
            <a:spLocks noChangeArrowheads="1"/>
          </p:cNvSpPr>
          <p:nvPr/>
        </p:nvSpPr>
        <p:spPr bwMode="auto">
          <a:xfrm rot="10800000">
            <a:off x="3590925" y="1827213"/>
            <a:ext cx="5010150" cy="4318000"/>
          </a:xfrm>
          <a:prstGeom prst="triangle">
            <a:avLst>
              <a:gd name="adj" fmla="val 50000"/>
            </a:avLst>
          </a:prstGeom>
          <a:noFill/>
          <a:ln w="317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21510"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1500" b="1">
                <a:solidFill>
                  <a:schemeClr val="bg1"/>
                </a:solidFill>
                <a:latin typeface="Arial" pitchFamily="34" charset="0"/>
                <a:cs typeface="Arial" pitchFamily="34" charset="0"/>
              </a:rPr>
              <a:t>02</a:t>
            </a:r>
            <a:endParaRPr lang="zh-CN" altLang="en-US" sz="11500" b="1">
              <a:solidFill>
                <a:schemeClr val="bg1"/>
              </a:solidFill>
              <a:latin typeface="Arial" pitchFamily="34" charset="0"/>
              <a:cs typeface="Arial" pitchFamily="34" charset="0"/>
            </a:endParaRPr>
          </a:p>
        </p:txBody>
      </p:sp>
      <p:sp>
        <p:nvSpPr>
          <p:cNvPr id="21511"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b="1">
                <a:solidFill>
                  <a:schemeClr val="bg1"/>
                </a:solidFill>
                <a:latin typeface="微软雅黑" pitchFamily="34" charset="-122"/>
                <a:ea typeface="微软雅黑" pitchFamily="34" charset="-122"/>
              </a:rPr>
              <a:t>企业文化核心</a:t>
            </a:r>
          </a:p>
        </p:txBody>
      </p:sp>
      <p:sp>
        <p:nvSpPr>
          <p:cNvPr id="21512"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3" name="文本框 11"/>
          <p:cNvSpPr txBox="1">
            <a:spLocks noChangeArrowheads="1"/>
          </p:cNvSpPr>
          <p:nvPr/>
        </p:nvSpPr>
        <p:spPr bwMode="auto">
          <a:xfrm>
            <a:off x="4246563" y="5389563"/>
            <a:ext cx="390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chemeClr val="bg1"/>
                </a:solidFill>
                <a:latin typeface="Arial" pitchFamily="34" charset="0"/>
                <a:ea typeface="微软雅黑" pitchFamily="34" charset="-122"/>
              </a:rPr>
              <a:t>CORE ENTERPRISE CULTURE</a:t>
            </a:r>
            <a:endParaRPr lang="zh-CN" altLang="en-US" sz="2000">
              <a:solidFill>
                <a:schemeClr val="bg1"/>
              </a:solidFill>
              <a:latin typeface="Arial" pitchFamily="34" charset="0"/>
              <a:ea typeface="微软雅黑" pitchFamily="34" charset="-122"/>
            </a:endParaRPr>
          </a:p>
        </p:txBody>
      </p:sp>
    </p:spTree>
  </p:cSld>
  <p:clrMapOvr>
    <a:masterClrMapping/>
  </p:clrMapOvr>
</p:sld>
</file>

<file path=ppt/theme/theme1.xml><?xml version="1.0" encoding="utf-8"?>
<a:theme xmlns:a="http://schemas.openxmlformats.org/drawingml/2006/main" name="清风素材 https://12sc.taobao.com">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清风素材1 https://12sc.taobao.com">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24</TotalTime>
  <Pages>0</Pages>
  <Words>1187</Words>
  <Characters>0</Characters>
  <Application>Microsoft Office PowerPoint</Application>
  <DocSecurity>0</DocSecurity>
  <PresentationFormat>自定义</PresentationFormat>
  <Lines>0</Lines>
  <Paragraphs>126</Paragraphs>
  <Slides>24</Slides>
  <Notes>0</Notes>
  <HiddenSlides>0</HiddenSlides>
  <MMClips>0</MMClips>
  <ScaleCrop>false</ScaleCrop>
  <HeadingPairs>
    <vt:vector size="4" baseType="variant">
      <vt:variant>
        <vt:lpstr>主题</vt:lpstr>
      </vt:variant>
      <vt:variant>
        <vt:i4>12</vt:i4>
      </vt:variant>
      <vt:variant>
        <vt:lpstr>幻灯片标题</vt:lpstr>
      </vt:variant>
      <vt:variant>
        <vt:i4>24</vt:i4>
      </vt:variant>
    </vt:vector>
  </HeadingPairs>
  <TitlesOfParts>
    <vt:vector size="36" baseType="lpstr">
      <vt:lpstr>清风素材 https://12sc.taobao.com</vt:lpstr>
      <vt:lpstr>清风素材1 https://12sc.taobao.com</vt:lpstr>
      <vt:lpstr>清风素材2 https://12sc.taobao.com</vt:lpstr>
      <vt:lpstr>清风素材3 https://12sc.taobao.com</vt:lpstr>
      <vt:lpstr>4_Office 主题​​</vt:lpstr>
      <vt:lpstr>5_Office 主题​​</vt:lpstr>
      <vt:lpstr>6_Office 主题​​</vt:lpstr>
      <vt:lpstr>7_Office 主题​​</vt:lpstr>
      <vt:lpstr>8_Office 主题​​</vt:lpstr>
      <vt:lpstr>9_Office 主题​​</vt:lpstr>
      <vt:lpstr>10_Office 主题​​</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Our Workspace</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17</cp:revision>
  <dcterms:created xsi:type="dcterms:W3CDTF">2015-08-02T03:06:50Z</dcterms:created>
  <dcterms:modified xsi:type="dcterms:W3CDTF">2016-09-26T02:11:52Z</dcterms:modified>
  <cp:category>12sc.taobao.com</cp:category>
  <cp:contentStatus>12sc.taobao.com</cp:contentStatus>
</cp:coreProperties>
</file>