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1.xml" ContentType="application/vnd.openxmlformats-officedocument.presentationml.tags+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tags/tag1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4.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0"/>
  </p:notesMasterIdLst>
  <p:sldIdLst>
    <p:sldId id="256" r:id="rId2"/>
    <p:sldId id="257" r:id="rId3"/>
    <p:sldId id="294" r:id="rId4"/>
    <p:sldId id="293" r:id="rId5"/>
    <p:sldId id="258" r:id="rId6"/>
    <p:sldId id="259" r:id="rId7"/>
    <p:sldId id="260" r:id="rId8"/>
    <p:sldId id="261" r:id="rId9"/>
    <p:sldId id="262" r:id="rId10"/>
    <p:sldId id="263" r:id="rId11"/>
    <p:sldId id="264" r:id="rId12"/>
    <p:sldId id="265" r:id="rId13"/>
    <p:sldId id="295" r:id="rId14"/>
    <p:sldId id="266" r:id="rId15"/>
    <p:sldId id="267" r:id="rId16"/>
    <p:sldId id="268" r:id="rId17"/>
    <p:sldId id="269" r:id="rId18"/>
    <p:sldId id="270" r:id="rId19"/>
    <p:sldId id="271" r:id="rId20"/>
    <p:sldId id="273" r:id="rId21"/>
    <p:sldId id="274" r:id="rId22"/>
    <p:sldId id="275" r:id="rId23"/>
    <p:sldId id="296" r:id="rId24"/>
    <p:sldId id="276" r:id="rId25"/>
    <p:sldId id="278" r:id="rId26"/>
    <p:sldId id="280" r:id="rId27"/>
    <p:sldId id="281" r:id="rId28"/>
    <p:sldId id="297" r:id="rId29"/>
    <p:sldId id="282" r:id="rId30"/>
    <p:sldId id="283" r:id="rId31"/>
    <p:sldId id="287" r:id="rId32"/>
    <p:sldId id="298" r:id="rId33"/>
    <p:sldId id="291" r:id="rId34"/>
    <p:sldId id="289" r:id="rId35"/>
    <p:sldId id="290" r:id="rId36"/>
    <p:sldId id="292" r:id="rId37"/>
    <p:sldId id="299" r:id="rId38"/>
    <p:sldId id="300" r:id="rId39"/>
  </p:sldIdLst>
  <p:sldSz cx="12190413" cy="6858000"/>
  <p:notesSz cx="6858000" cy="9144000"/>
  <p:embeddedFontLst>
    <p:embeddedFont>
      <p:font typeface="Impact" panose="020B0806030902050204" pitchFamily="34" charset="0"/>
      <p:regular r:id="rId41"/>
    </p:embeddedFont>
    <p:embeddedFont>
      <p:font typeface="微软雅黑" panose="020B0503020204020204" pitchFamily="34" charset="-122"/>
      <p:regular r:id="rId42"/>
      <p:bold r:id="rId43"/>
    </p:embeddedFont>
    <p:embeddedFont>
      <p:font typeface="굴림" panose="020B0604020202020204" charset="-127"/>
      <p:regular r:id="rId44"/>
    </p:embeddedFont>
    <p:embeddedFont>
      <p:font typeface="华文黑体" panose="02010600030101010101" charset="-122"/>
      <p:regular r:id="rId45"/>
    </p:embeddedFont>
    <p:embeddedFont>
      <p:font typeface="Bebas" panose="02010600030101010101"/>
      <p:regular r:id="rId46"/>
    </p:embeddedFont>
    <p:embeddedFont>
      <p:font typeface="Calibri" panose="020F0502020204030204" pitchFamily="34" charset="0"/>
      <p:regular r:id="rId47"/>
      <p:bold r:id="rId48"/>
      <p:italic r:id="rId49"/>
      <p:boldItalic r:id="rId50"/>
    </p:embeddedFont>
  </p:embeddedFontLst>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2C2C"/>
    <a:srgbClr val="FEC202"/>
    <a:srgbClr val="EEA800"/>
    <a:srgbClr val="CE3A3A"/>
    <a:srgbClr val="FFE699"/>
    <a:srgbClr val="F8F8F8"/>
    <a:srgbClr val="FFFFFF"/>
    <a:srgbClr val="FEFEFE"/>
    <a:srgbClr val="004A82"/>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37" autoAdjust="0"/>
    <p:restoredTop sz="94660"/>
  </p:normalViewPr>
  <p:slideViewPr>
    <p:cSldViewPr>
      <p:cViewPr>
        <p:scale>
          <a:sx n="50" d="100"/>
          <a:sy n="50" d="100"/>
        </p:scale>
        <p:origin x="-322" y="-216"/>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1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84B2D8-49B2-4CD0-A224-C7461A1D42EA}"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85EDEE-A756-42FC-9507-6426E81D625F}" type="slidenum">
              <a:rPr lang="zh-CN" altLang="en-US" smtClean="0"/>
              <a:t>‹#›</a:t>
            </a:fld>
            <a:endParaRPr lang="zh-CN" altLang="en-US"/>
          </a:p>
        </p:txBody>
      </p:sp>
    </p:spTree>
    <p:extLst>
      <p:ext uri="{BB962C8B-B14F-4D97-AF65-F5344CB8AC3E}">
        <p14:creationId xmlns:p14="http://schemas.microsoft.com/office/powerpoint/2010/main" val="2199989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a:t>
            </a:fld>
            <a:endParaRPr lang="zh-CN" altLang="en-US"/>
          </a:p>
        </p:txBody>
      </p:sp>
    </p:spTree>
    <p:extLst>
      <p:ext uri="{BB962C8B-B14F-4D97-AF65-F5344CB8AC3E}">
        <p14:creationId xmlns:p14="http://schemas.microsoft.com/office/powerpoint/2010/main" val="3888899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10</a:t>
            </a:fld>
            <a:endParaRPr lang="zh-CN" altLang="en-US"/>
          </a:p>
        </p:txBody>
      </p:sp>
    </p:spTree>
    <p:extLst>
      <p:ext uri="{BB962C8B-B14F-4D97-AF65-F5344CB8AC3E}">
        <p14:creationId xmlns:p14="http://schemas.microsoft.com/office/powerpoint/2010/main" val="3609238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11</a:t>
            </a:fld>
            <a:endParaRPr lang="zh-CN" altLang="en-US"/>
          </a:p>
        </p:txBody>
      </p:sp>
    </p:spTree>
    <p:extLst>
      <p:ext uri="{BB962C8B-B14F-4D97-AF65-F5344CB8AC3E}">
        <p14:creationId xmlns:p14="http://schemas.microsoft.com/office/powerpoint/2010/main" val="288040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12</a:t>
            </a:fld>
            <a:endParaRPr lang="zh-CN" altLang="en-US"/>
          </a:p>
        </p:txBody>
      </p:sp>
    </p:spTree>
    <p:extLst>
      <p:ext uri="{BB962C8B-B14F-4D97-AF65-F5344CB8AC3E}">
        <p14:creationId xmlns:p14="http://schemas.microsoft.com/office/powerpoint/2010/main" val="299000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13</a:t>
            </a:fld>
            <a:endParaRPr lang="zh-CN" altLang="en-US"/>
          </a:p>
        </p:txBody>
      </p:sp>
    </p:spTree>
    <p:extLst>
      <p:ext uri="{BB962C8B-B14F-4D97-AF65-F5344CB8AC3E}">
        <p14:creationId xmlns:p14="http://schemas.microsoft.com/office/powerpoint/2010/main" val="2024365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14</a:t>
            </a:fld>
            <a:endParaRPr lang="zh-CN" altLang="en-US"/>
          </a:p>
        </p:txBody>
      </p:sp>
    </p:spTree>
    <p:extLst>
      <p:ext uri="{BB962C8B-B14F-4D97-AF65-F5344CB8AC3E}">
        <p14:creationId xmlns:p14="http://schemas.microsoft.com/office/powerpoint/2010/main" val="3598929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15</a:t>
            </a:fld>
            <a:endParaRPr lang="zh-CN" altLang="en-US"/>
          </a:p>
        </p:txBody>
      </p:sp>
    </p:spTree>
    <p:extLst>
      <p:ext uri="{BB962C8B-B14F-4D97-AF65-F5344CB8AC3E}">
        <p14:creationId xmlns:p14="http://schemas.microsoft.com/office/powerpoint/2010/main" val="1384226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16</a:t>
            </a:fld>
            <a:endParaRPr lang="zh-CN" altLang="en-US"/>
          </a:p>
        </p:txBody>
      </p:sp>
    </p:spTree>
    <p:extLst>
      <p:ext uri="{BB962C8B-B14F-4D97-AF65-F5344CB8AC3E}">
        <p14:creationId xmlns:p14="http://schemas.microsoft.com/office/powerpoint/2010/main" val="3780547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17</a:t>
            </a:fld>
            <a:endParaRPr lang="zh-CN" altLang="en-US"/>
          </a:p>
        </p:txBody>
      </p:sp>
    </p:spTree>
    <p:extLst>
      <p:ext uri="{BB962C8B-B14F-4D97-AF65-F5344CB8AC3E}">
        <p14:creationId xmlns:p14="http://schemas.microsoft.com/office/powerpoint/2010/main" val="2334567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18</a:t>
            </a:fld>
            <a:endParaRPr lang="zh-CN" altLang="en-US"/>
          </a:p>
        </p:txBody>
      </p:sp>
    </p:spTree>
    <p:extLst>
      <p:ext uri="{BB962C8B-B14F-4D97-AF65-F5344CB8AC3E}">
        <p14:creationId xmlns:p14="http://schemas.microsoft.com/office/powerpoint/2010/main" val="3887765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19</a:t>
            </a:fld>
            <a:endParaRPr lang="zh-CN" altLang="en-US"/>
          </a:p>
        </p:txBody>
      </p:sp>
    </p:spTree>
    <p:extLst>
      <p:ext uri="{BB962C8B-B14F-4D97-AF65-F5344CB8AC3E}">
        <p14:creationId xmlns:p14="http://schemas.microsoft.com/office/powerpoint/2010/main" val="4116235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a:t>
            </a:fld>
            <a:endParaRPr lang="zh-CN" altLang="en-US"/>
          </a:p>
        </p:txBody>
      </p:sp>
    </p:spTree>
    <p:extLst>
      <p:ext uri="{BB962C8B-B14F-4D97-AF65-F5344CB8AC3E}">
        <p14:creationId xmlns:p14="http://schemas.microsoft.com/office/powerpoint/2010/main" val="985520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20</a:t>
            </a:fld>
            <a:endParaRPr lang="zh-CN" altLang="en-US"/>
          </a:p>
        </p:txBody>
      </p:sp>
    </p:spTree>
    <p:extLst>
      <p:ext uri="{BB962C8B-B14F-4D97-AF65-F5344CB8AC3E}">
        <p14:creationId xmlns:p14="http://schemas.microsoft.com/office/powerpoint/2010/main" val="2759760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21</a:t>
            </a:fld>
            <a:endParaRPr lang="zh-CN" altLang="en-US"/>
          </a:p>
        </p:txBody>
      </p:sp>
    </p:spTree>
    <p:extLst>
      <p:ext uri="{BB962C8B-B14F-4D97-AF65-F5344CB8AC3E}">
        <p14:creationId xmlns:p14="http://schemas.microsoft.com/office/powerpoint/2010/main" val="23524074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22</a:t>
            </a:fld>
            <a:endParaRPr lang="zh-CN" altLang="en-US"/>
          </a:p>
        </p:txBody>
      </p:sp>
    </p:spTree>
    <p:extLst>
      <p:ext uri="{BB962C8B-B14F-4D97-AF65-F5344CB8AC3E}">
        <p14:creationId xmlns:p14="http://schemas.microsoft.com/office/powerpoint/2010/main" val="9129316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23</a:t>
            </a:fld>
            <a:endParaRPr lang="zh-CN" altLang="en-US"/>
          </a:p>
        </p:txBody>
      </p:sp>
    </p:spTree>
    <p:extLst>
      <p:ext uri="{BB962C8B-B14F-4D97-AF65-F5344CB8AC3E}">
        <p14:creationId xmlns:p14="http://schemas.microsoft.com/office/powerpoint/2010/main" val="30137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24</a:t>
            </a:fld>
            <a:endParaRPr lang="zh-CN" altLang="en-US"/>
          </a:p>
        </p:txBody>
      </p:sp>
    </p:spTree>
    <p:extLst>
      <p:ext uri="{BB962C8B-B14F-4D97-AF65-F5344CB8AC3E}">
        <p14:creationId xmlns:p14="http://schemas.microsoft.com/office/powerpoint/2010/main" val="145813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25</a:t>
            </a:fld>
            <a:endParaRPr lang="zh-CN" altLang="en-US"/>
          </a:p>
        </p:txBody>
      </p:sp>
    </p:spTree>
    <p:extLst>
      <p:ext uri="{BB962C8B-B14F-4D97-AF65-F5344CB8AC3E}">
        <p14:creationId xmlns:p14="http://schemas.microsoft.com/office/powerpoint/2010/main" val="942601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26</a:t>
            </a:fld>
            <a:endParaRPr lang="zh-CN" altLang="en-US"/>
          </a:p>
        </p:txBody>
      </p:sp>
    </p:spTree>
    <p:extLst>
      <p:ext uri="{BB962C8B-B14F-4D97-AF65-F5344CB8AC3E}">
        <p14:creationId xmlns:p14="http://schemas.microsoft.com/office/powerpoint/2010/main" val="2858487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27</a:t>
            </a:fld>
            <a:endParaRPr lang="zh-CN" altLang="en-US"/>
          </a:p>
        </p:txBody>
      </p:sp>
    </p:spTree>
    <p:extLst>
      <p:ext uri="{BB962C8B-B14F-4D97-AF65-F5344CB8AC3E}">
        <p14:creationId xmlns:p14="http://schemas.microsoft.com/office/powerpoint/2010/main" val="3584087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28</a:t>
            </a:fld>
            <a:endParaRPr lang="zh-CN" altLang="en-US"/>
          </a:p>
        </p:txBody>
      </p:sp>
    </p:spTree>
    <p:extLst>
      <p:ext uri="{BB962C8B-B14F-4D97-AF65-F5344CB8AC3E}">
        <p14:creationId xmlns:p14="http://schemas.microsoft.com/office/powerpoint/2010/main" val="26079067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29</a:t>
            </a:fld>
            <a:endParaRPr lang="zh-CN" altLang="en-US"/>
          </a:p>
        </p:txBody>
      </p:sp>
    </p:spTree>
    <p:extLst>
      <p:ext uri="{BB962C8B-B14F-4D97-AF65-F5344CB8AC3E}">
        <p14:creationId xmlns:p14="http://schemas.microsoft.com/office/powerpoint/2010/main" val="4154907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a:t>
            </a:fld>
            <a:endParaRPr lang="zh-CN" altLang="en-US"/>
          </a:p>
        </p:txBody>
      </p:sp>
    </p:spTree>
    <p:extLst>
      <p:ext uri="{BB962C8B-B14F-4D97-AF65-F5344CB8AC3E}">
        <p14:creationId xmlns:p14="http://schemas.microsoft.com/office/powerpoint/2010/main" val="1739289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30</a:t>
            </a:fld>
            <a:endParaRPr lang="zh-CN" altLang="en-US"/>
          </a:p>
        </p:txBody>
      </p:sp>
    </p:spTree>
    <p:extLst>
      <p:ext uri="{BB962C8B-B14F-4D97-AF65-F5344CB8AC3E}">
        <p14:creationId xmlns:p14="http://schemas.microsoft.com/office/powerpoint/2010/main" val="2020691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31</a:t>
            </a:fld>
            <a:endParaRPr lang="zh-CN" altLang="en-US"/>
          </a:p>
        </p:txBody>
      </p:sp>
    </p:spTree>
    <p:extLst>
      <p:ext uri="{BB962C8B-B14F-4D97-AF65-F5344CB8AC3E}">
        <p14:creationId xmlns:p14="http://schemas.microsoft.com/office/powerpoint/2010/main" val="9728470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32</a:t>
            </a:fld>
            <a:endParaRPr lang="zh-CN" altLang="en-US"/>
          </a:p>
        </p:txBody>
      </p:sp>
    </p:spTree>
    <p:extLst>
      <p:ext uri="{BB962C8B-B14F-4D97-AF65-F5344CB8AC3E}">
        <p14:creationId xmlns:p14="http://schemas.microsoft.com/office/powerpoint/2010/main" val="318335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33</a:t>
            </a:fld>
            <a:endParaRPr lang="zh-CN" altLang="en-US"/>
          </a:p>
        </p:txBody>
      </p:sp>
    </p:spTree>
    <p:extLst>
      <p:ext uri="{BB962C8B-B14F-4D97-AF65-F5344CB8AC3E}">
        <p14:creationId xmlns:p14="http://schemas.microsoft.com/office/powerpoint/2010/main" val="1453160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34</a:t>
            </a:fld>
            <a:endParaRPr lang="zh-CN" altLang="en-US"/>
          </a:p>
        </p:txBody>
      </p:sp>
    </p:spTree>
    <p:extLst>
      <p:ext uri="{BB962C8B-B14F-4D97-AF65-F5344CB8AC3E}">
        <p14:creationId xmlns:p14="http://schemas.microsoft.com/office/powerpoint/2010/main" val="339126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35</a:t>
            </a:fld>
            <a:endParaRPr lang="zh-CN" altLang="en-US"/>
          </a:p>
        </p:txBody>
      </p:sp>
    </p:spTree>
    <p:extLst>
      <p:ext uri="{BB962C8B-B14F-4D97-AF65-F5344CB8AC3E}">
        <p14:creationId xmlns:p14="http://schemas.microsoft.com/office/powerpoint/2010/main" val="15307127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36</a:t>
            </a:fld>
            <a:endParaRPr lang="zh-CN" altLang="en-US"/>
          </a:p>
        </p:txBody>
      </p:sp>
    </p:spTree>
    <p:extLst>
      <p:ext uri="{BB962C8B-B14F-4D97-AF65-F5344CB8AC3E}">
        <p14:creationId xmlns:p14="http://schemas.microsoft.com/office/powerpoint/2010/main" val="194474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37</a:t>
            </a:fld>
            <a:endParaRPr lang="zh-CN" altLang="en-US"/>
          </a:p>
        </p:txBody>
      </p:sp>
    </p:spTree>
    <p:extLst>
      <p:ext uri="{BB962C8B-B14F-4D97-AF65-F5344CB8AC3E}">
        <p14:creationId xmlns:p14="http://schemas.microsoft.com/office/powerpoint/2010/main" val="3147572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4</a:t>
            </a:fld>
            <a:endParaRPr lang="zh-CN" altLang="en-US"/>
          </a:p>
        </p:txBody>
      </p:sp>
    </p:spTree>
    <p:extLst>
      <p:ext uri="{BB962C8B-B14F-4D97-AF65-F5344CB8AC3E}">
        <p14:creationId xmlns:p14="http://schemas.microsoft.com/office/powerpoint/2010/main" val="13988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5</a:t>
            </a:fld>
            <a:endParaRPr lang="zh-CN" altLang="en-US"/>
          </a:p>
        </p:txBody>
      </p:sp>
    </p:spTree>
    <p:extLst>
      <p:ext uri="{BB962C8B-B14F-4D97-AF65-F5344CB8AC3E}">
        <p14:creationId xmlns:p14="http://schemas.microsoft.com/office/powerpoint/2010/main" val="49315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6</a:t>
            </a:fld>
            <a:endParaRPr lang="zh-CN" altLang="en-US"/>
          </a:p>
        </p:txBody>
      </p:sp>
    </p:spTree>
    <p:extLst>
      <p:ext uri="{BB962C8B-B14F-4D97-AF65-F5344CB8AC3E}">
        <p14:creationId xmlns:p14="http://schemas.microsoft.com/office/powerpoint/2010/main" val="284906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7</a:t>
            </a:fld>
            <a:endParaRPr lang="zh-CN" altLang="en-US"/>
          </a:p>
        </p:txBody>
      </p:sp>
    </p:spTree>
    <p:extLst>
      <p:ext uri="{BB962C8B-B14F-4D97-AF65-F5344CB8AC3E}">
        <p14:creationId xmlns:p14="http://schemas.microsoft.com/office/powerpoint/2010/main" val="403374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8</a:t>
            </a:fld>
            <a:endParaRPr lang="zh-CN" altLang="en-US"/>
          </a:p>
        </p:txBody>
      </p:sp>
    </p:spTree>
    <p:extLst>
      <p:ext uri="{BB962C8B-B14F-4D97-AF65-F5344CB8AC3E}">
        <p14:creationId xmlns:p14="http://schemas.microsoft.com/office/powerpoint/2010/main" val="387286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85EDEE-A756-42FC-9507-6426E81D625F}" type="slidenum">
              <a:rPr lang="zh-CN" altLang="en-US" smtClean="0"/>
              <a:t>9</a:t>
            </a:fld>
            <a:endParaRPr lang="zh-CN" altLang="en-US"/>
          </a:p>
        </p:txBody>
      </p:sp>
    </p:spTree>
    <p:extLst>
      <p:ext uri="{BB962C8B-B14F-4D97-AF65-F5344CB8AC3E}">
        <p14:creationId xmlns:p14="http://schemas.microsoft.com/office/powerpoint/2010/main" val="22333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0413"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8" name="矩形 7"/>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0" y="-1"/>
            <a:ext cx="3095357" cy="6858002"/>
            <a:chOff x="0" y="-1"/>
            <a:chExt cx="3095357" cy="6858002"/>
          </a:xfrm>
        </p:grpSpPr>
        <p:sp>
          <p:nvSpPr>
            <p:cNvPr id="31" name="矩形 30"/>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356555" y="10414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01</a:t>
            </a:r>
            <a:endParaRPr lang="zh-CN" altLang="en-US" sz="3200" smtClean="0">
              <a:solidFill>
                <a:srgbClr val="CE3A3A"/>
              </a:solidFill>
              <a:latin typeface="Bebas" pitchFamily="2" charset="0"/>
            </a:endParaRPr>
          </a:p>
        </p:txBody>
      </p:sp>
      <p:sp>
        <p:nvSpPr>
          <p:cNvPr id="41" name="矩形 40"/>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02</a:t>
            </a:r>
            <a:endParaRPr lang="zh-CN" altLang="en-US" sz="3200" smtClean="0">
              <a:solidFill>
                <a:srgbClr val="FFFFFF"/>
              </a:solidFill>
              <a:latin typeface="Bebas" pitchFamily="2" charset="0"/>
            </a:endParaRPr>
          </a:p>
        </p:txBody>
      </p:sp>
      <p:sp>
        <p:nvSpPr>
          <p:cNvPr id="42" name="矩形 41"/>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03</a:t>
            </a:r>
            <a:endParaRPr lang="zh-CN" altLang="en-US" sz="3200" smtClean="0">
              <a:solidFill>
                <a:srgbClr val="FFFFFF"/>
              </a:solidFill>
              <a:latin typeface="Bebas" pitchFamily="2" charset="0"/>
            </a:endParaRPr>
          </a:p>
        </p:txBody>
      </p:sp>
      <p:sp>
        <p:nvSpPr>
          <p:cNvPr id="43" name="矩形 42"/>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04</a:t>
            </a:r>
            <a:endParaRPr lang="zh-CN" altLang="en-US" sz="3200" smtClean="0">
              <a:solidFill>
                <a:srgbClr val="FFFFFF"/>
              </a:solidFill>
              <a:latin typeface="Bebas" pitchFamily="2" charset="0"/>
            </a:endParaRPr>
          </a:p>
        </p:txBody>
      </p:sp>
      <p:sp>
        <p:nvSpPr>
          <p:cNvPr id="44" name="矩形 43"/>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FFFFFF"/>
                </a:solidFill>
                <a:latin typeface="Bebas" pitchFamily="2" charset="0"/>
              </a:rPr>
              <a:t>05</a:t>
            </a:r>
            <a:endParaRPr lang="zh-CN" altLang="en-US" sz="3200" smtClean="0">
              <a:solidFill>
                <a:srgbClr val="FFFFFF"/>
              </a:solidFill>
              <a:latin typeface="Bebas" pitchFamily="2"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40" name="矩形 39"/>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userDrawn="1"/>
        </p:nvGrpSpPr>
        <p:grpSpPr>
          <a:xfrm>
            <a:off x="0" y="-1"/>
            <a:ext cx="3095357" cy="6858002"/>
            <a:chOff x="0" y="-1"/>
            <a:chExt cx="3095357" cy="6858002"/>
          </a:xfrm>
        </p:grpSpPr>
        <p:sp>
          <p:nvSpPr>
            <p:cNvPr id="42" name="矩形 41"/>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5" name="矩形 44"/>
          <p:cNvSpPr/>
          <p:nvPr userDrawn="1"/>
        </p:nvSpPr>
        <p:spPr>
          <a:xfrm>
            <a:off x="356555" y="20337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02</a:t>
            </a:r>
            <a:endParaRPr lang="zh-CN" altLang="en-US" sz="3200" smtClean="0">
              <a:solidFill>
                <a:srgbClr val="CE3A3A"/>
              </a:solidFill>
              <a:latin typeface="Bebas" pitchFamily="2" charset="0"/>
            </a:endParaRPr>
          </a:p>
        </p:txBody>
      </p:sp>
      <p:sp>
        <p:nvSpPr>
          <p:cNvPr id="46" name="矩形 45"/>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7" name="矩形 46"/>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48" name="矩形 47"/>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03</a:t>
            </a:r>
            <a:endParaRPr lang="zh-CN" altLang="en-US" sz="3200" smtClean="0">
              <a:solidFill>
                <a:srgbClr val="CE3A3A"/>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04</a:t>
            </a:r>
            <a:endParaRPr lang="zh-CN" altLang="en-US" sz="3200" smtClean="0">
              <a:solidFill>
                <a:srgbClr val="CE3A3A"/>
              </a:solidFill>
              <a:latin typeface="Bebas" pitchFamily="2" charset="0"/>
            </a:endParaRPr>
          </a:p>
        </p:txBody>
      </p:sp>
      <p:sp>
        <p:nvSpPr>
          <p:cNvPr id="50" name="矩形 49"/>
          <p:cNvSpPr/>
          <p:nvPr userDrawn="1"/>
        </p:nvSpPr>
        <p:spPr>
          <a:xfrm>
            <a:off x="356555" y="5010471"/>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05</a:t>
            </a:r>
            <a:endParaRPr lang="zh-CN" altLang="en-US" sz="3200" smtClean="0">
              <a:solidFill>
                <a:schemeClr val="bg1"/>
              </a:solidFill>
              <a:latin typeface="Bebas" pitchFamily="2" charset="0"/>
            </a:endParaRPr>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41" name="矩形 40"/>
          <p:cNvSpPr/>
          <p:nvPr userDrawn="1"/>
        </p:nvSpPr>
        <p:spPr>
          <a:xfrm>
            <a:off x="1573218" y="-1"/>
            <a:ext cx="10617195" cy="6858002"/>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userDrawn="1"/>
        </p:nvCxnSpPr>
        <p:spPr>
          <a:xfrm>
            <a:off x="2782838" y="1038796"/>
            <a:ext cx="903700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userDrawn="1"/>
        </p:nvGrpSpPr>
        <p:grpSpPr>
          <a:xfrm>
            <a:off x="0" y="-1"/>
            <a:ext cx="3095357" cy="6858002"/>
            <a:chOff x="0" y="-1"/>
            <a:chExt cx="3095357" cy="6858002"/>
          </a:xfrm>
        </p:grpSpPr>
        <p:sp>
          <p:nvSpPr>
            <p:cNvPr id="44" name="矩形 43"/>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userDrawn="1"/>
        </p:nvSpPr>
        <p:spPr>
          <a:xfrm>
            <a:off x="1069162" y="1298223"/>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年度工作概述</a:t>
            </a:r>
            <a:endParaRPr lang="zh-CN" altLang="en-US">
              <a:solidFill>
                <a:schemeClr val="bg1"/>
              </a:solidFill>
              <a:latin typeface="微软雅黑" pitchFamily="34" charset="-122"/>
              <a:ea typeface="微软雅黑" pitchFamily="34" charset="-122"/>
            </a:endParaRPr>
          </a:p>
        </p:txBody>
      </p:sp>
      <p:sp>
        <p:nvSpPr>
          <p:cNvPr id="71" name="TextBox 70"/>
          <p:cNvSpPr txBox="1"/>
          <p:nvPr userDrawn="1"/>
        </p:nvSpPr>
        <p:spPr>
          <a:xfrm>
            <a:off x="1069162" y="229664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工作完成情况</a:t>
            </a:r>
            <a:endParaRPr lang="zh-CN" altLang="en-US">
              <a:solidFill>
                <a:schemeClr val="bg1"/>
              </a:solidFill>
              <a:latin typeface="微软雅黑" pitchFamily="34" charset="-122"/>
              <a:ea typeface="微软雅黑" pitchFamily="34" charset="-122"/>
            </a:endParaRPr>
          </a:p>
        </p:txBody>
      </p:sp>
      <p:sp>
        <p:nvSpPr>
          <p:cNvPr id="72" name="TextBox 71"/>
          <p:cNvSpPr txBox="1"/>
          <p:nvPr userDrawn="1"/>
        </p:nvSpPr>
        <p:spPr>
          <a:xfrm>
            <a:off x="1069162" y="3295069"/>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项目成果展示</a:t>
            </a:r>
            <a:endParaRPr lang="zh-CN" altLang="en-US">
              <a:solidFill>
                <a:schemeClr val="bg1"/>
              </a:solidFill>
              <a:latin typeface="微软雅黑" pitchFamily="34" charset="-122"/>
              <a:ea typeface="微软雅黑" pitchFamily="34" charset="-122"/>
            </a:endParaRPr>
          </a:p>
        </p:txBody>
      </p:sp>
      <p:sp>
        <p:nvSpPr>
          <p:cNvPr id="73" name="TextBox 72"/>
          <p:cNvSpPr txBox="1"/>
          <p:nvPr userDrawn="1"/>
        </p:nvSpPr>
        <p:spPr>
          <a:xfrm>
            <a:off x="1069162" y="4293492"/>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工作不足之处</a:t>
            </a:r>
            <a:endParaRPr lang="zh-CN" altLang="en-US">
              <a:solidFill>
                <a:schemeClr val="bg1"/>
              </a:solidFill>
              <a:latin typeface="微软雅黑" pitchFamily="34" charset="-122"/>
              <a:ea typeface="微软雅黑" pitchFamily="34" charset="-122"/>
            </a:endParaRPr>
          </a:p>
        </p:txBody>
      </p:sp>
      <p:sp>
        <p:nvSpPr>
          <p:cNvPr id="74" name="TextBox 73"/>
          <p:cNvSpPr txBox="1"/>
          <p:nvPr userDrawn="1"/>
        </p:nvSpPr>
        <p:spPr>
          <a:xfrm>
            <a:off x="1069162" y="5291916"/>
            <a:ext cx="1569660" cy="369332"/>
          </a:xfrm>
          <a:prstGeom prst="rect">
            <a:avLst/>
          </a:prstGeom>
          <a:noFill/>
        </p:spPr>
        <p:txBody>
          <a:bodyPr wrap="none" rtlCol="0">
            <a:spAutoFit/>
          </a:bodyPr>
          <a:lstStyle/>
          <a:p>
            <a:r>
              <a:rPr lang="zh-CN" altLang="en-US" smtClean="0">
                <a:solidFill>
                  <a:schemeClr val="bg1"/>
                </a:solidFill>
                <a:latin typeface="微软雅黑" pitchFamily="34" charset="-122"/>
                <a:ea typeface="微软雅黑" pitchFamily="34" charset="-122"/>
              </a:rPr>
              <a:t>明年工作计划</a:t>
            </a:r>
            <a:endParaRPr lang="zh-CN" altLang="en-US">
              <a:solidFill>
                <a:schemeClr val="bg1"/>
              </a:solidFill>
              <a:latin typeface="微软雅黑" pitchFamily="34" charset="-122"/>
              <a:ea typeface="微软雅黑" pitchFamily="34" charset="-122"/>
            </a:endParaRPr>
          </a:p>
        </p:txBody>
      </p:sp>
      <p:sp>
        <p:nvSpPr>
          <p:cNvPr id="80" name="矩形 79"/>
          <p:cNvSpPr/>
          <p:nvPr userDrawn="1"/>
        </p:nvSpPr>
        <p:spPr>
          <a:xfrm>
            <a:off x="1143950" y="1124744"/>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143950" y="1200054"/>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userDrawn="1"/>
        </p:nvSpPr>
        <p:spPr>
          <a:xfrm>
            <a:off x="1143950" y="1275363"/>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userDrawn="1"/>
        </p:nvSpPr>
        <p:spPr>
          <a:xfrm>
            <a:off x="1143950" y="2104021"/>
            <a:ext cx="21463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userDrawn="1"/>
        </p:nvSpPr>
        <p:spPr>
          <a:xfrm>
            <a:off x="1143950" y="2179331"/>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userDrawn="1"/>
        </p:nvSpPr>
        <p:spPr>
          <a:xfrm>
            <a:off x="1143950" y="22546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userDrawn="1"/>
        </p:nvSpPr>
        <p:spPr>
          <a:xfrm>
            <a:off x="1143950" y="3121590"/>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userDrawn="1"/>
        </p:nvSpPr>
        <p:spPr>
          <a:xfrm>
            <a:off x="1143950" y="319690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userDrawn="1"/>
        </p:nvSpPr>
        <p:spPr>
          <a:xfrm>
            <a:off x="1143950" y="3272209"/>
            <a:ext cx="333464"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userDrawn="1"/>
        </p:nvSpPr>
        <p:spPr>
          <a:xfrm>
            <a:off x="1143950" y="4095822"/>
            <a:ext cx="142781"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userDrawn="1"/>
        </p:nvSpPr>
        <p:spPr>
          <a:xfrm>
            <a:off x="1143950" y="4171132"/>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userDrawn="1"/>
        </p:nvSpPr>
        <p:spPr>
          <a:xfrm>
            <a:off x="1143950" y="4246441"/>
            <a:ext cx="213244" cy="4705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userDrawn="1"/>
        </p:nvSpPr>
        <p:spPr>
          <a:xfrm>
            <a:off x="1143950" y="5089421"/>
            <a:ext cx="285562"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userDrawn="1"/>
        </p:nvSpPr>
        <p:spPr>
          <a:xfrm>
            <a:off x="1143950" y="5164731"/>
            <a:ext cx="357260"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userDrawn="1"/>
        </p:nvSpPr>
        <p:spPr>
          <a:xfrm>
            <a:off x="1143950" y="5240040"/>
            <a:ext cx="429268" cy="45719"/>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356555" y="10414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01</a:t>
            </a:r>
            <a:endParaRPr lang="zh-CN" altLang="en-US" sz="3200" smtClean="0">
              <a:solidFill>
                <a:schemeClr val="bg1"/>
              </a:solidFill>
              <a:latin typeface="Bebas" pitchFamily="2" charset="0"/>
            </a:endParaRPr>
          </a:p>
        </p:txBody>
      </p:sp>
      <p:sp>
        <p:nvSpPr>
          <p:cNvPr id="47" name="矩形 46"/>
          <p:cNvSpPr/>
          <p:nvPr userDrawn="1"/>
        </p:nvSpPr>
        <p:spPr>
          <a:xfrm>
            <a:off x="356555" y="20337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02</a:t>
            </a:r>
            <a:endParaRPr lang="zh-CN" altLang="en-US" sz="3200" smtClean="0">
              <a:solidFill>
                <a:schemeClr val="bg1"/>
              </a:solidFill>
              <a:latin typeface="Bebas" pitchFamily="2" charset="0"/>
            </a:endParaRPr>
          </a:p>
        </p:txBody>
      </p:sp>
      <p:sp>
        <p:nvSpPr>
          <p:cNvPr id="48" name="矩形 47"/>
          <p:cNvSpPr/>
          <p:nvPr userDrawn="1"/>
        </p:nvSpPr>
        <p:spPr>
          <a:xfrm>
            <a:off x="356555" y="302597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03</a:t>
            </a:r>
            <a:endParaRPr lang="zh-CN" altLang="en-US" sz="3200" smtClean="0">
              <a:solidFill>
                <a:schemeClr val="bg1"/>
              </a:solidFill>
              <a:latin typeface="Bebas" pitchFamily="2" charset="0"/>
            </a:endParaRPr>
          </a:p>
        </p:txBody>
      </p:sp>
      <p:sp>
        <p:nvSpPr>
          <p:cNvPr id="49" name="矩形 48"/>
          <p:cNvSpPr/>
          <p:nvPr userDrawn="1"/>
        </p:nvSpPr>
        <p:spPr>
          <a:xfrm>
            <a:off x="356555" y="4018222"/>
            <a:ext cx="626083" cy="62608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chemeClr val="bg1"/>
                </a:solidFill>
                <a:latin typeface="Bebas" pitchFamily="2" charset="0"/>
              </a:rPr>
              <a:t>04</a:t>
            </a:r>
            <a:endParaRPr lang="zh-CN" altLang="en-US" sz="3200" smtClean="0">
              <a:solidFill>
                <a:schemeClr val="bg1"/>
              </a:solidFill>
              <a:latin typeface="Bebas" pitchFamily="2" charset="0"/>
            </a:endParaRPr>
          </a:p>
        </p:txBody>
      </p:sp>
      <p:sp>
        <p:nvSpPr>
          <p:cNvPr id="50" name="矩形 49"/>
          <p:cNvSpPr/>
          <p:nvPr userDrawn="1"/>
        </p:nvSpPr>
        <p:spPr>
          <a:xfrm>
            <a:off x="356555" y="5010471"/>
            <a:ext cx="626083" cy="626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200" smtClean="0">
                <a:solidFill>
                  <a:srgbClr val="CE3A3A"/>
                </a:solidFill>
                <a:latin typeface="Bebas" pitchFamily="2" charset="0"/>
              </a:rPr>
              <a:t>05</a:t>
            </a:r>
            <a:endParaRPr lang="zh-CN" altLang="en-US" sz="3200" smtClean="0">
              <a:solidFill>
                <a:srgbClr val="CE3A3A"/>
              </a:solidFill>
              <a:latin typeface="Bebas" pitchFamily="2" charset="0"/>
            </a:endParaRPr>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13.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jp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7"/>
          <p:cNvSpPr>
            <a:spLocks/>
          </p:cNvSpPr>
          <p:nvPr/>
        </p:nvSpPr>
        <p:spPr bwMode="auto">
          <a:xfrm>
            <a:off x="-1" y="3357935"/>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B62C2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2617331" y="3324821"/>
            <a:ext cx="6955750" cy="830997"/>
          </a:xfrm>
          <a:prstGeom prst="rect">
            <a:avLst/>
          </a:prstGeom>
          <a:noFill/>
        </p:spPr>
        <p:txBody>
          <a:bodyPr wrap="none" rtlCol="0">
            <a:spAutoFit/>
          </a:bodyPr>
          <a:lstStyle/>
          <a:p>
            <a:r>
              <a:rPr lang="zh-CN" altLang="en-US" sz="4800" b="1" smtClean="0">
                <a:solidFill>
                  <a:srgbClr val="FFE699"/>
                </a:solidFill>
                <a:latin typeface="微软雅黑" pitchFamily="34" charset="-122"/>
                <a:ea typeface="微软雅黑" pitchFamily="34" charset="-122"/>
              </a:rPr>
              <a:t>年度工作总结汇报幻灯片</a:t>
            </a:r>
            <a:endParaRPr lang="zh-CN" altLang="en-US" sz="4800" b="1">
              <a:solidFill>
                <a:srgbClr val="FFE699"/>
              </a:solidFill>
              <a:latin typeface="微软雅黑" pitchFamily="34" charset="-122"/>
              <a:ea typeface="微软雅黑" pitchFamily="34" charset="-122"/>
            </a:endParaRPr>
          </a:p>
        </p:txBody>
      </p:sp>
      <p:sp>
        <p:nvSpPr>
          <p:cNvPr id="10" name="TextBox 9"/>
          <p:cNvSpPr txBox="1"/>
          <p:nvPr/>
        </p:nvSpPr>
        <p:spPr>
          <a:xfrm>
            <a:off x="4225943" y="5085184"/>
            <a:ext cx="3738524" cy="400110"/>
          </a:xfrm>
          <a:prstGeom prst="rect">
            <a:avLst/>
          </a:prstGeom>
          <a:noFill/>
        </p:spPr>
        <p:txBody>
          <a:bodyPr wrap="none" rtlCol="0">
            <a:spAutoFit/>
          </a:bodyPr>
          <a:lstStyle/>
          <a:p>
            <a:pPr algn="ctr"/>
            <a:r>
              <a:rPr lang="zh-CN" altLang="en-US" sz="2000" dirty="0" smtClean="0">
                <a:solidFill>
                  <a:srgbClr val="FEFEFE"/>
                </a:solidFill>
                <a:latin typeface="微软雅黑" pitchFamily="34" charset="-122"/>
                <a:ea typeface="微软雅黑" pitchFamily="34" charset="-122"/>
              </a:rPr>
              <a:t>汇报人：</a:t>
            </a:r>
            <a:r>
              <a:rPr lang="en-US" altLang="zh-CN" sz="2000" dirty="0">
                <a:solidFill>
                  <a:srgbClr val="FEFEFE"/>
                </a:solidFill>
                <a:latin typeface="微软雅黑" pitchFamily="34" charset="-122"/>
                <a:ea typeface="微软雅黑" pitchFamily="34" charset="-122"/>
              </a:rPr>
              <a:t>XXX</a:t>
            </a:r>
            <a:r>
              <a:rPr lang="zh-CN" altLang="en-US" sz="2000" dirty="0" smtClean="0">
                <a:solidFill>
                  <a:srgbClr val="FEFEFE"/>
                </a:solidFill>
                <a:latin typeface="微软雅黑" pitchFamily="34" charset="-122"/>
                <a:ea typeface="微软雅黑" pitchFamily="34" charset="-122"/>
              </a:rPr>
              <a:t>        部门：</a:t>
            </a:r>
            <a:r>
              <a:rPr lang="en-US" altLang="zh-CN" sz="2000" dirty="0">
                <a:solidFill>
                  <a:srgbClr val="FEFEFE"/>
                </a:solidFill>
                <a:latin typeface="微软雅黑" pitchFamily="34" charset="-122"/>
                <a:ea typeface="微软雅黑" pitchFamily="34" charset="-122"/>
              </a:rPr>
              <a:t>XXXX</a:t>
            </a:r>
            <a:endParaRPr lang="zh-CN" altLang="en-US" sz="2000" dirty="0">
              <a:solidFill>
                <a:srgbClr val="FEFEFE"/>
              </a:solidFill>
              <a:latin typeface="微软雅黑" pitchFamily="34" charset="-122"/>
              <a:ea typeface="微软雅黑" pitchFamily="34" charset="-122"/>
            </a:endParaRPr>
          </a:p>
        </p:txBody>
      </p:sp>
      <p:grpSp>
        <p:nvGrpSpPr>
          <p:cNvPr id="3" name="组合 2"/>
          <p:cNvGrpSpPr/>
          <p:nvPr/>
        </p:nvGrpSpPr>
        <p:grpSpPr>
          <a:xfrm>
            <a:off x="3071019" y="935783"/>
            <a:ext cx="6048375" cy="2387600"/>
            <a:chOff x="3054350" y="1227807"/>
            <a:chExt cx="6048375" cy="2387600"/>
          </a:xfrm>
        </p:grpSpPr>
        <p:sp>
          <p:nvSpPr>
            <p:cNvPr id="25" name="矩形 5"/>
            <p:cNvSpPr>
              <a:spLocks noChangeArrowheads="1"/>
            </p:cNvSpPr>
            <p:nvPr/>
          </p:nvSpPr>
          <p:spPr bwMode="auto">
            <a:xfrm>
              <a:off x="3054350" y="1730460"/>
              <a:ext cx="6048375" cy="1382295"/>
            </a:xfrm>
            <a:prstGeom prst="rect">
              <a:avLst/>
            </a:prstGeom>
            <a:solidFill>
              <a:srgbClr val="FEC202"/>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en-US"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rPr>
                <a:t>2018</a:t>
              </a:r>
              <a:endParaRPr kumimoji="0" lang="zh-CN" altLang="zh-CN" sz="8800" b="1" i="0" u="none" strike="noStrike" kern="0" cap="none" spc="0" normalizeH="0" baseline="0" noProof="0" dirty="0" smtClean="0">
                <a:ln>
                  <a:noFill/>
                </a:ln>
                <a:solidFill>
                  <a:srgbClr val="FEFEFE"/>
                </a:solidFill>
                <a:effectLst/>
                <a:uLnTx/>
                <a:uFillTx/>
                <a:latin typeface="微软雅黑" pitchFamily="34" charset="-122"/>
                <a:ea typeface="微软雅黑" pitchFamily="34" charset="-122"/>
                <a:sym typeface="宋体" pitchFamily="2" charset="-122"/>
              </a:endParaRPr>
            </a:p>
          </p:txBody>
        </p:sp>
        <p:sp>
          <p:nvSpPr>
            <p:cNvPr id="26" name="等腰三角形 6"/>
            <p:cNvSpPr>
              <a:spLocks noChangeArrowheads="1"/>
            </p:cNvSpPr>
            <p:nvPr/>
          </p:nvSpPr>
          <p:spPr bwMode="auto">
            <a:xfrm>
              <a:off x="8637465" y="1227807"/>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sp>
          <p:nvSpPr>
            <p:cNvPr id="27" name="等腰三角形 7"/>
            <p:cNvSpPr>
              <a:spLocks noChangeArrowheads="1"/>
            </p:cNvSpPr>
            <p:nvPr/>
          </p:nvSpPr>
          <p:spPr bwMode="auto">
            <a:xfrm rot="10800000">
              <a:off x="3054350" y="3112754"/>
              <a:ext cx="465260" cy="502653"/>
            </a:xfrm>
            <a:prstGeom prst="triangle">
              <a:avLst>
                <a:gd name="adj" fmla="val 0"/>
              </a:avLst>
            </a:prstGeom>
            <a:solidFill>
              <a:schemeClr val="accent6">
                <a:lumMod val="75000"/>
              </a:schemeClr>
            </a:solidFill>
            <a:ln>
              <a:noFill/>
            </a:ln>
            <a:effectLst/>
          </p:spPr>
          <p:txBody>
            <a:bodyPr lIns="90170" tIns="46990" rIns="90170" bIns="46990"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宋体" pitchFamily="2" charset="-122"/>
                <a:sym typeface="宋体" pitchFamily="2" charset="-122"/>
              </a:endParaRPr>
            </a:p>
          </p:txBody>
        </p:sp>
      </p:grpSp>
      <p:sp>
        <p:nvSpPr>
          <p:cNvPr id="4" name="圆角矩形 3"/>
          <p:cNvSpPr/>
          <p:nvPr/>
        </p:nvSpPr>
        <p:spPr>
          <a:xfrm>
            <a:off x="3812544" y="4200763"/>
            <a:ext cx="4565325" cy="380365"/>
          </a:xfrm>
          <a:prstGeom prst="roundRect">
            <a:avLst/>
          </a:prstGeom>
          <a:solidFill>
            <a:srgbClr val="FEC20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在此输入公司名称</a:t>
            </a:r>
            <a:endParaRPr lang="zh-CN" altLang="en-US">
              <a:latin typeface="微软雅黑" pitchFamily="34" charset="-122"/>
              <a:ea typeface="微软雅黑" pitchFamily="34" charset="-122"/>
            </a:endParaRPr>
          </a:p>
        </p:txBody>
      </p:sp>
      <p:pic>
        <p:nvPicPr>
          <p:cNvPr id="12" name="Peter McIsaac Music - Epic Hollywood Trailer.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89613" y="-675456"/>
            <a:ext cx="609600" cy="609600"/>
          </a:xfrm>
          <a:prstGeom prst="rect">
            <a:avLst/>
          </a:prstGeom>
        </p:spPr>
      </p:pic>
    </p:spTree>
    <p:extLst>
      <p:ext uri="{BB962C8B-B14F-4D97-AF65-F5344CB8AC3E}">
        <p14:creationId xmlns:p14="http://schemas.microsoft.com/office/powerpoint/2010/main" val="1026268381"/>
      </p:ext>
    </p:extLst>
  </p:cSld>
  <p:clrMapOvr>
    <a:masterClrMapping/>
  </p:clrMapOvr>
  <mc:AlternateContent xmlns:mc="http://schemas.openxmlformats.org/markup-compatibility/2006" xmlns:p14="http://schemas.microsoft.com/office/powerpoint/2010/main">
    <mc:Choice Requires="p14">
      <p:transition spd="slow" p14:dur="2000" advTm="3995"/>
    </mc:Choice>
    <mc:Fallback xmlns="">
      <p:transition spd="slow" advTm="39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80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childTnLst>
                          </p:cTn>
                        </p:par>
                        <p:par>
                          <p:cTn id="27" fill="hold">
                            <p:stCondLst>
                              <p:cond delay="2300"/>
                            </p:stCondLst>
                            <p:childTnLst>
                              <p:par>
                                <p:cTn id="28" presetID="55"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strVal val="#ppt_w*0.70"/>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Effect transition="in" filter="fade">
                                      <p:cBhvr>
                                        <p:cTn id="32" dur="1000"/>
                                        <p:tgtEl>
                                          <p:spTgt spid="4"/>
                                        </p:tgtEl>
                                      </p:cBhvr>
                                    </p:animEffect>
                                  </p:childTnLst>
                                </p:cTn>
                              </p:par>
                            </p:childTnLst>
                          </p:cTn>
                        </p:par>
                        <p:par>
                          <p:cTn id="33" fill="hold">
                            <p:stCondLst>
                              <p:cond delay="3300"/>
                            </p:stCondLst>
                            <p:childTnLst>
                              <p:par>
                                <p:cTn id="34" presetID="14"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hold" display="0">
                  <p:stCondLst>
                    <p:cond delay="indefinite"/>
                  </p:stCondLst>
                  <p:endCondLst>
                    <p:cond evt="onStopAudio" delay="0">
                      <p:tgtEl>
                        <p:sldTgt/>
                      </p:tgtEl>
                    </p:cond>
                  </p:endCondLst>
                </p:cTn>
                <p:tgtEl>
                  <p:spTgt spid="12"/>
                </p:tgtEl>
              </p:cMediaNode>
            </p:audio>
          </p:childTnLst>
        </p:cTn>
      </p:par>
    </p:tnLst>
    <p:bldLst>
      <p:bldP spid="18" grpId="0" animBg="1"/>
      <p:bldP spid="19" grpId="0" animBg="1"/>
      <p:bldP spid="7" grpId="0"/>
      <p:bldP spid="10" grpId="0"/>
      <p:bldP spid="4" grpId="0" animBg="1"/>
    </p:bldLst>
  </p:timing>
  <p:extLst mod="1">
    <p:ext uri="{E180D4A7-C9FB-4DFB-919C-405C955672EB}">
      <p14:showEvtLst xmlns:p14="http://schemas.microsoft.com/office/powerpoint/2010/main">
        <p14:playEvt time="0" objId="1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45" name="组合 44"/>
          <p:cNvGrpSpPr/>
          <p:nvPr/>
        </p:nvGrpSpPr>
        <p:grpSpPr>
          <a:xfrm>
            <a:off x="3924654" y="2169688"/>
            <a:ext cx="3351058" cy="111612"/>
            <a:chOff x="1507396" y="1628800"/>
            <a:chExt cx="4320480" cy="144016"/>
          </a:xfrm>
        </p:grpSpPr>
        <p:cxnSp>
          <p:nvCxnSpPr>
            <p:cNvPr id="46" name="直接连接符 45"/>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7706463" y="2169688"/>
            <a:ext cx="3351058" cy="111612"/>
            <a:chOff x="1507396" y="1628800"/>
            <a:chExt cx="4320480" cy="144016"/>
          </a:xfrm>
        </p:grpSpPr>
        <p:cxnSp>
          <p:nvCxnSpPr>
            <p:cNvPr id="58" name="直接连接符 57"/>
            <p:cNvCxnSpPr/>
            <p:nvPr/>
          </p:nvCxnSpPr>
          <p:spPr>
            <a:xfrm>
              <a:off x="1507396" y="1700808"/>
              <a:ext cx="432048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V="1">
              <a:off x="150739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987449"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2467502"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2947555"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3427608"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3907661"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4387714"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867767"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347820"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5827876" y="1628800"/>
              <a:ext cx="0" cy="14401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2856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676212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638978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601745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64511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27277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90043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809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415575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3748599"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7566872"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793756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20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8309901"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30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868224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40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9054580"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50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942691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60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79925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70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10171599"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80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10543938" y="1955014"/>
            <a:ext cx="282483"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90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8" name="TextBox 87"/>
          <p:cNvSpPr txBox="1"/>
          <p:nvPr/>
        </p:nvSpPr>
        <p:spPr>
          <a:xfrm>
            <a:off x="10881467" y="1955014"/>
            <a:ext cx="352109" cy="214674"/>
          </a:xfrm>
          <a:prstGeom prst="rect">
            <a:avLst/>
          </a:prstGeom>
          <a:noFill/>
        </p:spPr>
        <p:txBody>
          <a:bodyPr wrap="none" lIns="70893" tIns="35447" rIns="70893" bIns="35447" rtlCol="0">
            <a:spAutoFit/>
          </a:bodyPr>
          <a:lstStyle/>
          <a:p>
            <a:r>
              <a:rPr lang="en-US" altLang="zh-CN" sz="900">
                <a:solidFill>
                  <a:schemeClr val="tx1">
                    <a:lumMod val="65000"/>
                    <a:lumOff val="35000"/>
                  </a:schemeClr>
                </a:solidFill>
                <a:latin typeface="微软雅黑" pitchFamily="34" charset="-122"/>
                <a:ea typeface="微软雅黑" pitchFamily="34" charset="-122"/>
              </a:rPr>
              <a:t>100</a:t>
            </a:r>
            <a:endParaRPr lang="zh-CN" altLang="en-US" sz="900">
              <a:solidFill>
                <a:schemeClr val="tx1">
                  <a:lumMod val="65000"/>
                  <a:lumOff val="35000"/>
                </a:schemeClr>
              </a:solidFill>
              <a:latin typeface="微软雅黑" pitchFamily="34" charset="-122"/>
              <a:ea typeface="微软雅黑" pitchFamily="34" charset="-122"/>
            </a:endParaRPr>
          </a:p>
        </p:txBody>
      </p:sp>
      <p:sp>
        <p:nvSpPr>
          <p:cNvPr id="89" name="五边形 88"/>
          <p:cNvSpPr/>
          <p:nvPr/>
        </p:nvSpPr>
        <p:spPr>
          <a:xfrm flipH="1">
            <a:off x="4810574" y="2589824"/>
            <a:ext cx="246513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0" name="五边形 89"/>
          <p:cNvSpPr/>
          <p:nvPr/>
        </p:nvSpPr>
        <p:spPr>
          <a:xfrm flipH="1">
            <a:off x="5759656" y="3017671"/>
            <a:ext cx="1516056"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1" name="五边形 90"/>
          <p:cNvSpPr/>
          <p:nvPr/>
        </p:nvSpPr>
        <p:spPr>
          <a:xfrm flipH="1">
            <a:off x="5182914" y="3445518"/>
            <a:ext cx="2092798"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2" name="五边形 91"/>
          <p:cNvSpPr/>
          <p:nvPr/>
        </p:nvSpPr>
        <p:spPr>
          <a:xfrm flipH="1">
            <a:off x="3948740" y="3873365"/>
            <a:ext cx="3326973"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3" name="五边形 92"/>
          <p:cNvSpPr/>
          <p:nvPr/>
        </p:nvSpPr>
        <p:spPr>
          <a:xfrm flipH="1">
            <a:off x="4528092" y="4301213"/>
            <a:ext cx="27476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4" name="五边形 93"/>
          <p:cNvSpPr/>
          <p:nvPr/>
        </p:nvSpPr>
        <p:spPr>
          <a:xfrm flipH="1">
            <a:off x="5414012" y="4729060"/>
            <a:ext cx="1861700"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5" name="五边形 94"/>
          <p:cNvSpPr/>
          <p:nvPr/>
        </p:nvSpPr>
        <p:spPr>
          <a:xfrm flipH="1">
            <a:off x="6158691" y="5157274"/>
            <a:ext cx="1117021" cy="251100"/>
          </a:xfrm>
          <a:prstGeom prst="homePlat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96" name="TextBox 95"/>
          <p:cNvSpPr txBox="1"/>
          <p:nvPr/>
        </p:nvSpPr>
        <p:spPr>
          <a:xfrm>
            <a:off x="4317223"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7" name="TextBox 96"/>
          <p:cNvSpPr txBox="1"/>
          <p:nvPr/>
        </p:nvSpPr>
        <p:spPr>
          <a:xfrm>
            <a:off x="5247769"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8" name="TextBox 97"/>
          <p:cNvSpPr txBox="1"/>
          <p:nvPr/>
        </p:nvSpPr>
        <p:spPr>
          <a:xfrm>
            <a:off x="4692693"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99" name="TextBox 98"/>
          <p:cNvSpPr txBox="1"/>
          <p:nvPr/>
        </p:nvSpPr>
        <p:spPr>
          <a:xfrm>
            <a:off x="3502918"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0" name="TextBox 99"/>
          <p:cNvSpPr txBox="1"/>
          <p:nvPr/>
        </p:nvSpPr>
        <p:spPr>
          <a:xfrm>
            <a:off x="4085948"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1" name="TextBox 100"/>
          <p:cNvSpPr txBox="1"/>
          <p:nvPr/>
        </p:nvSpPr>
        <p:spPr>
          <a:xfrm>
            <a:off x="4900431"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2" name="TextBox 101"/>
          <p:cNvSpPr txBox="1"/>
          <p:nvPr/>
        </p:nvSpPr>
        <p:spPr>
          <a:xfrm>
            <a:off x="5638857"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03" name="五边形 102"/>
          <p:cNvSpPr/>
          <p:nvPr/>
        </p:nvSpPr>
        <p:spPr>
          <a:xfrm>
            <a:off x="7706463" y="2589824"/>
            <a:ext cx="1258260"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4" name="五边形 103"/>
          <p:cNvSpPr/>
          <p:nvPr/>
        </p:nvSpPr>
        <p:spPr>
          <a:xfrm>
            <a:off x="7706463" y="3017671"/>
            <a:ext cx="2375279"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5" name="五边形 104"/>
          <p:cNvSpPr/>
          <p:nvPr/>
        </p:nvSpPr>
        <p:spPr>
          <a:xfrm>
            <a:off x="7706463" y="3445518"/>
            <a:ext cx="1489358"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6" name="五边形 105"/>
          <p:cNvSpPr/>
          <p:nvPr/>
        </p:nvSpPr>
        <p:spPr>
          <a:xfrm>
            <a:off x="7706463" y="3873365"/>
            <a:ext cx="3175004"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7" name="五边形 106"/>
          <p:cNvSpPr/>
          <p:nvPr/>
        </p:nvSpPr>
        <p:spPr>
          <a:xfrm>
            <a:off x="7706463" y="4301213"/>
            <a:ext cx="260637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8" name="五边形 107"/>
          <p:cNvSpPr/>
          <p:nvPr/>
        </p:nvSpPr>
        <p:spPr>
          <a:xfrm>
            <a:off x="7706463" y="4729060"/>
            <a:ext cx="2837475"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09" name="五边形 108"/>
          <p:cNvSpPr/>
          <p:nvPr/>
        </p:nvSpPr>
        <p:spPr>
          <a:xfrm>
            <a:off x="7706463" y="5157274"/>
            <a:ext cx="2234037" cy="251100"/>
          </a:xfrm>
          <a:prstGeom prst="homePlat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893" tIns="35447" rIns="70893" bIns="35447" rtlCol="0" anchor="ctr"/>
          <a:lstStyle/>
          <a:p>
            <a:pPr algn="ctr"/>
            <a:endParaRPr lang="zh-CN" altLang="en-US"/>
          </a:p>
        </p:txBody>
      </p:sp>
      <p:sp>
        <p:nvSpPr>
          <p:cNvPr id="110" name="TextBox 109"/>
          <p:cNvSpPr txBox="1"/>
          <p:nvPr/>
        </p:nvSpPr>
        <p:spPr>
          <a:xfrm>
            <a:off x="9030185" y="2596110"/>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1" name="TextBox 110"/>
          <p:cNvSpPr txBox="1"/>
          <p:nvPr/>
        </p:nvSpPr>
        <p:spPr>
          <a:xfrm>
            <a:off x="10141156" y="3024442"/>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2" name="TextBox 111"/>
          <p:cNvSpPr txBox="1"/>
          <p:nvPr/>
        </p:nvSpPr>
        <p:spPr>
          <a:xfrm>
            <a:off x="9247540" y="3451988"/>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3" name="TextBox 112"/>
          <p:cNvSpPr txBox="1"/>
          <p:nvPr/>
        </p:nvSpPr>
        <p:spPr>
          <a:xfrm>
            <a:off x="10881467" y="3873366"/>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4" name="TextBox 113"/>
          <p:cNvSpPr txBox="1"/>
          <p:nvPr/>
        </p:nvSpPr>
        <p:spPr>
          <a:xfrm>
            <a:off x="10369850" y="4307499"/>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5" name="TextBox 114"/>
          <p:cNvSpPr txBox="1"/>
          <p:nvPr/>
        </p:nvSpPr>
        <p:spPr>
          <a:xfrm>
            <a:off x="10575522" y="4735831"/>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6" name="TextBox 115"/>
          <p:cNvSpPr txBox="1"/>
          <p:nvPr/>
        </p:nvSpPr>
        <p:spPr>
          <a:xfrm>
            <a:off x="10032346" y="5163377"/>
            <a:ext cx="425299" cy="240863"/>
          </a:xfrm>
          <a:prstGeom prst="rect">
            <a:avLst/>
          </a:prstGeom>
          <a:noFill/>
        </p:spPr>
        <p:txBody>
          <a:bodyPr wrap="none" lIns="70893" tIns="35447" rIns="70893" bIns="35447" rtlCol="0">
            <a:spAutoFit/>
          </a:bodyPr>
          <a:lstStyle/>
          <a:p>
            <a:r>
              <a:rPr lang="zh-CN" altLang="en-US" sz="1100">
                <a:solidFill>
                  <a:schemeClr val="tx1">
                    <a:lumMod val="75000"/>
                    <a:lumOff val="25000"/>
                  </a:schemeClr>
                </a:solidFill>
                <a:latin typeface="微软雅黑" pitchFamily="34" charset="-122"/>
                <a:ea typeface="微软雅黑" pitchFamily="34" charset="-122"/>
              </a:rPr>
              <a:t>文字</a:t>
            </a:r>
          </a:p>
        </p:txBody>
      </p:sp>
      <p:sp>
        <p:nvSpPr>
          <p:cNvPr id="117" name="TextBox 116"/>
          <p:cNvSpPr txBox="1"/>
          <p:nvPr/>
        </p:nvSpPr>
        <p:spPr>
          <a:xfrm>
            <a:off x="7349224" y="2560331"/>
            <a:ext cx="28744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A</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8" name="TextBox 117"/>
          <p:cNvSpPr txBox="1"/>
          <p:nvPr/>
        </p:nvSpPr>
        <p:spPr>
          <a:xfrm>
            <a:off x="7349224" y="2988178"/>
            <a:ext cx="27141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B</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19" name="TextBox 118"/>
          <p:cNvSpPr txBox="1"/>
          <p:nvPr/>
        </p:nvSpPr>
        <p:spPr>
          <a:xfrm>
            <a:off x="7349224" y="3416026"/>
            <a:ext cx="281029"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C</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0" name="TextBox 119"/>
          <p:cNvSpPr txBox="1"/>
          <p:nvPr/>
        </p:nvSpPr>
        <p:spPr>
          <a:xfrm>
            <a:off x="7349224" y="3843873"/>
            <a:ext cx="30026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D</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1" name="TextBox 120"/>
          <p:cNvSpPr txBox="1"/>
          <p:nvPr/>
        </p:nvSpPr>
        <p:spPr>
          <a:xfrm>
            <a:off x="7349224" y="4271720"/>
            <a:ext cx="255381"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E</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2" name="TextBox 121"/>
          <p:cNvSpPr txBox="1"/>
          <p:nvPr/>
        </p:nvSpPr>
        <p:spPr>
          <a:xfrm>
            <a:off x="7349224" y="4699567"/>
            <a:ext cx="252175"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F</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123" name="TextBox 122"/>
          <p:cNvSpPr txBox="1"/>
          <p:nvPr/>
        </p:nvSpPr>
        <p:spPr>
          <a:xfrm>
            <a:off x="7349224" y="5127416"/>
            <a:ext cx="295456" cy="317808"/>
          </a:xfrm>
          <a:prstGeom prst="rect">
            <a:avLst/>
          </a:prstGeom>
          <a:noFill/>
        </p:spPr>
        <p:txBody>
          <a:bodyPr wrap="none" lIns="70893" tIns="35447" rIns="70893" bIns="35447" rtlCol="0">
            <a:spAutoFit/>
          </a:bodyPr>
          <a:lstStyle/>
          <a:p>
            <a:r>
              <a:rPr lang="en-US" altLang="zh-CN" sz="1600">
                <a:solidFill>
                  <a:schemeClr val="tx1">
                    <a:lumMod val="75000"/>
                    <a:lumOff val="25000"/>
                  </a:schemeClr>
                </a:solidFill>
                <a:latin typeface="微软雅黑" pitchFamily="34" charset="-122"/>
                <a:ea typeface="微软雅黑" pitchFamily="34" charset="-122"/>
              </a:rPr>
              <a:t>G</a:t>
            </a:r>
            <a:endParaRPr lang="zh-CN" altLang="en-US" sz="160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354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1000"/>
                                        <p:tgtEl>
                                          <p:spTgt spid="57"/>
                                        </p:tgtEl>
                                      </p:cBhvr>
                                    </p:animEffect>
                                    <p:anim calcmode="lin" valueType="num">
                                      <p:cBhvr>
                                        <p:cTn id="18" dur="1000" fill="hold"/>
                                        <p:tgtEl>
                                          <p:spTgt spid="57"/>
                                        </p:tgtEl>
                                        <p:attrNameLst>
                                          <p:attrName>ppt_x</p:attrName>
                                        </p:attrNameLst>
                                      </p:cBhvr>
                                      <p:tavLst>
                                        <p:tav tm="0">
                                          <p:val>
                                            <p:strVal val="#ppt_x"/>
                                          </p:val>
                                        </p:tav>
                                        <p:tav tm="100000">
                                          <p:val>
                                            <p:strVal val="#ppt_x"/>
                                          </p:val>
                                        </p:tav>
                                      </p:tavLst>
                                    </p:anim>
                                    <p:anim calcmode="lin" valueType="num">
                                      <p:cBhvr>
                                        <p:cTn id="19" dur="1000" fill="hold"/>
                                        <p:tgtEl>
                                          <p:spTgt spid="5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2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30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40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500"/>
                                  </p:stCondLst>
                                  <p:childTnLst>
                                    <p:set>
                                      <p:cBhvr>
                                        <p:cTn id="47" dur="1" fill="hold">
                                          <p:stCondLst>
                                            <p:cond delay="0"/>
                                          </p:stCondLst>
                                        </p:cTn>
                                        <p:tgtEl>
                                          <p:spTgt spid="74"/>
                                        </p:tgtEl>
                                        <p:attrNameLst>
                                          <p:attrName>style.visibility</p:attrName>
                                        </p:attrNameLst>
                                      </p:cBhvr>
                                      <p:to>
                                        <p:strVal val="visible"/>
                                      </p:to>
                                    </p:set>
                                    <p:animEffect transition="in" filter="fade">
                                      <p:cBhvr>
                                        <p:cTn id="48" dur="1000"/>
                                        <p:tgtEl>
                                          <p:spTgt spid="74"/>
                                        </p:tgtEl>
                                      </p:cBhvr>
                                    </p:animEffect>
                                    <p:anim calcmode="lin" valueType="num">
                                      <p:cBhvr>
                                        <p:cTn id="49" dur="1000" fill="hold"/>
                                        <p:tgtEl>
                                          <p:spTgt spid="74"/>
                                        </p:tgtEl>
                                        <p:attrNameLst>
                                          <p:attrName>ppt_x</p:attrName>
                                        </p:attrNameLst>
                                      </p:cBhvr>
                                      <p:tavLst>
                                        <p:tav tm="0">
                                          <p:val>
                                            <p:strVal val="#ppt_x"/>
                                          </p:val>
                                        </p:tav>
                                        <p:tav tm="100000">
                                          <p:val>
                                            <p:strVal val="#ppt_x"/>
                                          </p:val>
                                        </p:tav>
                                      </p:tavLst>
                                    </p:anim>
                                    <p:anim calcmode="lin" valueType="num">
                                      <p:cBhvr>
                                        <p:cTn id="50" dur="1000" fill="hold"/>
                                        <p:tgtEl>
                                          <p:spTgt spid="7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1000"/>
                                        <p:tgtEl>
                                          <p:spTgt spid="75"/>
                                        </p:tgtEl>
                                      </p:cBhvr>
                                    </p:animEffect>
                                    <p:anim calcmode="lin" valueType="num">
                                      <p:cBhvr>
                                        <p:cTn id="54" dur="1000" fill="hold"/>
                                        <p:tgtEl>
                                          <p:spTgt spid="75"/>
                                        </p:tgtEl>
                                        <p:attrNameLst>
                                          <p:attrName>ppt_x</p:attrName>
                                        </p:attrNameLst>
                                      </p:cBhvr>
                                      <p:tavLst>
                                        <p:tav tm="0">
                                          <p:val>
                                            <p:strVal val="#ppt_x"/>
                                          </p:val>
                                        </p:tav>
                                        <p:tav tm="100000">
                                          <p:val>
                                            <p:strVal val="#ppt_x"/>
                                          </p:val>
                                        </p:tav>
                                      </p:tavLst>
                                    </p:anim>
                                    <p:anim calcmode="lin" valueType="num">
                                      <p:cBhvr>
                                        <p:cTn id="55" dur="1000" fill="hold"/>
                                        <p:tgtEl>
                                          <p:spTgt spid="75"/>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700"/>
                                  </p:stCondLst>
                                  <p:childTnLst>
                                    <p:set>
                                      <p:cBhvr>
                                        <p:cTn id="57" dur="1" fill="hold">
                                          <p:stCondLst>
                                            <p:cond delay="0"/>
                                          </p:stCondLst>
                                        </p:cTn>
                                        <p:tgtEl>
                                          <p:spTgt spid="76"/>
                                        </p:tgtEl>
                                        <p:attrNameLst>
                                          <p:attrName>style.visibility</p:attrName>
                                        </p:attrNameLst>
                                      </p:cBhvr>
                                      <p:to>
                                        <p:strVal val="visible"/>
                                      </p:to>
                                    </p:set>
                                    <p:animEffect transition="in" filter="fade">
                                      <p:cBhvr>
                                        <p:cTn id="58" dur="1000"/>
                                        <p:tgtEl>
                                          <p:spTgt spid="76"/>
                                        </p:tgtEl>
                                      </p:cBhvr>
                                    </p:animEffect>
                                    <p:anim calcmode="lin" valueType="num">
                                      <p:cBhvr>
                                        <p:cTn id="59" dur="1000" fill="hold"/>
                                        <p:tgtEl>
                                          <p:spTgt spid="76"/>
                                        </p:tgtEl>
                                        <p:attrNameLst>
                                          <p:attrName>ppt_x</p:attrName>
                                        </p:attrNameLst>
                                      </p:cBhvr>
                                      <p:tavLst>
                                        <p:tav tm="0">
                                          <p:val>
                                            <p:strVal val="#ppt_x"/>
                                          </p:val>
                                        </p:tav>
                                        <p:tav tm="100000">
                                          <p:val>
                                            <p:strVal val="#ppt_x"/>
                                          </p:val>
                                        </p:tav>
                                      </p:tavLst>
                                    </p:anim>
                                    <p:anim calcmode="lin" valueType="num">
                                      <p:cBhvr>
                                        <p:cTn id="60" dur="1000" fill="hold"/>
                                        <p:tgtEl>
                                          <p:spTgt spid="76"/>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800"/>
                                  </p:stCondLst>
                                  <p:childTnLst>
                                    <p:set>
                                      <p:cBhvr>
                                        <p:cTn id="62" dur="1" fill="hold">
                                          <p:stCondLst>
                                            <p:cond delay="0"/>
                                          </p:stCondLst>
                                        </p:cTn>
                                        <p:tgtEl>
                                          <p:spTgt spid="77"/>
                                        </p:tgtEl>
                                        <p:attrNameLst>
                                          <p:attrName>style.visibility</p:attrName>
                                        </p:attrNameLst>
                                      </p:cBhvr>
                                      <p:to>
                                        <p:strVal val="visible"/>
                                      </p:to>
                                    </p:set>
                                    <p:animEffect transition="in" filter="fade">
                                      <p:cBhvr>
                                        <p:cTn id="63" dur="1000"/>
                                        <p:tgtEl>
                                          <p:spTgt spid="77"/>
                                        </p:tgtEl>
                                      </p:cBhvr>
                                    </p:animEffect>
                                    <p:anim calcmode="lin" valueType="num">
                                      <p:cBhvr>
                                        <p:cTn id="64" dur="1000" fill="hold"/>
                                        <p:tgtEl>
                                          <p:spTgt spid="77"/>
                                        </p:tgtEl>
                                        <p:attrNameLst>
                                          <p:attrName>ppt_x</p:attrName>
                                        </p:attrNameLst>
                                      </p:cBhvr>
                                      <p:tavLst>
                                        <p:tav tm="0">
                                          <p:val>
                                            <p:strVal val="#ppt_x"/>
                                          </p:val>
                                        </p:tav>
                                        <p:tav tm="100000">
                                          <p:val>
                                            <p:strVal val="#ppt_x"/>
                                          </p:val>
                                        </p:tav>
                                      </p:tavLst>
                                    </p:anim>
                                    <p:anim calcmode="lin" valueType="num">
                                      <p:cBhvr>
                                        <p:cTn id="65" dur="1000" fill="hold"/>
                                        <p:tgtEl>
                                          <p:spTgt spid="7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900"/>
                                  </p:stCondLst>
                                  <p:childTnLst>
                                    <p:set>
                                      <p:cBhvr>
                                        <p:cTn id="67" dur="1" fill="hold">
                                          <p:stCondLst>
                                            <p:cond delay="0"/>
                                          </p:stCondLst>
                                        </p:cTn>
                                        <p:tgtEl>
                                          <p:spTgt spid="78"/>
                                        </p:tgtEl>
                                        <p:attrNameLst>
                                          <p:attrName>style.visibility</p:attrName>
                                        </p:attrNameLst>
                                      </p:cBhvr>
                                      <p:to>
                                        <p:strVal val="visible"/>
                                      </p:to>
                                    </p:set>
                                    <p:animEffect transition="in" filter="fade">
                                      <p:cBhvr>
                                        <p:cTn id="68" dur="1000"/>
                                        <p:tgtEl>
                                          <p:spTgt spid="78"/>
                                        </p:tgtEl>
                                      </p:cBhvr>
                                    </p:animEffect>
                                    <p:anim calcmode="lin" valueType="num">
                                      <p:cBhvr>
                                        <p:cTn id="69" dur="1000" fill="hold"/>
                                        <p:tgtEl>
                                          <p:spTgt spid="78"/>
                                        </p:tgtEl>
                                        <p:attrNameLst>
                                          <p:attrName>ppt_x</p:attrName>
                                        </p:attrNameLst>
                                      </p:cBhvr>
                                      <p:tavLst>
                                        <p:tav tm="0">
                                          <p:val>
                                            <p:strVal val="#ppt_x"/>
                                          </p:val>
                                        </p:tav>
                                        <p:tav tm="100000">
                                          <p:val>
                                            <p:strVal val="#ppt_x"/>
                                          </p:val>
                                        </p:tav>
                                      </p:tavLst>
                                    </p:anim>
                                    <p:anim calcmode="lin" valueType="num">
                                      <p:cBhvr>
                                        <p:cTn id="70" dur="1000" fill="hold"/>
                                        <p:tgtEl>
                                          <p:spTgt spid="78"/>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1000"/>
                                        <p:tgtEl>
                                          <p:spTgt spid="79"/>
                                        </p:tgtEl>
                                      </p:cBhvr>
                                    </p:animEffect>
                                    <p:anim calcmode="lin" valueType="num">
                                      <p:cBhvr>
                                        <p:cTn id="74" dur="1000" fill="hold"/>
                                        <p:tgtEl>
                                          <p:spTgt spid="79"/>
                                        </p:tgtEl>
                                        <p:attrNameLst>
                                          <p:attrName>ppt_x</p:attrName>
                                        </p:attrNameLst>
                                      </p:cBhvr>
                                      <p:tavLst>
                                        <p:tav tm="0">
                                          <p:val>
                                            <p:strVal val="#ppt_x"/>
                                          </p:val>
                                        </p:tav>
                                        <p:tav tm="100000">
                                          <p:val>
                                            <p:strVal val="#ppt_x"/>
                                          </p:val>
                                        </p:tav>
                                      </p:tavLst>
                                    </p:anim>
                                    <p:anim calcmode="lin" valueType="num">
                                      <p:cBhvr>
                                        <p:cTn id="75" dur="1000" fill="hold"/>
                                        <p:tgtEl>
                                          <p:spTgt spid="7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100"/>
                                  </p:stCondLst>
                                  <p:childTnLst>
                                    <p:set>
                                      <p:cBhvr>
                                        <p:cTn id="77" dur="1" fill="hold">
                                          <p:stCondLst>
                                            <p:cond delay="0"/>
                                          </p:stCondLst>
                                        </p:cTn>
                                        <p:tgtEl>
                                          <p:spTgt spid="80"/>
                                        </p:tgtEl>
                                        <p:attrNameLst>
                                          <p:attrName>style.visibility</p:attrName>
                                        </p:attrNameLst>
                                      </p:cBhvr>
                                      <p:to>
                                        <p:strVal val="visible"/>
                                      </p:to>
                                    </p:set>
                                    <p:animEffect transition="in" filter="fade">
                                      <p:cBhvr>
                                        <p:cTn id="78" dur="1000"/>
                                        <p:tgtEl>
                                          <p:spTgt spid="80"/>
                                        </p:tgtEl>
                                      </p:cBhvr>
                                    </p:animEffect>
                                    <p:anim calcmode="lin" valueType="num">
                                      <p:cBhvr>
                                        <p:cTn id="79" dur="1000" fill="hold"/>
                                        <p:tgtEl>
                                          <p:spTgt spid="80"/>
                                        </p:tgtEl>
                                        <p:attrNameLst>
                                          <p:attrName>ppt_x</p:attrName>
                                        </p:attrNameLst>
                                      </p:cBhvr>
                                      <p:tavLst>
                                        <p:tav tm="0">
                                          <p:val>
                                            <p:strVal val="#ppt_x"/>
                                          </p:val>
                                        </p:tav>
                                        <p:tav tm="100000">
                                          <p:val>
                                            <p:strVal val="#ppt_x"/>
                                          </p:val>
                                        </p:tav>
                                      </p:tavLst>
                                    </p:anim>
                                    <p:anim calcmode="lin" valueType="num">
                                      <p:cBhvr>
                                        <p:cTn id="80" dur="1000" fill="hold"/>
                                        <p:tgtEl>
                                          <p:spTgt spid="8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1000"/>
                                        <p:tgtEl>
                                          <p:spTgt spid="81"/>
                                        </p:tgtEl>
                                      </p:cBhvr>
                                    </p:animEffect>
                                    <p:anim calcmode="lin" valueType="num">
                                      <p:cBhvr>
                                        <p:cTn id="84" dur="1000" fill="hold"/>
                                        <p:tgtEl>
                                          <p:spTgt spid="81"/>
                                        </p:tgtEl>
                                        <p:attrNameLst>
                                          <p:attrName>ppt_x</p:attrName>
                                        </p:attrNameLst>
                                      </p:cBhvr>
                                      <p:tavLst>
                                        <p:tav tm="0">
                                          <p:val>
                                            <p:strVal val="#ppt_x"/>
                                          </p:val>
                                        </p:tav>
                                        <p:tav tm="100000">
                                          <p:val>
                                            <p:strVal val="#ppt_x"/>
                                          </p:val>
                                        </p:tav>
                                      </p:tavLst>
                                    </p:anim>
                                    <p:anim calcmode="lin" valueType="num">
                                      <p:cBhvr>
                                        <p:cTn id="85" dur="1000" fill="hold"/>
                                        <p:tgtEl>
                                          <p:spTgt spid="8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300"/>
                                  </p:stCondLst>
                                  <p:childTnLst>
                                    <p:set>
                                      <p:cBhvr>
                                        <p:cTn id="87" dur="1" fill="hold">
                                          <p:stCondLst>
                                            <p:cond delay="0"/>
                                          </p:stCondLst>
                                        </p:cTn>
                                        <p:tgtEl>
                                          <p:spTgt spid="82"/>
                                        </p:tgtEl>
                                        <p:attrNameLst>
                                          <p:attrName>style.visibility</p:attrName>
                                        </p:attrNameLst>
                                      </p:cBhvr>
                                      <p:to>
                                        <p:strVal val="visible"/>
                                      </p:to>
                                    </p:set>
                                    <p:animEffect transition="in" filter="fade">
                                      <p:cBhvr>
                                        <p:cTn id="88" dur="1000"/>
                                        <p:tgtEl>
                                          <p:spTgt spid="82"/>
                                        </p:tgtEl>
                                      </p:cBhvr>
                                    </p:animEffect>
                                    <p:anim calcmode="lin" valueType="num">
                                      <p:cBhvr>
                                        <p:cTn id="89" dur="1000" fill="hold"/>
                                        <p:tgtEl>
                                          <p:spTgt spid="82"/>
                                        </p:tgtEl>
                                        <p:attrNameLst>
                                          <p:attrName>ppt_x</p:attrName>
                                        </p:attrNameLst>
                                      </p:cBhvr>
                                      <p:tavLst>
                                        <p:tav tm="0">
                                          <p:val>
                                            <p:strVal val="#ppt_x"/>
                                          </p:val>
                                        </p:tav>
                                        <p:tav tm="100000">
                                          <p:val>
                                            <p:strVal val="#ppt_x"/>
                                          </p:val>
                                        </p:tav>
                                      </p:tavLst>
                                    </p:anim>
                                    <p:anim calcmode="lin" valueType="num">
                                      <p:cBhvr>
                                        <p:cTn id="90" dur="1000" fill="hold"/>
                                        <p:tgtEl>
                                          <p:spTgt spid="82"/>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1000"/>
                                        <p:tgtEl>
                                          <p:spTgt spid="83"/>
                                        </p:tgtEl>
                                      </p:cBhvr>
                                    </p:animEffect>
                                    <p:anim calcmode="lin" valueType="num">
                                      <p:cBhvr>
                                        <p:cTn id="94" dur="1000" fill="hold"/>
                                        <p:tgtEl>
                                          <p:spTgt spid="83"/>
                                        </p:tgtEl>
                                        <p:attrNameLst>
                                          <p:attrName>ppt_x</p:attrName>
                                        </p:attrNameLst>
                                      </p:cBhvr>
                                      <p:tavLst>
                                        <p:tav tm="0">
                                          <p:val>
                                            <p:strVal val="#ppt_x"/>
                                          </p:val>
                                        </p:tav>
                                        <p:tav tm="100000">
                                          <p:val>
                                            <p:strVal val="#ppt_x"/>
                                          </p:val>
                                        </p:tav>
                                      </p:tavLst>
                                    </p:anim>
                                    <p:anim calcmode="lin" valueType="num">
                                      <p:cBhvr>
                                        <p:cTn id="95" dur="1000" fill="hold"/>
                                        <p:tgtEl>
                                          <p:spTgt spid="83"/>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fade">
                                      <p:cBhvr>
                                        <p:cTn id="98" dur="1000"/>
                                        <p:tgtEl>
                                          <p:spTgt spid="84"/>
                                        </p:tgtEl>
                                      </p:cBhvr>
                                    </p:animEffect>
                                    <p:anim calcmode="lin" valueType="num">
                                      <p:cBhvr>
                                        <p:cTn id="99" dur="1000" fill="hold"/>
                                        <p:tgtEl>
                                          <p:spTgt spid="84"/>
                                        </p:tgtEl>
                                        <p:attrNameLst>
                                          <p:attrName>ppt_x</p:attrName>
                                        </p:attrNameLst>
                                      </p:cBhvr>
                                      <p:tavLst>
                                        <p:tav tm="0">
                                          <p:val>
                                            <p:strVal val="#ppt_x"/>
                                          </p:val>
                                        </p:tav>
                                        <p:tav tm="100000">
                                          <p:val>
                                            <p:strVal val="#ppt_x"/>
                                          </p:val>
                                        </p:tav>
                                      </p:tavLst>
                                    </p:anim>
                                    <p:anim calcmode="lin" valueType="num">
                                      <p:cBhvr>
                                        <p:cTn id="100" dur="1000" fill="hold"/>
                                        <p:tgtEl>
                                          <p:spTgt spid="84"/>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600"/>
                                  </p:stCondLst>
                                  <p:childTnLst>
                                    <p:set>
                                      <p:cBhvr>
                                        <p:cTn id="102" dur="1" fill="hold">
                                          <p:stCondLst>
                                            <p:cond delay="0"/>
                                          </p:stCondLst>
                                        </p:cTn>
                                        <p:tgtEl>
                                          <p:spTgt spid="85"/>
                                        </p:tgtEl>
                                        <p:attrNameLst>
                                          <p:attrName>style.visibility</p:attrName>
                                        </p:attrNameLst>
                                      </p:cBhvr>
                                      <p:to>
                                        <p:strVal val="visible"/>
                                      </p:to>
                                    </p:set>
                                    <p:animEffect transition="in" filter="fade">
                                      <p:cBhvr>
                                        <p:cTn id="103" dur="1000"/>
                                        <p:tgtEl>
                                          <p:spTgt spid="85"/>
                                        </p:tgtEl>
                                      </p:cBhvr>
                                    </p:animEffect>
                                    <p:anim calcmode="lin" valueType="num">
                                      <p:cBhvr>
                                        <p:cTn id="104" dur="1000" fill="hold"/>
                                        <p:tgtEl>
                                          <p:spTgt spid="85"/>
                                        </p:tgtEl>
                                        <p:attrNameLst>
                                          <p:attrName>ppt_x</p:attrName>
                                        </p:attrNameLst>
                                      </p:cBhvr>
                                      <p:tavLst>
                                        <p:tav tm="0">
                                          <p:val>
                                            <p:strVal val="#ppt_x"/>
                                          </p:val>
                                        </p:tav>
                                        <p:tav tm="100000">
                                          <p:val>
                                            <p:strVal val="#ppt_x"/>
                                          </p:val>
                                        </p:tav>
                                      </p:tavLst>
                                    </p:anim>
                                    <p:anim calcmode="lin" valueType="num">
                                      <p:cBhvr>
                                        <p:cTn id="105" dur="1000" fill="hold"/>
                                        <p:tgtEl>
                                          <p:spTgt spid="85"/>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7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anim calcmode="lin" valueType="num">
                                      <p:cBhvr>
                                        <p:cTn id="109" dur="1000" fill="hold"/>
                                        <p:tgtEl>
                                          <p:spTgt spid="86"/>
                                        </p:tgtEl>
                                        <p:attrNameLst>
                                          <p:attrName>ppt_x</p:attrName>
                                        </p:attrNameLst>
                                      </p:cBhvr>
                                      <p:tavLst>
                                        <p:tav tm="0">
                                          <p:val>
                                            <p:strVal val="#ppt_x"/>
                                          </p:val>
                                        </p:tav>
                                        <p:tav tm="100000">
                                          <p:val>
                                            <p:strVal val="#ppt_x"/>
                                          </p:val>
                                        </p:tav>
                                      </p:tavLst>
                                    </p:anim>
                                    <p:anim calcmode="lin" valueType="num">
                                      <p:cBhvr>
                                        <p:cTn id="110" dur="1000" fill="hold"/>
                                        <p:tgtEl>
                                          <p:spTgt spid="86"/>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80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1000"/>
                                        <p:tgtEl>
                                          <p:spTgt spid="87"/>
                                        </p:tgtEl>
                                      </p:cBhvr>
                                    </p:animEffect>
                                    <p:anim calcmode="lin" valueType="num">
                                      <p:cBhvr>
                                        <p:cTn id="114" dur="1000" fill="hold"/>
                                        <p:tgtEl>
                                          <p:spTgt spid="87"/>
                                        </p:tgtEl>
                                        <p:attrNameLst>
                                          <p:attrName>ppt_x</p:attrName>
                                        </p:attrNameLst>
                                      </p:cBhvr>
                                      <p:tavLst>
                                        <p:tav tm="0">
                                          <p:val>
                                            <p:strVal val="#ppt_x"/>
                                          </p:val>
                                        </p:tav>
                                        <p:tav tm="100000">
                                          <p:val>
                                            <p:strVal val="#ppt_x"/>
                                          </p:val>
                                        </p:tav>
                                      </p:tavLst>
                                    </p:anim>
                                    <p:anim calcmode="lin" valueType="num">
                                      <p:cBhvr>
                                        <p:cTn id="115" dur="1000" fill="hold"/>
                                        <p:tgtEl>
                                          <p:spTgt spid="87"/>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900"/>
                                  </p:stCondLst>
                                  <p:childTnLst>
                                    <p:set>
                                      <p:cBhvr>
                                        <p:cTn id="117" dur="1" fill="hold">
                                          <p:stCondLst>
                                            <p:cond delay="0"/>
                                          </p:stCondLst>
                                        </p:cTn>
                                        <p:tgtEl>
                                          <p:spTgt spid="88"/>
                                        </p:tgtEl>
                                        <p:attrNameLst>
                                          <p:attrName>style.visibility</p:attrName>
                                        </p:attrNameLst>
                                      </p:cBhvr>
                                      <p:to>
                                        <p:strVal val="visible"/>
                                      </p:to>
                                    </p:set>
                                    <p:animEffect transition="in" filter="fade">
                                      <p:cBhvr>
                                        <p:cTn id="118" dur="1000"/>
                                        <p:tgtEl>
                                          <p:spTgt spid="88"/>
                                        </p:tgtEl>
                                      </p:cBhvr>
                                    </p:animEffect>
                                    <p:anim calcmode="lin" valueType="num">
                                      <p:cBhvr>
                                        <p:cTn id="119" dur="1000" fill="hold"/>
                                        <p:tgtEl>
                                          <p:spTgt spid="88"/>
                                        </p:tgtEl>
                                        <p:attrNameLst>
                                          <p:attrName>ppt_x</p:attrName>
                                        </p:attrNameLst>
                                      </p:cBhvr>
                                      <p:tavLst>
                                        <p:tav tm="0">
                                          <p:val>
                                            <p:strVal val="#ppt_x"/>
                                          </p:val>
                                        </p:tav>
                                        <p:tav tm="100000">
                                          <p:val>
                                            <p:strVal val="#ppt_x"/>
                                          </p:val>
                                        </p:tav>
                                      </p:tavLst>
                                    </p:anim>
                                    <p:anim calcmode="lin" valueType="num">
                                      <p:cBhvr>
                                        <p:cTn id="12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decel="100000" fill="hold" grpId="0" nodeType="clickEffect">
                                  <p:stCondLst>
                                    <p:cond delay="0"/>
                                  </p:stCondLst>
                                  <p:childTnLst>
                                    <p:set>
                                      <p:cBhvr>
                                        <p:cTn id="124" dur="1" fill="hold">
                                          <p:stCondLst>
                                            <p:cond delay="0"/>
                                          </p:stCondLst>
                                        </p:cTn>
                                        <p:tgtEl>
                                          <p:spTgt spid="117"/>
                                        </p:tgtEl>
                                        <p:attrNameLst>
                                          <p:attrName>style.visibility</p:attrName>
                                        </p:attrNameLst>
                                      </p:cBhvr>
                                      <p:to>
                                        <p:strVal val="visible"/>
                                      </p:to>
                                    </p:set>
                                    <p:anim calcmode="lin" valueType="num">
                                      <p:cBhvr additive="base">
                                        <p:cTn id="125" dur="500" fill="hold"/>
                                        <p:tgtEl>
                                          <p:spTgt spid="117"/>
                                        </p:tgtEl>
                                        <p:attrNameLst>
                                          <p:attrName>ppt_x</p:attrName>
                                        </p:attrNameLst>
                                      </p:cBhvr>
                                      <p:tavLst>
                                        <p:tav tm="0">
                                          <p:val>
                                            <p:strVal val="#ppt_x"/>
                                          </p:val>
                                        </p:tav>
                                        <p:tav tm="100000">
                                          <p:val>
                                            <p:strVal val="#ppt_x"/>
                                          </p:val>
                                        </p:tav>
                                      </p:tavLst>
                                    </p:anim>
                                    <p:anim calcmode="lin" valueType="num">
                                      <p:cBhvr additive="base">
                                        <p:cTn id="126" dur="500" fill="hold"/>
                                        <p:tgtEl>
                                          <p:spTgt spid="117"/>
                                        </p:tgtEl>
                                        <p:attrNameLst>
                                          <p:attrName>ppt_y</p:attrName>
                                        </p:attrNameLst>
                                      </p:cBhvr>
                                      <p:tavLst>
                                        <p:tav tm="0">
                                          <p:val>
                                            <p:strVal val="1+#ppt_h/2"/>
                                          </p:val>
                                        </p:tav>
                                        <p:tav tm="100000">
                                          <p:val>
                                            <p:strVal val="#ppt_y"/>
                                          </p:val>
                                        </p:tav>
                                      </p:tavLst>
                                    </p:anim>
                                  </p:childTnLst>
                                </p:cTn>
                              </p:par>
                              <p:par>
                                <p:cTn id="127" presetID="2" presetClass="entr" presetSubtype="4" decel="100000" fill="hold" grpId="0" nodeType="withEffect">
                                  <p:stCondLst>
                                    <p:cond delay="0"/>
                                  </p:stCondLst>
                                  <p:childTnLst>
                                    <p:set>
                                      <p:cBhvr>
                                        <p:cTn id="128" dur="1" fill="hold">
                                          <p:stCondLst>
                                            <p:cond delay="0"/>
                                          </p:stCondLst>
                                        </p:cTn>
                                        <p:tgtEl>
                                          <p:spTgt spid="118"/>
                                        </p:tgtEl>
                                        <p:attrNameLst>
                                          <p:attrName>style.visibility</p:attrName>
                                        </p:attrNameLst>
                                      </p:cBhvr>
                                      <p:to>
                                        <p:strVal val="visible"/>
                                      </p:to>
                                    </p:set>
                                    <p:anim calcmode="lin" valueType="num">
                                      <p:cBhvr additive="base">
                                        <p:cTn id="129" dur="500" fill="hold"/>
                                        <p:tgtEl>
                                          <p:spTgt spid="118"/>
                                        </p:tgtEl>
                                        <p:attrNameLst>
                                          <p:attrName>ppt_x</p:attrName>
                                        </p:attrNameLst>
                                      </p:cBhvr>
                                      <p:tavLst>
                                        <p:tav tm="0">
                                          <p:val>
                                            <p:strVal val="#ppt_x"/>
                                          </p:val>
                                        </p:tav>
                                        <p:tav tm="100000">
                                          <p:val>
                                            <p:strVal val="#ppt_x"/>
                                          </p:val>
                                        </p:tav>
                                      </p:tavLst>
                                    </p:anim>
                                    <p:anim calcmode="lin" valueType="num">
                                      <p:cBhvr additive="base">
                                        <p:cTn id="130" dur="500" fill="hold"/>
                                        <p:tgtEl>
                                          <p:spTgt spid="118"/>
                                        </p:tgtEl>
                                        <p:attrNameLst>
                                          <p:attrName>ppt_y</p:attrName>
                                        </p:attrNameLst>
                                      </p:cBhvr>
                                      <p:tavLst>
                                        <p:tav tm="0">
                                          <p:val>
                                            <p:strVal val="1+#ppt_h/2"/>
                                          </p:val>
                                        </p:tav>
                                        <p:tav tm="100000">
                                          <p:val>
                                            <p:strVal val="#ppt_y"/>
                                          </p:val>
                                        </p:tav>
                                      </p:tavLst>
                                    </p:anim>
                                  </p:childTnLst>
                                </p:cTn>
                              </p:par>
                              <p:par>
                                <p:cTn id="131" presetID="2" presetClass="entr" presetSubtype="4" decel="100000" fill="hold" grpId="0" nodeType="withEffect">
                                  <p:stCondLst>
                                    <p:cond delay="0"/>
                                  </p:stCondLst>
                                  <p:childTnLst>
                                    <p:set>
                                      <p:cBhvr>
                                        <p:cTn id="132" dur="1" fill="hold">
                                          <p:stCondLst>
                                            <p:cond delay="0"/>
                                          </p:stCondLst>
                                        </p:cTn>
                                        <p:tgtEl>
                                          <p:spTgt spid="119"/>
                                        </p:tgtEl>
                                        <p:attrNameLst>
                                          <p:attrName>style.visibility</p:attrName>
                                        </p:attrNameLst>
                                      </p:cBhvr>
                                      <p:to>
                                        <p:strVal val="visible"/>
                                      </p:to>
                                    </p:set>
                                    <p:anim calcmode="lin" valueType="num">
                                      <p:cBhvr additive="base">
                                        <p:cTn id="133" dur="500" fill="hold"/>
                                        <p:tgtEl>
                                          <p:spTgt spid="119"/>
                                        </p:tgtEl>
                                        <p:attrNameLst>
                                          <p:attrName>ppt_x</p:attrName>
                                        </p:attrNameLst>
                                      </p:cBhvr>
                                      <p:tavLst>
                                        <p:tav tm="0">
                                          <p:val>
                                            <p:strVal val="#ppt_x"/>
                                          </p:val>
                                        </p:tav>
                                        <p:tav tm="100000">
                                          <p:val>
                                            <p:strVal val="#ppt_x"/>
                                          </p:val>
                                        </p:tav>
                                      </p:tavLst>
                                    </p:anim>
                                    <p:anim calcmode="lin" valueType="num">
                                      <p:cBhvr additive="base">
                                        <p:cTn id="134" dur="500" fill="hold"/>
                                        <p:tgtEl>
                                          <p:spTgt spid="119"/>
                                        </p:tgtEl>
                                        <p:attrNameLst>
                                          <p:attrName>ppt_y</p:attrName>
                                        </p:attrNameLst>
                                      </p:cBhvr>
                                      <p:tavLst>
                                        <p:tav tm="0">
                                          <p:val>
                                            <p:strVal val="1+#ppt_h/2"/>
                                          </p:val>
                                        </p:tav>
                                        <p:tav tm="100000">
                                          <p:val>
                                            <p:strVal val="#ppt_y"/>
                                          </p:val>
                                        </p:tav>
                                      </p:tavLst>
                                    </p:anim>
                                  </p:childTnLst>
                                </p:cTn>
                              </p:par>
                              <p:par>
                                <p:cTn id="135" presetID="2" presetClass="entr" presetSubtype="4" decel="100000" fill="hold" grpId="0"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additive="base">
                                        <p:cTn id="137" dur="500" fill="hold"/>
                                        <p:tgtEl>
                                          <p:spTgt spid="120"/>
                                        </p:tgtEl>
                                        <p:attrNameLst>
                                          <p:attrName>ppt_x</p:attrName>
                                        </p:attrNameLst>
                                      </p:cBhvr>
                                      <p:tavLst>
                                        <p:tav tm="0">
                                          <p:val>
                                            <p:strVal val="#ppt_x"/>
                                          </p:val>
                                        </p:tav>
                                        <p:tav tm="100000">
                                          <p:val>
                                            <p:strVal val="#ppt_x"/>
                                          </p:val>
                                        </p:tav>
                                      </p:tavLst>
                                    </p:anim>
                                    <p:anim calcmode="lin" valueType="num">
                                      <p:cBhvr additive="base">
                                        <p:cTn id="138" dur="500" fill="hold"/>
                                        <p:tgtEl>
                                          <p:spTgt spid="120"/>
                                        </p:tgtEl>
                                        <p:attrNameLst>
                                          <p:attrName>ppt_y</p:attrName>
                                        </p:attrNameLst>
                                      </p:cBhvr>
                                      <p:tavLst>
                                        <p:tav tm="0">
                                          <p:val>
                                            <p:strVal val="1+#ppt_h/2"/>
                                          </p:val>
                                        </p:tav>
                                        <p:tav tm="100000">
                                          <p:val>
                                            <p:strVal val="#ppt_y"/>
                                          </p:val>
                                        </p:tav>
                                      </p:tavLst>
                                    </p:anim>
                                  </p:childTnLst>
                                </p:cTn>
                              </p:par>
                              <p:par>
                                <p:cTn id="139" presetID="2" presetClass="entr" presetSubtype="4" decel="100000" fill="hold" grpId="0" nodeType="withEffect">
                                  <p:stCondLst>
                                    <p:cond delay="0"/>
                                  </p:stCondLst>
                                  <p:childTnLst>
                                    <p:set>
                                      <p:cBhvr>
                                        <p:cTn id="140" dur="1" fill="hold">
                                          <p:stCondLst>
                                            <p:cond delay="0"/>
                                          </p:stCondLst>
                                        </p:cTn>
                                        <p:tgtEl>
                                          <p:spTgt spid="121"/>
                                        </p:tgtEl>
                                        <p:attrNameLst>
                                          <p:attrName>style.visibility</p:attrName>
                                        </p:attrNameLst>
                                      </p:cBhvr>
                                      <p:to>
                                        <p:strVal val="visible"/>
                                      </p:to>
                                    </p:set>
                                    <p:anim calcmode="lin" valueType="num">
                                      <p:cBhvr additive="base">
                                        <p:cTn id="141" dur="500" fill="hold"/>
                                        <p:tgtEl>
                                          <p:spTgt spid="121"/>
                                        </p:tgtEl>
                                        <p:attrNameLst>
                                          <p:attrName>ppt_x</p:attrName>
                                        </p:attrNameLst>
                                      </p:cBhvr>
                                      <p:tavLst>
                                        <p:tav tm="0">
                                          <p:val>
                                            <p:strVal val="#ppt_x"/>
                                          </p:val>
                                        </p:tav>
                                        <p:tav tm="100000">
                                          <p:val>
                                            <p:strVal val="#ppt_x"/>
                                          </p:val>
                                        </p:tav>
                                      </p:tavLst>
                                    </p:anim>
                                    <p:anim calcmode="lin" valueType="num">
                                      <p:cBhvr additive="base">
                                        <p:cTn id="142" dur="500" fill="hold"/>
                                        <p:tgtEl>
                                          <p:spTgt spid="121"/>
                                        </p:tgtEl>
                                        <p:attrNameLst>
                                          <p:attrName>ppt_y</p:attrName>
                                        </p:attrNameLst>
                                      </p:cBhvr>
                                      <p:tavLst>
                                        <p:tav tm="0">
                                          <p:val>
                                            <p:strVal val="1+#ppt_h/2"/>
                                          </p:val>
                                        </p:tav>
                                        <p:tav tm="100000">
                                          <p:val>
                                            <p:strVal val="#ppt_y"/>
                                          </p:val>
                                        </p:tav>
                                      </p:tavLst>
                                    </p:anim>
                                  </p:childTnLst>
                                </p:cTn>
                              </p:par>
                              <p:par>
                                <p:cTn id="143" presetID="2" presetClass="entr" presetSubtype="4" decel="100000" fill="hold" grpId="0" nodeType="withEffect">
                                  <p:stCondLst>
                                    <p:cond delay="0"/>
                                  </p:stCondLst>
                                  <p:childTnLst>
                                    <p:set>
                                      <p:cBhvr>
                                        <p:cTn id="144" dur="1" fill="hold">
                                          <p:stCondLst>
                                            <p:cond delay="0"/>
                                          </p:stCondLst>
                                        </p:cTn>
                                        <p:tgtEl>
                                          <p:spTgt spid="122"/>
                                        </p:tgtEl>
                                        <p:attrNameLst>
                                          <p:attrName>style.visibility</p:attrName>
                                        </p:attrNameLst>
                                      </p:cBhvr>
                                      <p:to>
                                        <p:strVal val="visible"/>
                                      </p:to>
                                    </p:set>
                                    <p:anim calcmode="lin" valueType="num">
                                      <p:cBhvr additive="base">
                                        <p:cTn id="145" dur="500" fill="hold"/>
                                        <p:tgtEl>
                                          <p:spTgt spid="122"/>
                                        </p:tgtEl>
                                        <p:attrNameLst>
                                          <p:attrName>ppt_x</p:attrName>
                                        </p:attrNameLst>
                                      </p:cBhvr>
                                      <p:tavLst>
                                        <p:tav tm="0">
                                          <p:val>
                                            <p:strVal val="#ppt_x"/>
                                          </p:val>
                                        </p:tav>
                                        <p:tav tm="100000">
                                          <p:val>
                                            <p:strVal val="#ppt_x"/>
                                          </p:val>
                                        </p:tav>
                                      </p:tavLst>
                                    </p:anim>
                                    <p:anim calcmode="lin" valueType="num">
                                      <p:cBhvr additive="base">
                                        <p:cTn id="146" dur="500" fill="hold"/>
                                        <p:tgtEl>
                                          <p:spTgt spid="122"/>
                                        </p:tgtEl>
                                        <p:attrNameLst>
                                          <p:attrName>ppt_y</p:attrName>
                                        </p:attrNameLst>
                                      </p:cBhvr>
                                      <p:tavLst>
                                        <p:tav tm="0">
                                          <p:val>
                                            <p:strVal val="1+#ppt_h/2"/>
                                          </p:val>
                                        </p:tav>
                                        <p:tav tm="100000">
                                          <p:val>
                                            <p:strVal val="#ppt_y"/>
                                          </p:val>
                                        </p:tav>
                                      </p:tavLst>
                                    </p:anim>
                                  </p:childTnLst>
                                </p:cTn>
                              </p:par>
                              <p:par>
                                <p:cTn id="147" presetID="2" presetClass="entr" presetSubtype="4" decel="100000" fill="hold" grpId="0" nodeType="withEffect">
                                  <p:stCondLst>
                                    <p:cond delay="0"/>
                                  </p:stCondLst>
                                  <p:childTnLst>
                                    <p:set>
                                      <p:cBhvr>
                                        <p:cTn id="148" dur="1" fill="hold">
                                          <p:stCondLst>
                                            <p:cond delay="0"/>
                                          </p:stCondLst>
                                        </p:cTn>
                                        <p:tgtEl>
                                          <p:spTgt spid="123"/>
                                        </p:tgtEl>
                                        <p:attrNameLst>
                                          <p:attrName>style.visibility</p:attrName>
                                        </p:attrNameLst>
                                      </p:cBhvr>
                                      <p:to>
                                        <p:strVal val="visible"/>
                                      </p:to>
                                    </p:set>
                                    <p:anim calcmode="lin" valueType="num">
                                      <p:cBhvr additive="base">
                                        <p:cTn id="149" dur="500" fill="hold"/>
                                        <p:tgtEl>
                                          <p:spTgt spid="123"/>
                                        </p:tgtEl>
                                        <p:attrNameLst>
                                          <p:attrName>ppt_x</p:attrName>
                                        </p:attrNameLst>
                                      </p:cBhvr>
                                      <p:tavLst>
                                        <p:tav tm="0">
                                          <p:val>
                                            <p:strVal val="#ppt_x"/>
                                          </p:val>
                                        </p:tav>
                                        <p:tav tm="100000">
                                          <p:val>
                                            <p:strVal val="#ppt_x"/>
                                          </p:val>
                                        </p:tav>
                                      </p:tavLst>
                                    </p:anim>
                                    <p:anim calcmode="lin" valueType="num">
                                      <p:cBhvr additive="base">
                                        <p:cTn id="150" dur="500" fill="hold"/>
                                        <p:tgtEl>
                                          <p:spTgt spid="123"/>
                                        </p:tgtEl>
                                        <p:attrNameLst>
                                          <p:attrName>ppt_y</p:attrName>
                                        </p:attrNameLst>
                                      </p:cBhvr>
                                      <p:tavLst>
                                        <p:tav tm="0">
                                          <p:val>
                                            <p:strVal val="1+#ppt_h/2"/>
                                          </p:val>
                                        </p:tav>
                                        <p:tav tm="100000">
                                          <p:val>
                                            <p:strVal val="#ppt_y"/>
                                          </p:val>
                                        </p:tav>
                                      </p:tavLst>
                                    </p:anim>
                                  </p:childTnLst>
                                </p:cTn>
                              </p:par>
                            </p:childTnLst>
                          </p:cTn>
                        </p:par>
                        <p:par>
                          <p:cTn id="151" fill="hold">
                            <p:stCondLst>
                              <p:cond delay="500"/>
                            </p:stCondLst>
                            <p:childTnLst>
                              <p:par>
                                <p:cTn id="152" presetID="22" presetClass="entr" presetSubtype="8" fill="hold" grpId="0" nodeType="afterEffect">
                                  <p:stCondLst>
                                    <p:cond delay="0"/>
                                  </p:stCondLst>
                                  <p:childTnLst>
                                    <p:set>
                                      <p:cBhvr>
                                        <p:cTn id="153" dur="1" fill="hold">
                                          <p:stCondLst>
                                            <p:cond delay="0"/>
                                          </p:stCondLst>
                                        </p:cTn>
                                        <p:tgtEl>
                                          <p:spTgt spid="103"/>
                                        </p:tgtEl>
                                        <p:attrNameLst>
                                          <p:attrName>style.visibility</p:attrName>
                                        </p:attrNameLst>
                                      </p:cBhvr>
                                      <p:to>
                                        <p:strVal val="visible"/>
                                      </p:to>
                                    </p:set>
                                    <p:animEffect transition="in" filter="wipe(left)">
                                      <p:cBhvr>
                                        <p:cTn id="154" dur="500"/>
                                        <p:tgtEl>
                                          <p:spTgt spid="103"/>
                                        </p:tgtEl>
                                      </p:cBhvr>
                                    </p:animEffect>
                                  </p:childTnLst>
                                </p:cTn>
                              </p:par>
                              <p:par>
                                <p:cTn id="155" presetID="22" presetClass="entr" presetSubtype="8" fill="hold" grpId="0" nodeType="withEffect">
                                  <p:stCondLst>
                                    <p:cond delay="100"/>
                                  </p:stCondLst>
                                  <p:childTnLst>
                                    <p:set>
                                      <p:cBhvr>
                                        <p:cTn id="156" dur="1" fill="hold">
                                          <p:stCondLst>
                                            <p:cond delay="0"/>
                                          </p:stCondLst>
                                        </p:cTn>
                                        <p:tgtEl>
                                          <p:spTgt spid="104"/>
                                        </p:tgtEl>
                                        <p:attrNameLst>
                                          <p:attrName>style.visibility</p:attrName>
                                        </p:attrNameLst>
                                      </p:cBhvr>
                                      <p:to>
                                        <p:strVal val="visible"/>
                                      </p:to>
                                    </p:set>
                                    <p:animEffect transition="in" filter="wipe(left)">
                                      <p:cBhvr>
                                        <p:cTn id="157" dur="500"/>
                                        <p:tgtEl>
                                          <p:spTgt spid="104"/>
                                        </p:tgtEl>
                                      </p:cBhvr>
                                    </p:animEffect>
                                  </p:childTnLst>
                                </p:cTn>
                              </p:par>
                              <p:par>
                                <p:cTn id="158" presetID="22" presetClass="entr" presetSubtype="8" fill="hold" grpId="0" nodeType="withEffect">
                                  <p:stCondLst>
                                    <p:cond delay="200"/>
                                  </p:stCondLst>
                                  <p:childTnLst>
                                    <p:set>
                                      <p:cBhvr>
                                        <p:cTn id="159" dur="1" fill="hold">
                                          <p:stCondLst>
                                            <p:cond delay="0"/>
                                          </p:stCondLst>
                                        </p:cTn>
                                        <p:tgtEl>
                                          <p:spTgt spid="105"/>
                                        </p:tgtEl>
                                        <p:attrNameLst>
                                          <p:attrName>style.visibility</p:attrName>
                                        </p:attrNameLst>
                                      </p:cBhvr>
                                      <p:to>
                                        <p:strVal val="visible"/>
                                      </p:to>
                                    </p:set>
                                    <p:animEffect transition="in" filter="wipe(left)">
                                      <p:cBhvr>
                                        <p:cTn id="160" dur="500"/>
                                        <p:tgtEl>
                                          <p:spTgt spid="105"/>
                                        </p:tgtEl>
                                      </p:cBhvr>
                                    </p:animEffect>
                                  </p:childTnLst>
                                </p:cTn>
                              </p:par>
                              <p:par>
                                <p:cTn id="161" presetID="22" presetClass="entr" presetSubtype="8" fill="hold" grpId="0" nodeType="withEffect">
                                  <p:stCondLst>
                                    <p:cond delay="300"/>
                                  </p:stCondLst>
                                  <p:childTnLst>
                                    <p:set>
                                      <p:cBhvr>
                                        <p:cTn id="162" dur="1" fill="hold">
                                          <p:stCondLst>
                                            <p:cond delay="0"/>
                                          </p:stCondLst>
                                        </p:cTn>
                                        <p:tgtEl>
                                          <p:spTgt spid="106"/>
                                        </p:tgtEl>
                                        <p:attrNameLst>
                                          <p:attrName>style.visibility</p:attrName>
                                        </p:attrNameLst>
                                      </p:cBhvr>
                                      <p:to>
                                        <p:strVal val="visible"/>
                                      </p:to>
                                    </p:set>
                                    <p:animEffect transition="in" filter="wipe(left)">
                                      <p:cBhvr>
                                        <p:cTn id="163" dur="500"/>
                                        <p:tgtEl>
                                          <p:spTgt spid="106"/>
                                        </p:tgtEl>
                                      </p:cBhvr>
                                    </p:animEffect>
                                  </p:childTnLst>
                                </p:cTn>
                              </p:par>
                              <p:par>
                                <p:cTn id="164" presetID="22" presetClass="entr" presetSubtype="8" fill="hold" grpId="0" nodeType="withEffect">
                                  <p:stCondLst>
                                    <p:cond delay="400"/>
                                  </p:stCondLst>
                                  <p:childTnLst>
                                    <p:set>
                                      <p:cBhvr>
                                        <p:cTn id="165" dur="1" fill="hold">
                                          <p:stCondLst>
                                            <p:cond delay="0"/>
                                          </p:stCondLst>
                                        </p:cTn>
                                        <p:tgtEl>
                                          <p:spTgt spid="107"/>
                                        </p:tgtEl>
                                        <p:attrNameLst>
                                          <p:attrName>style.visibility</p:attrName>
                                        </p:attrNameLst>
                                      </p:cBhvr>
                                      <p:to>
                                        <p:strVal val="visible"/>
                                      </p:to>
                                    </p:set>
                                    <p:animEffect transition="in" filter="wipe(left)">
                                      <p:cBhvr>
                                        <p:cTn id="166" dur="500"/>
                                        <p:tgtEl>
                                          <p:spTgt spid="107"/>
                                        </p:tgtEl>
                                      </p:cBhvr>
                                    </p:animEffect>
                                  </p:childTnLst>
                                </p:cTn>
                              </p:par>
                              <p:par>
                                <p:cTn id="167" presetID="22" presetClass="entr" presetSubtype="8" fill="hold" grpId="0" nodeType="withEffect">
                                  <p:stCondLst>
                                    <p:cond delay="500"/>
                                  </p:stCondLst>
                                  <p:childTnLst>
                                    <p:set>
                                      <p:cBhvr>
                                        <p:cTn id="168" dur="1" fill="hold">
                                          <p:stCondLst>
                                            <p:cond delay="0"/>
                                          </p:stCondLst>
                                        </p:cTn>
                                        <p:tgtEl>
                                          <p:spTgt spid="108"/>
                                        </p:tgtEl>
                                        <p:attrNameLst>
                                          <p:attrName>style.visibility</p:attrName>
                                        </p:attrNameLst>
                                      </p:cBhvr>
                                      <p:to>
                                        <p:strVal val="visible"/>
                                      </p:to>
                                    </p:set>
                                    <p:animEffect transition="in" filter="wipe(left)">
                                      <p:cBhvr>
                                        <p:cTn id="169" dur="500"/>
                                        <p:tgtEl>
                                          <p:spTgt spid="108"/>
                                        </p:tgtEl>
                                      </p:cBhvr>
                                    </p:animEffect>
                                  </p:childTnLst>
                                </p:cTn>
                              </p:par>
                              <p:par>
                                <p:cTn id="170" presetID="22" presetClass="entr" presetSubtype="8" fill="hold" grpId="0" nodeType="withEffect">
                                  <p:stCondLst>
                                    <p:cond delay="600"/>
                                  </p:stCondLst>
                                  <p:childTnLst>
                                    <p:set>
                                      <p:cBhvr>
                                        <p:cTn id="171" dur="1" fill="hold">
                                          <p:stCondLst>
                                            <p:cond delay="0"/>
                                          </p:stCondLst>
                                        </p:cTn>
                                        <p:tgtEl>
                                          <p:spTgt spid="109"/>
                                        </p:tgtEl>
                                        <p:attrNameLst>
                                          <p:attrName>style.visibility</p:attrName>
                                        </p:attrNameLst>
                                      </p:cBhvr>
                                      <p:to>
                                        <p:strVal val="visible"/>
                                      </p:to>
                                    </p:set>
                                    <p:animEffect transition="in" filter="wipe(left)">
                                      <p:cBhvr>
                                        <p:cTn id="172" dur="500"/>
                                        <p:tgtEl>
                                          <p:spTgt spid="109"/>
                                        </p:tgtEl>
                                      </p:cBhvr>
                                    </p:animEffect>
                                  </p:childTnLst>
                                </p:cTn>
                              </p:par>
                              <p:par>
                                <p:cTn id="173" presetID="22" presetClass="entr" presetSubtype="2" fill="hold" grpId="0" nodeType="withEffect">
                                  <p:stCondLst>
                                    <p:cond delay="0"/>
                                  </p:stCondLst>
                                  <p:childTnLst>
                                    <p:set>
                                      <p:cBhvr>
                                        <p:cTn id="174" dur="1" fill="hold">
                                          <p:stCondLst>
                                            <p:cond delay="0"/>
                                          </p:stCondLst>
                                        </p:cTn>
                                        <p:tgtEl>
                                          <p:spTgt spid="89"/>
                                        </p:tgtEl>
                                        <p:attrNameLst>
                                          <p:attrName>style.visibility</p:attrName>
                                        </p:attrNameLst>
                                      </p:cBhvr>
                                      <p:to>
                                        <p:strVal val="visible"/>
                                      </p:to>
                                    </p:set>
                                    <p:animEffect transition="in" filter="wipe(right)">
                                      <p:cBhvr>
                                        <p:cTn id="175" dur="500"/>
                                        <p:tgtEl>
                                          <p:spTgt spid="89"/>
                                        </p:tgtEl>
                                      </p:cBhvr>
                                    </p:animEffect>
                                  </p:childTnLst>
                                </p:cTn>
                              </p:par>
                              <p:par>
                                <p:cTn id="176" presetID="22" presetClass="entr" presetSubtype="2" fill="hold" grpId="0" nodeType="withEffect">
                                  <p:stCondLst>
                                    <p:cond delay="100"/>
                                  </p:stCondLst>
                                  <p:childTnLst>
                                    <p:set>
                                      <p:cBhvr>
                                        <p:cTn id="177" dur="1" fill="hold">
                                          <p:stCondLst>
                                            <p:cond delay="0"/>
                                          </p:stCondLst>
                                        </p:cTn>
                                        <p:tgtEl>
                                          <p:spTgt spid="90"/>
                                        </p:tgtEl>
                                        <p:attrNameLst>
                                          <p:attrName>style.visibility</p:attrName>
                                        </p:attrNameLst>
                                      </p:cBhvr>
                                      <p:to>
                                        <p:strVal val="visible"/>
                                      </p:to>
                                    </p:set>
                                    <p:animEffect transition="in" filter="wipe(right)">
                                      <p:cBhvr>
                                        <p:cTn id="178" dur="500"/>
                                        <p:tgtEl>
                                          <p:spTgt spid="90"/>
                                        </p:tgtEl>
                                      </p:cBhvr>
                                    </p:animEffect>
                                  </p:childTnLst>
                                </p:cTn>
                              </p:par>
                              <p:par>
                                <p:cTn id="179" presetID="22" presetClass="entr" presetSubtype="2" fill="hold" grpId="0" nodeType="withEffect">
                                  <p:stCondLst>
                                    <p:cond delay="200"/>
                                  </p:stCondLst>
                                  <p:childTnLst>
                                    <p:set>
                                      <p:cBhvr>
                                        <p:cTn id="180" dur="1" fill="hold">
                                          <p:stCondLst>
                                            <p:cond delay="0"/>
                                          </p:stCondLst>
                                        </p:cTn>
                                        <p:tgtEl>
                                          <p:spTgt spid="91"/>
                                        </p:tgtEl>
                                        <p:attrNameLst>
                                          <p:attrName>style.visibility</p:attrName>
                                        </p:attrNameLst>
                                      </p:cBhvr>
                                      <p:to>
                                        <p:strVal val="visible"/>
                                      </p:to>
                                    </p:set>
                                    <p:animEffect transition="in" filter="wipe(right)">
                                      <p:cBhvr>
                                        <p:cTn id="181" dur="500"/>
                                        <p:tgtEl>
                                          <p:spTgt spid="91"/>
                                        </p:tgtEl>
                                      </p:cBhvr>
                                    </p:animEffect>
                                  </p:childTnLst>
                                </p:cTn>
                              </p:par>
                              <p:par>
                                <p:cTn id="182" presetID="22" presetClass="entr" presetSubtype="2" fill="hold" grpId="0" nodeType="withEffect">
                                  <p:stCondLst>
                                    <p:cond delay="300"/>
                                  </p:stCondLst>
                                  <p:childTnLst>
                                    <p:set>
                                      <p:cBhvr>
                                        <p:cTn id="183" dur="1" fill="hold">
                                          <p:stCondLst>
                                            <p:cond delay="0"/>
                                          </p:stCondLst>
                                        </p:cTn>
                                        <p:tgtEl>
                                          <p:spTgt spid="92"/>
                                        </p:tgtEl>
                                        <p:attrNameLst>
                                          <p:attrName>style.visibility</p:attrName>
                                        </p:attrNameLst>
                                      </p:cBhvr>
                                      <p:to>
                                        <p:strVal val="visible"/>
                                      </p:to>
                                    </p:set>
                                    <p:animEffect transition="in" filter="wipe(right)">
                                      <p:cBhvr>
                                        <p:cTn id="184" dur="500"/>
                                        <p:tgtEl>
                                          <p:spTgt spid="92"/>
                                        </p:tgtEl>
                                      </p:cBhvr>
                                    </p:animEffect>
                                  </p:childTnLst>
                                </p:cTn>
                              </p:par>
                              <p:par>
                                <p:cTn id="185" presetID="22" presetClass="entr" presetSubtype="2" fill="hold" grpId="0" nodeType="withEffect">
                                  <p:stCondLst>
                                    <p:cond delay="400"/>
                                  </p:stCondLst>
                                  <p:childTnLst>
                                    <p:set>
                                      <p:cBhvr>
                                        <p:cTn id="186" dur="1" fill="hold">
                                          <p:stCondLst>
                                            <p:cond delay="0"/>
                                          </p:stCondLst>
                                        </p:cTn>
                                        <p:tgtEl>
                                          <p:spTgt spid="93"/>
                                        </p:tgtEl>
                                        <p:attrNameLst>
                                          <p:attrName>style.visibility</p:attrName>
                                        </p:attrNameLst>
                                      </p:cBhvr>
                                      <p:to>
                                        <p:strVal val="visible"/>
                                      </p:to>
                                    </p:set>
                                    <p:animEffect transition="in" filter="wipe(right)">
                                      <p:cBhvr>
                                        <p:cTn id="187" dur="500"/>
                                        <p:tgtEl>
                                          <p:spTgt spid="93"/>
                                        </p:tgtEl>
                                      </p:cBhvr>
                                    </p:animEffect>
                                  </p:childTnLst>
                                </p:cTn>
                              </p:par>
                              <p:par>
                                <p:cTn id="188" presetID="22" presetClass="entr" presetSubtype="2" fill="hold" grpId="0" nodeType="withEffect">
                                  <p:stCondLst>
                                    <p:cond delay="500"/>
                                  </p:stCondLst>
                                  <p:childTnLst>
                                    <p:set>
                                      <p:cBhvr>
                                        <p:cTn id="189" dur="1" fill="hold">
                                          <p:stCondLst>
                                            <p:cond delay="0"/>
                                          </p:stCondLst>
                                        </p:cTn>
                                        <p:tgtEl>
                                          <p:spTgt spid="94"/>
                                        </p:tgtEl>
                                        <p:attrNameLst>
                                          <p:attrName>style.visibility</p:attrName>
                                        </p:attrNameLst>
                                      </p:cBhvr>
                                      <p:to>
                                        <p:strVal val="visible"/>
                                      </p:to>
                                    </p:set>
                                    <p:animEffect transition="in" filter="wipe(right)">
                                      <p:cBhvr>
                                        <p:cTn id="190" dur="500"/>
                                        <p:tgtEl>
                                          <p:spTgt spid="94"/>
                                        </p:tgtEl>
                                      </p:cBhvr>
                                    </p:animEffect>
                                  </p:childTnLst>
                                </p:cTn>
                              </p:par>
                              <p:par>
                                <p:cTn id="191" presetID="22" presetClass="entr" presetSubtype="2" fill="hold" grpId="0" nodeType="withEffect">
                                  <p:stCondLst>
                                    <p:cond delay="600"/>
                                  </p:stCondLst>
                                  <p:childTnLst>
                                    <p:set>
                                      <p:cBhvr>
                                        <p:cTn id="192" dur="1" fill="hold">
                                          <p:stCondLst>
                                            <p:cond delay="0"/>
                                          </p:stCondLst>
                                        </p:cTn>
                                        <p:tgtEl>
                                          <p:spTgt spid="95"/>
                                        </p:tgtEl>
                                        <p:attrNameLst>
                                          <p:attrName>style.visibility</p:attrName>
                                        </p:attrNameLst>
                                      </p:cBhvr>
                                      <p:to>
                                        <p:strVal val="visible"/>
                                      </p:to>
                                    </p:set>
                                    <p:animEffect transition="in" filter="wipe(right)">
                                      <p:cBhvr>
                                        <p:cTn id="193" dur="500"/>
                                        <p:tgtEl>
                                          <p:spTgt spid="95"/>
                                        </p:tgtEl>
                                      </p:cBhvr>
                                    </p:animEffect>
                                  </p:childTnLst>
                                </p:cTn>
                              </p:par>
                            </p:childTnLst>
                          </p:cTn>
                        </p:par>
                        <p:par>
                          <p:cTn id="194" fill="hold">
                            <p:stCondLst>
                              <p:cond delay="1600"/>
                            </p:stCondLst>
                            <p:childTnLst>
                              <p:par>
                                <p:cTn id="195" presetID="22" presetClass="entr" presetSubtype="8" fill="hold" grpId="0" nodeType="afterEffect">
                                  <p:stCondLst>
                                    <p:cond delay="0"/>
                                  </p:stCondLst>
                                  <p:childTnLst>
                                    <p:set>
                                      <p:cBhvr>
                                        <p:cTn id="196" dur="1" fill="hold">
                                          <p:stCondLst>
                                            <p:cond delay="0"/>
                                          </p:stCondLst>
                                        </p:cTn>
                                        <p:tgtEl>
                                          <p:spTgt spid="110"/>
                                        </p:tgtEl>
                                        <p:attrNameLst>
                                          <p:attrName>style.visibility</p:attrName>
                                        </p:attrNameLst>
                                      </p:cBhvr>
                                      <p:to>
                                        <p:strVal val="visible"/>
                                      </p:to>
                                    </p:set>
                                    <p:animEffect transition="in" filter="wipe(left)">
                                      <p:cBhvr>
                                        <p:cTn id="197" dur="500"/>
                                        <p:tgtEl>
                                          <p:spTgt spid="11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111"/>
                                        </p:tgtEl>
                                        <p:attrNameLst>
                                          <p:attrName>style.visibility</p:attrName>
                                        </p:attrNameLst>
                                      </p:cBhvr>
                                      <p:to>
                                        <p:strVal val="visible"/>
                                      </p:to>
                                    </p:set>
                                    <p:animEffect transition="in" filter="wipe(left)">
                                      <p:cBhvr>
                                        <p:cTn id="200" dur="500"/>
                                        <p:tgtEl>
                                          <p:spTgt spid="11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112"/>
                                        </p:tgtEl>
                                        <p:attrNameLst>
                                          <p:attrName>style.visibility</p:attrName>
                                        </p:attrNameLst>
                                      </p:cBhvr>
                                      <p:to>
                                        <p:strVal val="visible"/>
                                      </p:to>
                                    </p:set>
                                    <p:animEffect transition="in" filter="wipe(left)">
                                      <p:cBhvr>
                                        <p:cTn id="203" dur="500"/>
                                        <p:tgtEl>
                                          <p:spTgt spid="11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113"/>
                                        </p:tgtEl>
                                        <p:attrNameLst>
                                          <p:attrName>style.visibility</p:attrName>
                                        </p:attrNameLst>
                                      </p:cBhvr>
                                      <p:to>
                                        <p:strVal val="visible"/>
                                      </p:to>
                                    </p:set>
                                    <p:animEffect transition="in" filter="wipe(left)">
                                      <p:cBhvr>
                                        <p:cTn id="206" dur="500"/>
                                        <p:tgtEl>
                                          <p:spTgt spid="11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114"/>
                                        </p:tgtEl>
                                        <p:attrNameLst>
                                          <p:attrName>style.visibility</p:attrName>
                                        </p:attrNameLst>
                                      </p:cBhvr>
                                      <p:to>
                                        <p:strVal val="visible"/>
                                      </p:to>
                                    </p:set>
                                    <p:animEffect transition="in" filter="wipe(left)">
                                      <p:cBhvr>
                                        <p:cTn id="209" dur="500"/>
                                        <p:tgtEl>
                                          <p:spTgt spid="114"/>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5"/>
                                        </p:tgtEl>
                                        <p:attrNameLst>
                                          <p:attrName>style.visibility</p:attrName>
                                        </p:attrNameLst>
                                      </p:cBhvr>
                                      <p:to>
                                        <p:strVal val="visible"/>
                                      </p:to>
                                    </p:set>
                                    <p:animEffect transition="in" filter="wipe(left)">
                                      <p:cBhvr>
                                        <p:cTn id="212" dur="500"/>
                                        <p:tgtEl>
                                          <p:spTgt spid="115"/>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116"/>
                                        </p:tgtEl>
                                        <p:attrNameLst>
                                          <p:attrName>style.visibility</p:attrName>
                                        </p:attrNameLst>
                                      </p:cBhvr>
                                      <p:to>
                                        <p:strVal val="visible"/>
                                      </p:to>
                                    </p:set>
                                    <p:animEffect transition="in" filter="wipe(left)">
                                      <p:cBhvr>
                                        <p:cTn id="215" dur="500"/>
                                        <p:tgtEl>
                                          <p:spTgt spid="116"/>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96"/>
                                        </p:tgtEl>
                                        <p:attrNameLst>
                                          <p:attrName>style.visibility</p:attrName>
                                        </p:attrNameLst>
                                      </p:cBhvr>
                                      <p:to>
                                        <p:strVal val="visible"/>
                                      </p:to>
                                    </p:set>
                                    <p:animEffect transition="in" filter="wipe(right)">
                                      <p:cBhvr>
                                        <p:cTn id="218" dur="500"/>
                                        <p:tgtEl>
                                          <p:spTgt spid="9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97"/>
                                        </p:tgtEl>
                                        <p:attrNameLst>
                                          <p:attrName>style.visibility</p:attrName>
                                        </p:attrNameLst>
                                      </p:cBhvr>
                                      <p:to>
                                        <p:strVal val="visible"/>
                                      </p:to>
                                    </p:set>
                                    <p:animEffect transition="in" filter="wipe(right)">
                                      <p:cBhvr>
                                        <p:cTn id="221" dur="500"/>
                                        <p:tgtEl>
                                          <p:spTgt spid="9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98"/>
                                        </p:tgtEl>
                                        <p:attrNameLst>
                                          <p:attrName>style.visibility</p:attrName>
                                        </p:attrNameLst>
                                      </p:cBhvr>
                                      <p:to>
                                        <p:strVal val="visible"/>
                                      </p:to>
                                    </p:set>
                                    <p:animEffect transition="in" filter="wipe(right)">
                                      <p:cBhvr>
                                        <p:cTn id="224" dur="500"/>
                                        <p:tgtEl>
                                          <p:spTgt spid="9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99"/>
                                        </p:tgtEl>
                                        <p:attrNameLst>
                                          <p:attrName>style.visibility</p:attrName>
                                        </p:attrNameLst>
                                      </p:cBhvr>
                                      <p:to>
                                        <p:strVal val="visible"/>
                                      </p:to>
                                    </p:set>
                                    <p:animEffect transition="in" filter="wipe(right)">
                                      <p:cBhvr>
                                        <p:cTn id="227" dur="500"/>
                                        <p:tgtEl>
                                          <p:spTgt spid="9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100"/>
                                        </p:tgtEl>
                                        <p:attrNameLst>
                                          <p:attrName>style.visibility</p:attrName>
                                        </p:attrNameLst>
                                      </p:cBhvr>
                                      <p:to>
                                        <p:strVal val="visible"/>
                                      </p:to>
                                    </p:set>
                                    <p:animEffect transition="in" filter="wipe(right)">
                                      <p:cBhvr>
                                        <p:cTn id="230" dur="500"/>
                                        <p:tgtEl>
                                          <p:spTgt spid="100"/>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101"/>
                                        </p:tgtEl>
                                        <p:attrNameLst>
                                          <p:attrName>style.visibility</p:attrName>
                                        </p:attrNameLst>
                                      </p:cBhvr>
                                      <p:to>
                                        <p:strVal val="visible"/>
                                      </p:to>
                                    </p:set>
                                    <p:animEffect transition="in" filter="wipe(right)">
                                      <p:cBhvr>
                                        <p:cTn id="233" dur="500"/>
                                        <p:tgtEl>
                                          <p:spTgt spid="101"/>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102"/>
                                        </p:tgtEl>
                                        <p:attrNameLst>
                                          <p:attrName>style.visibility</p:attrName>
                                        </p:attrNameLst>
                                      </p:cBhvr>
                                      <p:to>
                                        <p:strVal val="visible"/>
                                      </p:to>
                                    </p:set>
                                    <p:animEffect transition="in" filter="wipe(right)">
                                      <p:cBhvr>
                                        <p:cTn id="236"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矩形 10"/>
          <p:cNvSpPr/>
          <p:nvPr/>
        </p:nvSpPr>
        <p:spPr>
          <a:xfrm>
            <a:off x="5626018" y="233539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2" name="矩形 11"/>
          <p:cNvSpPr/>
          <p:nvPr/>
        </p:nvSpPr>
        <p:spPr>
          <a:xfrm>
            <a:off x="6906976" y="210010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六边形 12"/>
          <p:cNvSpPr/>
          <p:nvPr/>
        </p:nvSpPr>
        <p:spPr>
          <a:xfrm>
            <a:off x="3574926" y="3372422"/>
            <a:ext cx="1055378" cy="909756"/>
          </a:xfrm>
          <a:prstGeom prst="hexagon">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添加标题</a:t>
            </a:r>
          </a:p>
        </p:txBody>
      </p:sp>
      <p:cxnSp>
        <p:nvCxnSpPr>
          <p:cNvPr id="14" name="直接箭头连接符 13"/>
          <p:cNvCxnSpPr>
            <a:stCxn id="13" idx="5"/>
          </p:cNvCxnSpPr>
          <p:nvPr/>
        </p:nvCxnSpPr>
        <p:spPr>
          <a:xfrm flipV="1">
            <a:off x="4402853" y="2535281"/>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13" idx="0"/>
          </p:cNvCxnSpPr>
          <p:nvPr/>
        </p:nvCxnSpPr>
        <p:spPr>
          <a:xfrm>
            <a:off x="4630304" y="3827300"/>
            <a:ext cx="821831" cy="0"/>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3" idx="1"/>
          </p:cNvCxnSpPr>
          <p:nvPr/>
        </p:nvCxnSpPr>
        <p:spPr>
          <a:xfrm>
            <a:off x="4402853" y="4282178"/>
            <a:ext cx="1049282" cy="837141"/>
          </a:xfrm>
          <a:prstGeom prst="straightConnector1">
            <a:avLst/>
          </a:prstGeom>
          <a:ln>
            <a:solidFill>
              <a:srgbClr val="CE3A3A"/>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660620" y="247262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18" name="矩形 17"/>
          <p:cNvSpPr/>
          <p:nvPr/>
        </p:nvSpPr>
        <p:spPr>
          <a:xfrm>
            <a:off x="5626018" y="3483853"/>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19" name="矩形 18"/>
          <p:cNvSpPr/>
          <p:nvPr/>
        </p:nvSpPr>
        <p:spPr>
          <a:xfrm>
            <a:off x="6906976" y="3248563"/>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0" name="TextBox 19"/>
          <p:cNvSpPr txBox="1"/>
          <p:nvPr/>
        </p:nvSpPr>
        <p:spPr>
          <a:xfrm>
            <a:off x="5660620" y="3621086"/>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
        <p:nvSpPr>
          <p:cNvPr id="21" name="矩形 20"/>
          <p:cNvSpPr/>
          <p:nvPr/>
        </p:nvSpPr>
        <p:spPr>
          <a:xfrm>
            <a:off x="5626018" y="4654152"/>
            <a:ext cx="5678265" cy="719064"/>
          </a:xfrm>
          <a:prstGeom prst="rect">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endParaRPr lang="zh-CN" altLang="en-US"/>
          </a:p>
        </p:txBody>
      </p:sp>
      <p:sp>
        <p:nvSpPr>
          <p:cNvPr id="22" name="矩形 21"/>
          <p:cNvSpPr/>
          <p:nvPr/>
        </p:nvSpPr>
        <p:spPr>
          <a:xfrm>
            <a:off x="6906976" y="4418862"/>
            <a:ext cx="3116348" cy="30823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3" name="TextBox 22"/>
          <p:cNvSpPr txBox="1"/>
          <p:nvPr/>
        </p:nvSpPr>
        <p:spPr>
          <a:xfrm>
            <a:off x="5660620" y="4791385"/>
            <a:ext cx="5643663" cy="492330"/>
          </a:xfrm>
          <a:prstGeom prst="rect">
            <a:avLst/>
          </a:prstGeom>
          <a:noFill/>
        </p:spPr>
        <p:txBody>
          <a:bodyPr wrap="square" lIns="72914" tIns="36457" rIns="72914" bIns="36457" rtlCol="0">
            <a:spAutoFit/>
          </a:bodyPr>
          <a:lstStyle/>
          <a:p>
            <a:pPr>
              <a:lnSpc>
                <a:spcPct val="130000"/>
              </a:lnSpc>
            </a:pPr>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chemeClr val="tx1">
                    <a:lumMod val="65000"/>
                    <a:lumOff val="35000"/>
                  </a:schemeClr>
                </a:solidFill>
                <a:latin typeface="微软雅黑" pitchFamily="34" charset="-122"/>
                <a:ea typeface="微软雅黑" pitchFamily="34" charset="-122"/>
              </a:rPr>
              <a:t>文字。</a:t>
            </a:r>
          </a:p>
        </p:txBody>
      </p:sp>
    </p:spTree>
    <p:extLst>
      <p:ext uri="{BB962C8B-B14F-4D97-AF65-F5344CB8AC3E}">
        <p14:creationId xmlns:p14="http://schemas.microsoft.com/office/powerpoint/2010/main" val="2709626198"/>
      </p:ext>
    </p:extLst>
  </p:cSld>
  <p:clrMapOvr>
    <a:masterClrMapping/>
  </p:clrMapOvr>
  <p:transition spd="slow" advTm="174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14:bounceEnd="50000">
                                          <p:cBhvr additive="base">
                                            <p:cTn id="2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14:bounceEnd="50000">
                                          <p:cBhvr additive="base">
                                            <p:cTn id="4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14:bounceEnd="50000">
                                          <p:cBhvr additive="base">
                                            <p:cTn id="6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8"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7"/>
                                            </p:tgtEl>
                                            <p:attrNameLst>
                                              <p:attrName>style.visibility</p:attrName>
                                            </p:attrNameLst>
                                          </p:cBhvr>
                                          <p:to>
                                            <p:strVal val="visible"/>
                                          </p:to>
                                        </p:set>
                                        <p:animEffect transition="in" filter="wipe(left)">
                                          <p:cBhvr>
                                            <p:cTn id="34" dur="100"/>
                                            <p:tgtEl>
                                              <p:spTgt spid="1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7"/>
                                            </p:tgtEl>
                                          </p:cBhvr>
                                          <p:to x="80000" y="100000"/>
                                        </p:animScale>
                                        <p:anim by="(#ppt_w*0.10)" calcmode="lin" valueType="num">
                                          <p:cBhvr>
                                            <p:cTn id="37" dur="50" autoRev="1" fill="hold">
                                              <p:stCondLst>
                                                <p:cond delay="0"/>
                                              </p:stCondLst>
                                            </p:cTn>
                                            <p:tgtEl>
                                              <p:spTgt spid="17"/>
                                            </p:tgtEl>
                                            <p:attrNameLst>
                                              <p:attrName>ppt_x</p:attrName>
                                            </p:attrNameLst>
                                          </p:cBhvr>
                                        </p:anim>
                                        <p:anim by="(-#ppt_w*0.10)" calcmode="lin" valueType="num">
                                          <p:cBhvr>
                                            <p:cTn id="38" dur="50" autoRev="1" fill="hold">
                                              <p:stCondLst>
                                                <p:cond delay="0"/>
                                              </p:stCondLst>
                                            </p:cTn>
                                            <p:tgtEl>
                                              <p:spTgt spid="17"/>
                                            </p:tgtEl>
                                            <p:attrNameLst>
                                              <p:attrName>ppt_y</p:attrName>
                                            </p:attrNameLst>
                                          </p:cBhvr>
                                        </p:anim>
                                        <p:animRot by="-480000">
                                          <p:cBhvr>
                                            <p:cTn id="39" dur="50" autoRev="1" fill="hold">
                                              <p:stCondLst>
                                                <p:cond delay="0"/>
                                              </p:stCondLst>
                                            </p:cTn>
                                            <p:tgtEl>
                                              <p:spTgt spid="17"/>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outVertical)">
                                          <p:cBhvr>
                                            <p:cTn id="43" dur="500"/>
                                            <p:tgtEl>
                                              <p:spTgt spid="19"/>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20"/>
                                            </p:tgtEl>
                                            <p:attrNameLst>
                                              <p:attrName>style.visibility</p:attrName>
                                            </p:attrNameLst>
                                          </p:cBhvr>
                                          <p:to>
                                            <p:strVal val="visible"/>
                                          </p:to>
                                        </p:set>
                                        <p:animEffect transition="in" filter="wipe(left)">
                                          <p:cBhvr>
                                            <p:cTn id="52" dur="100"/>
                                            <p:tgtEl>
                                              <p:spTgt spid="20"/>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20"/>
                                            </p:tgtEl>
                                          </p:cBhvr>
                                          <p:to x="80000" y="100000"/>
                                        </p:animScale>
                                        <p:anim by="(#ppt_w*0.10)" calcmode="lin" valueType="num">
                                          <p:cBhvr>
                                            <p:cTn id="55" dur="50" autoRev="1" fill="hold">
                                              <p:stCondLst>
                                                <p:cond delay="0"/>
                                              </p:stCondLst>
                                            </p:cTn>
                                            <p:tgtEl>
                                              <p:spTgt spid="20"/>
                                            </p:tgtEl>
                                            <p:attrNameLst>
                                              <p:attrName>ppt_x</p:attrName>
                                            </p:attrNameLst>
                                          </p:cBhvr>
                                        </p:anim>
                                        <p:anim by="(-#ppt_w*0.10)" calcmode="lin" valueType="num">
                                          <p:cBhvr>
                                            <p:cTn id="56" dur="50" autoRev="1" fill="hold">
                                              <p:stCondLst>
                                                <p:cond delay="0"/>
                                              </p:stCondLst>
                                            </p:cTn>
                                            <p:tgtEl>
                                              <p:spTgt spid="20"/>
                                            </p:tgtEl>
                                            <p:attrNameLst>
                                              <p:attrName>ppt_y</p:attrName>
                                            </p:attrNameLst>
                                          </p:cBhvr>
                                        </p:anim>
                                        <p:animRot by="-480000">
                                          <p:cBhvr>
                                            <p:cTn id="57" dur="50" autoRev="1" fill="hold">
                                              <p:stCondLst>
                                                <p:cond delay="0"/>
                                              </p:stCondLst>
                                            </p:cTn>
                                            <p:tgtEl>
                                              <p:spTgt spid="20"/>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barn(outVertical)">
                                          <p:cBhvr>
                                            <p:cTn id="61" dur="500"/>
                                            <p:tgtEl>
                                              <p:spTgt spid="22"/>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3"/>
                                            </p:tgtEl>
                                            <p:attrNameLst>
                                              <p:attrName>style.visibility</p:attrName>
                                            </p:attrNameLst>
                                          </p:cBhvr>
                                          <p:to>
                                            <p:strVal val="visible"/>
                                          </p:to>
                                        </p:set>
                                        <p:animEffect transition="in" filter="wipe(left)">
                                          <p:cBhvr>
                                            <p:cTn id="70" dur="100"/>
                                            <p:tgtEl>
                                              <p:spTgt spid="23"/>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3"/>
                                            </p:tgtEl>
                                          </p:cBhvr>
                                          <p:to x="80000" y="100000"/>
                                        </p:animScale>
                                        <p:anim by="(#ppt_w*0.10)" calcmode="lin" valueType="num">
                                          <p:cBhvr>
                                            <p:cTn id="73" dur="50" autoRev="1" fill="hold">
                                              <p:stCondLst>
                                                <p:cond delay="0"/>
                                              </p:stCondLst>
                                            </p:cTn>
                                            <p:tgtEl>
                                              <p:spTgt spid="23"/>
                                            </p:tgtEl>
                                            <p:attrNameLst>
                                              <p:attrName>ppt_x</p:attrName>
                                            </p:attrNameLst>
                                          </p:cBhvr>
                                        </p:anim>
                                        <p:anim by="(-#ppt_w*0.10)" calcmode="lin" valueType="num">
                                          <p:cBhvr>
                                            <p:cTn id="74" dur="50" autoRev="1" fill="hold">
                                              <p:stCondLst>
                                                <p:cond delay="0"/>
                                              </p:stCondLst>
                                            </p:cTn>
                                            <p:tgtEl>
                                              <p:spTgt spid="23"/>
                                            </p:tgtEl>
                                            <p:attrNameLst>
                                              <p:attrName>ppt_y</p:attrName>
                                            </p:attrNameLst>
                                          </p:cBhvr>
                                        </p:anim>
                                        <p:animRot by="-480000">
                                          <p:cBhvr>
                                            <p:cTn id="7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7" grpId="0"/>
          <p:bldP spid="17" grpId="1"/>
          <p:bldP spid="18" grpId="0" animBg="1"/>
          <p:bldP spid="19" grpId="0" animBg="1"/>
          <p:bldP spid="20" grpId="0"/>
          <p:bldP spid="20" grpId="1"/>
          <p:bldP spid="21" grpId="0" animBg="1"/>
          <p:bldP spid="22" grpId="0" animBg="1"/>
          <p:bldP spid="23" grpId="0"/>
          <p:bldP spid="23"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9" name="椭圆 18"/>
          <p:cNvSpPr/>
          <p:nvPr/>
        </p:nvSpPr>
        <p:spPr>
          <a:xfrm>
            <a:off x="3386167" y="2339739"/>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1</a:t>
            </a:r>
            <a:endParaRPr lang="zh-CN" altLang="en-US" sz="1600">
              <a:latin typeface="微软雅黑" pitchFamily="34" charset="-122"/>
              <a:ea typeface="微软雅黑" pitchFamily="34" charset="-122"/>
            </a:endParaRPr>
          </a:p>
        </p:txBody>
      </p:sp>
      <p:sp>
        <p:nvSpPr>
          <p:cNvPr id="20" name="椭圆 19"/>
          <p:cNvSpPr/>
          <p:nvPr/>
        </p:nvSpPr>
        <p:spPr>
          <a:xfrm>
            <a:off x="5421989" y="3406888"/>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2</a:t>
            </a:r>
            <a:endParaRPr lang="zh-CN" altLang="en-US" sz="1600">
              <a:latin typeface="微软雅黑" pitchFamily="34" charset="-122"/>
              <a:ea typeface="微软雅黑" pitchFamily="34" charset="-122"/>
            </a:endParaRPr>
          </a:p>
        </p:txBody>
      </p:sp>
      <p:sp>
        <p:nvSpPr>
          <p:cNvPr id="21" name="椭圆 20"/>
          <p:cNvSpPr/>
          <p:nvPr/>
        </p:nvSpPr>
        <p:spPr>
          <a:xfrm>
            <a:off x="7719043" y="2197381"/>
            <a:ext cx="1320806" cy="1320730"/>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3</a:t>
            </a:r>
            <a:endParaRPr lang="zh-CN" altLang="en-US" sz="1600">
              <a:latin typeface="微软雅黑" pitchFamily="34" charset="-122"/>
              <a:ea typeface="微软雅黑" pitchFamily="34" charset="-122"/>
            </a:endParaRPr>
          </a:p>
        </p:txBody>
      </p:sp>
      <p:sp>
        <p:nvSpPr>
          <p:cNvPr id="22" name="椭圆 21"/>
          <p:cNvSpPr/>
          <p:nvPr/>
        </p:nvSpPr>
        <p:spPr>
          <a:xfrm>
            <a:off x="10073523" y="2606669"/>
            <a:ext cx="1320806" cy="1320730"/>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z="1600">
                <a:latin typeface="微软雅黑" pitchFamily="34" charset="-122"/>
                <a:ea typeface="微软雅黑" pitchFamily="34" charset="-122"/>
              </a:rPr>
              <a:t>标题</a:t>
            </a:r>
            <a:r>
              <a:rPr lang="en-US" altLang="zh-CN" sz="1600">
                <a:latin typeface="微软雅黑" pitchFamily="34" charset="-122"/>
                <a:ea typeface="微软雅黑" pitchFamily="34" charset="-122"/>
              </a:rPr>
              <a:t>4</a:t>
            </a:r>
            <a:endParaRPr lang="zh-CN" altLang="en-US" sz="1600">
              <a:latin typeface="微软雅黑" pitchFamily="34" charset="-122"/>
              <a:ea typeface="微软雅黑" pitchFamily="34" charset="-122"/>
            </a:endParaRPr>
          </a:p>
        </p:txBody>
      </p:sp>
      <p:cxnSp>
        <p:nvCxnSpPr>
          <p:cNvPr id="23" name="直接连接符 22"/>
          <p:cNvCxnSpPr>
            <a:stCxn id="19" idx="6"/>
            <a:endCxn id="20" idx="2"/>
          </p:cNvCxnSpPr>
          <p:nvPr/>
        </p:nvCxnSpPr>
        <p:spPr>
          <a:xfrm>
            <a:off x="4706973" y="3000105"/>
            <a:ext cx="715016" cy="1067149"/>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20" idx="6"/>
            <a:endCxn id="21" idx="2"/>
          </p:cNvCxnSpPr>
          <p:nvPr/>
        </p:nvCxnSpPr>
        <p:spPr>
          <a:xfrm flipV="1">
            <a:off x="6742795" y="2857746"/>
            <a:ext cx="976248" cy="1209507"/>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1" idx="6"/>
            <a:endCxn id="22" idx="2"/>
          </p:cNvCxnSpPr>
          <p:nvPr/>
        </p:nvCxnSpPr>
        <p:spPr>
          <a:xfrm>
            <a:off x="9039849" y="2857746"/>
            <a:ext cx="1033674" cy="409288"/>
          </a:xfrm>
          <a:prstGeom prst="line">
            <a:avLst/>
          </a:prstGeom>
          <a:ln>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3286894" y="3741411"/>
            <a:ext cx="1304860" cy="404972"/>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3286894" y="4143373"/>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322716" y="2408274"/>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22716" y="2806146"/>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7619480" y="3611149"/>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7619480" y="4009020"/>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9990197" y="3951513"/>
            <a:ext cx="1304860" cy="396791"/>
          </a:xfrm>
          <a:prstGeom prst="rect">
            <a:avLst/>
          </a:prstGeom>
        </p:spPr>
        <p:txBody>
          <a:bodyPr wrap="square" lIns="72914" tIns="36457" rIns="72914" bIns="36457" anchor="ctr" anchorCtr="0">
            <a:spAutoFit/>
          </a:bodyPr>
          <a:lstStyle/>
          <a:p>
            <a:pPr>
              <a:lnSpc>
                <a:spcPct val="150000"/>
              </a:lnSpc>
            </a:pPr>
            <a:r>
              <a:rPr lang="zh-CN" altLang="en-US"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9990196" y="4349385"/>
            <a:ext cx="1503405" cy="381403"/>
          </a:xfrm>
          <a:prstGeom prst="rect">
            <a:avLst/>
          </a:prstGeom>
        </p:spPr>
        <p:txBody>
          <a:bodyPr wrap="square" lIns="72914" tIns="36457" rIns="72914" bIns="36457">
            <a:spAutoFit/>
          </a:bodyPr>
          <a:lstStyle/>
          <a:p>
            <a:r>
              <a:rPr lang="zh-CN" altLang="en-US" sz="1000">
                <a:solidFill>
                  <a:schemeClr val="tx1">
                    <a:lumMod val="75000"/>
                    <a:lumOff val="25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00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5421989" y="5125957"/>
            <a:ext cx="6071613" cy="581457"/>
          </a:xfrm>
          <a:prstGeom prst="rect">
            <a:avLst/>
          </a:prstGeom>
        </p:spPr>
        <p:txBody>
          <a:bodyPr wrap="square" lIns="72914" tIns="36457" rIns="72914" bIns="36457">
            <a:spAutoFit/>
          </a:bodyPr>
          <a:lstStyle/>
          <a:p>
            <a:pPr>
              <a:lnSpc>
                <a:spcPct val="150000"/>
              </a:lnSpc>
              <a:defRPr/>
            </a:pPr>
            <a:r>
              <a:rPr lang="zh-CN" altLang="en-US" sz="11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advTm="210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strVal val="4/3*#ppt_w"/>
                                          </p:val>
                                        </p:tav>
                                        <p:tav tm="100000">
                                          <p:val>
                                            <p:strVal val="#ppt_w"/>
                                          </p:val>
                                        </p:tav>
                                      </p:tavLst>
                                    </p:anim>
                                    <p:anim calcmode="lin" valueType="num">
                                      <p:cBhvr>
                                        <p:cTn id="12" dur="500" fill="hold"/>
                                        <p:tgtEl>
                                          <p:spTgt spid="1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23" presetClass="entr" presetSubtype="28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strVal val="4/3*#ppt_w"/>
                                          </p:val>
                                        </p:tav>
                                        <p:tav tm="100000">
                                          <p:val>
                                            <p:strVal val="#ppt_w"/>
                                          </p:val>
                                        </p:tav>
                                      </p:tavLst>
                                    </p:anim>
                                    <p:anim calcmode="lin" valueType="num">
                                      <p:cBhvr>
                                        <p:cTn id="28" dur="500" fill="hold"/>
                                        <p:tgtEl>
                                          <p:spTgt spid="20"/>
                                        </p:tgtEl>
                                        <p:attrNameLst>
                                          <p:attrName>ppt_h</p:attrName>
                                        </p:attrNameLst>
                                      </p:cBhvr>
                                      <p:tavLst>
                                        <p:tav tm="0">
                                          <p:val>
                                            <p:strVal val="4/3*#ppt_h"/>
                                          </p:val>
                                        </p:tav>
                                        <p:tav tm="100000">
                                          <p:val>
                                            <p:strVal val="#ppt_h"/>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3500"/>
                            </p:stCondLst>
                            <p:childTnLst>
                              <p:par>
                                <p:cTn id="41" presetID="23" presetClass="entr" presetSubtype="28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strVal val="4/3*#ppt_w"/>
                                          </p:val>
                                        </p:tav>
                                        <p:tav tm="100000">
                                          <p:val>
                                            <p:strVal val="#ppt_w"/>
                                          </p:val>
                                        </p:tav>
                                      </p:tavLst>
                                    </p:anim>
                                    <p:anim calcmode="lin" valueType="num">
                                      <p:cBhvr>
                                        <p:cTn id="44" dur="500" fill="hold"/>
                                        <p:tgtEl>
                                          <p:spTgt spid="21"/>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p:stCondLst>
                              <p:cond delay="5000"/>
                            </p:stCondLst>
                            <p:childTnLst>
                              <p:par>
                                <p:cTn id="57" presetID="23" presetClass="entr" presetSubtype="28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strVal val="4/3*#ppt_w"/>
                                          </p:val>
                                        </p:tav>
                                        <p:tav tm="100000">
                                          <p:val>
                                            <p:strVal val="#ppt_w"/>
                                          </p:val>
                                        </p:tav>
                                      </p:tavLst>
                                    </p:anim>
                                    <p:anim calcmode="lin" valueType="num">
                                      <p:cBhvr>
                                        <p:cTn id="60" dur="500" fill="hold"/>
                                        <p:tgtEl>
                                          <p:spTgt spid="22"/>
                                        </p:tgtEl>
                                        <p:attrNameLst>
                                          <p:attrName>ppt_h</p:attrName>
                                        </p:attrNameLst>
                                      </p:cBhvr>
                                      <p:tavLst>
                                        <p:tav tm="0">
                                          <p:val>
                                            <p:strVal val="4/3*#ppt_h"/>
                                          </p:val>
                                        </p:tav>
                                        <p:tav tm="100000">
                                          <p:val>
                                            <p:strVal val="#ppt_h"/>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60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34"/>
                                        </p:tgtEl>
                                        <p:attrNameLst>
                                          <p:attrName>style.visibility</p:attrName>
                                        </p:attrNameLst>
                                      </p:cBhvr>
                                      <p:to>
                                        <p:strVal val="visible"/>
                                      </p:to>
                                    </p:set>
                                    <p:animEffect transition="in" filter="wipe(left)">
                                      <p:cBhvr>
                                        <p:cTn id="71" dur="1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animBg="1"/>
      <p:bldP spid="20" grpId="0" animBg="1"/>
      <p:bldP spid="21" grpId="0" animBg="1"/>
      <p:bldP spid="22" grpId="0" animBg="1"/>
      <p:bldP spid="26" grpId="0"/>
      <p:bldP spid="27" grpId="0"/>
      <p:bldP spid="28" grpId="0"/>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02</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1286202505"/>
      </p:ext>
    </p:extLst>
  </p:cSld>
  <p:clrMapOvr>
    <a:masterClrMapping/>
  </p:clrMapOvr>
  <p:transition spd="slow" advTm="96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FFE699"/>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chemeClr val="bg1">
                <a:lumMod val="65000"/>
              </a:schemeClr>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CE3A3A"/>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EC202"/>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1133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饼形 35"/>
          <p:cNvSpPr/>
          <p:nvPr/>
        </p:nvSpPr>
        <p:spPr>
          <a:xfrm>
            <a:off x="5657390" y="639784"/>
            <a:ext cx="3702702" cy="3703827"/>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7" name="饼形 36"/>
          <p:cNvSpPr/>
          <p:nvPr/>
        </p:nvSpPr>
        <p:spPr>
          <a:xfrm>
            <a:off x="4326364" y="-633436"/>
            <a:ext cx="6364756" cy="6366692"/>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8" name="饼形 37"/>
          <p:cNvSpPr/>
          <p:nvPr/>
        </p:nvSpPr>
        <p:spPr>
          <a:xfrm>
            <a:off x="4791954" y="-214277"/>
            <a:ext cx="5433576" cy="5435230"/>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sp>
        <p:nvSpPr>
          <p:cNvPr id="39" name="饼形 38"/>
          <p:cNvSpPr/>
          <p:nvPr/>
        </p:nvSpPr>
        <p:spPr>
          <a:xfrm>
            <a:off x="5215085" y="208982"/>
            <a:ext cx="4587319" cy="4588715"/>
          </a:xfrm>
          <a:prstGeom prst="pie">
            <a:avLst>
              <a:gd name="adj1" fmla="val 0"/>
              <a:gd name="adj2" fmla="val 10800000"/>
            </a:avLst>
          </a:prstGeom>
          <a:ln w="3175">
            <a:gradFill flip="none" rotWithShape="1">
              <a:gsLst>
                <a:gs pos="0">
                  <a:schemeClr val="accent5">
                    <a:lumMod val="0"/>
                    <a:lumOff val="100000"/>
                    <a:alpha val="0"/>
                  </a:schemeClr>
                </a:gs>
                <a:gs pos="88000">
                  <a:schemeClr val="accent5">
                    <a:lumMod val="69000"/>
                    <a:lumOff val="31000"/>
                    <a:alpha val="45000"/>
                  </a:schemeClr>
                </a:gs>
                <a:gs pos="100000">
                  <a:schemeClr val="accent1">
                    <a:alpha val="0"/>
                    <a:lumMod val="0"/>
                    <a:lumOff val="10000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txBody>
          <a:bodyPr lIns="72889" tIns="36444" rIns="72889" bIns="36444"/>
          <a:lstStyle/>
          <a:p>
            <a:pPr>
              <a:defRPr/>
            </a:pPr>
            <a:endParaRPr lang="zh-CN" altLang="en-US" sz="1200" dirty="0">
              <a:ea typeface="微软雅黑" pitchFamily="34" charset="-122"/>
            </a:endParaRPr>
          </a:p>
        </p:txBody>
      </p:sp>
      <p:cxnSp>
        <p:nvCxnSpPr>
          <p:cNvPr id="40" name="直接连接符 39"/>
          <p:cNvCxnSpPr>
            <a:stCxn id="47" idx="1"/>
          </p:cNvCxnSpPr>
          <p:nvPr/>
        </p:nvCxnSpPr>
        <p:spPr>
          <a:xfrm>
            <a:off x="8045472" y="2800457"/>
            <a:ext cx="2703890" cy="106533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47" idx="6"/>
          </p:cNvCxnSpPr>
          <p:nvPr/>
        </p:nvCxnSpPr>
        <p:spPr>
          <a:xfrm flipH="1" flipV="1">
            <a:off x="5378714" y="2432401"/>
            <a:ext cx="1481907" cy="1687"/>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7" idx="2"/>
          </p:cNvCxnSpPr>
          <p:nvPr/>
        </p:nvCxnSpPr>
        <p:spPr>
          <a:xfrm flipH="1" flipV="1">
            <a:off x="7819301" y="3095916"/>
            <a:ext cx="1164597" cy="1451968"/>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7" idx="3"/>
          </p:cNvCxnSpPr>
          <p:nvPr/>
        </p:nvCxnSpPr>
        <p:spPr>
          <a:xfrm flipH="1" flipV="1">
            <a:off x="7453047" y="3209033"/>
            <a:ext cx="55697" cy="2095176"/>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43"/>
          <p:cNvCxnSpPr>
            <a:endCxn id="47" idx="4"/>
          </p:cNvCxnSpPr>
          <p:nvPr/>
        </p:nvCxnSpPr>
        <p:spPr>
          <a:xfrm flipV="1">
            <a:off x="5861429" y="3095917"/>
            <a:ext cx="1225358" cy="1327031"/>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7" idx="5"/>
          </p:cNvCxnSpPr>
          <p:nvPr/>
        </p:nvCxnSpPr>
        <p:spPr>
          <a:xfrm flipH="1">
            <a:off x="4688393" y="2800456"/>
            <a:ext cx="2172226" cy="801959"/>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 name="直接连接符 45"/>
          <p:cNvCxnSpPr>
            <a:endCxn id="47" idx="0"/>
          </p:cNvCxnSpPr>
          <p:nvPr/>
        </p:nvCxnSpPr>
        <p:spPr>
          <a:xfrm flipH="1">
            <a:off x="8045469" y="2434087"/>
            <a:ext cx="1519039" cy="0"/>
          </a:xfrm>
          <a:prstGeom prst="line">
            <a:avLst/>
          </a:prstGeom>
          <a:ln w="3175">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7" name="十角星 46"/>
          <p:cNvSpPr/>
          <p:nvPr/>
        </p:nvSpPr>
        <p:spPr>
          <a:xfrm>
            <a:off x="6860621" y="2025510"/>
            <a:ext cx="1184851" cy="1183523"/>
          </a:xfrm>
          <a:prstGeom prst="star10">
            <a:avLst/>
          </a:prstGeom>
          <a:solidFill>
            <a:srgbClr val="1F497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7186" tIns="48592" rIns="97186" bIns="48592" anchor="ctr"/>
          <a:lstStyle/>
          <a:p>
            <a:pPr algn="ctr">
              <a:defRPr/>
            </a:pPr>
            <a:endParaRPr lang="zh-CN" altLang="en-US" dirty="0">
              <a:ea typeface="微软雅黑" pitchFamily="34" charset="-122"/>
            </a:endParaRPr>
          </a:p>
        </p:txBody>
      </p:sp>
      <p:sp>
        <p:nvSpPr>
          <p:cNvPr id="48" name="椭圆 47"/>
          <p:cNvSpPr/>
          <p:nvPr/>
        </p:nvSpPr>
        <p:spPr>
          <a:xfrm rot="10800000">
            <a:off x="6620847" y="1844824"/>
            <a:ext cx="1708276" cy="1710353"/>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00" dirty="0">
              <a:ea typeface="微软雅黑" pitchFamily="34" charset="-122"/>
            </a:endParaRPr>
          </a:p>
        </p:txBody>
      </p:sp>
      <p:sp>
        <p:nvSpPr>
          <p:cNvPr id="49" name="TextBox 48"/>
          <p:cNvSpPr txBox="1"/>
          <p:nvPr/>
        </p:nvSpPr>
        <p:spPr>
          <a:xfrm>
            <a:off x="6910445" y="2515922"/>
            <a:ext cx="1129078" cy="368156"/>
          </a:xfrm>
          <a:prstGeom prst="rect">
            <a:avLst/>
          </a:prstGeom>
          <a:noFill/>
        </p:spPr>
        <p:txBody>
          <a:bodyPr wrap="none" lIns="72914" tIns="36457" rIns="72914" bIns="36457" rtlCol="0">
            <a:spAutoFit/>
          </a:bodyPr>
          <a:lstStyle/>
          <a:p>
            <a:r>
              <a:rPr lang="zh-CN" altLang="en-US" sz="1900">
                <a:solidFill>
                  <a:schemeClr val="bg1"/>
                </a:solidFill>
                <a:latin typeface="微软雅黑" pitchFamily="34" charset="-122"/>
                <a:ea typeface="微软雅黑" pitchFamily="34" charset="-122"/>
              </a:rPr>
              <a:t>添加标题</a:t>
            </a:r>
          </a:p>
        </p:txBody>
      </p:sp>
      <p:sp>
        <p:nvSpPr>
          <p:cNvPr id="50" name="椭圆 49"/>
          <p:cNvSpPr/>
          <p:nvPr/>
        </p:nvSpPr>
        <p:spPr>
          <a:xfrm>
            <a:off x="4891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1" name="椭圆 50"/>
          <p:cNvSpPr/>
          <p:nvPr/>
        </p:nvSpPr>
        <p:spPr>
          <a:xfrm>
            <a:off x="9258343" y="1992533"/>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2" name="椭圆 51"/>
          <p:cNvSpPr/>
          <p:nvPr/>
        </p:nvSpPr>
        <p:spPr>
          <a:xfrm>
            <a:off x="10265207" y="3436394"/>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3" name="椭圆 52"/>
          <p:cNvSpPr/>
          <p:nvPr/>
        </p:nvSpPr>
        <p:spPr>
          <a:xfrm>
            <a:off x="8537448" y="4029012"/>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4" name="椭圆 53"/>
          <p:cNvSpPr/>
          <p:nvPr/>
        </p:nvSpPr>
        <p:spPr>
          <a:xfrm>
            <a:off x="7038471" y="4629496"/>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5" name="椭圆 54"/>
          <p:cNvSpPr/>
          <p:nvPr/>
        </p:nvSpPr>
        <p:spPr>
          <a:xfrm>
            <a:off x="5447868" y="3974967"/>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6" name="椭圆 55"/>
          <p:cNvSpPr/>
          <p:nvPr/>
        </p:nvSpPr>
        <p:spPr>
          <a:xfrm>
            <a:off x="4328525" y="3113621"/>
            <a:ext cx="883162" cy="883111"/>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2914" tIns="36457" rIns="72914" bIns="36457" rtlCol="0" anchor="ctr"/>
          <a:lstStyle/>
          <a:p>
            <a:pPr algn="ctr"/>
            <a:r>
              <a:rPr lang="zh-CN" altLang="en-US" smtClean="0">
                <a:latin typeface="微软雅黑" pitchFamily="34" charset="-122"/>
                <a:ea typeface="微软雅黑" pitchFamily="34" charset="-122"/>
              </a:rPr>
              <a:t>标题</a:t>
            </a:r>
            <a:endParaRPr lang="zh-CN" altLang="en-US">
              <a:latin typeface="微软雅黑" pitchFamily="34" charset="-122"/>
              <a:ea typeface="微软雅黑" pitchFamily="34" charset="-122"/>
            </a:endParaRPr>
          </a:p>
        </p:txBody>
      </p:sp>
      <p:sp>
        <p:nvSpPr>
          <p:cNvPr id="57" name="TextBox 56"/>
          <p:cNvSpPr txBox="1"/>
          <p:nvPr/>
        </p:nvSpPr>
        <p:spPr>
          <a:xfrm>
            <a:off x="3313570" y="5208255"/>
            <a:ext cx="2262054" cy="366575"/>
          </a:xfrm>
          <a:prstGeom prst="rect">
            <a:avLst/>
          </a:prstGeom>
          <a:noFill/>
        </p:spPr>
        <p:txBody>
          <a:bodyPr wrap="square" lIns="66981" tIns="0" rIns="66981" bIns="0" rtlCol="0" anchor="t">
            <a:spAutoFit/>
          </a:bodyPr>
          <a:lstStyle/>
          <a:p>
            <a:pP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58" name="TextBox 57"/>
          <p:cNvSpPr txBox="1"/>
          <p:nvPr/>
        </p:nvSpPr>
        <p:spPr>
          <a:xfrm>
            <a:off x="3336719" y="5680038"/>
            <a:ext cx="3766599" cy="727815"/>
          </a:xfrm>
          <a:prstGeom prst="rect">
            <a:avLst/>
          </a:prstGeom>
          <a:noFill/>
        </p:spPr>
        <p:txBody>
          <a:bodyPr wrap="square" lIns="66981" tIns="33490" rIns="66981" bIns="33490"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374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36" fill="hold" grpId="0" nodeType="withEffect">
                                  <p:stCondLst>
                                    <p:cond delay="432"/>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strVal val="(6*min(max(#ppt_w*#ppt_h,.3),1)-7.4)/-.7*#ppt_w"/>
                                          </p:val>
                                        </p:tav>
                                        <p:tav tm="100000">
                                          <p:val>
                                            <p:strVal val="#ppt_w"/>
                                          </p:val>
                                        </p:tav>
                                      </p:tavLst>
                                    </p:anim>
                                    <p:anim calcmode="lin" valueType="num">
                                      <p:cBhvr>
                                        <p:cTn id="11" dur="500" fill="hold"/>
                                        <p:tgtEl>
                                          <p:spTgt spid="48"/>
                                        </p:tgtEl>
                                        <p:attrNameLst>
                                          <p:attrName>ppt_h</p:attrName>
                                        </p:attrNameLst>
                                      </p:cBhvr>
                                      <p:tavLst>
                                        <p:tav tm="0">
                                          <p:val>
                                            <p:strVal val="(6*min(max(#ppt_w*#ppt_h,.3),1)-7.4)/-.7*#ppt_h"/>
                                          </p:val>
                                        </p:tav>
                                        <p:tav tm="100000">
                                          <p:val>
                                            <p:strVal val="#ppt_h"/>
                                          </p:val>
                                        </p:tav>
                                      </p:tavLst>
                                    </p:anim>
                                    <p:anim calcmode="lin" valueType="num">
                                      <p:cBhvr>
                                        <p:cTn id="12" dur="500" fill="hold"/>
                                        <p:tgtEl>
                                          <p:spTgt spid="48"/>
                                        </p:tgtEl>
                                        <p:attrNameLst>
                                          <p:attrName>ppt_x</p:attrName>
                                        </p:attrNameLst>
                                      </p:cBhvr>
                                      <p:tavLst>
                                        <p:tav tm="0">
                                          <p:val>
                                            <p:fltVal val="0.5"/>
                                          </p:val>
                                        </p:tav>
                                        <p:tav tm="100000">
                                          <p:val>
                                            <p:strVal val="#ppt_x"/>
                                          </p:val>
                                        </p:tav>
                                      </p:tavLst>
                                    </p:anim>
                                    <p:anim calcmode="lin" valueType="num">
                                      <p:cBhvr>
                                        <p:cTn id="13" dur="500" fill="hold"/>
                                        <p:tgtEl>
                                          <p:spTgt spid="48"/>
                                        </p:tgtEl>
                                        <p:attrNameLst>
                                          <p:attrName>ppt_y</p:attrName>
                                        </p:attrNameLst>
                                      </p:cBhvr>
                                      <p:tavLst>
                                        <p:tav tm="0">
                                          <p:val>
                                            <p:strVal val="1+(6*min(max(#ppt_w*#ppt_h,.3),1)-7.4)/-.7*#ppt_h/2"/>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 presetClass="entr" presetSubtype="0" fill="hold" nodeType="withEffect">
                                  <p:stCondLst>
                                    <p:cond delay="1350"/>
                                  </p:stCondLst>
                                  <p:childTnLst>
                                    <p:set>
                                      <p:cBhvr>
                                        <p:cTn id="18" dur="1" fill="hold">
                                          <p:stCondLst>
                                            <p:cond delay="0"/>
                                          </p:stCondLst>
                                        </p:cTn>
                                        <p:tgtEl>
                                          <p:spTgt spid="37"/>
                                        </p:tgtEl>
                                        <p:attrNameLst>
                                          <p:attrName>style.visibility</p:attrName>
                                        </p:attrNameLst>
                                      </p:cBhvr>
                                      <p:to>
                                        <p:strVal val="visible"/>
                                      </p:to>
                                    </p:set>
                                  </p:childTnLst>
                                </p:cTn>
                              </p:par>
                              <p:par>
                                <p:cTn id="19" presetID="1" presetClass="entr" presetSubtype="0" fill="hold" nodeType="withEffect">
                                  <p:stCondLst>
                                    <p:cond delay="1458"/>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1566"/>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1674"/>
                                  </p:stCondLst>
                                  <p:childTnLst>
                                    <p:set>
                                      <p:cBhvr>
                                        <p:cTn id="24" dur="1" fill="hold">
                                          <p:stCondLst>
                                            <p:cond delay="0"/>
                                          </p:stCondLst>
                                        </p:cTn>
                                        <p:tgtEl>
                                          <p:spTgt spid="36"/>
                                        </p:tgtEl>
                                        <p:attrNameLst>
                                          <p:attrName>style.visibility</p:attrName>
                                        </p:attrNameLst>
                                      </p:cBhvr>
                                      <p:to>
                                        <p:strVal val="visible"/>
                                      </p:to>
                                    </p:set>
                                  </p:childTnLst>
                                </p:cTn>
                              </p:par>
                              <p:par>
                                <p:cTn id="25" presetID="6" presetClass="emph" presetSubtype="0" fill="hold" nodeType="withEffect">
                                  <p:stCondLst>
                                    <p:cond delay="1350"/>
                                  </p:stCondLst>
                                  <p:childTnLst>
                                    <p:animScale>
                                      <p:cBhvr>
                                        <p:cTn id="26" dur="1080" fill="hold"/>
                                        <p:tgtEl>
                                          <p:spTgt spid="37"/>
                                        </p:tgtEl>
                                      </p:cBhvr>
                                      <p:by x="150000" y="150000"/>
                                      <p:from x="0" y="0"/>
                                      <p:to x="100000" y="100000"/>
                                    </p:animScale>
                                  </p:childTnLst>
                                </p:cTn>
                              </p:par>
                              <p:par>
                                <p:cTn id="27" presetID="6" presetClass="emph" presetSubtype="0" fill="hold" nodeType="withEffect">
                                  <p:stCondLst>
                                    <p:cond delay="1458"/>
                                  </p:stCondLst>
                                  <p:childTnLst>
                                    <p:animScale>
                                      <p:cBhvr>
                                        <p:cTn id="28" dur="1080" fill="hold"/>
                                        <p:tgtEl>
                                          <p:spTgt spid="38"/>
                                        </p:tgtEl>
                                      </p:cBhvr>
                                      <p:by x="150000" y="150000"/>
                                      <p:from x="0" y="0"/>
                                      <p:to x="100000" y="100000"/>
                                    </p:animScale>
                                  </p:childTnLst>
                                </p:cTn>
                              </p:par>
                              <p:par>
                                <p:cTn id="29" presetID="6" presetClass="emph" presetSubtype="0" fill="hold" nodeType="withEffect">
                                  <p:stCondLst>
                                    <p:cond delay="1566"/>
                                  </p:stCondLst>
                                  <p:childTnLst>
                                    <p:animScale>
                                      <p:cBhvr>
                                        <p:cTn id="30" dur="1080" fill="hold"/>
                                        <p:tgtEl>
                                          <p:spTgt spid="39"/>
                                        </p:tgtEl>
                                      </p:cBhvr>
                                      <p:by x="150000" y="150000"/>
                                      <p:from x="0" y="0"/>
                                      <p:to x="100000" y="100000"/>
                                    </p:animScale>
                                  </p:childTnLst>
                                </p:cTn>
                              </p:par>
                              <p:par>
                                <p:cTn id="31" presetID="6" presetClass="emph" presetSubtype="0" fill="hold" nodeType="withEffect">
                                  <p:stCondLst>
                                    <p:cond delay="1674"/>
                                  </p:stCondLst>
                                  <p:childTnLst>
                                    <p:animScale>
                                      <p:cBhvr>
                                        <p:cTn id="32" dur="1080" fill="hold"/>
                                        <p:tgtEl>
                                          <p:spTgt spid="36"/>
                                        </p:tgtEl>
                                      </p:cBhvr>
                                      <p:by x="150000" y="150000"/>
                                      <p:from x="0" y="0"/>
                                      <p:to x="100000" y="100000"/>
                                    </p:animScale>
                                  </p:childTnLst>
                                </p:cTn>
                              </p:par>
                              <p:par>
                                <p:cTn id="33" presetID="22" presetClass="entr" presetSubtype="2" fill="hold" nodeType="withEffect">
                                  <p:stCondLst>
                                    <p:cond delay="229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40"/>
                                        <p:tgtEl>
                                          <p:spTgt spid="41"/>
                                        </p:tgtEl>
                                      </p:cBhvr>
                                    </p:animEffect>
                                  </p:childTnLst>
                                </p:cTn>
                              </p:par>
                              <p:par>
                                <p:cTn id="36" presetID="22" presetClass="entr" presetSubtype="1" fill="hold" nodeType="withEffect">
                                  <p:stCondLst>
                                    <p:cond delay="2669"/>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40"/>
                                        <p:tgtEl>
                                          <p:spTgt spid="45"/>
                                        </p:tgtEl>
                                      </p:cBhvr>
                                    </p:animEffect>
                                  </p:childTnLst>
                                </p:cTn>
                              </p:par>
                              <p:par>
                                <p:cTn id="39" presetID="22" presetClass="entr" presetSubtype="1" fill="hold" nodeType="withEffect">
                                  <p:stCondLst>
                                    <p:cond delay="290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40"/>
                                        <p:tgtEl>
                                          <p:spTgt spid="44"/>
                                        </p:tgtEl>
                                      </p:cBhvr>
                                    </p:animEffect>
                                  </p:childTnLst>
                                </p:cTn>
                              </p:par>
                              <p:par>
                                <p:cTn id="42" presetID="22" presetClass="entr" presetSubtype="1" fill="hold" nodeType="withEffect">
                                  <p:stCondLst>
                                    <p:cond delay="2304"/>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40"/>
                                        <p:tgtEl>
                                          <p:spTgt spid="43"/>
                                        </p:tgtEl>
                                      </p:cBhvr>
                                    </p:animEffect>
                                  </p:childTnLst>
                                </p:cTn>
                              </p:par>
                              <p:par>
                                <p:cTn id="45" presetID="22" presetClass="entr" presetSubtype="1" fill="hold" nodeType="withEffect">
                                  <p:stCondLst>
                                    <p:cond delay="2538"/>
                                  </p:stCondLst>
                                  <p:childTnLst>
                                    <p:set>
                                      <p:cBhvr>
                                        <p:cTn id="46" dur="1" fill="hold">
                                          <p:stCondLst>
                                            <p:cond delay="0"/>
                                          </p:stCondLst>
                                        </p:cTn>
                                        <p:tgtEl>
                                          <p:spTgt spid="42"/>
                                        </p:tgtEl>
                                        <p:attrNameLst>
                                          <p:attrName>style.visibility</p:attrName>
                                        </p:attrNameLst>
                                      </p:cBhvr>
                                      <p:to>
                                        <p:strVal val="visible"/>
                                      </p:to>
                                    </p:set>
                                    <p:animEffect transition="in" filter="wipe(up)">
                                      <p:cBhvr>
                                        <p:cTn id="47" dur="540"/>
                                        <p:tgtEl>
                                          <p:spTgt spid="42"/>
                                        </p:tgtEl>
                                      </p:cBhvr>
                                    </p:animEffect>
                                  </p:childTnLst>
                                </p:cTn>
                              </p:par>
                              <p:par>
                                <p:cTn id="48" presetID="22" presetClass="entr" presetSubtype="1" fill="hold" nodeType="withEffect">
                                  <p:stCondLst>
                                    <p:cond delay="2192"/>
                                  </p:stCondLst>
                                  <p:childTnLst>
                                    <p:set>
                                      <p:cBhvr>
                                        <p:cTn id="49" dur="1" fill="hold">
                                          <p:stCondLst>
                                            <p:cond delay="0"/>
                                          </p:stCondLst>
                                        </p:cTn>
                                        <p:tgtEl>
                                          <p:spTgt spid="40"/>
                                        </p:tgtEl>
                                        <p:attrNameLst>
                                          <p:attrName>style.visibility</p:attrName>
                                        </p:attrNameLst>
                                      </p:cBhvr>
                                      <p:to>
                                        <p:strVal val="visible"/>
                                      </p:to>
                                    </p:set>
                                    <p:animEffect transition="in" filter="wipe(up)">
                                      <p:cBhvr>
                                        <p:cTn id="50" dur="540"/>
                                        <p:tgtEl>
                                          <p:spTgt spid="40"/>
                                        </p:tgtEl>
                                      </p:cBhvr>
                                    </p:animEffect>
                                  </p:childTnLst>
                                </p:cTn>
                              </p:par>
                              <p:par>
                                <p:cTn id="51" presetID="22" presetClass="entr" presetSubtype="8" fill="hold" nodeType="withEffect">
                                  <p:stCondLst>
                                    <p:cond delay="2916"/>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40"/>
                                        <p:tgtEl>
                                          <p:spTgt spid="46"/>
                                        </p:tgtEl>
                                      </p:cBhvr>
                                    </p:animEffect>
                                  </p:childTnLst>
                                </p:cTn>
                              </p:par>
                              <p:par>
                                <p:cTn id="54" presetID="23" presetClass="entr" presetSubtype="288" fill="hold" grpId="0" nodeType="withEffect">
                                  <p:stCondLst>
                                    <p:cond delay="2830"/>
                                  </p:stCondLst>
                                  <p:childTnLst>
                                    <p:set>
                                      <p:cBhvr>
                                        <p:cTn id="55" dur="1" fill="hold">
                                          <p:stCondLst>
                                            <p:cond delay="0"/>
                                          </p:stCondLst>
                                        </p:cTn>
                                        <p:tgtEl>
                                          <p:spTgt spid="50"/>
                                        </p:tgtEl>
                                        <p:attrNameLst>
                                          <p:attrName>style.visibility</p:attrName>
                                        </p:attrNameLst>
                                      </p:cBhvr>
                                      <p:to>
                                        <p:strVal val="visible"/>
                                      </p:to>
                                    </p:set>
                                    <p:anim calcmode="lin" valueType="num">
                                      <p:cBhvr>
                                        <p:cTn id="56" dur="378" fill="hold"/>
                                        <p:tgtEl>
                                          <p:spTgt spid="50"/>
                                        </p:tgtEl>
                                        <p:attrNameLst>
                                          <p:attrName>ppt_w</p:attrName>
                                        </p:attrNameLst>
                                      </p:cBhvr>
                                      <p:tavLst>
                                        <p:tav tm="0">
                                          <p:val>
                                            <p:strVal val="4/3*#ppt_w"/>
                                          </p:val>
                                        </p:tav>
                                        <p:tav tm="100000">
                                          <p:val>
                                            <p:strVal val="#ppt_w"/>
                                          </p:val>
                                        </p:tav>
                                      </p:tavLst>
                                    </p:anim>
                                    <p:anim calcmode="lin" valueType="num">
                                      <p:cBhvr>
                                        <p:cTn id="57" dur="378" fill="hold"/>
                                        <p:tgtEl>
                                          <p:spTgt spid="50"/>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3209"/>
                                  </p:stCondLst>
                                  <p:childTnLst>
                                    <p:set>
                                      <p:cBhvr>
                                        <p:cTn id="59" dur="1" fill="hold">
                                          <p:stCondLst>
                                            <p:cond delay="0"/>
                                          </p:stCondLst>
                                        </p:cTn>
                                        <p:tgtEl>
                                          <p:spTgt spid="56"/>
                                        </p:tgtEl>
                                        <p:attrNameLst>
                                          <p:attrName>style.visibility</p:attrName>
                                        </p:attrNameLst>
                                      </p:cBhvr>
                                      <p:to>
                                        <p:strVal val="visible"/>
                                      </p:to>
                                    </p:set>
                                    <p:anim calcmode="lin" valueType="num">
                                      <p:cBhvr>
                                        <p:cTn id="60" dur="378" fill="hold"/>
                                        <p:tgtEl>
                                          <p:spTgt spid="56"/>
                                        </p:tgtEl>
                                        <p:attrNameLst>
                                          <p:attrName>ppt_w</p:attrName>
                                        </p:attrNameLst>
                                      </p:cBhvr>
                                      <p:tavLst>
                                        <p:tav tm="0">
                                          <p:val>
                                            <p:strVal val="4/3*#ppt_w"/>
                                          </p:val>
                                        </p:tav>
                                        <p:tav tm="100000">
                                          <p:val>
                                            <p:strVal val="#ppt_w"/>
                                          </p:val>
                                        </p:tav>
                                      </p:tavLst>
                                    </p:anim>
                                    <p:anim calcmode="lin" valueType="num">
                                      <p:cBhvr>
                                        <p:cTn id="61" dur="378" fill="hold"/>
                                        <p:tgtEl>
                                          <p:spTgt spid="56"/>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3440"/>
                                  </p:stCondLst>
                                  <p:childTnLst>
                                    <p:set>
                                      <p:cBhvr>
                                        <p:cTn id="63" dur="1" fill="hold">
                                          <p:stCondLst>
                                            <p:cond delay="0"/>
                                          </p:stCondLst>
                                        </p:cTn>
                                        <p:tgtEl>
                                          <p:spTgt spid="55"/>
                                        </p:tgtEl>
                                        <p:attrNameLst>
                                          <p:attrName>style.visibility</p:attrName>
                                        </p:attrNameLst>
                                      </p:cBhvr>
                                      <p:to>
                                        <p:strVal val="visible"/>
                                      </p:to>
                                    </p:set>
                                    <p:anim calcmode="lin" valueType="num">
                                      <p:cBhvr>
                                        <p:cTn id="64" dur="378" fill="hold"/>
                                        <p:tgtEl>
                                          <p:spTgt spid="55"/>
                                        </p:tgtEl>
                                        <p:attrNameLst>
                                          <p:attrName>ppt_w</p:attrName>
                                        </p:attrNameLst>
                                      </p:cBhvr>
                                      <p:tavLst>
                                        <p:tav tm="0">
                                          <p:val>
                                            <p:strVal val="4/3*#ppt_w"/>
                                          </p:val>
                                        </p:tav>
                                        <p:tav tm="100000">
                                          <p:val>
                                            <p:strVal val="#ppt_w"/>
                                          </p:val>
                                        </p:tav>
                                      </p:tavLst>
                                    </p:anim>
                                    <p:anim calcmode="lin" valueType="num">
                                      <p:cBhvr>
                                        <p:cTn id="65" dur="378" fill="hold"/>
                                        <p:tgtEl>
                                          <p:spTgt spid="5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844"/>
                                  </p:stCondLst>
                                  <p:childTnLst>
                                    <p:set>
                                      <p:cBhvr>
                                        <p:cTn id="67" dur="1" fill="hold">
                                          <p:stCondLst>
                                            <p:cond delay="0"/>
                                          </p:stCondLst>
                                        </p:cTn>
                                        <p:tgtEl>
                                          <p:spTgt spid="54"/>
                                        </p:tgtEl>
                                        <p:attrNameLst>
                                          <p:attrName>style.visibility</p:attrName>
                                        </p:attrNameLst>
                                      </p:cBhvr>
                                      <p:to>
                                        <p:strVal val="visible"/>
                                      </p:to>
                                    </p:set>
                                    <p:anim calcmode="lin" valueType="num">
                                      <p:cBhvr>
                                        <p:cTn id="68" dur="378" fill="hold"/>
                                        <p:tgtEl>
                                          <p:spTgt spid="54"/>
                                        </p:tgtEl>
                                        <p:attrNameLst>
                                          <p:attrName>ppt_w</p:attrName>
                                        </p:attrNameLst>
                                      </p:cBhvr>
                                      <p:tavLst>
                                        <p:tav tm="0">
                                          <p:val>
                                            <p:strVal val="4/3*#ppt_w"/>
                                          </p:val>
                                        </p:tav>
                                        <p:tav tm="100000">
                                          <p:val>
                                            <p:strVal val="#ppt_w"/>
                                          </p:val>
                                        </p:tav>
                                      </p:tavLst>
                                    </p:anim>
                                    <p:anim calcmode="lin" valueType="num">
                                      <p:cBhvr>
                                        <p:cTn id="69" dur="378" fill="hold"/>
                                        <p:tgtEl>
                                          <p:spTgt spid="54"/>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3078"/>
                                  </p:stCondLst>
                                  <p:childTnLst>
                                    <p:set>
                                      <p:cBhvr>
                                        <p:cTn id="71" dur="1" fill="hold">
                                          <p:stCondLst>
                                            <p:cond delay="0"/>
                                          </p:stCondLst>
                                        </p:cTn>
                                        <p:tgtEl>
                                          <p:spTgt spid="53"/>
                                        </p:tgtEl>
                                        <p:attrNameLst>
                                          <p:attrName>style.visibility</p:attrName>
                                        </p:attrNameLst>
                                      </p:cBhvr>
                                      <p:to>
                                        <p:strVal val="visible"/>
                                      </p:to>
                                    </p:set>
                                    <p:anim calcmode="lin" valueType="num">
                                      <p:cBhvr>
                                        <p:cTn id="72" dur="378" fill="hold"/>
                                        <p:tgtEl>
                                          <p:spTgt spid="53"/>
                                        </p:tgtEl>
                                        <p:attrNameLst>
                                          <p:attrName>ppt_w</p:attrName>
                                        </p:attrNameLst>
                                      </p:cBhvr>
                                      <p:tavLst>
                                        <p:tav tm="0">
                                          <p:val>
                                            <p:strVal val="4/3*#ppt_w"/>
                                          </p:val>
                                        </p:tav>
                                        <p:tav tm="100000">
                                          <p:val>
                                            <p:strVal val="#ppt_w"/>
                                          </p:val>
                                        </p:tav>
                                      </p:tavLst>
                                    </p:anim>
                                    <p:anim calcmode="lin" valueType="num">
                                      <p:cBhvr>
                                        <p:cTn id="73" dur="378" fill="hold"/>
                                        <p:tgtEl>
                                          <p:spTgt spid="53"/>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732"/>
                                  </p:stCondLst>
                                  <p:childTnLst>
                                    <p:set>
                                      <p:cBhvr>
                                        <p:cTn id="75" dur="1" fill="hold">
                                          <p:stCondLst>
                                            <p:cond delay="0"/>
                                          </p:stCondLst>
                                        </p:cTn>
                                        <p:tgtEl>
                                          <p:spTgt spid="52"/>
                                        </p:tgtEl>
                                        <p:attrNameLst>
                                          <p:attrName>style.visibility</p:attrName>
                                        </p:attrNameLst>
                                      </p:cBhvr>
                                      <p:to>
                                        <p:strVal val="visible"/>
                                      </p:to>
                                    </p:set>
                                    <p:anim calcmode="lin" valueType="num">
                                      <p:cBhvr>
                                        <p:cTn id="76" dur="378" fill="hold"/>
                                        <p:tgtEl>
                                          <p:spTgt spid="52"/>
                                        </p:tgtEl>
                                        <p:attrNameLst>
                                          <p:attrName>ppt_w</p:attrName>
                                        </p:attrNameLst>
                                      </p:cBhvr>
                                      <p:tavLst>
                                        <p:tav tm="0">
                                          <p:val>
                                            <p:strVal val="4/3*#ppt_w"/>
                                          </p:val>
                                        </p:tav>
                                        <p:tav tm="100000">
                                          <p:val>
                                            <p:strVal val="#ppt_w"/>
                                          </p:val>
                                        </p:tav>
                                      </p:tavLst>
                                    </p:anim>
                                    <p:anim calcmode="lin" valueType="num">
                                      <p:cBhvr>
                                        <p:cTn id="77" dur="378" fill="hold"/>
                                        <p:tgtEl>
                                          <p:spTgt spid="52"/>
                                        </p:tgtEl>
                                        <p:attrNameLst>
                                          <p:attrName>ppt_h</p:attrName>
                                        </p:attrNameLst>
                                      </p:cBhvr>
                                      <p:tavLst>
                                        <p:tav tm="0">
                                          <p:val>
                                            <p:strVal val="4/3*#ppt_h"/>
                                          </p:val>
                                        </p:tav>
                                        <p:tav tm="100000">
                                          <p:val>
                                            <p:strVal val="#ppt_h"/>
                                          </p:val>
                                        </p:tav>
                                      </p:tavLst>
                                    </p:anim>
                                  </p:childTnLst>
                                </p:cTn>
                              </p:par>
                              <p:par>
                                <p:cTn id="78" presetID="23" presetClass="entr" presetSubtype="288" fill="hold" grpId="0" nodeType="withEffect">
                                  <p:stCondLst>
                                    <p:cond delay="3456"/>
                                  </p:stCondLst>
                                  <p:childTnLst>
                                    <p:set>
                                      <p:cBhvr>
                                        <p:cTn id="79" dur="1" fill="hold">
                                          <p:stCondLst>
                                            <p:cond delay="0"/>
                                          </p:stCondLst>
                                        </p:cTn>
                                        <p:tgtEl>
                                          <p:spTgt spid="51"/>
                                        </p:tgtEl>
                                        <p:attrNameLst>
                                          <p:attrName>style.visibility</p:attrName>
                                        </p:attrNameLst>
                                      </p:cBhvr>
                                      <p:to>
                                        <p:strVal val="visible"/>
                                      </p:to>
                                    </p:set>
                                    <p:anim calcmode="lin" valueType="num">
                                      <p:cBhvr>
                                        <p:cTn id="80" dur="378" fill="hold"/>
                                        <p:tgtEl>
                                          <p:spTgt spid="51"/>
                                        </p:tgtEl>
                                        <p:attrNameLst>
                                          <p:attrName>ppt_w</p:attrName>
                                        </p:attrNameLst>
                                      </p:cBhvr>
                                      <p:tavLst>
                                        <p:tav tm="0">
                                          <p:val>
                                            <p:strVal val="4/3*#ppt_w"/>
                                          </p:val>
                                        </p:tav>
                                        <p:tav tm="100000">
                                          <p:val>
                                            <p:strVal val="#ppt_w"/>
                                          </p:val>
                                        </p:tav>
                                      </p:tavLst>
                                    </p:anim>
                                    <p:anim calcmode="lin" valueType="num">
                                      <p:cBhvr>
                                        <p:cTn id="81" dur="378" fill="hold"/>
                                        <p:tgtEl>
                                          <p:spTgt spid="51"/>
                                        </p:tgtEl>
                                        <p:attrNameLst>
                                          <p:attrName>ppt_h</p:attrName>
                                        </p:attrNameLst>
                                      </p:cBhvr>
                                      <p:tavLst>
                                        <p:tav tm="0">
                                          <p:val>
                                            <p:strVal val="4/3*#ppt_h"/>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grpId="0" nodeType="click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barn(inVertical)">
                                      <p:cBhvr>
                                        <p:cTn id="86" dur="500"/>
                                        <p:tgtEl>
                                          <p:spTgt spid="57"/>
                                        </p:tgtEl>
                                      </p:cBhvr>
                                    </p:animEffect>
                                  </p:childTnLst>
                                </p:cTn>
                              </p:par>
                            </p:childTnLst>
                          </p:cTn>
                        </p:par>
                        <p:par>
                          <p:cTn id="87" fill="hold">
                            <p:stCondLst>
                              <p:cond delay="500"/>
                            </p:stCondLst>
                            <p:childTnLst>
                              <p:par>
                                <p:cTn id="88" presetID="16" presetClass="entr" presetSubtype="37" fill="hold" grpId="0" nodeType="afterEffect">
                                  <p:stCondLst>
                                    <p:cond delay="0"/>
                                  </p:stCondLst>
                                  <p:childTnLst>
                                    <p:set>
                                      <p:cBhvr>
                                        <p:cTn id="89" dur="1" fill="hold">
                                          <p:stCondLst>
                                            <p:cond delay="0"/>
                                          </p:stCondLst>
                                        </p:cTn>
                                        <p:tgtEl>
                                          <p:spTgt spid="58"/>
                                        </p:tgtEl>
                                        <p:attrNameLst>
                                          <p:attrName>style.visibility</p:attrName>
                                        </p:attrNameLst>
                                      </p:cBhvr>
                                      <p:to>
                                        <p:strVal val="visible"/>
                                      </p:to>
                                    </p:set>
                                    <p:animEffect transition="in" filter="barn(outVertical)">
                                      <p:cBhvr>
                                        <p:cTn id="9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animBg="1"/>
      <p:bldP spid="49" grpId="0"/>
      <p:bldP spid="50" grpId="0" animBg="1"/>
      <p:bldP spid="51" grpId="0" animBg="1"/>
      <p:bldP spid="52" grpId="0" animBg="1"/>
      <p:bldP spid="53" grpId="0" animBg="1"/>
      <p:bldP spid="54" grpId="0" animBg="1"/>
      <p:bldP spid="55" grpId="0" animBg="1"/>
      <p:bldP spid="56" grpId="0" animBg="1"/>
      <p:bldP spid="57"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FEC202"/>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advTm="290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3" name="组合 22"/>
          <p:cNvGrpSpPr/>
          <p:nvPr/>
        </p:nvGrpSpPr>
        <p:grpSpPr>
          <a:xfrm>
            <a:off x="6738252" y="2326772"/>
            <a:ext cx="2480064" cy="1300978"/>
            <a:chOff x="5157515" y="1784090"/>
            <a:chExt cx="3384376" cy="1775690"/>
          </a:xfrm>
        </p:grpSpPr>
        <p:sp>
          <p:nvSpPr>
            <p:cNvPr id="24" name="矩形标注 23"/>
            <p:cNvSpPr/>
            <p:nvPr/>
          </p:nvSpPr>
          <p:spPr>
            <a:xfrm>
              <a:off x="515751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237635"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26" name="TextBox 25"/>
            <p:cNvSpPr txBox="1"/>
            <p:nvPr/>
          </p:nvSpPr>
          <p:spPr>
            <a:xfrm>
              <a:off x="6237635" y="1814265"/>
              <a:ext cx="122413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2</a:t>
              </a:r>
              <a:endParaRPr lang="zh-CN" altLang="en-US">
                <a:solidFill>
                  <a:schemeClr val="bg1"/>
                </a:solidFill>
                <a:latin typeface="微软雅黑" pitchFamily="34" charset="-122"/>
                <a:ea typeface="微软雅黑" pitchFamily="34" charset="-122"/>
                <a:cs typeface="华文黑体" pitchFamily="2" charset="-122"/>
              </a:endParaRPr>
            </a:p>
          </p:txBody>
        </p:sp>
        <p:sp>
          <p:nvSpPr>
            <p:cNvPr id="2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8426806" y="4024707"/>
            <a:ext cx="2480064" cy="1300978"/>
            <a:chOff x="7461771" y="4101582"/>
            <a:chExt cx="3384376" cy="1775690"/>
          </a:xfrm>
        </p:grpSpPr>
        <p:sp>
          <p:nvSpPr>
            <p:cNvPr id="29" name="矩形标注 28"/>
            <p:cNvSpPr/>
            <p:nvPr/>
          </p:nvSpPr>
          <p:spPr>
            <a:xfrm>
              <a:off x="746177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8541891"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1" name="TextBox 30"/>
            <p:cNvSpPr txBox="1"/>
            <p:nvPr/>
          </p:nvSpPr>
          <p:spPr>
            <a:xfrm>
              <a:off x="8541891" y="4138388"/>
              <a:ext cx="110330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4</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5621983" y="4024707"/>
            <a:ext cx="2480064" cy="1300978"/>
            <a:chOff x="3634221" y="4101582"/>
            <a:chExt cx="3384376" cy="1775690"/>
          </a:xfrm>
        </p:grpSpPr>
        <p:sp>
          <p:nvSpPr>
            <p:cNvPr id="34" name="矩形标注 33"/>
            <p:cNvSpPr/>
            <p:nvPr/>
          </p:nvSpPr>
          <p:spPr>
            <a:xfrm>
              <a:off x="3634221" y="4101582"/>
              <a:ext cx="3384376" cy="1775690"/>
            </a:xfrm>
            <a:prstGeom prst="wedgeRectCallou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746612" y="4600053"/>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36" name="TextBox 35"/>
            <p:cNvSpPr txBox="1"/>
            <p:nvPr/>
          </p:nvSpPr>
          <p:spPr>
            <a:xfrm>
              <a:off x="4746612" y="4138388"/>
              <a:ext cx="1302145"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3</a:t>
              </a:r>
              <a:endParaRPr lang="zh-CN" altLang="en-US">
                <a:solidFill>
                  <a:schemeClr val="bg1"/>
                </a:solidFill>
                <a:latin typeface="微软雅黑" pitchFamily="34" charset="-122"/>
                <a:ea typeface="微软雅黑" pitchFamily="34" charset="-122"/>
                <a:cs typeface="华文黑体" pitchFamily="2" charset="-122"/>
              </a:endParaRPr>
            </a:p>
          </p:txBody>
        </p:sp>
        <p:sp>
          <p:nvSpPr>
            <p:cNvPr id="3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3933430" y="2326772"/>
            <a:ext cx="2480064" cy="1300978"/>
            <a:chOff x="1329965" y="1784090"/>
            <a:chExt cx="3384376" cy="1775690"/>
          </a:xfrm>
        </p:grpSpPr>
        <p:sp>
          <p:nvSpPr>
            <p:cNvPr id="39" name="矩形标注 38"/>
            <p:cNvSpPr/>
            <p:nvPr/>
          </p:nvSpPr>
          <p:spPr>
            <a:xfrm>
              <a:off x="1329965" y="1784090"/>
              <a:ext cx="3384376" cy="1775690"/>
            </a:xfrm>
            <a:prstGeom prst="wedgeRectCallou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435712" y="2275930"/>
              <a:ext cx="2206620" cy="1218234"/>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000">
                  <a:solidFill>
                    <a:schemeClr val="bg1"/>
                  </a:solidFill>
                  <a:latin typeface="微软雅黑" pitchFamily="34" charset="-122"/>
                  <a:ea typeface="微软雅黑" pitchFamily="34" charset="-122"/>
                </a:rPr>
                <a:t>文字。</a:t>
              </a:r>
            </a:p>
          </p:txBody>
        </p:sp>
        <p:sp>
          <p:nvSpPr>
            <p:cNvPr id="41" name="TextBox 40"/>
            <p:cNvSpPr txBox="1"/>
            <p:nvPr/>
          </p:nvSpPr>
          <p:spPr>
            <a:xfrm>
              <a:off x="2435712" y="1814265"/>
              <a:ext cx="1361099" cy="567108"/>
            </a:xfrm>
            <a:prstGeom prst="rect">
              <a:avLst/>
            </a:prstGeom>
            <a:noFill/>
          </p:spPr>
          <p:txBody>
            <a:bodyPr wrap="square" tIns="0" bIns="0" rtlCol="0" anchor="t">
              <a:spAutoFit/>
            </a:bodyPr>
            <a:lstStyle/>
            <a:p>
              <a:pPr>
                <a:lnSpc>
                  <a:spcPct val="150000"/>
                </a:lnSpc>
              </a:pPr>
              <a:r>
                <a:rPr lang="zh-CN" altLang="en-US">
                  <a:solidFill>
                    <a:schemeClr val="bg1"/>
                  </a:solidFill>
                  <a:latin typeface="微软雅黑" pitchFamily="34" charset="-122"/>
                  <a:ea typeface="微软雅黑" pitchFamily="34" charset="-122"/>
                  <a:cs typeface="华文黑体" pitchFamily="2" charset="-122"/>
                </a:rPr>
                <a:t>标题</a:t>
              </a:r>
              <a:r>
                <a:rPr lang="en-US" altLang="zh-CN">
                  <a:solidFill>
                    <a:schemeClr val="bg1"/>
                  </a:solidFill>
                  <a:latin typeface="微软雅黑" pitchFamily="34" charset="-122"/>
                  <a:ea typeface="微软雅黑" pitchFamily="34" charset="-122"/>
                  <a:cs typeface="华文黑体" pitchFamily="2" charset="-122"/>
                </a:rPr>
                <a:t>1</a:t>
              </a:r>
              <a:endParaRPr lang="zh-CN" altLang="en-US">
                <a:solidFill>
                  <a:schemeClr val="bg1"/>
                </a:solidFill>
                <a:latin typeface="微软雅黑" pitchFamily="34" charset="-122"/>
                <a:ea typeface="微软雅黑" pitchFamily="34" charset="-122"/>
                <a:cs typeface="华文黑体" pitchFamily="2" charset="-122"/>
              </a:endParaRPr>
            </a:p>
          </p:txBody>
        </p:sp>
        <p:sp>
          <p:nvSpPr>
            <p:cNvPr id="4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矩形标注 42"/>
          <p:cNvSpPr/>
          <p:nvPr/>
        </p:nvSpPr>
        <p:spPr>
          <a:xfrm>
            <a:off x="9543363" y="2348412"/>
            <a:ext cx="1363508" cy="1300488"/>
          </a:xfrm>
          <a:prstGeom prst="wedgeRectCallout">
            <a:avLst>
              <a:gd name="adj1" fmla="val -67648"/>
              <a:gd name="adj2" fmla="val -4251"/>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
        <p:nvSpPr>
          <p:cNvPr id="44" name="矩形标注 43"/>
          <p:cNvSpPr/>
          <p:nvPr/>
        </p:nvSpPr>
        <p:spPr>
          <a:xfrm>
            <a:off x="3933430" y="4030541"/>
            <a:ext cx="1363508" cy="1300488"/>
          </a:xfrm>
          <a:prstGeom prst="wedgeRectCallout">
            <a:avLst>
              <a:gd name="adj1" fmla="val 63935"/>
              <a:gd name="adj2" fmla="val 31349"/>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143532" tIns="36457" rIns="143532" bIns="36457" rtlCol="0" anchor="ctr"/>
          <a:lstStyle/>
          <a:p>
            <a:pPr lvl="0">
              <a:lnSpc>
                <a:spcPct val="130000"/>
              </a:lnSpc>
            </a:pPr>
            <a:r>
              <a:rPr lang="zh-CN" altLang="en-US" sz="1000">
                <a:solidFill>
                  <a:prstClr val="white"/>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2709626198"/>
      </p:ext>
    </p:extLst>
  </p:cSld>
  <p:clrMapOvr>
    <a:masterClrMapping/>
  </p:clrMapOvr>
  <p:transition spd="slow" advTm="269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14:presetBounceEnd="62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2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2000">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14:bounceEnd="62000">
                                          <p:cBhvr additive="base">
                                            <p:cTn id="32"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9"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0-#ppt_w/2"/>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6" decel="100000" fill="hold" nodeType="withEffect">
                                      <p:stCondLst>
                                        <p:cond delay="4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6" decel="100000"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par>
                              <p:cTn id="25" fill="hold">
                                <p:stCondLst>
                                  <p:cond delay="1600"/>
                                </p:stCondLst>
                                <p:childTnLst>
                                  <p:par>
                                    <p:cTn id="26" presetID="2" presetClass="entr" presetSubtype="2"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FFC000"/>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CE3A3A"/>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452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FFE6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E3A3A"/>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273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圆角矩形 37"/>
          <p:cNvSpPr/>
          <p:nvPr/>
        </p:nvSpPr>
        <p:spPr>
          <a:xfrm>
            <a:off x="3309340" y="2104382"/>
            <a:ext cx="7343480" cy="3556866"/>
          </a:xfrm>
          <a:prstGeom prst="roundRect">
            <a:avLst>
              <a:gd name="adj" fmla="val 0"/>
            </a:avLst>
          </a:prstGeom>
          <a:solidFill>
            <a:srgbClr val="FFFFFF"/>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44"/>
          <p:cNvSpPr txBox="1">
            <a:spLocks noChangeArrowheads="1"/>
          </p:cNvSpPr>
          <p:nvPr/>
        </p:nvSpPr>
        <p:spPr bwMode="auto">
          <a:xfrm>
            <a:off x="3575981" y="2663243"/>
            <a:ext cx="6810199" cy="270997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en-US" altLang="zh-CN" sz="1400" smtClean="0">
              <a:solidFill>
                <a:sysClr val="windowText" lastClr="000000"/>
              </a:solidFill>
            </a:endParaRP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p>
          <a:p>
            <a:r>
              <a:rPr lang="zh-CN" altLang="en-US" sz="1400">
                <a:solidFill>
                  <a:sysClr val="windowText" lastClr="000000"/>
                </a:solidFill>
              </a:rPr>
              <a:t>您的内容打在这里，或者通过复制您的文本后，在此框中选择粘贴，并选择只保留文字。您的内容打在这里，或者通过复制您的文本后，在此框中选择粘贴，并选择只保留文字</a:t>
            </a:r>
            <a:r>
              <a:rPr lang="zh-CN" altLang="en-US" sz="1400" smtClean="0">
                <a:solidFill>
                  <a:sysClr val="windowText" lastClr="000000"/>
                </a:solidFill>
              </a:rPr>
              <a:t>。</a:t>
            </a:r>
            <a:endParaRPr lang="zh-CN" altLang="en-US" sz="1400">
              <a:solidFill>
                <a:sysClr val="windowText" lastClr="000000"/>
              </a:solidFill>
            </a:endParaRPr>
          </a:p>
        </p:txBody>
      </p:sp>
      <p:pic>
        <p:nvPicPr>
          <p:cNvPr id="40" name="Picture 7" descr="D:\360data\重要数据\桌面\233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520446" y="1739112"/>
            <a:ext cx="5214720" cy="96146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D:\360data\重要数据\桌面\未标题-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95880" y="404664"/>
            <a:ext cx="1914780" cy="1613304"/>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2615754" y="1007805"/>
            <a:ext cx="1313180" cy="1692771"/>
          </a:xfrm>
          <a:prstGeom prst="rect">
            <a:avLst/>
          </a:prstGeom>
          <a:noFill/>
        </p:spPr>
        <p:txBody>
          <a:bodyPr wrap="none" rtlCol="0">
            <a:spAutoFit/>
          </a:bodyPr>
          <a:lstStyle/>
          <a:p>
            <a:pPr algn="ctr"/>
            <a:r>
              <a:rPr lang="zh-CN" altLang="en-US" sz="4400" smtClean="0">
                <a:solidFill>
                  <a:schemeClr val="tx1">
                    <a:lumMod val="75000"/>
                    <a:lumOff val="25000"/>
                  </a:schemeClr>
                </a:solidFill>
                <a:latin typeface="微软雅黑" pitchFamily="34" charset="-122"/>
                <a:ea typeface="微软雅黑" pitchFamily="34" charset="-122"/>
              </a:rPr>
              <a:t>前言</a:t>
            </a:r>
            <a:endParaRPr lang="en-US" altLang="zh-CN" sz="4400" smtClean="0">
              <a:solidFill>
                <a:schemeClr val="tx1">
                  <a:lumMod val="75000"/>
                  <a:lumOff val="25000"/>
                </a:schemeClr>
              </a:solidFill>
              <a:latin typeface="微软雅黑" pitchFamily="34" charset="-122"/>
              <a:ea typeface="微软雅黑" pitchFamily="34" charset="-122"/>
            </a:endParaRPr>
          </a:p>
          <a:p>
            <a:pPr algn="ctr"/>
            <a:r>
              <a:rPr lang="en-US" altLang="zh-CN" sz="1600">
                <a:solidFill>
                  <a:schemeClr val="tx1">
                    <a:lumMod val="75000"/>
                    <a:lumOff val="25000"/>
                  </a:schemeClr>
                </a:solidFill>
                <a:latin typeface="微软雅黑" pitchFamily="34" charset="-122"/>
                <a:ea typeface="微软雅黑" pitchFamily="34" charset="-122"/>
              </a:rPr>
              <a:t>Qianyan</a:t>
            </a:r>
            <a:endParaRPr lang="zh-CN" altLang="en-US" sz="1600">
              <a:solidFill>
                <a:schemeClr val="tx1">
                  <a:lumMod val="75000"/>
                  <a:lumOff val="25000"/>
                </a:schemeClr>
              </a:solidFill>
              <a:latin typeface="微软雅黑" pitchFamily="34" charset="-122"/>
              <a:ea typeface="微软雅黑" pitchFamily="34" charset="-122"/>
            </a:endParaRPr>
          </a:p>
          <a:p>
            <a:pPr algn="ctr"/>
            <a:endParaRPr lang="zh-CN" altLang="en-US" sz="4400">
              <a:solidFill>
                <a:schemeClr val="tx1">
                  <a:lumMod val="75000"/>
                  <a:lumOff val="25000"/>
                </a:schemeClr>
              </a:solidFill>
              <a:latin typeface="微软雅黑" pitchFamily="34" charset="-122"/>
              <a:ea typeface="微软雅黑" pitchFamily="34" charset="-122"/>
            </a:endParaRPr>
          </a:p>
        </p:txBody>
      </p:sp>
      <p:pic>
        <p:nvPicPr>
          <p:cNvPr id="43" name="Picture 3" descr="D:\360data\重要数据\桌面\未标题-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0300" y="603099"/>
            <a:ext cx="3671740" cy="1969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180831"/>
      </p:ext>
    </p:extLst>
  </p:cSld>
  <p:clrMapOvr>
    <a:masterClrMapping/>
  </p:clrMapOvr>
  <p:transition spd="slow" advTm="4476">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1000"/>
                            </p:stCondLst>
                            <p:childTnLst>
                              <p:par>
                                <p:cTn id="12" presetID="2" presetClass="entr" presetSubtype="8" decel="100000" fill="hold" nodeType="after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1000" fill="hold"/>
                                        <p:tgtEl>
                                          <p:spTgt spid="41"/>
                                        </p:tgtEl>
                                        <p:attrNameLst>
                                          <p:attrName>ppt_x</p:attrName>
                                        </p:attrNameLst>
                                      </p:cBhvr>
                                      <p:tavLst>
                                        <p:tav tm="0">
                                          <p:val>
                                            <p:strVal val="0-#ppt_w/2"/>
                                          </p:val>
                                        </p:tav>
                                        <p:tav tm="100000">
                                          <p:val>
                                            <p:strVal val="#ppt_x"/>
                                          </p:val>
                                        </p:tav>
                                      </p:tavLst>
                                    </p:anim>
                                    <p:anim calcmode="lin" valueType="num">
                                      <p:cBhvr additive="base">
                                        <p:cTn id="15" dur="1000" fill="hold"/>
                                        <p:tgtEl>
                                          <p:spTgt spid="41"/>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1000" fill="hold"/>
                                        <p:tgtEl>
                                          <p:spTgt spid="38"/>
                                        </p:tgtEl>
                                        <p:attrNameLst>
                                          <p:attrName>ppt_x</p:attrName>
                                        </p:attrNameLst>
                                      </p:cBhvr>
                                      <p:tavLst>
                                        <p:tav tm="0">
                                          <p:val>
                                            <p:strVal val="1+#ppt_w/2"/>
                                          </p:val>
                                        </p:tav>
                                        <p:tav tm="100000">
                                          <p:val>
                                            <p:strVal val="#ppt_x"/>
                                          </p:val>
                                        </p:tav>
                                      </p:tavLst>
                                    </p:anim>
                                    <p:anim calcmode="lin" valueType="num">
                                      <p:cBhvr additive="base">
                                        <p:cTn id="19" dur="10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1" decel="10000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ppt_x"/>
                                          </p:val>
                                        </p:tav>
                                        <p:tav tm="100000">
                                          <p:val>
                                            <p:strVal val="#ppt_x"/>
                                          </p:val>
                                        </p:tav>
                                      </p:tavLst>
                                    </p:anim>
                                    <p:anim calcmode="lin" valueType="num">
                                      <p:cBhvr additive="base">
                                        <p:cTn id="24" dur="500" fill="hold"/>
                                        <p:tgtEl>
                                          <p:spTgt spid="43"/>
                                        </p:tgtEl>
                                        <p:attrNameLst>
                                          <p:attrName>ppt_y</p:attrName>
                                        </p:attrNameLst>
                                      </p:cBhvr>
                                      <p:tavLst>
                                        <p:tav tm="0">
                                          <p:val>
                                            <p:strVal val="0-#ppt_h/2"/>
                                          </p:val>
                                        </p:tav>
                                        <p:tav tm="100000">
                                          <p:val>
                                            <p:strVal val="#ppt_y"/>
                                          </p:val>
                                        </p:tav>
                                      </p:tavLst>
                                    </p:anim>
                                  </p:childTnLst>
                                </p:cTn>
                              </p:par>
                              <p:par>
                                <p:cTn id="25" presetID="27" presetClass="entr" presetSubtype="0" fill="hold" grpId="0" nodeType="withEffect">
                                  <p:stCondLst>
                                    <p:cond delay="0"/>
                                  </p:stCondLst>
                                  <p:iterate type="lt">
                                    <p:tmPct val="70000"/>
                                  </p:iterate>
                                  <p:childTnLst>
                                    <p:set>
                                      <p:cBhvr>
                                        <p:cTn id="26" dur="1" fill="hold">
                                          <p:stCondLst>
                                            <p:cond delay="0"/>
                                          </p:stCondLst>
                                        </p:cTn>
                                        <p:tgtEl>
                                          <p:spTgt spid="39"/>
                                        </p:tgtEl>
                                        <p:attrNameLst>
                                          <p:attrName>style.visibility</p:attrName>
                                        </p:attrNameLst>
                                      </p:cBhvr>
                                      <p:to>
                                        <p:strVal val="visible"/>
                                      </p:to>
                                    </p:set>
                                    <p:anim calcmode="discrete" valueType="clr">
                                      <p:cBhvr override="childStyle">
                                        <p:cTn id="27" dur="30"/>
                                        <p:tgtEl>
                                          <p:spTgt spid="39"/>
                                        </p:tgtEl>
                                        <p:attrNameLst>
                                          <p:attrName>style.color</p:attrName>
                                        </p:attrNameLst>
                                      </p:cBhvr>
                                      <p:tavLst>
                                        <p:tav tm="0">
                                          <p:val>
                                            <p:clrVal>
                                              <a:schemeClr val="tx2"/>
                                            </p:clrVal>
                                          </p:val>
                                        </p:tav>
                                        <p:tav tm="50000">
                                          <p:val>
                                            <p:clrVal>
                                              <a:schemeClr val="accent2"/>
                                            </p:clrVal>
                                          </p:val>
                                        </p:tav>
                                      </p:tavLst>
                                    </p:anim>
                                    <p:anim calcmode="discrete" valueType="clr">
                                      <p:cBhvr>
                                        <p:cTn id="28" dur="30"/>
                                        <p:tgtEl>
                                          <p:spTgt spid="39"/>
                                        </p:tgtEl>
                                        <p:attrNameLst>
                                          <p:attrName>fillcolor</p:attrName>
                                        </p:attrNameLst>
                                      </p:cBhvr>
                                      <p:tavLst>
                                        <p:tav tm="0">
                                          <p:val>
                                            <p:clrVal>
                                              <a:schemeClr val="accent2"/>
                                            </p:clrVal>
                                          </p:val>
                                        </p:tav>
                                        <p:tav tm="50000">
                                          <p:val>
                                            <p:clrVal>
                                              <a:schemeClr val="hlink"/>
                                            </p:clrVal>
                                          </p:val>
                                        </p:tav>
                                      </p:tavLst>
                                    </p:anim>
                                    <p:set>
                                      <p:cBhvr>
                                        <p:cTn id="29" dur="30"/>
                                        <p:tgtEl>
                                          <p:spTgt spid="3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43" name="AutoShape 5"/>
          <p:cNvSpPr>
            <a:spLocks noChangeArrowheads="1"/>
          </p:cNvSpPr>
          <p:nvPr/>
        </p:nvSpPr>
        <p:spPr bwMode="auto">
          <a:xfrm rot="10800000">
            <a:off x="3790814" y="3933377"/>
            <a:ext cx="3167909" cy="78297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5612" tIns="37806" rIns="75612" bIns="37806" rtlCol="0" anchor="ctr"/>
          <a:lstStyle/>
          <a:p>
            <a:pPr algn="ctr"/>
            <a:endParaRPr lang="zh-CN" altLang="en-US" dirty="0"/>
          </a:p>
        </p:txBody>
      </p:sp>
      <p:sp>
        <p:nvSpPr>
          <p:cNvPr id="44" name="AutoShape 3"/>
          <p:cNvSpPr>
            <a:spLocks noChangeArrowheads="1"/>
          </p:cNvSpPr>
          <p:nvPr/>
        </p:nvSpPr>
        <p:spPr bwMode="auto">
          <a:xfrm rot="10800000">
            <a:off x="4757410" y="2889004"/>
            <a:ext cx="1289286" cy="31704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EC20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5612" tIns="37806" rIns="75612" bIns="37806" rtlCol="0" anchor="ctr"/>
          <a:lstStyle/>
          <a:p>
            <a:pPr algn="ctr"/>
            <a:endParaRPr lang="zh-CN" altLang="en-US" dirty="0"/>
          </a:p>
        </p:txBody>
      </p:sp>
      <p:sp>
        <p:nvSpPr>
          <p:cNvPr id="45" name="AutoShape 6"/>
          <p:cNvSpPr>
            <a:spLocks noChangeArrowheads="1"/>
          </p:cNvSpPr>
          <p:nvPr/>
        </p:nvSpPr>
        <p:spPr bwMode="auto">
          <a:xfrm>
            <a:off x="4998435" y="2174725"/>
            <a:ext cx="807236" cy="605657"/>
          </a:xfrm>
          <a:prstGeom prst="triangle">
            <a:avLst>
              <a:gd name="adj" fmla="val 50000"/>
            </a:avLst>
          </a:pr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6" name="AutoShape 4"/>
          <p:cNvSpPr>
            <a:spLocks noChangeArrowheads="1"/>
          </p:cNvSpPr>
          <p:nvPr/>
        </p:nvSpPr>
        <p:spPr bwMode="auto">
          <a:xfrm rot="10800000">
            <a:off x="4356781" y="3314669"/>
            <a:ext cx="2060120" cy="51008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sp>
        <p:nvSpPr>
          <p:cNvPr id="47" name="AutoShape 5"/>
          <p:cNvSpPr>
            <a:spLocks noChangeArrowheads="1"/>
          </p:cNvSpPr>
          <p:nvPr/>
        </p:nvSpPr>
        <p:spPr bwMode="auto">
          <a:xfrm rot="10800000">
            <a:off x="3286347" y="4824977"/>
            <a:ext cx="4208397" cy="734088"/>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CE3A3A"/>
          </a:solidFill>
          <a:ln>
            <a:noFill/>
          </a:ln>
          <a:extLst/>
        </p:spPr>
        <p:style>
          <a:lnRef idx="2">
            <a:schemeClr val="dk1">
              <a:shade val="50000"/>
            </a:schemeClr>
          </a:lnRef>
          <a:fillRef idx="1">
            <a:schemeClr val="dk1"/>
          </a:fillRef>
          <a:effectRef idx="0">
            <a:schemeClr val="dk1"/>
          </a:effectRef>
          <a:fontRef idx="minor">
            <a:schemeClr val="lt1"/>
          </a:fontRef>
        </p:style>
        <p:txBody>
          <a:bodyPr lIns="75612" tIns="37806" rIns="75612" bIns="37806" rtlCol="0" anchor="ctr"/>
          <a:lstStyle/>
          <a:p>
            <a:pPr algn="ctr"/>
            <a:endParaRPr lang="zh-CN" altLang="en-US" dirty="0"/>
          </a:p>
        </p:txBody>
      </p:sp>
      <p:cxnSp>
        <p:nvCxnSpPr>
          <p:cNvPr id="48" name="直接连接符 47"/>
          <p:cNvCxnSpPr/>
          <p:nvPr/>
        </p:nvCxnSpPr>
        <p:spPr>
          <a:xfrm>
            <a:off x="5402053" y="2507153"/>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9" name="直接连接符 48"/>
          <p:cNvCxnSpPr/>
          <p:nvPr/>
        </p:nvCxnSpPr>
        <p:spPr>
          <a:xfrm>
            <a:off x="5390545" y="3068960"/>
            <a:ext cx="2986732"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0" name="直接连接符 49"/>
          <p:cNvCxnSpPr/>
          <p:nvPr/>
        </p:nvCxnSpPr>
        <p:spPr>
          <a:xfrm>
            <a:off x="5402053" y="3651062"/>
            <a:ext cx="2975224"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p:cNvCxnSpPr/>
          <p:nvPr/>
        </p:nvCxnSpPr>
        <p:spPr>
          <a:xfrm>
            <a:off x="5374767" y="4366110"/>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2" name="直接连接符 51"/>
          <p:cNvCxnSpPr/>
          <p:nvPr/>
        </p:nvCxnSpPr>
        <p:spPr>
          <a:xfrm>
            <a:off x="5374767" y="5151967"/>
            <a:ext cx="3002509" cy="0"/>
          </a:xfrm>
          <a:prstGeom prst="line">
            <a:avLst/>
          </a:prstGeom>
          <a:noFill/>
          <a:ln w="19050">
            <a:solidFill>
              <a:srgbClr val="5F5F5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3" name="TextBox 52"/>
          <p:cNvSpPr txBox="1"/>
          <p:nvPr/>
        </p:nvSpPr>
        <p:spPr>
          <a:xfrm>
            <a:off x="8519957" y="5008716"/>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4" name="TextBox 53"/>
          <p:cNvSpPr txBox="1"/>
          <p:nvPr/>
        </p:nvSpPr>
        <p:spPr>
          <a:xfrm>
            <a:off x="7383818" y="4767931"/>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5" name="TextBox 54"/>
          <p:cNvSpPr txBox="1"/>
          <p:nvPr/>
        </p:nvSpPr>
        <p:spPr>
          <a:xfrm>
            <a:off x="8519957" y="4227625"/>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6" name="TextBox 55"/>
          <p:cNvSpPr txBox="1"/>
          <p:nvPr/>
        </p:nvSpPr>
        <p:spPr>
          <a:xfrm>
            <a:off x="7383818" y="3993912"/>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7" name="TextBox 56"/>
          <p:cNvSpPr txBox="1"/>
          <p:nvPr/>
        </p:nvSpPr>
        <p:spPr>
          <a:xfrm>
            <a:off x="8519957" y="354399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58" name="TextBox 57"/>
          <p:cNvSpPr txBox="1"/>
          <p:nvPr/>
        </p:nvSpPr>
        <p:spPr>
          <a:xfrm>
            <a:off x="7383818" y="3286650"/>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59" name="TextBox 58"/>
          <p:cNvSpPr txBox="1"/>
          <p:nvPr/>
        </p:nvSpPr>
        <p:spPr>
          <a:xfrm>
            <a:off x="8519957" y="2887774"/>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0" name="TextBox 59"/>
          <p:cNvSpPr txBox="1"/>
          <p:nvPr/>
        </p:nvSpPr>
        <p:spPr>
          <a:xfrm>
            <a:off x="7383818" y="2712926"/>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
        <p:nvSpPr>
          <p:cNvPr id="61" name="TextBox 60"/>
          <p:cNvSpPr txBox="1"/>
          <p:nvPr/>
        </p:nvSpPr>
        <p:spPr>
          <a:xfrm>
            <a:off x="8519957" y="2276872"/>
            <a:ext cx="3191873" cy="533078"/>
          </a:xfrm>
          <a:prstGeom prst="rect">
            <a:avLst/>
          </a:prstGeom>
          <a:noFill/>
        </p:spPr>
        <p:txBody>
          <a:bodyPr wrap="square" lIns="75612" tIns="37806" rIns="75612" bIns="37806"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65000"/>
                    <a:lumOff val="35000"/>
                  </a:schemeClr>
                </a:solidFill>
                <a:latin typeface="微软雅黑" pitchFamily="34" charset="-122"/>
                <a:ea typeface="微软雅黑" pitchFamily="34" charset="-122"/>
              </a:rPr>
              <a:t>选择粘贴，并选择只保留文字。</a:t>
            </a:r>
          </a:p>
        </p:txBody>
      </p:sp>
      <p:sp>
        <p:nvSpPr>
          <p:cNvPr id="62" name="TextBox 61"/>
          <p:cNvSpPr txBox="1"/>
          <p:nvPr/>
        </p:nvSpPr>
        <p:spPr>
          <a:xfrm>
            <a:off x="7383818" y="2134403"/>
            <a:ext cx="1024734" cy="337960"/>
          </a:xfrm>
          <a:prstGeom prst="rect">
            <a:avLst/>
          </a:prstGeom>
          <a:noFill/>
        </p:spPr>
        <p:txBody>
          <a:bodyPr wrap="none" lIns="75612" tIns="37806" rIns="75612" bIns="37806" rtlCol="0">
            <a:spAutoFit/>
          </a:bodyPr>
          <a:lstStyle/>
          <a:p>
            <a:pPr algn="ctr"/>
            <a:r>
              <a:rPr lang="zh-CN" altLang="en-US" sz="1700" b="1">
                <a:solidFill>
                  <a:schemeClr val="tx1">
                    <a:lumMod val="65000"/>
                    <a:lumOff val="3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284749873"/>
      </p:ext>
    </p:extLst>
  </p:cSld>
  <p:clrMapOvr>
    <a:masterClrMapping/>
  </p:clrMapOvr>
  <p:transition spd="slow" advTm="3253">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14:bounceEnd="64000">
                                          <p:cBhvr additive="base">
                                            <p:cTn id="11" dur="1000" fill="hold"/>
                                            <p:tgtEl>
                                              <p:spTgt spid="47"/>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14:bounceEnd="64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14:bounceEnd="64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14:bounceEnd="64000">
                                          <p:cBhvr additive="base">
                                            <p:cTn id="23" dur="1000" fill="hold"/>
                                            <p:tgtEl>
                                              <p:spTgt spid="4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14:bounceEnd="64000">
                                          <p:cBhvr additive="base">
                                            <p:cTn id="27" dur="10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1000" fill="hold"/>
                                            <p:tgtEl>
                                              <p:spTgt spid="47"/>
                                            </p:tgtEl>
                                            <p:attrNameLst>
                                              <p:attrName>ppt_x</p:attrName>
                                            </p:attrNameLst>
                                          </p:cBhvr>
                                          <p:tavLst>
                                            <p:tav tm="0">
                                              <p:val>
                                                <p:strVal val="#ppt_x"/>
                                              </p:val>
                                            </p:tav>
                                            <p:tav tm="100000">
                                              <p:val>
                                                <p:strVal val="#ppt_x"/>
                                              </p:val>
                                            </p:tav>
                                          </p:tavLst>
                                        </p:anim>
                                        <p:anim calcmode="lin" valueType="num">
                                          <p:cBhvr additive="base">
                                            <p:cTn id="12" dur="10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ppt_x"/>
                                              </p:val>
                                            </p:tav>
                                            <p:tav tm="100000">
                                              <p:val>
                                                <p:strVal val="#ppt_x"/>
                                              </p:val>
                                            </p:tav>
                                          </p:tavLst>
                                        </p:anim>
                                        <p:anim calcmode="lin" valueType="num">
                                          <p:cBhvr additive="base">
                                            <p:cTn id="24" dur="1000" fill="hold"/>
                                            <p:tgtEl>
                                              <p:spTgt spid="44"/>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8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1000" fill="hold"/>
                                            <p:tgtEl>
                                              <p:spTgt spid="45"/>
                                            </p:tgtEl>
                                            <p:attrNameLst>
                                              <p:attrName>ppt_x</p:attrName>
                                            </p:attrNameLst>
                                          </p:cBhvr>
                                          <p:tavLst>
                                            <p:tav tm="0">
                                              <p:val>
                                                <p:strVal val="#ppt_x"/>
                                              </p:val>
                                            </p:tav>
                                            <p:tav tm="100000">
                                              <p:val>
                                                <p:strVal val="#ppt_x"/>
                                              </p:val>
                                            </p:tav>
                                          </p:tavLst>
                                        </p:anim>
                                        <p:anim calcmode="lin" valueType="num">
                                          <p:cBhvr additive="base">
                                            <p:cTn id="28" dur="1000" fill="hold"/>
                                            <p:tgtEl>
                                              <p:spTgt spid="45"/>
                                            </p:tgtEl>
                                            <p:attrNameLst>
                                              <p:attrName>ppt_y</p:attrName>
                                            </p:attrNameLst>
                                          </p:cBhvr>
                                          <p:tavLst>
                                            <p:tav tm="0">
                                              <p:val>
                                                <p:strVal val="0-#ppt_h/2"/>
                                              </p:val>
                                            </p:tav>
                                            <p:tav tm="100000">
                                              <p:val>
                                                <p:strVal val="#ppt_y"/>
                                              </p:val>
                                            </p:tav>
                                          </p:tavLst>
                                        </p:anim>
                                      </p:childTnLst>
                                    </p:cTn>
                                  </p:par>
                                </p:childTnLst>
                              </p:cTn>
                            </p:par>
                            <p:par>
                              <p:cTn id="29" fill="hold">
                                <p:stCondLst>
                                  <p:cond delay="23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par>
                                    <p:cTn id="33" presetID="22" presetClass="entr" presetSubtype="8"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par>
                                    <p:cTn id="36" presetID="22" presetClass="entr" presetSubtype="8" fill="hold"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left)">
                                          <p:cBhvr>
                                            <p:cTn id="38" dur="500"/>
                                            <p:tgtEl>
                                              <p:spTgt spid="50"/>
                                            </p:tgtEl>
                                          </p:cBhvr>
                                        </p:animEffect>
                                      </p:childTnLst>
                                    </p:cTn>
                                  </p:par>
                                  <p:par>
                                    <p:cTn id="39" presetID="22" presetClass="entr" presetSubtype="8"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2800"/>
                                </p:stCondLst>
                                <p:childTnLst>
                                  <p:par>
                                    <p:cTn id="46" presetID="17" presetClass="entr" presetSubtype="1" fill="hold" grpId="0" nodeType="afterEffect">
                                      <p:stCondLst>
                                        <p:cond delay="0"/>
                                      </p:stCondLst>
                                      <p:iterate type="lt">
                                        <p:tmPct val="40000"/>
                                      </p:iterate>
                                      <p:childTnLst>
                                        <p:set>
                                          <p:cBhvr>
                                            <p:cTn id="47" dur="1" fill="hold">
                                              <p:stCondLst>
                                                <p:cond delay="0"/>
                                              </p:stCondLst>
                                            </p:cTn>
                                            <p:tgtEl>
                                              <p:spTgt spid="62"/>
                                            </p:tgtEl>
                                            <p:attrNameLst>
                                              <p:attrName>style.visibility</p:attrName>
                                            </p:attrNameLst>
                                          </p:cBhvr>
                                          <p:to>
                                            <p:strVal val="visible"/>
                                          </p:to>
                                        </p:set>
                                        <p:anim calcmode="lin" valueType="num">
                                          <p:cBhvr>
                                            <p:cTn id="48" dur="250" fill="hold"/>
                                            <p:tgtEl>
                                              <p:spTgt spid="62"/>
                                            </p:tgtEl>
                                            <p:attrNameLst>
                                              <p:attrName>ppt_x</p:attrName>
                                            </p:attrNameLst>
                                          </p:cBhvr>
                                          <p:tavLst>
                                            <p:tav tm="0">
                                              <p:val>
                                                <p:strVal val="#ppt_x"/>
                                              </p:val>
                                            </p:tav>
                                            <p:tav tm="100000">
                                              <p:val>
                                                <p:strVal val="#ppt_x"/>
                                              </p:val>
                                            </p:tav>
                                          </p:tavLst>
                                        </p:anim>
                                        <p:anim calcmode="lin" valueType="num">
                                          <p:cBhvr>
                                            <p:cTn id="49" dur="250" fill="hold"/>
                                            <p:tgtEl>
                                              <p:spTgt spid="62"/>
                                            </p:tgtEl>
                                            <p:attrNameLst>
                                              <p:attrName>ppt_y</p:attrName>
                                            </p:attrNameLst>
                                          </p:cBhvr>
                                          <p:tavLst>
                                            <p:tav tm="0">
                                              <p:val>
                                                <p:strVal val="#ppt_y-#ppt_h/2"/>
                                              </p:val>
                                            </p:tav>
                                            <p:tav tm="100000">
                                              <p:val>
                                                <p:strVal val="#ppt_y"/>
                                              </p:val>
                                            </p:tav>
                                          </p:tavLst>
                                        </p:anim>
                                        <p:anim calcmode="lin" valueType="num">
                                          <p:cBhvr>
                                            <p:cTn id="50" dur="250" fill="hold"/>
                                            <p:tgtEl>
                                              <p:spTgt spid="62"/>
                                            </p:tgtEl>
                                            <p:attrNameLst>
                                              <p:attrName>ppt_w</p:attrName>
                                            </p:attrNameLst>
                                          </p:cBhvr>
                                          <p:tavLst>
                                            <p:tav tm="0">
                                              <p:val>
                                                <p:strVal val="#ppt_w"/>
                                              </p:val>
                                            </p:tav>
                                            <p:tav tm="100000">
                                              <p:val>
                                                <p:strVal val="#ppt_w"/>
                                              </p:val>
                                            </p:tav>
                                          </p:tavLst>
                                        </p:anim>
                                        <p:anim calcmode="lin" valueType="num">
                                          <p:cBhvr>
                                            <p:cTn id="51" dur="250" fill="hold"/>
                                            <p:tgtEl>
                                              <p:spTgt spid="62"/>
                                            </p:tgtEl>
                                            <p:attrNameLst>
                                              <p:attrName>ppt_h</p:attrName>
                                            </p:attrNameLst>
                                          </p:cBhvr>
                                          <p:tavLst>
                                            <p:tav tm="0">
                                              <p:val>
                                                <p:fltVal val="0"/>
                                              </p:val>
                                            </p:tav>
                                            <p:tav tm="100000">
                                              <p:val>
                                                <p:strVal val="#ppt_h"/>
                                              </p:val>
                                            </p:tav>
                                          </p:tavLst>
                                        </p:anim>
                                      </p:childTnLst>
                                    </p:cTn>
                                  </p:par>
                                  <p:par>
                                    <p:cTn id="52" presetID="17" presetClass="entr" presetSubtype="1" fill="hold" grpId="0" nodeType="withEffect">
                                      <p:stCondLst>
                                        <p:cond delay="200"/>
                                      </p:stCondLst>
                                      <p:iterate type="lt">
                                        <p:tmPct val="40000"/>
                                      </p:iterate>
                                      <p:childTnLst>
                                        <p:set>
                                          <p:cBhvr>
                                            <p:cTn id="53" dur="1" fill="hold">
                                              <p:stCondLst>
                                                <p:cond delay="0"/>
                                              </p:stCondLst>
                                            </p:cTn>
                                            <p:tgtEl>
                                              <p:spTgt spid="60"/>
                                            </p:tgtEl>
                                            <p:attrNameLst>
                                              <p:attrName>style.visibility</p:attrName>
                                            </p:attrNameLst>
                                          </p:cBhvr>
                                          <p:to>
                                            <p:strVal val="visible"/>
                                          </p:to>
                                        </p:set>
                                        <p:anim calcmode="lin" valueType="num">
                                          <p:cBhvr>
                                            <p:cTn id="54" dur="250" fill="hold"/>
                                            <p:tgtEl>
                                              <p:spTgt spid="60"/>
                                            </p:tgtEl>
                                            <p:attrNameLst>
                                              <p:attrName>ppt_x</p:attrName>
                                            </p:attrNameLst>
                                          </p:cBhvr>
                                          <p:tavLst>
                                            <p:tav tm="0">
                                              <p:val>
                                                <p:strVal val="#ppt_x"/>
                                              </p:val>
                                            </p:tav>
                                            <p:tav tm="100000">
                                              <p:val>
                                                <p:strVal val="#ppt_x"/>
                                              </p:val>
                                            </p:tav>
                                          </p:tavLst>
                                        </p:anim>
                                        <p:anim calcmode="lin" valueType="num">
                                          <p:cBhvr>
                                            <p:cTn id="55" dur="250" fill="hold"/>
                                            <p:tgtEl>
                                              <p:spTgt spid="60"/>
                                            </p:tgtEl>
                                            <p:attrNameLst>
                                              <p:attrName>ppt_y</p:attrName>
                                            </p:attrNameLst>
                                          </p:cBhvr>
                                          <p:tavLst>
                                            <p:tav tm="0">
                                              <p:val>
                                                <p:strVal val="#ppt_y-#ppt_h/2"/>
                                              </p:val>
                                            </p:tav>
                                            <p:tav tm="100000">
                                              <p:val>
                                                <p:strVal val="#ppt_y"/>
                                              </p:val>
                                            </p:tav>
                                          </p:tavLst>
                                        </p:anim>
                                        <p:anim calcmode="lin" valueType="num">
                                          <p:cBhvr>
                                            <p:cTn id="56" dur="250" fill="hold"/>
                                            <p:tgtEl>
                                              <p:spTgt spid="60"/>
                                            </p:tgtEl>
                                            <p:attrNameLst>
                                              <p:attrName>ppt_w</p:attrName>
                                            </p:attrNameLst>
                                          </p:cBhvr>
                                          <p:tavLst>
                                            <p:tav tm="0">
                                              <p:val>
                                                <p:strVal val="#ppt_w"/>
                                              </p:val>
                                            </p:tav>
                                            <p:tav tm="100000">
                                              <p:val>
                                                <p:strVal val="#ppt_w"/>
                                              </p:val>
                                            </p:tav>
                                          </p:tavLst>
                                        </p:anim>
                                        <p:anim calcmode="lin" valueType="num">
                                          <p:cBhvr>
                                            <p:cTn id="57" dur="250" fill="hold"/>
                                            <p:tgtEl>
                                              <p:spTgt spid="60"/>
                                            </p:tgtEl>
                                            <p:attrNameLst>
                                              <p:attrName>ppt_h</p:attrName>
                                            </p:attrNameLst>
                                          </p:cBhvr>
                                          <p:tavLst>
                                            <p:tav tm="0">
                                              <p:val>
                                                <p:fltVal val="0"/>
                                              </p:val>
                                            </p:tav>
                                            <p:tav tm="100000">
                                              <p:val>
                                                <p:strVal val="#ppt_h"/>
                                              </p:val>
                                            </p:tav>
                                          </p:tavLst>
                                        </p:anim>
                                      </p:childTnLst>
                                    </p:cTn>
                                  </p:par>
                                  <p:par>
                                    <p:cTn id="58" presetID="17" presetClass="entr" presetSubtype="1" fill="hold" grpId="0" nodeType="withEffect">
                                      <p:stCondLst>
                                        <p:cond delay="400"/>
                                      </p:stCondLst>
                                      <p:iterate type="lt">
                                        <p:tmPct val="40000"/>
                                      </p:iterate>
                                      <p:childTnLst>
                                        <p:set>
                                          <p:cBhvr>
                                            <p:cTn id="59" dur="1" fill="hold">
                                              <p:stCondLst>
                                                <p:cond delay="0"/>
                                              </p:stCondLst>
                                            </p:cTn>
                                            <p:tgtEl>
                                              <p:spTgt spid="58"/>
                                            </p:tgtEl>
                                            <p:attrNameLst>
                                              <p:attrName>style.visibility</p:attrName>
                                            </p:attrNameLst>
                                          </p:cBhvr>
                                          <p:to>
                                            <p:strVal val="visible"/>
                                          </p:to>
                                        </p:set>
                                        <p:anim calcmode="lin" valueType="num">
                                          <p:cBhvr>
                                            <p:cTn id="60" dur="250" fill="hold"/>
                                            <p:tgtEl>
                                              <p:spTgt spid="58"/>
                                            </p:tgtEl>
                                            <p:attrNameLst>
                                              <p:attrName>ppt_x</p:attrName>
                                            </p:attrNameLst>
                                          </p:cBhvr>
                                          <p:tavLst>
                                            <p:tav tm="0">
                                              <p:val>
                                                <p:strVal val="#ppt_x"/>
                                              </p:val>
                                            </p:tav>
                                            <p:tav tm="100000">
                                              <p:val>
                                                <p:strVal val="#ppt_x"/>
                                              </p:val>
                                            </p:tav>
                                          </p:tavLst>
                                        </p:anim>
                                        <p:anim calcmode="lin" valueType="num">
                                          <p:cBhvr>
                                            <p:cTn id="61" dur="250" fill="hold"/>
                                            <p:tgtEl>
                                              <p:spTgt spid="58"/>
                                            </p:tgtEl>
                                            <p:attrNameLst>
                                              <p:attrName>ppt_y</p:attrName>
                                            </p:attrNameLst>
                                          </p:cBhvr>
                                          <p:tavLst>
                                            <p:tav tm="0">
                                              <p:val>
                                                <p:strVal val="#ppt_y-#ppt_h/2"/>
                                              </p:val>
                                            </p:tav>
                                            <p:tav tm="100000">
                                              <p:val>
                                                <p:strVal val="#ppt_y"/>
                                              </p:val>
                                            </p:tav>
                                          </p:tavLst>
                                        </p:anim>
                                        <p:anim calcmode="lin" valueType="num">
                                          <p:cBhvr>
                                            <p:cTn id="62" dur="250" fill="hold"/>
                                            <p:tgtEl>
                                              <p:spTgt spid="58"/>
                                            </p:tgtEl>
                                            <p:attrNameLst>
                                              <p:attrName>ppt_w</p:attrName>
                                            </p:attrNameLst>
                                          </p:cBhvr>
                                          <p:tavLst>
                                            <p:tav tm="0">
                                              <p:val>
                                                <p:strVal val="#ppt_w"/>
                                              </p:val>
                                            </p:tav>
                                            <p:tav tm="100000">
                                              <p:val>
                                                <p:strVal val="#ppt_w"/>
                                              </p:val>
                                            </p:tav>
                                          </p:tavLst>
                                        </p:anim>
                                        <p:anim calcmode="lin" valueType="num">
                                          <p:cBhvr>
                                            <p:cTn id="63" dur="250" fill="hold"/>
                                            <p:tgtEl>
                                              <p:spTgt spid="58"/>
                                            </p:tgtEl>
                                            <p:attrNameLst>
                                              <p:attrName>ppt_h</p:attrName>
                                            </p:attrNameLst>
                                          </p:cBhvr>
                                          <p:tavLst>
                                            <p:tav tm="0">
                                              <p:val>
                                                <p:fltVal val="0"/>
                                              </p:val>
                                            </p:tav>
                                            <p:tav tm="100000">
                                              <p:val>
                                                <p:strVal val="#ppt_h"/>
                                              </p:val>
                                            </p:tav>
                                          </p:tavLst>
                                        </p:anim>
                                      </p:childTnLst>
                                    </p:cTn>
                                  </p:par>
                                  <p:par>
                                    <p:cTn id="64" presetID="17" presetClass="entr" presetSubtype="1" fill="hold" grpId="0" nodeType="withEffect">
                                      <p:stCondLst>
                                        <p:cond delay="600"/>
                                      </p:stCondLst>
                                      <p:iterate type="lt">
                                        <p:tmPct val="40000"/>
                                      </p:iterate>
                                      <p:childTnLst>
                                        <p:set>
                                          <p:cBhvr>
                                            <p:cTn id="65" dur="1" fill="hold">
                                              <p:stCondLst>
                                                <p:cond delay="0"/>
                                              </p:stCondLst>
                                            </p:cTn>
                                            <p:tgtEl>
                                              <p:spTgt spid="56"/>
                                            </p:tgtEl>
                                            <p:attrNameLst>
                                              <p:attrName>style.visibility</p:attrName>
                                            </p:attrNameLst>
                                          </p:cBhvr>
                                          <p:to>
                                            <p:strVal val="visible"/>
                                          </p:to>
                                        </p:set>
                                        <p:anim calcmode="lin" valueType="num">
                                          <p:cBhvr>
                                            <p:cTn id="66" dur="250" fill="hold"/>
                                            <p:tgtEl>
                                              <p:spTgt spid="56"/>
                                            </p:tgtEl>
                                            <p:attrNameLst>
                                              <p:attrName>ppt_x</p:attrName>
                                            </p:attrNameLst>
                                          </p:cBhvr>
                                          <p:tavLst>
                                            <p:tav tm="0">
                                              <p:val>
                                                <p:strVal val="#ppt_x"/>
                                              </p:val>
                                            </p:tav>
                                            <p:tav tm="100000">
                                              <p:val>
                                                <p:strVal val="#ppt_x"/>
                                              </p:val>
                                            </p:tav>
                                          </p:tavLst>
                                        </p:anim>
                                        <p:anim calcmode="lin" valueType="num">
                                          <p:cBhvr>
                                            <p:cTn id="67" dur="250" fill="hold"/>
                                            <p:tgtEl>
                                              <p:spTgt spid="56"/>
                                            </p:tgtEl>
                                            <p:attrNameLst>
                                              <p:attrName>ppt_y</p:attrName>
                                            </p:attrNameLst>
                                          </p:cBhvr>
                                          <p:tavLst>
                                            <p:tav tm="0">
                                              <p:val>
                                                <p:strVal val="#ppt_y-#ppt_h/2"/>
                                              </p:val>
                                            </p:tav>
                                            <p:tav tm="100000">
                                              <p:val>
                                                <p:strVal val="#ppt_y"/>
                                              </p:val>
                                            </p:tav>
                                          </p:tavLst>
                                        </p:anim>
                                        <p:anim calcmode="lin" valueType="num">
                                          <p:cBhvr>
                                            <p:cTn id="68" dur="250" fill="hold"/>
                                            <p:tgtEl>
                                              <p:spTgt spid="56"/>
                                            </p:tgtEl>
                                            <p:attrNameLst>
                                              <p:attrName>ppt_w</p:attrName>
                                            </p:attrNameLst>
                                          </p:cBhvr>
                                          <p:tavLst>
                                            <p:tav tm="0">
                                              <p:val>
                                                <p:strVal val="#ppt_w"/>
                                              </p:val>
                                            </p:tav>
                                            <p:tav tm="100000">
                                              <p:val>
                                                <p:strVal val="#ppt_w"/>
                                              </p:val>
                                            </p:tav>
                                          </p:tavLst>
                                        </p:anim>
                                        <p:anim calcmode="lin" valueType="num">
                                          <p:cBhvr>
                                            <p:cTn id="69" dur="250" fill="hold"/>
                                            <p:tgtEl>
                                              <p:spTgt spid="56"/>
                                            </p:tgtEl>
                                            <p:attrNameLst>
                                              <p:attrName>ppt_h</p:attrName>
                                            </p:attrNameLst>
                                          </p:cBhvr>
                                          <p:tavLst>
                                            <p:tav tm="0">
                                              <p:val>
                                                <p:fltVal val="0"/>
                                              </p:val>
                                            </p:tav>
                                            <p:tav tm="100000">
                                              <p:val>
                                                <p:strVal val="#ppt_h"/>
                                              </p:val>
                                            </p:tav>
                                          </p:tavLst>
                                        </p:anim>
                                      </p:childTnLst>
                                    </p:cTn>
                                  </p:par>
                                  <p:par>
                                    <p:cTn id="70" presetID="17" presetClass="entr" presetSubtype="1" fill="hold" grpId="0" nodeType="withEffect">
                                      <p:stCondLst>
                                        <p:cond delay="800"/>
                                      </p:stCondLst>
                                      <p:iterate type="lt">
                                        <p:tmPct val="40000"/>
                                      </p:iterate>
                                      <p:childTnLst>
                                        <p:set>
                                          <p:cBhvr>
                                            <p:cTn id="71" dur="1" fill="hold">
                                              <p:stCondLst>
                                                <p:cond delay="0"/>
                                              </p:stCondLst>
                                            </p:cTn>
                                            <p:tgtEl>
                                              <p:spTgt spid="54"/>
                                            </p:tgtEl>
                                            <p:attrNameLst>
                                              <p:attrName>style.visibility</p:attrName>
                                            </p:attrNameLst>
                                          </p:cBhvr>
                                          <p:to>
                                            <p:strVal val="visible"/>
                                          </p:to>
                                        </p:set>
                                        <p:anim calcmode="lin" valueType="num">
                                          <p:cBhvr>
                                            <p:cTn id="72" dur="250" fill="hold"/>
                                            <p:tgtEl>
                                              <p:spTgt spid="54"/>
                                            </p:tgtEl>
                                            <p:attrNameLst>
                                              <p:attrName>ppt_x</p:attrName>
                                            </p:attrNameLst>
                                          </p:cBhvr>
                                          <p:tavLst>
                                            <p:tav tm="0">
                                              <p:val>
                                                <p:strVal val="#ppt_x"/>
                                              </p:val>
                                            </p:tav>
                                            <p:tav tm="100000">
                                              <p:val>
                                                <p:strVal val="#ppt_x"/>
                                              </p:val>
                                            </p:tav>
                                          </p:tavLst>
                                        </p:anim>
                                        <p:anim calcmode="lin" valueType="num">
                                          <p:cBhvr>
                                            <p:cTn id="73" dur="250" fill="hold"/>
                                            <p:tgtEl>
                                              <p:spTgt spid="54"/>
                                            </p:tgtEl>
                                            <p:attrNameLst>
                                              <p:attrName>ppt_y</p:attrName>
                                            </p:attrNameLst>
                                          </p:cBhvr>
                                          <p:tavLst>
                                            <p:tav tm="0">
                                              <p:val>
                                                <p:strVal val="#ppt_y-#ppt_h/2"/>
                                              </p:val>
                                            </p:tav>
                                            <p:tav tm="100000">
                                              <p:val>
                                                <p:strVal val="#ppt_y"/>
                                              </p:val>
                                            </p:tav>
                                          </p:tavLst>
                                        </p:anim>
                                        <p:anim calcmode="lin" valueType="num">
                                          <p:cBhvr>
                                            <p:cTn id="74" dur="250" fill="hold"/>
                                            <p:tgtEl>
                                              <p:spTgt spid="54"/>
                                            </p:tgtEl>
                                            <p:attrNameLst>
                                              <p:attrName>ppt_w</p:attrName>
                                            </p:attrNameLst>
                                          </p:cBhvr>
                                          <p:tavLst>
                                            <p:tav tm="0">
                                              <p:val>
                                                <p:strVal val="#ppt_w"/>
                                              </p:val>
                                            </p:tav>
                                            <p:tav tm="100000">
                                              <p:val>
                                                <p:strVal val="#ppt_w"/>
                                              </p:val>
                                            </p:tav>
                                          </p:tavLst>
                                        </p:anim>
                                        <p:anim calcmode="lin" valueType="num">
                                          <p:cBhvr>
                                            <p:cTn id="75" dur="250" fill="hold"/>
                                            <p:tgtEl>
                                              <p:spTgt spid="54"/>
                                            </p:tgtEl>
                                            <p:attrNameLst>
                                              <p:attrName>ppt_h</p:attrName>
                                            </p:attrNameLst>
                                          </p:cBhvr>
                                          <p:tavLst>
                                            <p:tav tm="0">
                                              <p:val>
                                                <p:fltVal val="0"/>
                                              </p:val>
                                            </p:tav>
                                            <p:tav tm="100000">
                                              <p:val>
                                                <p:strVal val="#ppt_h"/>
                                              </p:val>
                                            </p:tav>
                                          </p:tavLst>
                                        </p:anim>
                                      </p:childTnLst>
                                    </p:cTn>
                                  </p:par>
                                </p:childTnLst>
                              </p:cTn>
                            </p:par>
                            <p:par>
                              <p:cTn id="76" fill="hold">
                                <p:stCondLst>
                                  <p:cond delay="415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59"/>
                                            </p:tgtEl>
                                            <p:attrNameLst>
                                              <p:attrName>style.visibility</p:attrName>
                                            </p:attrNameLst>
                                          </p:cBhvr>
                                          <p:to>
                                            <p:strVal val="visible"/>
                                          </p:to>
                                        </p:set>
                                        <p:animEffect transition="in" filter="wipe(left)">
                                          <p:cBhvr>
                                            <p:cTn id="82" dur="500"/>
                                            <p:tgtEl>
                                              <p:spTgt spid="59"/>
                                            </p:tgtEl>
                                          </p:cBhvr>
                                        </p:animEffect>
                                      </p:childTnLst>
                                    </p:cTn>
                                  </p:par>
                                  <p:par>
                                    <p:cTn id="83" presetID="22" presetClass="entr" presetSubtype="8" fill="hold" grpId="0" nodeType="withEffect">
                                      <p:stCondLst>
                                        <p:cond delay="400"/>
                                      </p:stCondLst>
                                      <p:childTnLst>
                                        <p:set>
                                          <p:cBhvr>
                                            <p:cTn id="84" dur="1" fill="hold">
                                              <p:stCondLst>
                                                <p:cond delay="0"/>
                                              </p:stCondLst>
                                            </p:cTn>
                                            <p:tgtEl>
                                              <p:spTgt spid="57"/>
                                            </p:tgtEl>
                                            <p:attrNameLst>
                                              <p:attrName>style.visibility</p:attrName>
                                            </p:attrNameLst>
                                          </p:cBhvr>
                                          <p:to>
                                            <p:strVal val="visible"/>
                                          </p:to>
                                        </p:set>
                                        <p:animEffect transition="in" filter="wipe(left)">
                                          <p:cBhvr>
                                            <p:cTn id="85" dur="500"/>
                                            <p:tgtEl>
                                              <p:spTgt spid="57"/>
                                            </p:tgtEl>
                                          </p:cBhvr>
                                        </p:animEffect>
                                      </p:childTnLst>
                                    </p:cTn>
                                  </p:par>
                                  <p:par>
                                    <p:cTn id="86" presetID="22" presetClass="entr" presetSubtype="8" fill="hold" grpId="0" nodeType="withEffect">
                                      <p:stCondLst>
                                        <p:cond delay="600"/>
                                      </p:stCondLst>
                                      <p:childTnLst>
                                        <p:set>
                                          <p:cBhvr>
                                            <p:cTn id="87" dur="1" fill="hold">
                                              <p:stCondLst>
                                                <p:cond delay="0"/>
                                              </p:stCondLst>
                                            </p:cTn>
                                            <p:tgtEl>
                                              <p:spTgt spid="55"/>
                                            </p:tgtEl>
                                            <p:attrNameLst>
                                              <p:attrName>style.visibility</p:attrName>
                                            </p:attrNameLst>
                                          </p:cBhvr>
                                          <p:to>
                                            <p:strVal val="visible"/>
                                          </p:to>
                                        </p:set>
                                        <p:animEffect transition="in" filter="wipe(left)">
                                          <p:cBhvr>
                                            <p:cTn id="88" dur="500"/>
                                            <p:tgtEl>
                                              <p:spTgt spid="55"/>
                                            </p:tgtEl>
                                          </p:cBhvr>
                                        </p:animEffect>
                                      </p:childTnLst>
                                    </p:cTn>
                                  </p:par>
                                  <p:par>
                                    <p:cTn id="89" presetID="22" presetClass="entr" presetSubtype="8" fill="hold" grpId="0" nodeType="withEffect">
                                      <p:stCondLst>
                                        <p:cond delay="80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animBg="1"/>
          <p:bldP spid="44" grpId="0" animBg="1"/>
          <p:bldP spid="45" grpId="0" animBg="1"/>
          <p:bldP spid="46" grpId="0" animBg="1"/>
          <p:bldP spid="47" grpId="0" animBg="1"/>
          <p:bldP spid="53" grpId="0"/>
          <p:bldP spid="54" grpId="0"/>
          <p:bldP spid="55" grpId="0"/>
          <p:bldP spid="56" grpId="0"/>
          <p:bldP spid="57" grpId="0"/>
          <p:bldP spid="58" grpId="0"/>
          <p:bldP spid="59" grpId="0"/>
          <p:bldP spid="60" grpId="0"/>
          <p:bldP spid="61" grpId="0"/>
          <p:bldP spid="6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FEC202"/>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advTm="2981">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FFE699"/>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CE3A3A"/>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CE3A3A"/>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510037622"/>
      </p:ext>
    </p:extLst>
  </p:cSld>
  <p:clrMapOvr>
    <a:masterClrMapping/>
  </p:clrMapOvr>
  <p:transition spd="slow" advTm="376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03</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2414945163"/>
      </p:ext>
    </p:extLst>
  </p:cSld>
  <p:clrMapOvr>
    <a:masterClrMapping/>
  </p:clrMapOvr>
  <p:transition spd="slow" advTm="801">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B62C2C"/>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FFC000"/>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CE3A3A"/>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FEC202"/>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chemeClr val="tx1">
                <a:lumMod val="65000"/>
                <a:lumOff val="35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advTm="174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CE3A3A"/>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E699"/>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85000"/>
                    <a:lumOff val="15000"/>
                  </a:schemeClr>
                </a:solidFill>
                <a:latin typeface="微软雅黑" pitchFamily="34" charset="-122"/>
                <a:ea typeface="微软雅黑" pitchFamily="34" charset="-122"/>
                <a:cs typeface="华文黑体" pitchFamily="2" charset="-122"/>
              </a:rPr>
              <a:t>标题</a:t>
            </a:r>
            <a:endParaRPr lang="zh-CN" altLang="en-US" sz="1400">
              <a:solidFill>
                <a:schemeClr val="tx1">
                  <a:lumMod val="85000"/>
                  <a:lumOff val="1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chemeClr val="bg1"/>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chemeClr val="bg1"/>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452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CE3A3A"/>
                  </a:solidFill>
                  <a:latin typeface="微软雅黑" pitchFamily="34" charset="-122"/>
                  <a:ea typeface="微软雅黑" pitchFamily="34" charset="-122"/>
                </a:rPr>
                <a:t>添加标题</a:t>
              </a:r>
              <a:endParaRPr lang="zh-CN" altLang="en-US">
                <a:solidFill>
                  <a:srgbClr val="CE3A3A"/>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CE3A3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401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7" name="饼形 16"/>
          <p:cNvSpPr/>
          <p:nvPr/>
        </p:nvSpPr>
        <p:spPr>
          <a:xfrm rot="18000000">
            <a:off x="5793574" y="1997226"/>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8" name="饼形 17"/>
          <p:cNvSpPr/>
          <p:nvPr/>
        </p:nvSpPr>
        <p:spPr>
          <a:xfrm rot="18000000" flipH="1" flipV="1">
            <a:off x="8334366" y="4537445"/>
            <a:ext cx="925227" cy="851503"/>
          </a:xfrm>
          <a:prstGeom prst="pie">
            <a:avLst>
              <a:gd name="adj1" fmla="val 14391128"/>
              <a:gd name="adj2" fmla="val 16989792"/>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19" name="饼形 18"/>
          <p:cNvSpPr/>
          <p:nvPr/>
        </p:nvSpPr>
        <p:spPr>
          <a:xfrm rot="3600000" flipH="1">
            <a:off x="8334366" y="1997226"/>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sp>
        <p:nvSpPr>
          <p:cNvPr id="20" name="饼形 19"/>
          <p:cNvSpPr/>
          <p:nvPr/>
        </p:nvSpPr>
        <p:spPr>
          <a:xfrm rot="3600000" flipV="1">
            <a:off x="5793574" y="4537445"/>
            <a:ext cx="925227" cy="851503"/>
          </a:xfrm>
          <a:prstGeom prst="pie">
            <a:avLst>
              <a:gd name="adj1" fmla="val 14391128"/>
              <a:gd name="adj2" fmla="val 16989792"/>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solidFill>
                <a:schemeClr val="tx1"/>
              </a:solidFill>
            </a:endParaRPr>
          </a:p>
        </p:txBody>
      </p:sp>
      <p:pic>
        <p:nvPicPr>
          <p:cNvPr id="2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flipV="1">
            <a:off x="4828804" y="2301367"/>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flipV="1">
            <a:off x="8217443" y="2303336"/>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a:off x="8217203"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67" r="7205" b="57679"/>
          <a:stretch/>
        </p:blipFill>
        <p:spPr bwMode="auto">
          <a:xfrm rot="10800000">
            <a:off x="4821420" y="4961658"/>
            <a:ext cx="2015381" cy="122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4295006"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26" name="右箭头 4"/>
          <p:cNvSpPr/>
          <p:nvPr/>
        </p:nvSpPr>
        <p:spPr>
          <a:xfrm rot="2510246">
            <a:off x="5890512"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7" name="右箭头 4"/>
          <p:cNvSpPr/>
          <p:nvPr/>
        </p:nvSpPr>
        <p:spPr>
          <a:xfrm rot="19089754" flipH="1">
            <a:off x="7307535" y="1950063"/>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8" name="右箭头 4"/>
          <p:cNvSpPr/>
          <p:nvPr/>
        </p:nvSpPr>
        <p:spPr>
          <a:xfrm rot="19089754" flipV="1">
            <a:off x="5890512"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29" name="右箭头 4"/>
          <p:cNvSpPr/>
          <p:nvPr/>
        </p:nvSpPr>
        <p:spPr>
          <a:xfrm rot="2510246" flipH="1" flipV="1">
            <a:off x="7307535" y="4232597"/>
            <a:ext cx="1855125" cy="1203513"/>
          </a:xfrm>
          <a:custGeom>
            <a:avLst/>
            <a:gdLst>
              <a:gd name="connsiteX0" fmla="*/ 0 w 1475967"/>
              <a:gd name="connsiteY0" fmla="*/ 363884 h 1455537"/>
              <a:gd name="connsiteX1" fmla="*/ 748199 w 1475967"/>
              <a:gd name="connsiteY1" fmla="*/ 363884 h 1455537"/>
              <a:gd name="connsiteX2" fmla="*/ 748199 w 1475967"/>
              <a:gd name="connsiteY2" fmla="*/ 0 h 1455537"/>
              <a:gd name="connsiteX3" fmla="*/ 1475967 w 1475967"/>
              <a:gd name="connsiteY3" fmla="*/ 727769 h 1455537"/>
              <a:gd name="connsiteX4" fmla="*/ 748199 w 1475967"/>
              <a:gd name="connsiteY4" fmla="*/ 1455537 h 1455537"/>
              <a:gd name="connsiteX5" fmla="*/ 748199 w 1475967"/>
              <a:gd name="connsiteY5" fmla="*/ 1091653 h 1455537"/>
              <a:gd name="connsiteX6" fmla="*/ 0 w 1475967"/>
              <a:gd name="connsiteY6" fmla="*/ 1091653 h 1455537"/>
              <a:gd name="connsiteX7" fmla="*/ 0 w 1475967"/>
              <a:gd name="connsiteY7" fmla="*/ 363884 h 1455537"/>
              <a:gd name="connsiteX0" fmla="*/ 762655 w 2238622"/>
              <a:gd name="connsiteY0" fmla="*/ 363884 h 1455537"/>
              <a:gd name="connsiteX1" fmla="*/ 1510854 w 2238622"/>
              <a:gd name="connsiteY1" fmla="*/ 363884 h 1455537"/>
              <a:gd name="connsiteX2" fmla="*/ 1510854 w 2238622"/>
              <a:gd name="connsiteY2" fmla="*/ 0 h 1455537"/>
              <a:gd name="connsiteX3" fmla="*/ 2238622 w 2238622"/>
              <a:gd name="connsiteY3" fmla="*/ 727769 h 1455537"/>
              <a:gd name="connsiteX4" fmla="*/ 1510854 w 2238622"/>
              <a:gd name="connsiteY4" fmla="*/ 1455537 h 1455537"/>
              <a:gd name="connsiteX5" fmla="*/ 1510854 w 2238622"/>
              <a:gd name="connsiteY5" fmla="*/ 1091653 h 1455537"/>
              <a:gd name="connsiteX6" fmla="*/ 0 w 2238622"/>
              <a:gd name="connsiteY6" fmla="*/ 1058508 h 1455537"/>
              <a:gd name="connsiteX7" fmla="*/ 762655 w 2238622"/>
              <a:gd name="connsiteY7" fmla="*/ 363884 h 1455537"/>
              <a:gd name="connsiteX0" fmla="*/ 767420 w 2243387"/>
              <a:gd name="connsiteY0" fmla="*/ 363884 h 1455537"/>
              <a:gd name="connsiteX1" fmla="*/ 1515619 w 2243387"/>
              <a:gd name="connsiteY1" fmla="*/ 363884 h 1455537"/>
              <a:gd name="connsiteX2" fmla="*/ 1515619 w 2243387"/>
              <a:gd name="connsiteY2" fmla="*/ 0 h 1455537"/>
              <a:gd name="connsiteX3" fmla="*/ 2243387 w 2243387"/>
              <a:gd name="connsiteY3" fmla="*/ 727769 h 1455537"/>
              <a:gd name="connsiteX4" fmla="*/ 1515619 w 2243387"/>
              <a:gd name="connsiteY4" fmla="*/ 1455537 h 1455537"/>
              <a:gd name="connsiteX5" fmla="*/ 1515619 w 2243387"/>
              <a:gd name="connsiteY5" fmla="*/ 1091653 h 1455537"/>
              <a:gd name="connsiteX6" fmla="*/ 0 w 2243387"/>
              <a:gd name="connsiteY6" fmla="*/ 1053186 h 1455537"/>
              <a:gd name="connsiteX7" fmla="*/ 767420 w 2243387"/>
              <a:gd name="connsiteY7" fmla="*/ 363884 h 1455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43387" h="1455537">
                <a:moveTo>
                  <a:pt x="767420" y="363884"/>
                </a:moveTo>
                <a:lnTo>
                  <a:pt x="1515619" y="363884"/>
                </a:lnTo>
                <a:lnTo>
                  <a:pt x="1515619" y="0"/>
                </a:lnTo>
                <a:lnTo>
                  <a:pt x="2243387" y="727769"/>
                </a:lnTo>
                <a:lnTo>
                  <a:pt x="1515619" y="1455537"/>
                </a:lnTo>
                <a:lnTo>
                  <a:pt x="1515619" y="1091653"/>
                </a:lnTo>
                <a:lnTo>
                  <a:pt x="0" y="1053186"/>
                </a:lnTo>
                <a:lnTo>
                  <a:pt x="767420" y="363884"/>
                </a:lnTo>
                <a:close/>
              </a:path>
            </a:pathLst>
          </a:cu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5612" tIns="37806" rIns="75612" bIns="37806" rtlCol="0" anchor="ctr"/>
          <a:lstStyle/>
          <a:p>
            <a:pPr algn="ctr"/>
            <a:endParaRPr lang="zh-CN" altLang="en-US"/>
          </a:p>
        </p:txBody>
      </p:sp>
      <p:sp>
        <p:nvSpPr>
          <p:cNvPr id="30" name="TextBox 53"/>
          <p:cNvSpPr txBox="1">
            <a:spLocks noChangeArrowheads="1"/>
          </p:cNvSpPr>
          <p:nvPr/>
        </p:nvSpPr>
        <p:spPr bwMode="auto">
          <a:xfrm>
            <a:off x="6636446" y="3484375"/>
            <a:ext cx="1757940" cy="354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146" tIns="38573" rIns="77146" bIns="38573" numCol="1" anchor="t" anchorCtr="0" compatLnSpc="1">
            <a:prstTxWarp prst="textNoShape">
              <a:avLst/>
            </a:prstTxWarp>
            <a:spAutoFit/>
          </a:bodyPr>
          <a:lstStyle/>
          <a:p>
            <a:pPr algn="ctr" defTabSz="771466"/>
            <a:r>
              <a:rPr lang="zh-CN" altLang="en-US">
                <a:latin typeface="微软雅黑" pitchFamily="34" charset="-122"/>
                <a:ea typeface="微软雅黑" pitchFamily="34" charset="-122"/>
                <a:cs typeface="宋体" pitchFamily="2" charset="-122"/>
              </a:rPr>
              <a:t>点击添加</a:t>
            </a:r>
            <a:r>
              <a:rPr lang="zh-CN" altLang="en-US" dirty="0">
                <a:latin typeface="微软雅黑" pitchFamily="34" charset="-122"/>
                <a:ea typeface="微软雅黑" pitchFamily="34" charset="-122"/>
                <a:cs typeface="宋体" pitchFamily="2" charset="-122"/>
              </a:rPr>
              <a:t>标题</a:t>
            </a:r>
            <a:endParaRPr lang="zh-CN" altLang="en-US" dirty="0">
              <a:latin typeface="Arial" pitchFamily="34" charset="0"/>
              <a:cs typeface="宋体" pitchFamily="2" charset="-122"/>
            </a:endParaRPr>
          </a:p>
        </p:txBody>
      </p:sp>
      <p:sp>
        <p:nvSpPr>
          <p:cNvPr id="31" name="TextBox 30"/>
          <p:cNvSpPr txBox="1"/>
          <p:nvPr/>
        </p:nvSpPr>
        <p:spPr>
          <a:xfrm>
            <a:off x="8646783" y="2571395"/>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4295006"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8646783" y="4025384"/>
            <a:ext cx="2161385" cy="584182"/>
          </a:xfrm>
          <a:prstGeom prst="rect">
            <a:avLst/>
          </a:prstGeom>
          <a:noFill/>
        </p:spPr>
        <p:txBody>
          <a:bodyPr wrap="square" lIns="75612" tIns="37806" rIns="75612" bIns="37806" rtlCol="0">
            <a:spAutoFit/>
          </a:bodyPr>
          <a:lstStyle/>
          <a:p>
            <a:r>
              <a:rPr lang="zh-CN" altLang="en-US" sz="11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1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79435407"/>
      </p:ext>
    </p:extLst>
  </p:cSld>
  <p:clrMapOvr>
    <a:masterClrMapping/>
  </p:clrMapOvr>
  <p:transition spd="slow" advTm="511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1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up)">
                                      <p:cBhvr>
                                        <p:cTn id="44" dur="500"/>
                                        <p:tgtEl>
                                          <p:spTgt spid="2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childTnLst>
                          </p:cTn>
                        </p:par>
                        <p:par>
                          <p:cTn id="54" fill="hold">
                            <p:stCondLst>
                              <p:cond delay="2000"/>
                            </p:stCondLst>
                            <p:childTnLst>
                              <p:par>
                                <p:cTn id="55" presetID="40" presetClass="entr" presetSubtype="0" fill="hold" grpId="0" nodeType="afterEffect">
                                  <p:stCondLst>
                                    <p:cond delay="0"/>
                                  </p:stCondLst>
                                  <p:iterate type="lt">
                                    <p:tmPct val="10000"/>
                                  </p:iterate>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1"/>
                                          </p:val>
                                        </p:tav>
                                        <p:tav tm="100000">
                                          <p:val>
                                            <p:strVal val="#ppt_x"/>
                                          </p:val>
                                        </p:tav>
                                      </p:tavLst>
                                    </p:anim>
                                    <p:anim calcmode="lin" valueType="num">
                                      <p:cBhvr>
                                        <p:cTn id="59" dur="1000" fill="hold"/>
                                        <p:tgtEl>
                                          <p:spTgt spid="25"/>
                                        </p:tgtEl>
                                        <p:attrNameLst>
                                          <p:attrName>ppt_y</p:attrName>
                                        </p:attrNameLst>
                                      </p:cBhvr>
                                      <p:tavLst>
                                        <p:tav tm="0">
                                          <p:val>
                                            <p:strVal val="#ppt_y"/>
                                          </p:val>
                                        </p:tav>
                                        <p:tav tm="100000">
                                          <p:val>
                                            <p:strVal val="#ppt_y"/>
                                          </p:val>
                                        </p:tav>
                                      </p:tavLst>
                                    </p:anim>
                                  </p:childTnLst>
                                </p:cTn>
                              </p:par>
                              <p:par>
                                <p:cTn id="60" presetID="40" presetClass="entr" presetSubtype="0" fill="hold" grpId="0" nodeType="withEffect">
                                  <p:stCondLst>
                                    <p:cond delay="0"/>
                                  </p:stCondLst>
                                  <p:iterate type="lt">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1"/>
                                          </p:val>
                                        </p:tav>
                                        <p:tav tm="100000">
                                          <p:val>
                                            <p:strVal val="#ppt_x"/>
                                          </p:val>
                                        </p:tav>
                                      </p:tavLst>
                                    </p:anim>
                                    <p:anim calcmode="lin" valueType="num">
                                      <p:cBhvr>
                                        <p:cTn id="64" dur="1000" fill="hold"/>
                                        <p:tgtEl>
                                          <p:spTgt spid="31"/>
                                        </p:tgtEl>
                                        <p:attrNameLst>
                                          <p:attrName>ppt_y</p:attrName>
                                        </p:attrNameLst>
                                      </p:cBhvr>
                                      <p:tavLst>
                                        <p:tav tm="0">
                                          <p:val>
                                            <p:strVal val="#ppt_y"/>
                                          </p:val>
                                        </p:tav>
                                        <p:tav tm="100000">
                                          <p:val>
                                            <p:strVal val="#ppt_y"/>
                                          </p:val>
                                        </p:tav>
                                      </p:tavLst>
                                    </p:anim>
                                  </p:childTnLst>
                                </p:cTn>
                              </p:par>
                              <p:par>
                                <p:cTn id="65" presetID="40" presetClass="entr" presetSubtype="0" fill="hold" grpId="0" nodeType="withEffect">
                                  <p:stCondLst>
                                    <p:cond delay="0"/>
                                  </p:stCondLst>
                                  <p:iterate type="lt">
                                    <p:tmPct val="10000"/>
                                  </p:iterate>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1"/>
                                          </p:val>
                                        </p:tav>
                                        <p:tav tm="100000">
                                          <p:val>
                                            <p:strVal val="#ppt_x"/>
                                          </p:val>
                                        </p:tav>
                                      </p:tavLst>
                                    </p:anim>
                                    <p:anim calcmode="lin" valueType="num">
                                      <p:cBhvr>
                                        <p:cTn id="69" dur="1000" fill="hold"/>
                                        <p:tgtEl>
                                          <p:spTgt spid="33"/>
                                        </p:tgtEl>
                                        <p:attrNameLst>
                                          <p:attrName>ppt_y</p:attrName>
                                        </p:attrNameLst>
                                      </p:cBhvr>
                                      <p:tavLst>
                                        <p:tav tm="0">
                                          <p:val>
                                            <p:strVal val="#ppt_y"/>
                                          </p:val>
                                        </p:tav>
                                        <p:tav tm="100000">
                                          <p:val>
                                            <p:strVal val="#ppt_y"/>
                                          </p:val>
                                        </p:tav>
                                      </p:tavLst>
                                    </p:anim>
                                  </p:childTnLst>
                                </p:cTn>
                              </p:par>
                              <p:par>
                                <p:cTn id="70" presetID="40" presetClass="entr" presetSubtype="0" fill="hold" grpId="0" nodeType="withEffect">
                                  <p:stCondLst>
                                    <p:cond delay="0"/>
                                  </p:stCondLst>
                                  <p:iterate type="lt">
                                    <p:tmPct val="10000"/>
                                  </p:iterate>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1"/>
                                          </p:val>
                                        </p:tav>
                                        <p:tav tm="100000">
                                          <p:val>
                                            <p:strVal val="#ppt_x"/>
                                          </p:val>
                                        </p:tav>
                                      </p:tavLst>
                                    </p:anim>
                                    <p:anim calcmode="lin" valueType="num">
                                      <p:cBhvr>
                                        <p:cTn id="74"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19" grpId="0" animBg="1"/>
      <p:bldP spid="20" grpId="0" animBg="1"/>
      <p:bldP spid="25" grpId="0"/>
      <p:bldP spid="26" grpId="0" animBg="1"/>
      <p:bldP spid="27" grpId="0" animBg="1"/>
      <p:bldP spid="28" grpId="0" animBg="1"/>
      <p:bldP spid="29" grpId="0" animBg="1"/>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 name="组合 1"/>
          <p:cNvGrpSpPr/>
          <p:nvPr/>
        </p:nvGrpSpPr>
        <p:grpSpPr>
          <a:xfrm>
            <a:off x="8128888" y="909000"/>
            <a:ext cx="3059262" cy="2520000"/>
            <a:chOff x="8128888" y="909000"/>
            <a:chExt cx="3059262" cy="2520000"/>
          </a:xfrm>
        </p:grpSpPr>
        <p:sp>
          <p:nvSpPr>
            <p:cNvPr id="10" name="矩形 9"/>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04</a:t>
              </a:r>
              <a:endParaRPr lang="zh-CN" altLang="en-US" sz="15000">
                <a:solidFill>
                  <a:prstClr val="white"/>
                </a:solidFill>
                <a:latin typeface="Bebas" pitchFamily="2" charset="0"/>
              </a:endParaRPr>
            </a:p>
          </p:txBody>
        </p:sp>
        <p:sp>
          <p:nvSpPr>
            <p:cNvPr id="12" name="直角三角形 11"/>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839682539"/>
      </p:ext>
    </p:extLst>
  </p:cSld>
  <p:clrMapOvr>
    <a:masterClrMapping/>
  </p:clrMapOvr>
  <p:transition spd="slow" advTm="86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FEC202"/>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15388"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CE3A3A"/>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06853" y="2812005"/>
            <a:ext cx="2746795" cy="2610446"/>
          </a:xfrm>
          <a:prstGeom prst="rect">
            <a:avLst/>
          </a:prstGeom>
          <a:noFill/>
        </p:spPr>
        <p:txBody>
          <a:bodyPr wrap="square" lIns="70601" tIns="35300" rIns="70601" bIns="35300" rtlCol="0">
            <a:spAutoFit/>
          </a:bodyPr>
          <a:lstStyle/>
          <a:p>
            <a:pPr>
              <a:lnSpc>
                <a:spcPct val="15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100">
                <a:solidFill>
                  <a:sysClr val="windowText" lastClr="000000"/>
                </a:solidFill>
                <a:latin typeface="微软雅黑" pitchFamily="34" charset="-122"/>
                <a:ea typeface="微软雅黑" pitchFamily="34" charset="-122"/>
              </a:rPr>
              <a:t>文字。</a:t>
            </a:r>
            <a:endParaRPr lang="en-US" altLang="zh-CN" sz="1100">
              <a:solidFill>
                <a:sysClr val="windowText" lastClr="000000"/>
              </a:solidFill>
              <a:latin typeface="微软雅黑" pitchFamily="34" charset="-122"/>
              <a:ea typeface="微软雅黑" pitchFamily="34" charset="-122"/>
            </a:endParaRPr>
          </a:p>
          <a:p>
            <a:pPr>
              <a:lnSpc>
                <a:spcPct val="150000"/>
              </a:lnSpc>
            </a:pPr>
            <a:r>
              <a:rPr lang="zh-CN" altLang="en-US" sz="11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advTm="252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0413"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19141" y="2053437"/>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2" name="矩形 51"/>
          <p:cNvSpPr/>
          <p:nvPr/>
        </p:nvSpPr>
        <p:spPr>
          <a:xfrm>
            <a:off x="5519141" y="3032956"/>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3" name="矩形 52"/>
          <p:cNvSpPr/>
          <p:nvPr/>
        </p:nvSpPr>
        <p:spPr>
          <a:xfrm>
            <a:off x="5519141" y="4069661"/>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4" name="矩形 53"/>
          <p:cNvSpPr/>
          <p:nvPr/>
        </p:nvSpPr>
        <p:spPr>
          <a:xfrm>
            <a:off x="5519141" y="5069952"/>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50" name="矩形 49"/>
          <p:cNvSpPr/>
          <p:nvPr/>
        </p:nvSpPr>
        <p:spPr>
          <a:xfrm>
            <a:off x="5519141" y="1045325"/>
            <a:ext cx="4752529"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Bebas" pitchFamily="2" charset="0"/>
            </a:endParaRPr>
          </a:p>
        </p:txBody>
      </p:sp>
      <p:sp>
        <p:nvSpPr>
          <p:cNvPr id="13" name="矩形 12"/>
          <p:cNvSpPr/>
          <p:nvPr userDrawn="1"/>
        </p:nvSpPr>
        <p:spPr>
          <a:xfrm>
            <a:off x="0" y="1"/>
            <a:ext cx="2782838" cy="6858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userDrawn="1"/>
        </p:nvSpPr>
        <p:spPr>
          <a:xfrm>
            <a:off x="2782838" y="-1"/>
            <a:ext cx="312519" cy="1038797"/>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27054" y="1045325"/>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01</a:t>
            </a:r>
            <a:endParaRPr lang="zh-CN" altLang="en-US" sz="3600">
              <a:solidFill>
                <a:srgbClr val="FEFEFE"/>
              </a:solidFill>
              <a:latin typeface="Bebas" pitchFamily="2" charset="0"/>
            </a:endParaRPr>
          </a:p>
        </p:txBody>
      </p:sp>
      <p:sp>
        <p:nvSpPr>
          <p:cNvPr id="17" name="矩形 16"/>
          <p:cNvSpPr/>
          <p:nvPr/>
        </p:nvSpPr>
        <p:spPr>
          <a:xfrm>
            <a:off x="4727054" y="2053437"/>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02</a:t>
            </a:r>
            <a:endParaRPr lang="zh-CN" altLang="en-US" sz="3600">
              <a:solidFill>
                <a:srgbClr val="FEFEFE"/>
              </a:solidFill>
              <a:latin typeface="Bebas" pitchFamily="2" charset="0"/>
            </a:endParaRPr>
          </a:p>
        </p:txBody>
      </p:sp>
      <p:sp>
        <p:nvSpPr>
          <p:cNvPr id="20" name="矩形 19"/>
          <p:cNvSpPr/>
          <p:nvPr/>
        </p:nvSpPr>
        <p:spPr>
          <a:xfrm>
            <a:off x="4727054" y="3061549"/>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03</a:t>
            </a:r>
            <a:endParaRPr lang="zh-CN" altLang="en-US" sz="3600">
              <a:solidFill>
                <a:srgbClr val="FEFEFE"/>
              </a:solidFill>
              <a:latin typeface="Bebas" pitchFamily="2" charset="0"/>
            </a:endParaRPr>
          </a:p>
        </p:txBody>
      </p:sp>
      <p:sp>
        <p:nvSpPr>
          <p:cNvPr id="21" name="矩形 20"/>
          <p:cNvSpPr/>
          <p:nvPr/>
        </p:nvSpPr>
        <p:spPr>
          <a:xfrm>
            <a:off x="4727054" y="4069661"/>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04</a:t>
            </a:r>
            <a:endParaRPr lang="zh-CN" altLang="en-US" sz="3600">
              <a:solidFill>
                <a:srgbClr val="FEFEFE"/>
              </a:solidFill>
              <a:latin typeface="Bebas" pitchFamily="2" charset="0"/>
            </a:endParaRPr>
          </a:p>
        </p:txBody>
      </p:sp>
      <p:sp>
        <p:nvSpPr>
          <p:cNvPr id="22" name="矩形 21"/>
          <p:cNvSpPr/>
          <p:nvPr/>
        </p:nvSpPr>
        <p:spPr>
          <a:xfrm>
            <a:off x="4727054" y="5077773"/>
            <a:ext cx="792088" cy="79208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smtClean="0">
                <a:solidFill>
                  <a:srgbClr val="FEFEFE"/>
                </a:solidFill>
                <a:latin typeface="Bebas" pitchFamily="2" charset="0"/>
              </a:rPr>
              <a:t>05</a:t>
            </a:r>
            <a:endParaRPr lang="zh-CN" altLang="en-US" sz="3600">
              <a:solidFill>
                <a:srgbClr val="FEFEFE"/>
              </a:solidFill>
              <a:latin typeface="Bebas" pitchFamily="2" charset="0"/>
            </a:endParaRPr>
          </a:p>
        </p:txBody>
      </p:sp>
      <p:sp>
        <p:nvSpPr>
          <p:cNvPr id="23" name="TextBox 22"/>
          <p:cNvSpPr txBox="1"/>
          <p:nvPr/>
        </p:nvSpPr>
        <p:spPr>
          <a:xfrm>
            <a:off x="5721214" y="131074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年度工作概述</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5721214" y="2323680"/>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工作完成情况</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721214" y="3322103"/>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项目成果展示</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721214" y="4349554"/>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工作不足之处</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5721214" y="5347978"/>
            <a:ext cx="2031325" cy="461665"/>
          </a:xfrm>
          <a:prstGeom prst="rect">
            <a:avLst/>
          </a:prstGeom>
          <a:noFill/>
        </p:spPr>
        <p:txBody>
          <a:bodyPr wrap="none" rtlCol="0">
            <a:spAutoFit/>
          </a:bodyPr>
          <a:lstStyle/>
          <a:p>
            <a:r>
              <a:rPr lang="zh-CN" altLang="en-US" sz="2400" smtClean="0">
                <a:solidFill>
                  <a:schemeClr val="tx1">
                    <a:lumMod val="65000"/>
                    <a:lumOff val="35000"/>
                  </a:schemeClr>
                </a:solidFill>
                <a:latin typeface="微软雅黑" pitchFamily="34" charset="-122"/>
                <a:ea typeface="微软雅黑" pitchFamily="34" charset="-122"/>
              </a:rPr>
              <a:t>明年工作计划</a:t>
            </a:r>
            <a:endParaRPr lang="zh-CN" altLang="en-US" sz="2400">
              <a:solidFill>
                <a:schemeClr val="tx1">
                  <a:lumMod val="65000"/>
                  <a:lumOff val="35000"/>
                </a:schemeClr>
              </a:solidFill>
              <a:latin typeface="微软雅黑" pitchFamily="34" charset="-122"/>
              <a:ea typeface="微软雅黑" pitchFamily="34" charset="-122"/>
            </a:endParaRPr>
          </a:p>
        </p:txBody>
      </p:sp>
      <p:sp>
        <p:nvSpPr>
          <p:cNvPr id="28" name="矩形 27"/>
          <p:cNvSpPr/>
          <p:nvPr/>
        </p:nvSpPr>
        <p:spPr>
          <a:xfrm>
            <a:off x="5796002" y="113726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796002" y="121257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796002" y="128788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796002" y="2131055"/>
            <a:ext cx="21463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796002" y="2206365"/>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796002" y="228167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96002" y="3148624"/>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96002" y="3223934"/>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796002" y="3299243"/>
            <a:ext cx="333464"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796002" y="4151884"/>
            <a:ext cx="142781"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5796002" y="4227194"/>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796002" y="4302503"/>
            <a:ext cx="213244" cy="47051"/>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796002" y="5145483"/>
            <a:ext cx="285562"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96002" y="5220793"/>
            <a:ext cx="357260"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96002" y="5296102"/>
            <a:ext cx="429268" cy="45719"/>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606589" y="2548459"/>
            <a:ext cx="1569660" cy="1200329"/>
          </a:xfrm>
          <a:prstGeom prst="rect">
            <a:avLst/>
          </a:prstGeom>
          <a:noFill/>
        </p:spPr>
        <p:txBody>
          <a:bodyPr wrap="none" rtlCol="0">
            <a:spAutoFit/>
          </a:bodyPr>
          <a:lstStyle/>
          <a:p>
            <a:pPr algn="ctr"/>
            <a:r>
              <a:rPr lang="zh-CN" altLang="en-US" sz="5400">
                <a:solidFill>
                  <a:srgbClr val="FFE699"/>
                </a:solidFill>
                <a:latin typeface="微软雅黑" pitchFamily="34" charset="-122"/>
                <a:ea typeface="微软雅黑" pitchFamily="34" charset="-122"/>
              </a:rPr>
              <a:t>目录</a:t>
            </a:r>
            <a:endParaRPr lang="en-US" altLang="zh-CN" sz="5400">
              <a:solidFill>
                <a:srgbClr val="FFE699"/>
              </a:solidFill>
              <a:latin typeface="微软雅黑" pitchFamily="34" charset="-122"/>
              <a:ea typeface="微软雅黑" pitchFamily="34" charset="-122"/>
            </a:endParaRPr>
          </a:p>
          <a:p>
            <a:pPr algn="ctr"/>
            <a:r>
              <a:rPr lang="en-US" altLang="zh-CN" smtClean="0">
                <a:solidFill>
                  <a:srgbClr val="FFE699"/>
                </a:solidFill>
                <a:latin typeface="微软雅黑" pitchFamily="34" charset="-122"/>
                <a:ea typeface="微软雅黑" pitchFamily="34" charset="-122"/>
              </a:rPr>
              <a:t>contents</a:t>
            </a:r>
            <a:endParaRPr lang="zh-CN" altLang="en-US">
              <a:solidFill>
                <a:srgbClr val="FFE699"/>
              </a:solidFill>
            </a:endParaRPr>
          </a:p>
        </p:txBody>
      </p:sp>
    </p:spTree>
    <p:extLst>
      <p:ext uri="{BB962C8B-B14F-4D97-AF65-F5344CB8AC3E}">
        <p14:creationId xmlns:p14="http://schemas.microsoft.com/office/powerpoint/2010/main" val="497913231"/>
      </p:ext>
    </p:extLst>
  </p:cSld>
  <p:clrMapOvr>
    <a:masterClrMapping/>
  </p:clrMapOvr>
  <p:transition spd="slow" advTm="4062">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fade">
                                      <p:cBhvr>
                                        <p:cTn id="14" dur="500"/>
                                        <p:tgtEl>
                                          <p:spTgt spid="55"/>
                                        </p:tgtEl>
                                      </p:cBhvr>
                                    </p:animEffect>
                                  </p:childTnLst>
                                </p:cTn>
                              </p:par>
                            </p:childTnLst>
                          </p:cTn>
                        </p:par>
                        <p:par>
                          <p:cTn id="15" fill="hold">
                            <p:stCondLst>
                              <p:cond delay="1000"/>
                            </p:stCondLst>
                            <p:childTnLst>
                              <p:par>
                                <p:cTn id="16" presetID="49" presetClass="entr" presetSubtype="0" decel="10000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childTnLst>
                          </p:cTn>
                        </p:par>
                        <p:par>
                          <p:cTn id="26" fill="hold">
                            <p:stCondLst>
                              <p:cond delay="2000"/>
                            </p:stCondLst>
                            <p:childTnLst>
                              <p:par>
                                <p:cTn id="27" presetID="1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40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29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3400"/>
                            </p:stCondLst>
                            <p:childTnLst>
                              <p:par>
                                <p:cTn id="48" presetID="22" presetClass="entr" presetSubtype="8"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left)">
                                      <p:cBhvr>
                                        <p:cTn id="50" dur="500"/>
                                        <p:tgtEl>
                                          <p:spTgt spid="51"/>
                                        </p:tgtEl>
                                      </p:cBhvr>
                                    </p:animEffect>
                                  </p:childTnLst>
                                </p:cTn>
                              </p:par>
                            </p:childTnLst>
                          </p:cTn>
                        </p:par>
                        <p:par>
                          <p:cTn id="51" fill="hold">
                            <p:stCondLst>
                              <p:cond delay="3900"/>
                            </p:stCondLst>
                            <p:childTnLst>
                              <p:par>
                                <p:cTn id="52" presetID="1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ppt_x</p:attrName>
                                        </p:attrNameLst>
                                      </p:cBhvr>
                                      <p:tavLst>
                                        <p:tav tm="0">
                                          <p:val>
                                            <p:strVal val="#ppt_x-#ppt_w*1.125000"/>
                                          </p:val>
                                        </p:tav>
                                        <p:tav tm="100000">
                                          <p:val>
                                            <p:strVal val="#ppt_x"/>
                                          </p:val>
                                        </p:tav>
                                      </p:tavLst>
                                    </p:anim>
                                    <p:animEffect transition="in" filter="wipe(right)">
                                      <p:cBhvr>
                                        <p:cTn id="55" dur="500"/>
                                        <p:tgtEl>
                                          <p:spTgt spid="2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500"/>
                                        <p:tgtEl>
                                          <p:spTgt spid="32"/>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800"/>
                            </p:stCondLst>
                            <p:childTnLst>
                              <p:par>
                                <p:cTn id="66" presetID="49" presetClass="entr" presetSubtype="0" decel="10000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360"/>
                                          </p:val>
                                        </p:tav>
                                        <p:tav tm="100000">
                                          <p:val>
                                            <p:fltVal val="0"/>
                                          </p:val>
                                        </p:tav>
                                      </p:tavLst>
                                    </p:anim>
                                    <p:animEffect transition="in" filter="fade">
                                      <p:cBhvr>
                                        <p:cTn id="71" dur="500"/>
                                        <p:tgtEl>
                                          <p:spTgt spid="20"/>
                                        </p:tgtEl>
                                      </p:cBhvr>
                                    </p:animEffect>
                                  </p:childTnLst>
                                </p:cTn>
                              </p:par>
                            </p:childTnLst>
                          </p:cTn>
                        </p:par>
                        <p:par>
                          <p:cTn id="72" fill="hold">
                            <p:stCondLst>
                              <p:cond delay="5300"/>
                            </p:stCondLst>
                            <p:childTnLst>
                              <p:par>
                                <p:cTn id="73" presetID="22" presetClass="entr" presetSubtype="8"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wipe(left)">
                                      <p:cBhvr>
                                        <p:cTn id="75" dur="500"/>
                                        <p:tgtEl>
                                          <p:spTgt spid="52"/>
                                        </p:tgtEl>
                                      </p:cBhvr>
                                    </p:animEffect>
                                  </p:childTnLst>
                                </p:cTn>
                              </p:par>
                            </p:childTnLst>
                          </p:cTn>
                        </p:par>
                        <p:par>
                          <p:cTn id="76" fill="hold">
                            <p:stCondLst>
                              <p:cond delay="5800"/>
                            </p:stCondLst>
                            <p:childTnLst>
                              <p:par>
                                <p:cTn id="77" presetID="1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right)">
                                      <p:cBhvr>
                                        <p:cTn id="80" dur="500"/>
                                        <p:tgtEl>
                                          <p:spTgt spid="25"/>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left)">
                                      <p:cBhvr>
                                        <p:cTn id="83" dur="500"/>
                                        <p:tgtEl>
                                          <p:spTgt spid="36"/>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5"/>
                                        </p:tgtEl>
                                        <p:attrNameLst>
                                          <p:attrName>style.visibility</p:attrName>
                                        </p:attrNameLst>
                                      </p:cBhvr>
                                      <p:to>
                                        <p:strVal val="visible"/>
                                      </p:to>
                                    </p:set>
                                    <p:animEffect transition="in" filter="wipe(left)">
                                      <p:cBhvr>
                                        <p:cTn id="86" dur="500"/>
                                        <p:tgtEl>
                                          <p:spTgt spid="35"/>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childTnLst>
                          </p:cTn>
                        </p:par>
                        <p:par>
                          <p:cTn id="90" fill="hold">
                            <p:stCondLst>
                              <p:cond delay="6700"/>
                            </p:stCondLst>
                            <p:childTnLst>
                              <p:par>
                                <p:cTn id="91" presetID="49" presetClass="entr" presetSubtype="0" decel="100000" fill="hold" grpId="0" nodeType="after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fill="hold"/>
                                        <p:tgtEl>
                                          <p:spTgt spid="21"/>
                                        </p:tgtEl>
                                        <p:attrNameLst>
                                          <p:attrName>ppt_w</p:attrName>
                                        </p:attrNameLst>
                                      </p:cBhvr>
                                      <p:tavLst>
                                        <p:tav tm="0">
                                          <p:val>
                                            <p:fltVal val="0"/>
                                          </p:val>
                                        </p:tav>
                                        <p:tav tm="100000">
                                          <p:val>
                                            <p:strVal val="#ppt_w"/>
                                          </p:val>
                                        </p:tav>
                                      </p:tavLst>
                                    </p:anim>
                                    <p:anim calcmode="lin" valueType="num">
                                      <p:cBhvr>
                                        <p:cTn id="94" dur="500" fill="hold"/>
                                        <p:tgtEl>
                                          <p:spTgt spid="21"/>
                                        </p:tgtEl>
                                        <p:attrNameLst>
                                          <p:attrName>ppt_h</p:attrName>
                                        </p:attrNameLst>
                                      </p:cBhvr>
                                      <p:tavLst>
                                        <p:tav tm="0">
                                          <p:val>
                                            <p:fltVal val="0"/>
                                          </p:val>
                                        </p:tav>
                                        <p:tav tm="100000">
                                          <p:val>
                                            <p:strVal val="#ppt_h"/>
                                          </p:val>
                                        </p:tav>
                                      </p:tavLst>
                                    </p:anim>
                                    <p:anim calcmode="lin" valueType="num">
                                      <p:cBhvr>
                                        <p:cTn id="95" dur="500" fill="hold"/>
                                        <p:tgtEl>
                                          <p:spTgt spid="21"/>
                                        </p:tgtEl>
                                        <p:attrNameLst>
                                          <p:attrName>style.rotation</p:attrName>
                                        </p:attrNameLst>
                                      </p:cBhvr>
                                      <p:tavLst>
                                        <p:tav tm="0">
                                          <p:val>
                                            <p:fltVal val="360"/>
                                          </p:val>
                                        </p:tav>
                                        <p:tav tm="100000">
                                          <p:val>
                                            <p:fltVal val="0"/>
                                          </p:val>
                                        </p:tav>
                                      </p:tavLst>
                                    </p:anim>
                                    <p:animEffect transition="in" filter="fade">
                                      <p:cBhvr>
                                        <p:cTn id="96" dur="500"/>
                                        <p:tgtEl>
                                          <p:spTgt spid="21"/>
                                        </p:tgtEl>
                                      </p:cBhvr>
                                    </p:animEffect>
                                  </p:childTnLst>
                                </p:cTn>
                              </p:par>
                            </p:childTnLst>
                          </p:cTn>
                        </p:par>
                        <p:par>
                          <p:cTn id="97" fill="hold">
                            <p:stCondLst>
                              <p:cond delay="7200"/>
                            </p:stCondLst>
                            <p:childTnLst>
                              <p:par>
                                <p:cTn id="98" presetID="22" presetClass="entr" presetSubtype="8" fill="hold" grpId="0" nodeType="after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wipe(left)">
                                      <p:cBhvr>
                                        <p:cTn id="100" dur="500"/>
                                        <p:tgtEl>
                                          <p:spTgt spid="53"/>
                                        </p:tgtEl>
                                      </p:cBhvr>
                                    </p:animEffect>
                                  </p:childTnLst>
                                </p:cTn>
                              </p:par>
                            </p:childTnLst>
                          </p:cTn>
                        </p:par>
                        <p:par>
                          <p:cTn id="101" fill="hold">
                            <p:stCondLst>
                              <p:cond delay="7700"/>
                            </p:stCondLst>
                            <p:childTnLst>
                              <p:par>
                                <p:cTn id="102" presetID="12" presetClass="entr" presetSubtype="8" fill="hold" grpId="0" nodeType="afterEffect">
                                  <p:stCondLst>
                                    <p:cond delay="0"/>
                                  </p:stCondLst>
                                  <p:childTnLst>
                                    <p:set>
                                      <p:cBhvr>
                                        <p:cTn id="103" dur="1" fill="hold">
                                          <p:stCondLst>
                                            <p:cond delay="0"/>
                                          </p:stCondLst>
                                        </p:cTn>
                                        <p:tgtEl>
                                          <p:spTgt spid="26"/>
                                        </p:tgtEl>
                                        <p:attrNameLst>
                                          <p:attrName>style.visibility</p:attrName>
                                        </p:attrNameLst>
                                      </p:cBhvr>
                                      <p:to>
                                        <p:strVal val="visible"/>
                                      </p:to>
                                    </p:set>
                                    <p:anim calcmode="lin" valueType="num">
                                      <p:cBhvr additive="base">
                                        <p:cTn id="104" dur="500"/>
                                        <p:tgtEl>
                                          <p:spTgt spid="26"/>
                                        </p:tgtEl>
                                        <p:attrNameLst>
                                          <p:attrName>ppt_x</p:attrName>
                                        </p:attrNameLst>
                                      </p:cBhvr>
                                      <p:tavLst>
                                        <p:tav tm="0">
                                          <p:val>
                                            <p:strVal val="#ppt_x-#ppt_w*1.125000"/>
                                          </p:val>
                                        </p:tav>
                                        <p:tav tm="100000">
                                          <p:val>
                                            <p:strVal val="#ppt_x"/>
                                          </p:val>
                                        </p:tav>
                                      </p:tavLst>
                                    </p:anim>
                                    <p:animEffect transition="in" filter="wipe(righ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45"/>
                                        </p:tgtEl>
                                        <p:attrNameLst>
                                          <p:attrName>style.visibility</p:attrName>
                                        </p:attrNameLst>
                                      </p:cBhvr>
                                      <p:to>
                                        <p:strVal val="visible"/>
                                      </p:to>
                                    </p:set>
                                    <p:animEffect transition="in" filter="wipe(left)">
                                      <p:cBhvr>
                                        <p:cTn id="108" dur="500"/>
                                        <p:tgtEl>
                                          <p:spTgt spid="45"/>
                                        </p:tgtEl>
                                      </p:cBhvr>
                                    </p:animEffect>
                                  </p:childTnLst>
                                </p:cTn>
                              </p:par>
                              <p:par>
                                <p:cTn id="109" presetID="22" presetClass="entr" presetSubtype="8" fill="hold" grpId="0" nodeType="withEffect">
                                  <p:stCondLst>
                                    <p:cond delay="200"/>
                                  </p:stCondLst>
                                  <p:childTnLst>
                                    <p:set>
                                      <p:cBhvr>
                                        <p:cTn id="110" dur="1" fill="hold">
                                          <p:stCondLst>
                                            <p:cond delay="0"/>
                                          </p:stCondLst>
                                        </p:cTn>
                                        <p:tgtEl>
                                          <p:spTgt spid="44"/>
                                        </p:tgtEl>
                                        <p:attrNameLst>
                                          <p:attrName>style.visibility</p:attrName>
                                        </p:attrNameLst>
                                      </p:cBhvr>
                                      <p:to>
                                        <p:strVal val="visible"/>
                                      </p:to>
                                    </p:set>
                                    <p:animEffect transition="in" filter="wipe(left)">
                                      <p:cBhvr>
                                        <p:cTn id="111" dur="500"/>
                                        <p:tgtEl>
                                          <p:spTgt spid="44"/>
                                        </p:tgtEl>
                                      </p:cBhvr>
                                    </p:animEffect>
                                  </p:childTnLst>
                                </p:cTn>
                              </p:par>
                              <p:par>
                                <p:cTn id="112" presetID="22" presetClass="entr" presetSubtype="8" fill="hold" grpId="0" nodeType="withEffect">
                                  <p:stCondLst>
                                    <p:cond delay="40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par>
                          <p:cTn id="115" fill="hold">
                            <p:stCondLst>
                              <p:cond delay="8600"/>
                            </p:stCondLst>
                            <p:childTnLst>
                              <p:par>
                                <p:cTn id="116" presetID="49" presetClass="entr" presetSubtype="0" decel="100000"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ppt_w</p:attrName>
                                        </p:attrNameLst>
                                      </p:cBhvr>
                                      <p:tavLst>
                                        <p:tav tm="0">
                                          <p:val>
                                            <p:fltVal val="0"/>
                                          </p:val>
                                        </p:tav>
                                        <p:tav tm="100000">
                                          <p:val>
                                            <p:strVal val="#ppt_w"/>
                                          </p:val>
                                        </p:tav>
                                      </p:tavLst>
                                    </p:anim>
                                    <p:anim calcmode="lin" valueType="num">
                                      <p:cBhvr>
                                        <p:cTn id="119" dur="500" fill="hold"/>
                                        <p:tgtEl>
                                          <p:spTgt spid="22"/>
                                        </p:tgtEl>
                                        <p:attrNameLst>
                                          <p:attrName>ppt_h</p:attrName>
                                        </p:attrNameLst>
                                      </p:cBhvr>
                                      <p:tavLst>
                                        <p:tav tm="0">
                                          <p:val>
                                            <p:fltVal val="0"/>
                                          </p:val>
                                        </p:tav>
                                        <p:tav tm="100000">
                                          <p:val>
                                            <p:strVal val="#ppt_h"/>
                                          </p:val>
                                        </p:tav>
                                      </p:tavLst>
                                    </p:anim>
                                    <p:anim calcmode="lin" valueType="num">
                                      <p:cBhvr>
                                        <p:cTn id="120" dur="500" fill="hold"/>
                                        <p:tgtEl>
                                          <p:spTgt spid="22"/>
                                        </p:tgtEl>
                                        <p:attrNameLst>
                                          <p:attrName>style.rotation</p:attrName>
                                        </p:attrNameLst>
                                      </p:cBhvr>
                                      <p:tavLst>
                                        <p:tav tm="0">
                                          <p:val>
                                            <p:fltVal val="360"/>
                                          </p:val>
                                        </p:tav>
                                        <p:tav tm="100000">
                                          <p:val>
                                            <p:fltVal val="0"/>
                                          </p:val>
                                        </p:tav>
                                      </p:tavLst>
                                    </p:anim>
                                    <p:animEffect transition="in" filter="fade">
                                      <p:cBhvr>
                                        <p:cTn id="121" dur="500"/>
                                        <p:tgtEl>
                                          <p:spTgt spid="22"/>
                                        </p:tgtEl>
                                      </p:cBhvr>
                                    </p:animEffect>
                                  </p:childTnLst>
                                </p:cTn>
                              </p:par>
                            </p:childTnLst>
                          </p:cTn>
                        </p:par>
                        <p:par>
                          <p:cTn id="122" fill="hold">
                            <p:stCondLst>
                              <p:cond delay="9100"/>
                            </p:stCondLst>
                            <p:childTnLst>
                              <p:par>
                                <p:cTn id="123" presetID="22" presetClass="entr" presetSubtype="8" fill="hold" grpId="0" nodeType="afterEffect">
                                  <p:stCondLst>
                                    <p:cond delay="0"/>
                                  </p:stCondLst>
                                  <p:childTnLst>
                                    <p:set>
                                      <p:cBhvr>
                                        <p:cTn id="124" dur="1" fill="hold">
                                          <p:stCondLst>
                                            <p:cond delay="0"/>
                                          </p:stCondLst>
                                        </p:cTn>
                                        <p:tgtEl>
                                          <p:spTgt spid="54"/>
                                        </p:tgtEl>
                                        <p:attrNameLst>
                                          <p:attrName>style.visibility</p:attrName>
                                        </p:attrNameLst>
                                      </p:cBhvr>
                                      <p:to>
                                        <p:strVal val="visible"/>
                                      </p:to>
                                    </p:set>
                                    <p:animEffect transition="in" filter="wipe(left)">
                                      <p:cBhvr>
                                        <p:cTn id="125" dur="500"/>
                                        <p:tgtEl>
                                          <p:spTgt spid="54"/>
                                        </p:tgtEl>
                                      </p:cBhvr>
                                    </p:animEffect>
                                  </p:childTnLst>
                                </p:cTn>
                              </p:par>
                            </p:childTnLst>
                          </p:cTn>
                        </p:par>
                        <p:par>
                          <p:cTn id="126" fill="hold">
                            <p:stCondLst>
                              <p:cond delay="9600"/>
                            </p:stCondLst>
                            <p:childTnLst>
                              <p:par>
                                <p:cTn id="127" presetID="12" presetClass="entr" presetSubtype="8" fill="hold" grpId="0" nodeType="afterEffect">
                                  <p:stCondLst>
                                    <p:cond delay="0"/>
                                  </p:stCondLst>
                                  <p:childTnLst>
                                    <p:set>
                                      <p:cBhvr>
                                        <p:cTn id="128" dur="1" fill="hold">
                                          <p:stCondLst>
                                            <p:cond delay="0"/>
                                          </p:stCondLst>
                                        </p:cTn>
                                        <p:tgtEl>
                                          <p:spTgt spid="27"/>
                                        </p:tgtEl>
                                        <p:attrNameLst>
                                          <p:attrName>style.visibility</p:attrName>
                                        </p:attrNameLst>
                                      </p:cBhvr>
                                      <p:to>
                                        <p:strVal val="visible"/>
                                      </p:to>
                                    </p:set>
                                    <p:anim calcmode="lin" valueType="num">
                                      <p:cBhvr additive="base">
                                        <p:cTn id="129" dur="500"/>
                                        <p:tgtEl>
                                          <p:spTgt spid="27"/>
                                        </p:tgtEl>
                                        <p:attrNameLst>
                                          <p:attrName>ppt_x</p:attrName>
                                        </p:attrNameLst>
                                      </p:cBhvr>
                                      <p:tavLst>
                                        <p:tav tm="0">
                                          <p:val>
                                            <p:strVal val="#ppt_x-#ppt_w*1.125000"/>
                                          </p:val>
                                        </p:tav>
                                        <p:tav tm="100000">
                                          <p:val>
                                            <p:strVal val="#ppt_x"/>
                                          </p:val>
                                        </p:tav>
                                      </p:tavLst>
                                    </p:anim>
                                    <p:animEffect transition="in" filter="wipe(right)">
                                      <p:cBhvr>
                                        <p:cTn id="130" dur="500"/>
                                        <p:tgtEl>
                                          <p:spTgt spid="2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8"/>
                                        </p:tgtEl>
                                        <p:attrNameLst>
                                          <p:attrName>style.visibility</p:attrName>
                                        </p:attrNameLst>
                                      </p:cBhvr>
                                      <p:to>
                                        <p:strVal val="visible"/>
                                      </p:to>
                                    </p:set>
                                    <p:animEffect transition="in" filter="wipe(left)">
                                      <p:cBhvr>
                                        <p:cTn id="133" dur="500"/>
                                        <p:tgtEl>
                                          <p:spTgt spid="48"/>
                                        </p:tgtEl>
                                      </p:cBhvr>
                                    </p:animEffect>
                                  </p:childTnLst>
                                </p:cTn>
                              </p:par>
                              <p:par>
                                <p:cTn id="134" presetID="22" presetClass="entr" presetSubtype="8" fill="hold" grpId="0" nodeType="withEffect">
                                  <p:stCondLst>
                                    <p:cond delay="20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par>
                                <p:cTn id="137" presetID="22" presetClass="entr" presetSubtype="8" fill="hold" grpId="0" nodeType="withEffect">
                                  <p:stCondLst>
                                    <p:cond delay="400"/>
                                  </p:stCondLst>
                                  <p:childTnLst>
                                    <p:set>
                                      <p:cBhvr>
                                        <p:cTn id="138" dur="1" fill="hold">
                                          <p:stCondLst>
                                            <p:cond delay="0"/>
                                          </p:stCondLst>
                                        </p:cTn>
                                        <p:tgtEl>
                                          <p:spTgt spid="46"/>
                                        </p:tgtEl>
                                        <p:attrNameLst>
                                          <p:attrName>style.visibility</p:attrName>
                                        </p:attrNameLst>
                                      </p:cBhvr>
                                      <p:to>
                                        <p:strVal val="visible"/>
                                      </p:to>
                                    </p:set>
                                    <p:animEffect transition="in" filter="wipe(left)">
                                      <p:cBhvr>
                                        <p:cTn id="1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0" grpId="0" animBg="1"/>
      <p:bldP spid="13" grpId="0" animBg="1"/>
      <p:bldP spid="14" grpId="0" animBg="1"/>
      <p:bldP spid="2" grpId="0" animBg="1"/>
      <p:bldP spid="17" grpId="0" animBg="1"/>
      <p:bldP spid="20" grpId="0" animBg="1"/>
      <p:bldP spid="21" grpId="0" animBg="1"/>
      <p:bldP spid="22" grpId="0" animBg="1"/>
      <p:bldP spid="23" grpId="0"/>
      <p:bldP spid="24" grpId="0"/>
      <p:bldP spid="25" grpId="0"/>
      <p:bldP spid="26" grpId="0"/>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44" grpId="0" animBg="1"/>
      <p:bldP spid="45" grpId="0" animBg="1"/>
      <p:bldP spid="46" grpId="0" animBg="1"/>
      <p:bldP spid="47" grpId="0" animBg="1"/>
      <p:bldP spid="48" grpId="0" animBg="1"/>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CE3A3A"/>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FEC202"/>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advTm="2662">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1</a:t>
            </a:r>
            <a:endParaRPr lang="zh-CN" altLang="en-US" sz="3000">
              <a:solidFill>
                <a:srgbClr val="CE3A3A"/>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3</a:t>
            </a:r>
            <a:endParaRPr lang="zh-CN" altLang="en-US" sz="3000">
              <a:solidFill>
                <a:srgbClr val="CE3A3A"/>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CE3A3A"/>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CE3A3A"/>
                </a:solidFill>
                <a:latin typeface="微软雅黑" pitchFamily="34" charset="-122"/>
                <a:ea typeface="微软雅黑" pitchFamily="34" charset="-122"/>
              </a:rPr>
              <a:t>2</a:t>
            </a:r>
            <a:endParaRPr lang="zh-CN" altLang="en-US" sz="3000">
              <a:solidFill>
                <a:srgbClr val="CE3A3A"/>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397120"/>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75000"/>
                    <a:lumOff val="25000"/>
                  </a:schemeClr>
                </a:solidFill>
                <a:latin typeface="微软雅黑" pitchFamily="34" charset="-122"/>
                <a:ea typeface="微软雅黑" pitchFamily="34" charset="-122"/>
              </a:rPr>
              <a:t>在这里。</a:t>
            </a:r>
          </a:p>
        </p:txBody>
      </p:sp>
    </p:spTree>
    <p:custDataLst>
      <p:tags r:id="rId1"/>
    </p:custDataLst>
    <p:extLst>
      <p:ext uri="{BB962C8B-B14F-4D97-AF65-F5344CB8AC3E}">
        <p14:creationId xmlns:p14="http://schemas.microsoft.com/office/powerpoint/2010/main" val="3046447607"/>
      </p:ext>
    </p:extLst>
  </p:cSld>
  <p:clrMapOvr>
    <a:masterClrMapping/>
  </p:clrMapOvr>
  <p:transition spd="slow" advTm="366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05</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3423627387"/>
      </p:ext>
    </p:extLst>
  </p:cSld>
  <p:clrMapOvr>
    <a:masterClrMapping/>
  </p:clrMapOvr>
  <p:transition spd="slow" advTm="775">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w="9525" cap="rnd">
            <a:solidFill>
              <a:schemeClr val="bg1">
                <a:lumMod val="65000"/>
              </a:schemeClr>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FEC202"/>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CE3A3A"/>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CE3A3A"/>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CE3A3A"/>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CE3A3A"/>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CE3A3A"/>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CE3A3A"/>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FEC20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CE3A3A"/>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advTm="1744">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CE3A3A"/>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CE3A3A"/>
                  </a:solidFill>
                  <a:latin typeface="Bebas" pitchFamily="2" charset="0"/>
                  <a:ea typeface="微软雅黑" pitchFamily="34" charset="-122"/>
                </a:rPr>
                <a:t>02</a:t>
              </a:r>
              <a:endParaRPr lang="zh-CN" altLang="en-US" sz="3100" b="1" kern="0">
                <a:solidFill>
                  <a:srgbClr val="CE3A3A"/>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CE3A3A"/>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01</a:t>
              </a:r>
              <a:endParaRPr lang="zh-CN" altLang="en-US" sz="3100" b="1" kern="0">
                <a:solidFill>
                  <a:srgbClr val="CE3A3A"/>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CE3A3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CE3A3A"/>
                  </a:solidFill>
                  <a:latin typeface="Bebas" pitchFamily="2" charset="0"/>
                  <a:ea typeface="微软雅黑" pitchFamily="34" charset="-122"/>
                </a:rPr>
                <a:t>03</a:t>
              </a:r>
              <a:endParaRPr lang="zh-CN" altLang="en-US" sz="3100" b="1" kern="0">
                <a:solidFill>
                  <a:srgbClr val="CE3A3A"/>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FEC20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advTm="293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FEC202"/>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CE3A3A"/>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advTm="254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6350">
            <a:solidFill>
              <a:schemeClr val="bg1">
                <a:lumMod val="65000"/>
              </a:schemeClr>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6350">
            <a:solidFill>
              <a:schemeClr val="bg1">
                <a:lumMod val="65000"/>
              </a:schemeClr>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8" y="5363981"/>
            <a:ext cx="3700981"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CE3A3A"/>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8" y="1916832"/>
            <a:ext cx="3700981" cy="319322"/>
          </a:xfrm>
          <a:prstGeom prst="rect">
            <a:avLst/>
          </a:prstGeom>
          <a:solidFill>
            <a:srgbClr val="CE3A3A"/>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CE3A3A"/>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custDataLst>
      <p:tags r:id="rId1"/>
    </p:custDataLst>
    <p:extLst>
      <p:ext uri="{BB962C8B-B14F-4D97-AF65-F5344CB8AC3E}">
        <p14:creationId xmlns:p14="http://schemas.microsoft.com/office/powerpoint/2010/main" val="3497081488"/>
      </p:ext>
    </p:extLst>
  </p:cSld>
  <p:clrMapOvr>
    <a:masterClrMapping/>
  </p:clrMapOvr>
  <p:transition spd="slow" advTm="747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0413" cy="6858000"/>
          </a:xfrm>
          <a:prstGeom prst="rect">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1918624"/>
            <a:ext cx="12192000" cy="3020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68404" y="909000"/>
            <a:ext cx="7055194" cy="2520000"/>
          </a:xfrm>
          <a:prstGeom prst="rect">
            <a:avLst/>
          </a:prstGeom>
          <a:solidFill>
            <a:srgbClr val="FEC2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0000" smtClean="0">
                <a:solidFill>
                  <a:prstClr val="white"/>
                </a:solidFill>
                <a:latin typeface="Bebas" pitchFamily="2" charset="0"/>
              </a:rPr>
              <a:t>THANKS !</a:t>
            </a:r>
            <a:endParaRPr lang="zh-CN" altLang="en-US" sz="10000">
              <a:solidFill>
                <a:prstClr val="white"/>
              </a:solidFill>
              <a:latin typeface="Bebas" pitchFamily="2" charset="0"/>
            </a:endParaRPr>
          </a:p>
        </p:txBody>
      </p:sp>
      <p:sp>
        <p:nvSpPr>
          <p:cNvPr id="12" name="直角三角形 11"/>
          <p:cNvSpPr/>
          <p:nvPr/>
        </p:nvSpPr>
        <p:spPr>
          <a:xfrm>
            <a:off x="9623598"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flipH="1">
            <a:off x="2299716" y="909000"/>
            <a:ext cx="268688" cy="1009624"/>
          </a:xfrm>
          <a:prstGeom prst="rtTriangle">
            <a:avLst/>
          </a:prstGeom>
          <a:solidFill>
            <a:srgbClr val="EEA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0"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56098" y="4227185"/>
            <a:ext cx="4135902" cy="0"/>
          </a:xfrm>
          <a:prstGeom prst="line">
            <a:avLst/>
          </a:prstGeom>
          <a:ln w="57150">
            <a:solidFill>
              <a:srgbClr val="B62C2C"/>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207510" y="3873242"/>
            <a:ext cx="3775393" cy="707886"/>
          </a:xfrm>
          <a:prstGeom prst="rect">
            <a:avLst/>
          </a:prstGeom>
          <a:noFill/>
        </p:spPr>
        <p:txBody>
          <a:bodyPr wrap="none" rtlCol="0">
            <a:spAutoFit/>
          </a:bodyPr>
          <a:lstStyle/>
          <a:p>
            <a:r>
              <a:rPr lang="zh-CN" altLang="en-US" sz="4000" smtClean="0">
                <a:solidFill>
                  <a:schemeClr val="tx1">
                    <a:lumMod val="65000"/>
                    <a:lumOff val="35000"/>
                  </a:schemeClr>
                </a:solidFill>
                <a:latin typeface="微软雅黑" pitchFamily="34" charset="-122"/>
                <a:ea typeface="微软雅黑" pitchFamily="34" charset="-122"/>
              </a:rPr>
              <a:t>谢谢观看与聆听</a:t>
            </a:r>
            <a:endParaRPr lang="zh-CN" altLang="en-US" sz="400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69944477"/>
      </p:ext>
    </p:extLst>
  </p:cSld>
  <p:clrMapOvr>
    <a:masterClrMapping/>
  </p:clrMapOvr>
  <p:transition spd="slow" advTm="2537">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ppt_y</p:attrName>
                                        </p:attrNameLst>
                                      </p:cBhvr>
                                      <p:tavLst>
                                        <p:tav tm="0">
                                          <p:val>
                                            <p:strVal val="#ppt_y+#ppt_h*1.125000"/>
                                          </p:val>
                                        </p:tav>
                                        <p:tav tm="100000">
                                          <p:val>
                                            <p:strVal val="#ppt_y"/>
                                          </p:val>
                                        </p:tav>
                                      </p:tavLst>
                                    </p:anim>
                                    <p:animEffect transition="in" filter="wipe(up)">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28" y="57729"/>
            <a:ext cx="11913358"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0"/>
            <a:ext cx="12190413" cy="6858000"/>
          </a:xfrm>
          <a:prstGeom prst="rect">
            <a:avLst/>
          </a:prstGeom>
          <a:pattFill prst="dk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7"/>
          <p:cNvSpPr>
            <a:spLocks/>
          </p:cNvSpPr>
          <p:nvPr/>
        </p:nvSpPr>
        <p:spPr bwMode="auto">
          <a:xfrm>
            <a:off x="-1" y="3573016"/>
            <a:ext cx="12190413" cy="3057934"/>
          </a:xfrm>
          <a:custGeom>
            <a:avLst/>
            <a:gdLst>
              <a:gd name="T0" fmla="*/ 1499 w 1499"/>
              <a:gd name="T1" fmla="*/ 222 h 376"/>
              <a:gd name="T2" fmla="*/ 786 w 1499"/>
              <a:gd name="T3" fmla="*/ 201 h 376"/>
              <a:gd name="T4" fmla="*/ 0 w 1499"/>
              <a:gd name="T5" fmla="*/ 0 h 376"/>
              <a:gd name="T6" fmla="*/ 0 w 1499"/>
              <a:gd name="T7" fmla="*/ 245 h 376"/>
              <a:gd name="T8" fmla="*/ 444 w 1499"/>
              <a:gd name="T9" fmla="*/ 346 h 376"/>
              <a:gd name="T10" fmla="*/ 843 w 1499"/>
              <a:gd name="T11" fmla="*/ 376 h 376"/>
              <a:gd name="T12" fmla="*/ 865 w 1499"/>
              <a:gd name="T13" fmla="*/ 376 h 376"/>
              <a:gd name="T14" fmla="*/ 1499 w 1499"/>
              <a:gd name="T15" fmla="*/ 291 h 376"/>
              <a:gd name="T16" fmla="*/ 1499 w 1499"/>
              <a:gd name="T17" fmla="*/ 22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9" h="376">
                <a:moveTo>
                  <a:pt x="1499" y="222"/>
                </a:moveTo>
                <a:cubicBezTo>
                  <a:pt x="1279" y="237"/>
                  <a:pt x="1034" y="231"/>
                  <a:pt x="786" y="201"/>
                </a:cubicBezTo>
                <a:cubicBezTo>
                  <a:pt x="471" y="162"/>
                  <a:pt x="200" y="90"/>
                  <a:pt x="0" y="0"/>
                </a:cubicBezTo>
                <a:cubicBezTo>
                  <a:pt x="0" y="245"/>
                  <a:pt x="0" y="245"/>
                  <a:pt x="0" y="245"/>
                </a:cubicBezTo>
                <a:cubicBezTo>
                  <a:pt x="140" y="289"/>
                  <a:pt x="289" y="323"/>
                  <a:pt x="444" y="346"/>
                </a:cubicBezTo>
                <a:cubicBezTo>
                  <a:pt x="580" y="366"/>
                  <a:pt x="713" y="375"/>
                  <a:pt x="843" y="376"/>
                </a:cubicBezTo>
                <a:cubicBezTo>
                  <a:pt x="850" y="376"/>
                  <a:pt x="858" y="376"/>
                  <a:pt x="865" y="376"/>
                </a:cubicBezTo>
                <a:cubicBezTo>
                  <a:pt x="1093" y="375"/>
                  <a:pt x="1307" y="345"/>
                  <a:pt x="1499" y="291"/>
                </a:cubicBezTo>
                <a:lnTo>
                  <a:pt x="1499" y="222"/>
                </a:lnTo>
                <a:close/>
              </a:path>
            </a:pathLst>
          </a:custGeom>
          <a:solidFill>
            <a:srgbClr val="CE3A3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p:cNvSpPr>
          <p:nvPr/>
        </p:nvSpPr>
        <p:spPr bwMode="auto">
          <a:xfrm>
            <a:off x="-1" y="5363469"/>
            <a:ext cx="12190413" cy="1494531"/>
          </a:xfrm>
          <a:custGeom>
            <a:avLst/>
            <a:gdLst>
              <a:gd name="T0" fmla="*/ 1499 w 1499"/>
              <a:gd name="T1" fmla="*/ 46 h 184"/>
              <a:gd name="T2" fmla="*/ 444 w 1499"/>
              <a:gd name="T3" fmla="*/ 101 h 184"/>
              <a:gd name="T4" fmla="*/ 0 w 1499"/>
              <a:gd name="T5" fmla="*/ 0 h 184"/>
              <a:gd name="T6" fmla="*/ 0 w 1499"/>
              <a:gd name="T7" fmla="*/ 184 h 184"/>
              <a:gd name="T8" fmla="*/ 1499 w 1499"/>
              <a:gd name="T9" fmla="*/ 184 h 184"/>
              <a:gd name="T10" fmla="*/ 1499 w 1499"/>
              <a:gd name="T11" fmla="*/ 46 h 184"/>
            </a:gdLst>
            <a:ahLst/>
            <a:cxnLst>
              <a:cxn ang="0">
                <a:pos x="T0" y="T1"/>
              </a:cxn>
              <a:cxn ang="0">
                <a:pos x="T2" y="T3"/>
              </a:cxn>
              <a:cxn ang="0">
                <a:pos x="T4" y="T5"/>
              </a:cxn>
              <a:cxn ang="0">
                <a:pos x="T6" y="T7"/>
              </a:cxn>
              <a:cxn ang="0">
                <a:pos x="T8" y="T9"/>
              </a:cxn>
              <a:cxn ang="0">
                <a:pos x="T10" y="T11"/>
              </a:cxn>
            </a:cxnLst>
            <a:rect l="0" t="0" r="r" b="b"/>
            <a:pathLst>
              <a:path w="1499" h="184">
                <a:moveTo>
                  <a:pt x="1499" y="46"/>
                </a:moveTo>
                <a:cubicBezTo>
                  <a:pt x="1192" y="133"/>
                  <a:pt x="827" y="157"/>
                  <a:pt x="444" y="101"/>
                </a:cubicBezTo>
                <a:cubicBezTo>
                  <a:pt x="289" y="78"/>
                  <a:pt x="140" y="44"/>
                  <a:pt x="0" y="0"/>
                </a:cubicBezTo>
                <a:cubicBezTo>
                  <a:pt x="0" y="184"/>
                  <a:pt x="0" y="184"/>
                  <a:pt x="0" y="184"/>
                </a:cubicBezTo>
                <a:cubicBezTo>
                  <a:pt x="1499" y="184"/>
                  <a:pt x="1499" y="184"/>
                  <a:pt x="1499" y="184"/>
                </a:cubicBezTo>
                <a:lnTo>
                  <a:pt x="1499" y="46"/>
                </a:lnTo>
                <a:close/>
              </a:path>
            </a:pathLst>
          </a:custGeom>
          <a:solidFill>
            <a:srgbClr val="FEC20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8128888" y="909000"/>
            <a:ext cx="3059262" cy="2520000"/>
            <a:chOff x="8128888" y="909000"/>
            <a:chExt cx="3059262" cy="2520000"/>
          </a:xfrm>
        </p:grpSpPr>
        <p:sp>
          <p:nvSpPr>
            <p:cNvPr id="22" name="矩形 21"/>
            <p:cNvSpPr/>
            <p:nvPr/>
          </p:nvSpPr>
          <p:spPr>
            <a:xfrm>
              <a:off x="8399462" y="909000"/>
              <a:ext cx="2520000" cy="2520000"/>
            </a:xfrm>
            <a:prstGeom prst="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5000" smtClean="0">
                  <a:solidFill>
                    <a:prstClr val="white"/>
                  </a:solidFill>
                  <a:latin typeface="Bebas" pitchFamily="2" charset="0"/>
                </a:rPr>
                <a:t>01</a:t>
              </a:r>
              <a:endParaRPr lang="zh-CN" altLang="en-US" sz="15000">
                <a:solidFill>
                  <a:prstClr val="white"/>
                </a:solidFill>
                <a:latin typeface="Bebas" pitchFamily="2" charset="0"/>
              </a:endParaRPr>
            </a:p>
          </p:txBody>
        </p:sp>
        <p:sp>
          <p:nvSpPr>
            <p:cNvPr id="23" name="直角三角形 22"/>
            <p:cNvSpPr/>
            <p:nvPr/>
          </p:nvSpPr>
          <p:spPr>
            <a:xfrm>
              <a:off x="10919462" y="909000"/>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H="1" flipV="1">
              <a:off x="8128888" y="2419376"/>
              <a:ext cx="268688" cy="1009624"/>
            </a:xfrm>
            <a:prstGeom prst="rtTriangle">
              <a:avLst/>
            </a:prstGeom>
            <a:solidFill>
              <a:srgbClr val="B62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8027451" y="3873242"/>
            <a:ext cx="3262432" cy="707886"/>
          </a:xfrm>
          <a:prstGeom prst="rect">
            <a:avLst/>
          </a:prstGeom>
          <a:noFill/>
        </p:spPr>
        <p:txBody>
          <a:bodyPr wrap="none" rtlCol="0">
            <a:spAutoFit/>
          </a:bodyPr>
          <a:lstStyle/>
          <a:p>
            <a:r>
              <a:rPr lang="zh-CN" altLang="en-US" sz="4000">
                <a:solidFill>
                  <a:schemeClr val="tx1">
                    <a:lumMod val="75000"/>
                    <a:lumOff val="25000"/>
                  </a:schemeClr>
                </a:solidFill>
                <a:latin typeface="微软雅黑" pitchFamily="34" charset="-122"/>
                <a:ea typeface="微软雅黑" pitchFamily="34" charset="-122"/>
              </a:rPr>
              <a:t>年度工作概述</a:t>
            </a:r>
          </a:p>
        </p:txBody>
      </p:sp>
    </p:spTree>
    <p:extLst>
      <p:ext uri="{BB962C8B-B14F-4D97-AF65-F5344CB8AC3E}">
        <p14:creationId xmlns:p14="http://schemas.microsoft.com/office/powerpoint/2010/main" val="2007713644"/>
      </p:ext>
    </p:extLst>
  </p:cSld>
  <p:clrMapOvr>
    <a:masterClrMapping/>
  </p:clrMapOvr>
  <p:transition spd="slow" advTm="1385">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1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p:tgtEl>
                                          <p:spTgt spid="25"/>
                                        </p:tgtEl>
                                        <p:attrNameLst>
                                          <p:attrName>ppt_y</p:attrName>
                                        </p:attrNameLst>
                                      </p:cBhvr>
                                      <p:tavLst>
                                        <p:tav tm="0">
                                          <p:val>
                                            <p:strVal val="#ppt_y+#ppt_h*1.125000"/>
                                          </p:val>
                                        </p:tav>
                                        <p:tav tm="100000">
                                          <p:val>
                                            <p:strVal val="#ppt_y"/>
                                          </p:val>
                                        </p:tav>
                                      </p:tavLst>
                                    </p:anim>
                                    <p:animEffect transition="in" filter="wipe(up)">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829059215"/>
      </p:ext>
    </p:extLst>
  </p:cSld>
  <p:clrMapOvr>
    <a:masterClrMapping/>
  </p:clrMapOvr>
  <p:transition spd="slow" advTm="3233">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CE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066714159"/>
      </p:ext>
    </p:extLst>
  </p:cSld>
  <p:clrMapOvr>
    <a:masterClrMapping/>
  </p:clrMapOvr>
  <p:transition spd="slow" advTm="3808">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CE3A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B6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FEC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EA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advTm="3979">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FEC202"/>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advTm="5997">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441789"/>
            <a:ext cx="344835" cy="1716156"/>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CE3A3A"/>
                </a:solidFill>
                <a:latin typeface="Bebas" pitchFamily="2" charset="0"/>
              </a:rPr>
              <a:t>192,058,473</a:t>
            </a:r>
            <a:endParaRPr lang="zh-CN" altLang="en-US" sz="2800">
              <a:solidFill>
                <a:srgbClr val="CE3A3A"/>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FFE699"/>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FEC202"/>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CE3A3A"/>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2709626198"/>
      </p:ext>
    </p:extLst>
  </p:cSld>
  <p:clrMapOvr>
    <a:masterClrMapping/>
  </p:clrMapOvr>
  <p:transition spd="slow" advTm="7782">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TIMING" val="|1.6"/>
</p:tagLst>
</file>

<file path=ppt/tags/tag11.xml><?xml version="1.0" encoding="utf-8"?>
<p:tagLst xmlns:a="http://schemas.openxmlformats.org/drawingml/2006/main" xmlns:r="http://schemas.openxmlformats.org/officeDocument/2006/relationships" xmlns:p="http://schemas.openxmlformats.org/presentationml/2006/main">
  <p:tag name="TIMING" val="|1.1"/>
</p:tagLst>
</file>

<file path=ppt/tags/tag12.xml><?xml version="1.0" encoding="utf-8"?>
<p:tagLst xmlns:a="http://schemas.openxmlformats.org/drawingml/2006/main" xmlns:r="http://schemas.openxmlformats.org/officeDocument/2006/relationships" xmlns:p="http://schemas.openxmlformats.org/presentationml/2006/main">
  <p:tag name="TIMING" val="|1.4"/>
</p:tagLst>
</file>

<file path=ppt/tags/tag13.xml><?xml version="1.0" encoding="utf-8"?>
<p:tagLst xmlns:a="http://schemas.openxmlformats.org/drawingml/2006/main" xmlns:r="http://schemas.openxmlformats.org/officeDocument/2006/relationships" xmlns:p="http://schemas.openxmlformats.org/presentationml/2006/main">
  <p:tag name="TIMING" val="|1.2"/>
</p:tagLst>
</file>

<file path=ppt/tags/tag14.xml><?xml version="1.0" encoding="utf-8"?>
<p:tagLst xmlns:a="http://schemas.openxmlformats.org/drawingml/2006/main" xmlns:r="http://schemas.openxmlformats.org/officeDocument/2006/relationships" xmlns:p="http://schemas.openxmlformats.org/presentationml/2006/main">
  <p:tag name="TIMING" val="|1.1"/>
</p:tagLst>
</file>

<file path=ppt/tags/tag15.xml><?xml version="1.0" encoding="utf-8"?>
<p:tagLst xmlns:a="http://schemas.openxmlformats.org/drawingml/2006/main" xmlns:r="http://schemas.openxmlformats.org/officeDocument/2006/relationships" xmlns:p="http://schemas.openxmlformats.org/presentationml/2006/main">
  <p:tag name="TIMING" val="|1.2|1.6|1|0.9|0.7"/>
</p:tagLst>
</file>

<file path=ppt/tags/tag2.xml><?xml version="1.0" encoding="utf-8"?>
<p:tagLst xmlns:a="http://schemas.openxmlformats.org/drawingml/2006/main" xmlns:r="http://schemas.openxmlformats.org/officeDocument/2006/relationships" xmlns:p="http://schemas.openxmlformats.org/presentationml/2006/main">
  <p:tag name="TIMING" val="|1"/>
</p:tagLst>
</file>

<file path=ppt/tags/tag3.xml><?xml version="1.0" encoding="utf-8"?>
<p:tagLst xmlns:a="http://schemas.openxmlformats.org/drawingml/2006/main" xmlns:r="http://schemas.openxmlformats.org/officeDocument/2006/relationships" xmlns:p="http://schemas.openxmlformats.org/presentationml/2006/main">
  <p:tag name="TIMING" val="|1.2"/>
</p:tagLst>
</file>

<file path=ppt/tags/tag4.xml><?xml version="1.0" encoding="utf-8"?>
<p:tagLst xmlns:a="http://schemas.openxmlformats.org/drawingml/2006/main" xmlns:r="http://schemas.openxmlformats.org/officeDocument/2006/relationships" xmlns:p="http://schemas.openxmlformats.org/presentationml/2006/main">
  <p:tag name="TIMING" val="|1.4|1.7|1.2|0.7|0.6|0.5"/>
</p:tagLst>
</file>

<file path=ppt/tags/tag5.xml><?xml version="1.0" encoding="utf-8"?>
<p:tagLst xmlns:a="http://schemas.openxmlformats.org/drawingml/2006/main" xmlns:r="http://schemas.openxmlformats.org/officeDocument/2006/relationships" xmlns:p="http://schemas.openxmlformats.org/presentationml/2006/main">
  <p:tag name="TIMING" val="|0.8|1.1"/>
</p:tagLst>
</file>

<file path=ppt/tags/tag6.xml><?xml version="1.0" encoding="utf-8"?>
<p:tagLst xmlns:a="http://schemas.openxmlformats.org/drawingml/2006/main" xmlns:r="http://schemas.openxmlformats.org/officeDocument/2006/relationships" xmlns:p="http://schemas.openxmlformats.org/presentationml/2006/main">
  <p:tag name="TIMING" val="|1.5|2.8|2.2|2.2"/>
</p:tagLst>
</file>

<file path=ppt/tags/tag7.xml><?xml version="1.0" encoding="utf-8"?>
<p:tagLst xmlns:a="http://schemas.openxmlformats.org/drawingml/2006/main" xmlns:r="http://schemas.openxmlformats.org/officeDocument/2006/relationships" xmlns:p="http://schemas.openxmlformats.org/presentationml/2006/main">
  <p:tag name="TIMING" val="|1.8"/>
</p:tagLst>
</file>

<file path=ppt/tags/tag8.xml><?xml version="1.0" encoding="utf-8"?>
<p:tagLst xmlns:a="http://schemas.openxmlformats.org/drawingml/2006/main" xmlns:r="http://schemas.openxmlformats.org/officeDocument/2006/relationships" xmlns:p="http://schemas.openxmlformats.org/presentationml/2006/main">
  <p:tag name="TIMING" val="|1.2|1.5"/>
</p:tagLst>
</file>

<file path=ppt/tags/tag9.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387</TotalTime>
  <Words>3324</Words>
  <Application>Microsoft Office PowerPoint</Application>
  <PresentationFormat>自定义</PresentationFormat>
  <Paragraphs>394</Paragraphs>
  <Slides>38</Slides>
  <Notes>37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38</vt:i4>
      </vt:variant>
    </vt:vector>
  </HeadingPairs>
  <TitlesOfParts>
    <vt:vector size="47" baseType="lpstr">
      <vt:lpstr>Arial</vt:lpstr>
      <vt:lpstr>宋体</vt:lpstr>
      <vt:lpstr>Impact</vt:lpstr>
      <vt:lpstr>微软雅黑</vt:lpstr>
      <vt:lpstr>굴림</vt:lpstr>
      <vt:lpstr>华文黑体</vt:lpstr>
      <vt:lpstr>Bebas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53</cp:revision>
  <dcterms:created xsi:type="dcterms:W3CDTF">2014-12-25T08:17:45Z</dcterms:created>
  <dcterms:modified xsi:type="dcterms:W3CDTF">2016-08-22T03:44:49Z</dcterms:modified>
</cp:coreProperties>
</file>