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7" r:id="rId20"/>
    <p:sldId id="276" r:id="rId21"/>
    <p:sldId id="278" r:id="rId22"/>
    <p:sldId id="280" r:id="rId23"/>
    <p:sldId id="282" r:id="rId24"/>
    <p:sldId id="281" r:id="rId25"/>
    <p:sldId id="284" r:id="rId26"/>
    <p:sldId id="283" r:id="rId27"/>
    <p:sldId id="285" r:id="rId28"/>
    <p:sldId id="286" r:id="rId29"/>
    <p:sldId id="287" r:id="rId30"/>
    <p:sldId id="288" r:id="rId31"/>
    <p:sldId id="289" r:id="rId32"/>
    <p:sldId id="291" r:id="rId33"/>
    <p:sldId id="290" r:id="rId34"/>
    <p:sldId id="292" r:id="rId35"/>
    <p:sldId id="294" r:id="rId36"/>
    <p:sldId id="295" r:id="rId37"/>
    <p:sldId id="293" r:id="rId38"/>
    <p:sldId id="296" r:id="rId39"/>
    <p:sldId id="297" r:id="rId40"/>
  </p:sldIdLst>
  <p:sldSz cx="9144000" cy="5143500" type="screen16x9"/>
  <p:notesSz cx="6858000" cy="9144000"/>
  <p:embeddedFontLst>
    <p:embeddedFont>
      <p:font typeface="方正兰亭粗黑_GBK" panose="02010600030101010101" charset="-122"/>
      <p:regular r:id="rId42"/>
    </p:embeddedFont>
    <p:embeddedFont>
      <p:font typeface="GulimChe" panose="020B0604020202020204" charset="-127"/>
      <p:regular r:id="rId43"/>
    </p:embeddedFont>
    <p:embeddedFont>
      <p:font typeface="Watford DB"/>
      <p:regular r:id="rId44"/>
    </p:embeddedFont>
    <p:embeddedFont>
      <p:font typeface="微软雅黑" panose="020B0503020204020204" pitchFamily="34" charset="-122"/>
      <p:regular r:id="rId45"/>
      <p:bold r:id="rId46"/>
    </p:embeddedFont>
    <p:embeddedFont>
      <p:font typeface="方正兰亭细黑_GBK" panose="02010600030101010101" charset="-122"/>
      <p:regular r:id="rId47"/>
    </p:embeddedFont>
    <p:embeddedFont>
      <p:font typeface="Xcelsion" panose="02010600030101010101"/>
      <p:regular r:id="rId48"/>
    </p:embeddedFont>
    <p:embeddedFont>
      <p:font typeface="Gulim" panose="020B0604020202020204" charset="-127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方正启笛简体" panose="02010600030101010101" charset="-122"/>
      <p:regular r:id="rId54"/>
    </p:embeddedFont>
    <p:embeddedFont>
      <p:font typeface="方正兰亭黑简体" panose="02010600030101010101" charset="-122"/>
      <p:regular r:id="rId55"/>
    </p:embeddedFont>
  </p:embeddedFontLst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0402"/>
    <a:srgbClr val="890101"/>
    <a:srgbClr val="FD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79" autoAdjust="0"/>
    <p:restoredTop sz="94660"/>
  </p:normalViewPr>
  <p:slideViewPr>
    <p:cSldViewPr snapToGrid="0">
      <p:cViewPr>
        <p:scale>
          <a:sx n="91" d="100"/>
          <a:sy n="91" d="100"/>
        </p:scale>
        <p:origin x="-2370" y="-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009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46B229-C3D0-490A-94EF-0BA417CDBADC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5C7C7-FCC0-473E-8738-608D4B0E5BD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968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023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78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8764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07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7772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084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3524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0798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8427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3436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000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031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3795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1614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36519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8346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1871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6787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53046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1988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2947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322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52063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7184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34733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93607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04609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2852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0083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73563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8419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8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151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3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722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0277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11675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35C7C7-FCC0-473E-8738-608D4B0E5BD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158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26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689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0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65766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38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659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337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34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397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862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59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8BADC-223E-4B67-8644-73A37A1C6771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0B0C9-2E4F-403F-AFC7-78145EEC2A6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08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jpe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6.png"/><Relationship Id="rId10" Type="http://schemas.openxmlformats.org/officeDocument/2006/relationships/image" Target="../media/image16.png"/><Relationship Id="rId4" Type="http://schemas.openxmlformats.org/officeDocument/2006/relationships/image" Target="../media/image2.jpe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4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6.png"/><Relationship Id="rId10" Type="http://schemas.openxmlformats.org/officeDocument/2006/relationships/image" Target="../media/image22.png"/><Relationship Id="rId4" Type="http://schemas.openxmlformats.org/officeDocument/2006/relationships/image" Target="../media/image2.jpe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4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.jpeg"/><Relationship Id="rId7" Type="http://schemas.openxmlformats.org/officeDocument/2006/relationships/image" Target="../media/image37.png"/><Relationship Id="rId12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6.png"/><Relationship Id="rId10" Type="http://schemas.openxmlformats.org/officeDocument/2006/relationships/image" Target="../media/image40.png"/><Relationship Id="rId4" Type="http://schemas.openxmlformats.org/officeDocument/2006/relationships/image" Target="../media/image2.jpeg"/><Relationship Id="rId9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.jpe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.jpe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4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57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4.jpe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4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jpe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4.jpe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6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4.jpeg"/><Relationship Id="rId7" Type="http://schemas.openxmlformats.org/officeDocument/2006/relationships/image" Target="../media/image6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png"/><Relationship Id="rId5" Type="http://schemas.openxmlformats.org/officeDocument/2006/relationships/image" Target="../media/image6.png"/><Relationship Id="rId4" Type="http://schemas.openxmlformats.org/officeDocument/2006/relationships/image" Target="../media/image2.jpeg"/><Relationship Id="rId9" Type="http://schemas.openxmlformats.org/officeDocument/2006/relationships/image" Target="../media/image7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董\Desktop\2457331_093321077371_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429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65456" y="2080541"/>
            <a:ext cx="375134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D20402"/>
                </a:solidFill>
                <a:latin typeface="Xcelsion" pitchFamily="2" charset="0"/>
              </a:rPr>
              <a:t>2016</a:t>
            </a:r>
            <a:endParaRPr lang="zh-CN" altLang="en-US" sz="8000" dirty="0">
              <a:solidFill>
                <a:srgbClr val="D20402"/>
              </a:solidFill>
              <a:latin typeface="Xcelsion" pitchFamily="2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227283"/>
            <a:ext cx="9144000" cy="2612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8" name="Picture 4" descr="F:\0PPT素材\图片333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2600"/>
            <a:ext cx="9144000" cy="85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847217" y="3258253"/>
            <a:ext cx="5636479" cy="584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77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年终总结暨新年计划</a:t>
            </a:r>
            <a:r>
              <a:rPr lang="en-US" altLang="zh-CN" sz="32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PPT</a:t>
            </a:r>
            <a:r>
              <a:rPr lang="zh-CN" altLang="en-US" sz="3200" dirty="0" smtClean="0">
                <a:solidFill>
                  <a:schemeClr val="bg1"/>
                </a:solidFill>
                <a:latin typeface="方正兰亭粗黑_GBK" pitchFamily="2" charset="-122"/>
                <a:ea typeface="方正兰亭粗黑_GBK" pitchFamily="2" charset="-122"/>
              </a:rPr>
              <a:t>模板</a:t>
            </a:r>
            <a:endParaRPr lang="zh-CN" altLang="en-US" sz="3200" dirty="0">
              <a:solidFill>
                <a:schemeClr val="bg1"/>
              </a:solidFill>
              <a:latin typeface="方正兰亭粗黑_GBK" pitchFamily="2" charset="-122"/>
              <a:ea typeface="方正兰亭粗黑_GBK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197265" y="4383311"/>
            <a:ext cx="2749471" cy="40011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在这里输入贵公司名称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4507" y="4653700"/>
            <a:ext cx="4394986" cy="40011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Enter the name of your company in here</a:t>
            </a:r>
            <a:endParaRPr lang="en-US" altLang="zh-CN" sz="2000" dirty="0"/>
          </a:p>
        </p:txBody>
      </p:sp>
      <p:sp>
        <p:nvSpPr>
          <p:cNvPr id="12" name="椭圆 2"/>
          <p:cNvSpPr>
            <a:spLocks noChangeArrowheads="1"/>
          </p:cNvSpPr>
          <p:nvPr/>
        </p:nvSpPr>
        <p:spPr bwMode="auto">
          <a:xfrm>
            <a:off x="-642937" y="3983831"/>
            <a:ext cx="7739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" name="椭圆 18"/>
          <p:cNvSpPr>
            <a:spLocks noChangeArrowheads="1"/>
          </p:cNvSpPr>
          <p:nvPr/>
        </p:nvSpPr>
        <p:spPr bwMode="auto">
          <a:xfrm>
            <a:off x="-835818" y="3983831"/>
            <a:ext cx="7739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" name="椭圆 19"/>
          <p:cNvSpPr>
            <a:spLocks noChangeArrowheads="1"/>
          </p:cNvSpPr>
          <p:nvPr/>
        </p:nvSpPr>
        <p:spPr bwMode="auto">
          <a:xfrm>
            <a:off x="-1020366" y="3983831"/>
            <a:ext cx="77391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" name="椭圆 20"/>
          <p:cNvSpPr>
            <a:spLocks noChangeArrowheads="1"/>
          </p:cNvSpPr>
          <p:nvPr/>
        </p:nvSpPr>
        <p:spPr bwMode="auto">
          <a:xfrm>
            <a:off x="-1213247" y="3983831"/>
            <a:ext cx="76200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椭圆 21"/>
          <p:cNvSpPr>
            <a:spLocks noChangeArrowheads="1"/>
          </p:cNvSpPr>
          <p:nvPr/>
        </p:nvSpPr>
        <p:spPr bwMode="auto">
          <a:xfrm>
            <a:off x="-1429941" y="3986212"/>
            <a:ext cx="77391" cy="7620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" name="椭圆 22"/>
          <p:cNvSpPr>
            <a:spLocks noChangeArrowheads="1"/>
          </p:cNvSpPr>
          <p:nvPr/>
        </p:nvSpPr>
        <p:spPr bwMode="auto">
          <a:xfrm>
            <a:off x="-642937" y="3982642"/>
            <a:ext cx="7739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" name="椭圆 23"/>
          <p:cNvSpPr>
            <a:spLocks noChangeArrowheads="1"/>
          </p:cNvSpPr>
          <p:nvPr/>
        </p:nvSpPr>
        <p:spPr bwMode="auto">
          <a:xfrm>
            <a:off x="-835818" y="3982642"/>
            <a:ext cx="7739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" name="椭圆 24"/>
          <p:cNvSpPr>
            <a:spLocks noChangeArrowheads="1"/>
          </p:cNvSpPr>
          <p:nvPr/>
        </p:nvSpPr>
        <p:spPr bwMode="auto">
          <a:xfrm>
            <a:off x="-1020366" y="3982642"/>
            <a:ext cx="77391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" name="椭圆 25"/>
          <p:cNvSpPr>
            <a:spLocks noChangeArrowheads="1"/>
          </p:cNvSpPr>
          <p:nvPr/>
        </p:nvSpPr>
        <p:spPr bwMode="auto">
          <a:xfrm>
            <a:off x="-1213247" y="3982642"/>
            <a:ext cx="76200" cy="7739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" name="椭圆 26"/>
          <p:cNvSpPr>
            <a:spLocks noChangeArrowheads="1"/>
          </p:cNvSpPr>
          <p:nvPr/>
        </p:nvSpPr>
        <p:spPr bwMode="auto">
          <a:xfrm>
            <a:off x="-1429941" y="3983831"/>
            <a:ext cx="77391" cy="7739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322145" y="5447445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7" name="背景三 一首节奏轻快的纯音乐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726897" y="1229890"/>
            <a:ext cx="609600" cy="609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7717" y="1957431"/>
            <a:ext cx="4740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 smtClean="0">
                <a:solidFill>
                  <a:srgbClr val="C00000"/>
                </a:solidFill>
                <a:latin typeface="方正启笛简体" panose="02000000000000000000" pitchFamily="2" charset="-122"/>
                <a:ea typeface="方正启笛简体" panose="02000000000000000000" pitchFamily="2" charset="-122"/>
              </a:rPr>
              <a:t>奔跑吧</a:t>
            </a:r>
            <a:endParaRPr lang="zh-CN" altLang="en-US" sz="9600" dirty="0">
              <a:solidFill>
                <a:srgbClr val="C00000"/>
              </a:solidFill>
              <a:latin typeface="方正启笛简体" panose="02000000000000000000" pitchFamily="2" charset="-122"/>
              <a:ea typeface="方正启笛简体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1377" y="4748591"/>
            <a:ext cx="3683060" cy="30777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itchFamily="2" charset="-122"/>
                <a:cs typeface="+mn-cs"/>
              </a:defRPr>
            </a:lvl9pPr>
          </a:lstStyle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旺旺：丫丫精饰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https://cyppt.taobao.com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59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053">
        <p14:vortex dir="r"/>
      </p:transition>
    </mc:Choice>
    <mc:Fallback xmlns="">
      <p:transition spd="slow" advTm="605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39" showWhenStopped="0">
                <p:cTn id="3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/>
      <p:bldP spid="9" grpId="0"/>
      <p:bldP spid="10" grpId="0"/>
      <p:bldP spid="11" grpId="0"/>
      <p:bldP spid="6" grpId="0"/>
    </p:bldLst>
  </p:timing>
  <p:extLst mod="1">
    <p:ext uri="{E180D4A7-C9FB-4DFB-919C-405C955672EB}">
      <p14:showEvtLst xmlns:p14="http://schemas.microsoft.com/office/powerpoint/2010/main">
        <p14:playEvt time="0" objId="7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行业分析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Rectangle 157"/>
          <p:cNvSpPr/>
          <p:nvPr/>
        </p:nvSpPr>
        <p:spPr>
          <a:xfrm>
            <a:off x="5804436" y="1920470"/>
            <a:ext cx="1937888" cy="338023"/>
          </a:xfrm>
          <a:prstGeom prst="rect">
            <a:avLst/>
          </a:prstGeom>
          <a:solidFill>
            <a:srgbClr val="D204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10253F"/>
              </a:solidFill>
              <a:cs typeface="Arial" charset="0"/>
            </a:endParaRPr>
          </a:p>
        </p:txBody>
      </p:sp>
      <p:cxnSp>
        <p:nvCxnSpPr>
          <p:cNvPr id="31" name="Straight Connector 298"/>
          <p:cNvCxnSpPr/>
          <p:nvPr/>
        </p:nvCxnSpPr>
        <p:spPr>
          <a:xfrm>
            <a:off x="3148012" y="3188691"/>
            <a:ext cx="2629597" cy="1200"/>
          </a:xfrm>
          <a:prstGeom prst="line">
            <a:avLst/>
          </a:prstGeom>
          <a:ln w="19050" cap="rnd">
            <a:solidFill>
              <a:srgbClr val="D2040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97"/>
          <p:cNvCxnSpPr/>
          <p:nvPr/>
        </p:nvCxnSpPr>
        <p:spPr>
          <a:xfrm>
            <a:off x="3312596" y="3758633"/>
            <a:ext cx="2436139" cy="1199"/>
          </a:xfrm>
          <a:prstGeom prst="line">
            <a:avLst/>
          </a:prstGeom>
          <a:ln w="19050" cap="rnd">
            <a:solidFill>
              <a:srgbClr val="D2040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152"/>
          <p:cNvCxnSpPr/>
          <p:nvPr/>
        </p:nvCxnSpPr>
        <p:spPr>
          <a:xfrm flipH="1">
            <a:off x="1281970" y="1704129"/>
            <a:ext cx="1319478" cy="1906779"/>
          </a:xfrm>
          <a:prstGeom prst="line">
            <a:avLst/>
          </a:prstGeom>
          <a:ln w="12700">
            <a:solidFill>
              <a:srgbClr val="D20402"/>
            </a:solidFill>
            <a:headEnd type="arrow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54"/>
          <p:cNvSpPr txBox="1">
            <a:spLocks noChangeArrowheads="1"/>
          </p:cNvSpPr>
          <p:nvPr/>
        </p:nvSpPr>
        <p:spPr bwMode="auto">
          <a:xfrm rot="18300000">
            <a:off x="613228" y="2448284"/>
            <a:ext cx="246207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  <a:cs typeface="Calibri" pitchFamily="34" charset="0"/>
              </a:rPr>
              <a:t>点击此处添加文本详细的内容</a:t>
            </a:r>
            <a:endParaRPr lang="en-GB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  <a:cs typeface="Calibri" pitchFamily="34" charset="0"/>
            </a:endParaRPr>
          </a:p>
        </p:txBody>
      </p:sp>
      <p:grpSp>
        <p:nvGrpSpPr>
          <p:cNvPr id="51" name="Group 162"/>
          <p:cNvGrpSpPr>
            <a:grpSpLocks noChangeAspect="1"/>
          </p:cNvGrpSpPr>
          <p:nvPr/>
        </p:nvGrpSpPr>
        <p:grpSpPr>
          <a:xfrm>
            <a:off x="1246909" y="1632749"/>
            <a:ext cx="2887559" cy="2626213"/>
            <a:chOff x="1457325" y="1144588"/>
            <a:chExt cx="4314825" cy="3924301"/>
          </a:xfrm>
          <a:solidFill>
            <a:srgbClr val="D2040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3608388" y="1374776"/>
              <a:ext cx="1952625" cy="3524250"/>
            </a:xfrm>
            <a:custGeom>
              <a:avLst/>
              <a:gdLst/>
              <a:ahLst/>
              <a:cxnLst>
                <a:cxn ang="0">
                  <a:pos x="216" y="187"/>
                </a:cxn>
                <a:cxn ang="0">
                  <a:pos x="104" y="24"/>
                </a:cxn>
                <a:cxn ang="0">
                  <a:pos x="7379" y="10633"/>
                </a:cxn>
                <a:cxn ang="0">
                  <a:pos x="7267" y="10470"/>
                </a:cxn>
                <a:cxn ang="0">
                  <a:pos x="7156" y="10307"/>
                </a:cxn>
                <a:cxn ang="0">
                  <a:pos x="7044" y="10143"/>
                </a:cxn>
                <a:cxn ang="0">
                  <a:pos x="6932" y="9980"/>
                </a:cxn>
                <a:cxn ang="0">
                  <a:pos x="6819" y="9817"/>
                </a:cxn>
                <a:cxn ang="0">
                  <a:pos x="6707" y="9654"/>
                </a:cxn>
                <a:cxn ang="0">
                  <a:pos x="6596" y="9491"/>
                </a:cxn>
                <a:cxn ang="0">
                  <a:pos x="6484" y="9328"/>
                </a:cxn>
                <a:cxn ang="0">
                  <a:pos x="6372" y="9165"/>
                </a:cxn>
                <a:cxn ang="0">
                  <a:pos x="6260" y="9001"/>
                </a:cxn>
                <a:cxn ang="0">
                  <a:pos x="6148" y="8838"/>
                </a:cxn>
                <a:cxn ang="0">
                  <a:pos x="6036" y="8674"/>
                </a:cxn>
                <a:cxn ang="0">
                  <a:pos x="5924" y="8511"/>
                </a:cxn>
                <a:cxn ang="0">
                  <a:pos x="5476" y="7858"/>
                </a:cxn>
                <a:cxn ang="0">
                  <a:pos x="5365" y="7695"/>
                </a:cxn>
                <a:cxn ang="0">
                  <a:pos x="5253" y="7532"/>
                </a:cxn>
                <a:cxn ang="0">
                  <a:pos x="5141" y="7369"/>
                </a:cxn>
                <a:cxn ang="0">
                  <a:pos x="5029" y="7206"/>
                </a:cxn>
                <a:cxn ang="0">
                  <a:pos x="4916" y="7042"/>
                </a:cxn>
                <a:cxn ang="0">
                  <a:pos x="4804" y="6879"/>
                </a:cxn>
                <a:cxn ang="0">
                  <a:pos x="4693" y="6716"/>
                </a:cxn>
                <a:cxn ang="0">
                  <a:pos x="4581" y="6553"/>
                </a:cxn>
                <a:cxn ang="0">
                  <a:pos x="4469" y="6389"/>
                </a:cxn>
                <a:cxn ang="0">
                  <a:pos x="4357" y="6226"/>
                </a:cxn>
                <a:cxn ang="0">
                  <a:pos x="4245" y="6063"/>
                </a:cxn>
                <a:cxn ang="0">
                  <a:pos x="4134" y="5899"/>
                </a:cxn>
                <a:cxn ang="0">
                  <a:pos x="4022" y="5736"/>
                </a:cxn>
                <a:cxn ang="0">
                  <a:pos x="3573" y="5084"/>
                </a:cxn>
                <a:cxn ang="0">
                  <a:pos x="3462" y="4920"/>
                </a:cxn>
                <a:cxn ang="0">
                  <a:pos x="3350" y="4757"/>
                </a:cxn>
                <a:cxn ang="0">
                  <a:pos x="3238" y="4594"/>
                </a:cxn>
                <a:cxn ang="0">
                  <a:pos x="3126" y="4431"/>
                </a:cxn>
                <a:cxn ang="0">
                  <a:pos x="3014" y="4268"/>
                </a:cxn>
                <a:cxn ang="0">
                  <a:pos x="2901" y="4105"/>
                </a:cxn>
                <a:cxn ang="0">
                  <a:pos x="2790" y="3940"/>
                </a:cxn>
                <a:cxn ang="0">
                  <a:pos x="2678" y="3777"/>
                </a:cxn>
                <a:cxn ang="0">
                  <a:pos x="2566" y="3614"/>
                </a:cxn>
                <a:cxn ang="0">
                  <a:pos x="2454" y="3451"/>
                </a:cxn>
                <a:cxn ang="0">
                  <a:pos x="2342" y="3288"/>
                </a:cxn>
                <a:cxn ang="0">
                  <a:pos x="2231" y="3125"/>
                </a:cxn>
                <a:cxn ang="0">
                  <a:pos x="2119" y="2962"/>
                </a:cxn>
                <a:cxn ang="0">
                  <a:pos x="2006" y="2798"/>
                </a:cxn>
                <a:cxn ang="0">
                  <a:pos x="1670" y="2309"/>
                </a:cxn>
                <a:cxn ang="0">
                  <a:pos x="1559" y="2146"/>
                </a:cxn>
                <a:cxn ang="0">
                  <a:pos x="1447" y="1983"/>
                </a:cxn>
                <a:cxn ang="0">
                  <a:pos x="1335" y="1819"/>
                </a:cxn>
                <a:cxn ang="0">
                  <a:pos x="1223" y="1655"/>
                </a:cxn>
                <a:cxn ang="0">
                  <a:pos x="1111" y="1492"/>
                </a:cxn>
                <a:cxn ang="0">
                  <a:pos x="999" y="1329"/>
                </a:cxn>
                <a:cxn ang="0">
                  <a:pos x="887" y="1166"/>
                </a:cxn>
                <a:cxn ang="0">
                  <a:pos x="775" y="1003"/>
                </a:cxn>
                <a:cxn ang="0">
                  <a:pos x="663" y="839"/>
                </a:cxn>
                <a:cxn ang="0">
                  <a:pos x="551" y="676"/>
                </a:cxn>
                <a:cxn ang="0">
                  <a:pos x="439" y="513"/>
                </a:cxn>
                <a:cxn ang="0">
                  <a:pos x="328" y="350"/>
                </a:cxn>
              </a:cxnLst>
              <a:rect l="0" t="0" r="r" b="b"/>
              <a:pathLst>
                <a:path w="7379" h="13324">
                  <a:moveTo>
                    <a:pt x="216" y="187"/>
                  </a:moveTo>
                  <a:lnTo>
                    <a:pt x="0" y="265"/>
                  </a:lnTo>
                  <a:lnTo>
                    <a:pt x="0" y="237"/>
                  </a:lnTo>
                  <a:lnTo>
                    <a:pt x="199" y="163"/>
                  </a:lnTo>
                  <a:lnTo>
                    <a:pt x="216" y="187"/>
                  </a:lnTo>
                  <a:close/>
                  <a:moveTo>
                    <a:pt x="104" y="24"/>
                  </a:moveTo>
                  <a:lnTo>
                    <a:pt x="0" y="61"/>
                  </a:lnTo>
                  <a:lnTo>
                    <a:pt x="0" y="32"/>
                  </a:lnTo>
                  <a:lnTo>
                    <a:pt x="87" y="0"/>
                  </a:lnTo>
                  <a:lnTo>
                    <a:pt x="104" y="24"/>
                  </a:lnTo>
                  <a:close/>
                  <a:moveTo>
                    <a:pt x="7379" y="10633"/>
                  </a:moveTo>
                  <a:lnTo>
                    <a:pt x="0" y="13324"/>
                  </a:lnTo>
                  <a:lnTo>
                    <a:pt x="0" y="13294"/>
                  </a:lnTo>
                  <a:lnTo>
                    <a:pt x="7364" y="10610"/>
                  </a:lnTo>
                  <a:lnTo>
                    <a:pt x="7379" y="10633"/>
                  </a:lnTo>
                  <a:close/>
                  <a:moveTo>
                    <a:pt x="7267" y="10470"/>
                  </a:moveTo>
                  <a:lnTo>
                    <a:pt x="0" y="13119"/>
                  </a:lnTo>
                  <a:lnTo>
                    <a:pt x="0" y="13091"/>
                  </a:lnTo>
                  <a:lnTo>
                    <a:pt x="7252" y="10447"/>
                  </a:lnTo>
                  <a:lnTo>
                    <a:pt x="7267" y="10470"/>
                  </a:lnTo>
                  <a:close/>
                  <a:moveTo>
                    <a:pt x="7156" y="10307"/>
                  </a:moveTo>
                  <a:lnTo>
                    <a:pt x="0" y="12915"/>
                  </a:lnTo>
                  <a:lnTo>
                    <a:pt x="0" y="12887"/>
                  </a:lnTo>
                  <a:lnTo>
                    <a:pt x="7139" y="10284"/>
                  </a:lnTo>
                  <a:lnTo>
                    <a:pt x="7156" y="10307"/>
                  </a:lnTo>
                  <a:close/>
                  <a:moveTo>
                    <a:pt x="7044" y="10143"/>
                  </a:moveTo>
                  <a:lnTo>
                    <a:pt x="0" y="12711"/>
                  </a:lnTo>
                  <a:lnTo>
                    <a:pt x="0" y="12683"/>
                  </a:lnTo>
                  <a:lnTo>
                    <a:pt x="7027" y="10121"/>
                  </a:lnTo>
                  <a:lnTo>
                    <a:pt x="7044" y="10143"/>
                  </a:lnTo>
                  <a:close/>
                  <a:moveTo>
                    <a:pt x="6932" y="9980"/>
                  </a:moveTo>
                  <a:lnTo>
                    <a:pt x="0" y="12508"/>
                  </a:lnTo>
                  <a:lnTo>
                    <a:pt x="0" y="12478"/>
                  </a:lnTo>
                  <a:lnTo>
                    <a:pt x="6915" y="9958"/>
                  </a:lnTo>
                  <a:lnTo>
                    <a:pt x="6932" y="9980"/>
                  </a:lnTo>
                  <a:close/>
                  <a:moveTo>
                    <a:pt x="6819" y="9817"/>
                  </a:moveTo>
                  <a:lnTo>
                    <a:pt x="0" y="12304"/>
                  </a:lnTo>
                  <a:lnTo>
                    <a:pt x="0" y="12274"/>
                  </a:lnTo>
                  <a:lnTo>
                    <a:pt x="6804" y="9794"/>
                  </a:lnTo>
                  <a:lnTo>
                    <a:pt x="6819" y="9817"/>
                  </a:lnTo>
                  <a:close/>
                  <a:moveTo>
                    <a:pt x="6707" y="9654"/>
                  </a:moveTo>
                  <a:lnTo>
                    <a:pt x="0" y="12099"/>
                  </a:lnTo>
                  <a:lnTo>
                    <a:pt x="0" y="12070"/>
                  </a:lnTo>
                  <a:lnTo>
                    <a:pt x="6692" y="9630"/>
                  </a:lnTo>
                  <a:lnTo>
                    <a:pt x="6707" y="9654"/>
                  </a:lnTo>
                  <a:close/>
                  <a:moveTo>
                    <a:pt x="6596" y="9491"/>
                  </a:moveTo>
                  <a:lnTo>
                    <a:pt x="0" y="11895"/>
                  </a:lnTo>
                  <a:lnTo>
                    <a:pt x="0" y="11867"/>
                  </a:lnTo>
                  <a:lnTo>
                    <a:pt x="6580" y="9467"/>
                  </a:lnTo>
                  <a:lnTo>
                    <a:pt x="6596" y="9491"/>
                  </a:lnTo>
                  <a:close/>
                  <a:moveTo>
                    <a:pt x="6484" y="9328"/>
                  </a:moveTo>
                  <a:lnTo>
                    <a:pt x="0" y="11691"/>
                  </a:lnTo>
                  <a:lnTo>
                    <a:pt x="0" y="11663"/>
                  </a:lnTo>
                  <a:lnTo>
                    <a:pt x="6468" y="9304"/>
                  </a:lnTo>
                  <a:lnTo>
                    <a:pt x="6484" y="9328"/>
                  </a:lnTo>
                  <a:close/>
                  <a:moveTo>
                    <a:pt x="6372" y="9165"/>
                  </a:moveTo>
                  <a:lnTo>
                    <a:pt x="0" y="11487"/>
                  </a:lnTo>
                  <a:lnTo>
                    <a:pt x="0" y="11458"/>
                  </a:lnTo>
                  <a:lnTo>
                    <a:pt x="6356" y="9141"/>
                  </a:lnTo>
                  <a:lnTo>
                    <a:pt x="6372" y="9165"/>
                  </a:lnTo>
                  <a:close/>
                  <a:moveTo>
                    <a:pt x="6260" y="9001"/>
                  </a:moveTo>
                  <a:lnTo>
                    <a:pt x="0" y="11284"/>
                  </a:lnTo>
                  <a:lnTo>
                    <a:pt x="0" y="11254"/>
                  </a:lnTo>
                  <a:lnTo>
                    <a:pt x="6245" y="8978"/>
                  </a:lnTo>
                  <a:lnTo>
                    <a:pt x="6260" y="9001"/>
                  </a:lnTo>
                  <a:close/>
                  <a:moveTo>
                    <a:pt x="6148" y="8838"/>
                  </a:moveTo>
                  <a:lnTo>
                    <a:pt x="0" y="11079"/>
                  </a:lnTo>
                  <a:lnTo>
                    <a:pt x="0" y="11050"/>
                  </a:lnTo>
                  <a:lnTo>
                    <a:pt x="6132" y="8815"/>
                  </a:lnTo>
                  <a:lnTo>
                    <a:pt x="6148" y="8838"/>
                  </a:lnTo>
                  <a:close/>
                  <a:moveTo>
                    <a:pt x="6036" y="8674"/>
                  </a:moveTo>
                  <a:lnTo>
                    <a:pt x="0" y="10875"/>
                  </a:lnTo>
                  <a:lnTo>
                    <a:pt x="0" y="10846"/>
                  </a:lnTo>
                  <a:lnTo>
                    <a:pt x="6020" y="8651"/>
                  </a:lnTo>
                  <a:lnTo>
                    <a:pt x="6036" y="8674"/>
                  </a:lnTo>
                  <a:close/>
                  <a:moveTo>
                    <a:pt x="5924" y="8511"/>
                  </a:moveTo>
                  <a:lnTo>
                    <a:pt x="0" y="10671"/>
                  </a:lnTo>
                  <a:lnTo>
                    <a:pt x="0" y="10643"/>
                  </a:lnTo>
                  <a:lnTo>
                    <a:pt x="5908" y="8488"/>
                  </a:lnTo>
                  <a:lnTo>
                    <a:pt x="5924" y="8511"/>
                  </a:lnTo>
                  <a:close/>
                  <a:moveTo>
                    <a:pt x="5476" y="7858"/>
                  </a:moveTo>
                  <a:lnTo>
                    <a:pt x="0" y="9855"/>
                  </a:lnTo>
                  <a:lnTo>
                    <a:pt x="0" y="9826"/>
                  </a:lnTo>
                  <a:lnTo>
                    <a:pt x="5461" y="7836"/>
                  </a:lnTo>
                  <a:lnTo>
                    <a:pt x="5476" y="7858"/>
                  </a:lnTo>
                  <a:close/>
                  <a:moveTo>
                    <a:pt x="5365" y="7695"/>
                  </a:moveTo>
                  <a:lnTo>
                    <a:pt x="0" y="9651"/>
                  </a:lnTo>
                  <a:lnTo>
                    <a:pt x="0" y="9622"/>
                  </a:lnTo>
                  <a:lnTo>
                    <a:pt x="5349" y="7672"/>
                  </a:lnTo>
                  <a:lnTo>
                    <a:pt x="5365" y="7695"/>
                  </a:lnTo>
                  <a:close/>
                  <a:moveTo>
                    <a:pt x="5253" y="7532"/>
                  </a:moveTo>
                  <a:lnTo>
                    <a:pt x="0" y="9447"/>
                  </a:lnTo>
                  <a:lnTo>
                    <a:pt x="0" y="9418"/>
                  </a:lnTo>
                  <a:lnTo>
                    <a:pt x="5237" y="7509"/>
                  </a:lnTo>
                  <a:lnTo>
                    <a:pt x="5253" y="7532"/>
                  </a:lnTo>
                  <a:close/>
                  <a:moveTo>
                    <a:pt x="5141" y="7369"/>
                  </a:moveTo>
                  <a:lnTo>
                    <a:pt x="0" y="9243"/>
                  </a:lnTo>
                  <a:lnTo>
                    <a:pt x="0" y="9214"/>
                  </a:lnTo>
                  <a:lnTo>
                    <a:pt x="5124" y="7345"/>
                  </a:lnTo>
                  <a:lnTo>
                    <a:pt x="5141" y="7369"/>
                  </a:lnTo>
                  <a:close/>
                  <a:moveTo>
                    <a:pt x="5029" y="7206"/>
                  </a:moveTo>
                  <a:lnTo>
                    <a:pt x="0" y="9038"/>
                  </a:lnTo>
                  <a:lnTo>
                    <a:pt x="0" y="9010"/>
                  </a:lnTo>
                  <a:lnTo>
                    <a:pt x="5013" y="7182"/>
                  </a:lnTo>
                  <a:lnTo>
                    <a:pt x="5029" y="7206"/>
                  </a:lnTo>
                  <a:close/>
                  <a:moveTo>
                    <a:pt x="4916" y="7042"/>
                  </a:moveTo>
                  <a:lnTo>
                    <a:pt x="0" y="8834"/>
                  </a:lnTo>
                  <a:lnTo>
                    <a:pt x="0" y="8806"/>
                  </a:lnTo>
                  <a:lnTo>
                    <a:pt x="4901" y="7019"/>
                  </a:lnTo>
                  <a:lnTo>
                    <a:pt x="4916" y="7042"/>
                  </a:lnTo>
                  <a:close/>
                  <a:moveTo>
                    <a:pt x="4804" y="6879"/>
                  </a:moveTo>
                  <a:lnTo>
                    <a:pt x="0" y="8631"/>
                  </a:lnTo>
                  <a:lnTo>
                    <a:pt x="0" y="8602"/>
                  </a:lnTo>
                  <a:lnTo>
                    <a:pt x="4789" y="6856"/>
                  </a:lnTo>
                  <a:lnTo>
                    <a:pt x="4804" y="6879"/>
                  </a:lnTo>
                  <a:close/>
                  <a:moveTo>
                    <a:pt x="4693" y="6716"/>
                  </a:moveTo>
                  <a:lnTo>
                    <a:pt x="0" y="8427"/>
                  </a:lnTo>
                  <a:lnTo>
                    <a:pt x="0" y="8398"/>
                  </a:lnTo>
                  <a:lnTo>
                    <a:pt x="4677" y="6692"/>
                  </a:lnTo>
                  <a:lnTo>
                    <a:pt x="4693" y="6716"/>
                  </a:lnTo>
                  <a:close/>
                  <a:moveTo>
                    <a:pt x="4581" y="6553"/>
                  </a:moveTo>
                  <a:lnTo>
                    <a:pt x="0" y="8223"/>
                  </a:lnTo>
                  <a:lnTo>
                    <a:pt x="0" y="8193"/>
                  </a:lnTo>
                  <a:lnTo>
                    <a:pt x="4565" y="6529"/>
                  </a:lnTo>
                  <a:lnTo>
                    <a:pt x="4581" y="6553"/>
                  </a:lnTo>
                  <a:close/>
                  <a:moveTo>
                    <a:pt x="4469" y="6389"/>
                  </a:moveTo>
                  <a:lnTo>
                    <a:pt x="0" y="8018"/>
                  </a:lnTo>
                  <a:lnTo>
                    <a:pt x="0" y="7990"/>
                  </a:lnTo>
                  <a:lnTo>
                    <a:pt x="4453" y="6366"/>
                  </a:lnTo>
                  <a:lnTo>
                    <a:pt x="4469" y="6389"/>
                  </a:lnTo>
                  <a:close/>
                  <a:moveTo>
                    <a:pt x="4357" y="6226"/>
                  </a:moveTo>
                  <a:lnTo>
                    <a:pt x="0" y="7814"/>
                  </a:lnTo>
                  <a:lnTo>
                    <a:pt x="0" y="7786"/>
                  </a:lnTo>
                  <a:lnTo>
                    <a:pt x="4342" y="6203"/>
                  </a:lnTo>
                  <a:lnTo>
                    <a:pt x="4357" y="6226"/>
                  </a:lnTo>
                  <a:close/>
                  <a:moveTo>
                    <a:pt x="4245" y="6063"/>
                  </a:moveTo>
                  <a:lnTo>
                    <a:pt x="0" y="7610"/>
                  </a:lnTo>
                  <a:lnTo>
                    <a:pt x="0" y="7582"/>
                  </a:lnTo>
                  <a:lnTo>
                    <a:pt x="4229" y="6040"/>
                  </a:lnTo>
                  <a:lnTo>
                    <a:pt x="4245" y="6063"/>
                  </a:lnTo>
                  <a:close/>
                  <a:moveTo>
                    <a:pt x="4134" y="5899"/>
                  </a:moveTo>
                  <a:lnTo>
                    <a:pt x="0" y="7407"/>
                  </a:lnTo>
                  <a:lnTo>
                    <a:pt x="0" y="7378"/>
                  </a:lnTo>
                  <a:lnTo>
                    <a:pt x="4117" y="5877"/>
                  </a:lnTo>
                  <a:lnTo>
                    <a:pt x="4134" y="5899"/>
                  </a:lnTo>
                  <a:close/>
                  <a:moveTo>
                    <a:pt x="4022" y="5736"/>
                  </a:moveTo>
                  <a:lnTo>
                    <a:pt x="0" y="7203"/>
                  </a:lnTo>
                  <a:lnTo>
                    <a:pt x="0" y="7173"/>
                  </a:lnTo>
                  <a:lnTo>
                    <a:pt x="4005" y="5714"/>
                  </a:lnTo>
                  <a:lnTo>
                    <a:pt x="4022" y="5736"/>
                  </a:lnTo>
                  <a:close/>
                  <a:moveTo>
                    <a:pt x="3573" y="5084"/>
                  </a:moveTo>
                  <a:lnTo>
                    <a:pt x="0" y="6386"/>
                  </a:lnTo>
                  <a:lnTo>
                    <a:pt x="0" y="6358"/>
                  </a:lnTo>
                  <a:lnTo>
                    <a:pt x="3558" y="5061"/>
                  </a:lnTo>
                  <a:lnTo>
                    <a:pt x="3573" y="5084"/>
                  </a:lnTo>
                  <a:close/>
                  <a:moveTo>
                    <a:pt x="3462" y="4920"/>
                  </a:moveTo>
                  <a:lnTo>
                    <a:pt x="0" y="6183"/>
                  </a:lnTo>
                  <a:lnTo>
                    <a:pt x="0" y="6153"/>
                  </a:lnTo>
                  <a:lnTo>
                    <a:pt x="3446" y="4897"/>
                  </a:lnTo>
                  <a:lnTo>
                    <a:pt x="3462" y="4920"/>
                  </a:lnTo>
                  <a:close/>
                  <a:moveTo>
                    <a:pt x="3350" y="4757"/>
                  </a:moveTo>
                  <a:lnTo>
                    <a:pt x="0" y="5979"/>
                  </a:lnTo>
                  <a:lnTo>
                    <a:pt x="0" y="5949"/>
                  </a:lnTo>
                  <a:lnTo>
                    <a:pt x="3334" y="4734"/>
                  </a:lnTo>
                  <a:lnTo>
                    <a:pt x="3350" y="4757"/>
                  </a:lnTo>
                  <a:close/>
                  <a:moveTo>
                    <a:pt x="3238" y="4594"/>
                  </a:moveTo>
                  <a:lnTo>
                    <a:pt x="0" y="5774"/>
                  </a:lnTo>
                  <a:lnTo>
                    <a:pt x="0" y="5745"/>
                  </a:lnTo>
                  <a:lnTo>
                    <a:pt x="3221" y="4570"/>
                  </a:lnTo>
                  <a:lnTo>
                    <a:pt x="3238" y="4594"/>
                  </a:lnTo>
                  <a:close/>
                  <a:moveTo>
                    <a:pt x="3126" y="4431"/>
                  </a:moveTo>
                  <a:lnTo>
                    <a:pt x="0" y="5570"/>
                  </a:lnTo>
                  <a:lnTo>
                    <a:pt x="0" y="5542"/>
                  </a:lnTo>
                  <a:lnTo>
                    <a:pt x="3110" y="4407"/>
                  </a:lnTo>
                  <a:lnTo>
                    <a:pt x="3126" y="4431"/>
                  </a:lnTo>
                  <a:close/>
                  <a:moveTo>
                    <a:pt x="3014" y="4268"/>
                  </a:moveTo>
                  <a:lnTo>
                    <a:pt x="0" y="5366"/>
                  </a:lnTo>
                  <a:lnTo>
                    <a:pt x="0" y="5338"/>
                  </a:lnTo>
                  <a:lnTo>
                    <a:pt x="2998" y="4244"/>
                  </a:lnTo>
                  <a:lnTo>
                    <a:pt x="3014" y="4268"/>
                  </a:lnTo>
                  <a:close/>
                  <a:moveTo>
                    <a:pt x="2901" y="4105"/>
                  </a:moveTo>
                  <a:lnTo>
                    <a:pt x="0" y="5162"/>
                  </a:lnTo>
                  <a:lnTo>
                    <a:pt x="0" y="5133"/>
                  </a:lnTo>
                  <a:lnTo>
                    <a:pt x="2886" y="4081"/>
                  </a:lnTo>
                  <a:lnTo>
                    <a:pt x="2901" y="4105"/>
                  </a:lnTo>
                  <a:close/>
                  <a:moveTo>
                    <a:pt x="2790" y="3940"/>
                  </a:moveTo>
                  <a:lnTo>
                    <a:pt x="0" y="4959"/>
                  </a:lnTo>
                  <a:lnTo>
                    <a:pt x="0" y="4929"/>
                  </a:lnTo>
                  <a:lnTo>
                    <a:pt x="2774" y="3918"/>
                  </a:lnTo>
                  <a:lnTo>
                    <a:pt x="2790" y="3940"/>
                  </a:lnTo>
                  <a:close/>
                  <a:moveTo>
                    <a:pt x="2678" y="3777"/>
                  </a:moveTo>
                  <a:lnTo>
                    <a:pt x="0" y="4754"/>
                  </a:lnTo>
                  <a:lnTo>
                    <a:pt x="0" y="4725"/>
                  </a:lnTo>
                  <a:lnTo>
                    <a:pt x="2662" y="3755"/>
                  </a:lnTo>
                  <a:lnTo>
                    <a:pt x="2678" y="3777"/>
                  </a:lnTo>
                  <a:close/>
                  <a:moveTo>
                    <a:pt x="2566" y="3614"/>
                  </a:moveTo>
                  <a:lnTo>
                    <a:pt x="0" y="4550"/>
                  </a:lnTo>
                  <a:lnTo>
                    <a:pt x="0" y="4521"/>
                  </a:lnTo>
                  <a:lnTo>
                    <a:pt x="2550" y="3591"/>
                  </a:lnTo>
                  <a:lnTo>
                    <a:pt x="2566" y="3614"/>
                  </a:lnTo>
                  <a:close/>
                  <a:moveTo>
                    <a:pt x="2454" y="3451"/>
                  </a:moveTo>
                  <a:lnTo>
                    <a:pt x="0" y="4346"/>
                  </a:lnTo>
                  <a:lnTo>
                    <a:pt x="0" y="4318"/>
                  </a:lnTo>
                  <a:lnTo>
                    <a:pt x="2439" y="3428"/>
                  </a:lnTo>
                  <a:lnTo>
                    <a:pt x="2454" y="3451"/>
                  </a:lnTo>
                  <a:close/>
                  <a:moveTo>
                    <a:pt x="2342" y="3288"/>
                  </a:moveTo>
                  <a:lnTo>
                    <a:pt x="0" y="4142"/>
                  </a:lnTo>
                  <a:lnTo>
                    <a:pt x="0" y="4113"/>
                  </a:lnTo>
                  <a:lnTo>
                    <a:pt x="2327" y="3265"/>
                  </a:lnTo>
                  <a:lnTo>
                    <a:pt x="2342" y="3288"/>
                  </a:lnTo>
                  <a:close/>
                  <a:moveTo>
                    <a:pt x="2231" y="3125"/>
                  </a:moveTo>
                  <a:lnTo>
                    <a:pt x="0" y="3938"/>
                  </a:lnTo>
                  <a:lnTo>
                    <a:pt x="0" y="3909"/>
                  </a:lnTo>
                  <a:lnTo>
                    <a:pt x="2214" y="3102"/>
                  </a:lnTo>
                  <a:lnTo>
                    <a:pt x="2231" y="3125"/>
                  </a:lnTo>
                  <a:close/>
                  <a:moveTo>
                    <a:pt x="2119" y="2962"/>
                  </a:moveTo>
                  <a:lnTo>
                    <a:pt x="0" y="3734"/>
                  </a:lnTo>
                  <a:lnTo>
                    <a:pt x="0" y="3705"/>
                  </a:lnTo>
                  <a:lnTo>
                    <a:pt x="2102" y="2939"/>
                  </a:lnTo>
                  <a:lnTo>
                    <a:pt x="2119" y="2962"/>
                  </a:lnTo>
                  <a:close/>
                  <a:moveTo>
                    <a:pt x="2006" y="2798"/>
                  </a:moveTo>
                  <a:lnTo>
                    <a:pt x="0" y="3530"/>
                  </a:lnTo>
                  <a:lnTo>
                    <a:pt x="0" y="3501"/>
                  </a:lnTo>
                  <a:lnTo>
                    <a:pt x="1990" y="2776"/>
                  </a:lnTo>
                  <a:lnTo>
                    <a:pt x="2006" y="2798"/>
                  </a:lnTo>
                  <a:close/>
                  <a:moveTo>
                    <a:pt x="1670" y="2309"/>
                  </a:moveTo>
                  <a:lnTo>
                    <a:pt x="0" y="2918"/>
                  </a:lnTo>
                  <a:lnTo>
                    <a:pt x="0" y="2889"/>
                  </a:lnTo>
                  <a:lnTo>
                    <a:pt x="1655" y="2285"/>
                  </a:lnTo>
                  <a:lnTo>
                    <a:pt x="1670" y="2309"/>
                  </a:lnTo>
                  <a:close/>
                  <a:moveTo>
                    <a:pt x="1559" y="2146"/>
                  </a:moveTo>
                  <a:lnTo>
                    <a:pt x="0" y="2713"/>
                  </a:lnTo>
                  <a:lnTo>
                    <a:pt x="0" y="2685"/>
                  </a:lnTo>
                  <a:lnTo>
                    <a:pt x="1543" y="2122"/>
                  </a:lnTo>
                  <a:lnTo>
                    <a:pt x="1559" y="2146"/>
                  </a:lnTo>
                  <a:close/>
                  <a:moveTo>
                    <a:pt x="1447" y="1983"/>
                  </a:moveTo>
                  <a:lnTo>
                    <a:pt x="0" y="2510"/>
                  </a:lnTo>
                  <a:lnTo>
                    <a:pt x="0" y="2481"/>
                  </a:lnTo>
                  <a:lnTo>
                    <a:pt x="1431" y="1959"/>
                  </a:lnTo>
                  <a:lnTo>
                    <a:pt x="1447" y="1983"/>
                  </a:lnTo>
                  <a:close/>
                  <a:moveTo>
                    <a:pt x="1335" y="1819"/>
                  </a:moveTo>
                  <a:lnTo>
                    <a:pt x="0" y="2306"/>
                  </a:lnTo>
                  <a:lnTo>
                    <a:pt x="0" y="2277"/>
                  </a:lnTo>
                  <a:lnTo>
                    <a:pt x="1319" y="1796"/>
                  </a:lnTo>
                  <a:lnTo>
                    <a:pt x="1335" y="1819"/>
                  </a:lnTo>
                  <a:close/>
                  <a:moveTo>
                    <a:pt x="1223" y="1655"/>
                  </a:moveTo>
                  <a:lnTo>
                    <a:pt x="0" y="2102"/>
                  </a:lnTo>
                  <a:lnTo>
                    <a:pt x="0" y="2072"/>
                  </a:lnTo>
                  <a:lnTo>
                    <a:pt x="1207" y="1633"/>
                  </a:lnTo>
                  <a:lnTo>
                    <a:pt x="1223" y="1655"/>
                  </a:lnTo>
                  <a:close/>
                  <a:moveTo>
                    <a:pt x="1111" y="1492"/>
                  </a:moveTo>
                  <a:lnTo>
                    <a:pt x="0" y="1898"/>
                  </a:lnTo>
                  <a:lnTo>
                    <a:pt x="0" y="1868"/>
                  </a:lnTo>
                  <a:lnTo>
                    <a:pt x="1095" y="1469"/>
                  </a:lnTo>
                  <a:lnTo>
                    <a:pt x="1111" y="1492"/>
                  </a:lnTo>
                  <a:close/>
                  <a:moveTo>
                    <a:pt x="999" y="1329"/>
                  </a:moveTo>
                  <a:lnTo>
                    <a:pt x="0" y="1693"/>
                  </a:lnTo>
                  <a:lnTo>
                    <a:pt x="0" y="1665"/>
                  </a:lnTo>
                  <a:lnTo>
                    <a:pt x="983" y="1306"/>
                  </a:lnTo>
                  <a:lnTo>
                    <a:pt x="999" y="1329"/>
                  </a:lnTo>
                  <a:close/>
                  <a:moveTo>
                    <a:pt x="887" y="1166"/>
                  </a:moveTo>
                  <a:lnTo>
                    <a:pt x="0" y="1489"/>
                  </a:lnTo>
                  <a:lnTo>
                    <a:pt x="0" y="1461"/>
                  </a:lnTo>
                  <a:lnTo>
                    <a:pt x="871" y="1143"/>
                  </a:lnTo>
                  <a:lnTo>
                    <a:pt x="887" y="1166"/>
                  </a:lnTo>
                  <a:close/>
                  <a:moveTo>
                    <a:pt x="775" y="1003"/>
                  </a:moveTo>
                  <a:lnTo>
                    <a:pt x="0" y="1285"/>
                  </a:lnTo>
                  <a:lnTo>
                    <a:pt x="0" y="1257"/>
                  </a:lnTo>
                  <a:lnTo>
                    <a:pt x="759" y="980"/>
                  </a:lnTo>
                  <a:lnTo>
                    <a:pt x="775" y="1003"/>
                  </a:lnTo>
                  <a:close/>
                  <a:moveTo>
                    <a:pt x="663" y="839"/>
                  </a:moveTo>
                  <a:lnTo>
                    <a:pt x="0" y="1082"/>
                  </a:lnTo>
                  <a:lnTo>
                    <a:pt x="0" y="1052"/>
                  </a:lnTo>
                  <a:lnTo>
                    <a:pt x="648" y="817"/>
                  </a:lnTo>
                  <a:lnTo>
                    <a:pt x="663" y="839"/>
                  </a:lnTo>
                  <a:close/>
                  <a:moveTo>
                    <a:pt x="551" y="676"/>
                  </a:moveTo>
                  <a:lnTo>
                    <a:pt x="0" y="878"/>
                  </a:lnTo>
                  <a:lnTo>
                    <a:pt x="0" y="848"/>
                  </a:lnTo>
                  <a:lnTo>
                    <a:pt x="536" y="654"/>
                  </a:lnTo>
                  <a:lnTo>
                    <a:pt x="551" y="676"/>
                  </a:lnTo>
                  <a:close/>
                  <a:moveTo>
                    <a:pt x="439" y="513"/>
                  </a:moveTo>
                  <a:lnTo>
                    <a:pt x="0" y="673"/>
                  </a:lnTo>
                  <a:lnTo>
                    <a:pt x="0" y="644"/>
                  </a:lnTo>
                  <a:lnTo>
                    <a:pt x="424" y="490"/>
                  </a:lnTo>
                  <a:lnTo>
                    <a:pt x="439" y="513"/>
                  </a:lnTo>
                  <a:close/>
                  <a:moveTo>
                    <a:pt x="328" y="350"/>
                  </a:moveTo>
                  <a:lnTo>
                    <a:pt x="0" y="469"/>
                  </a:lnTo>
                  <a:lnTo>
                    <a:pt x="0" y="441"/>
                  </a:lnTo>
                  <a:lnTo>
                    <a:pt x="311" y="326"/>
                  </a:lnTo>
                  <a:lnTo>
                    <a:pt x="328" y="3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08388" y="2841626"/>
              <a:ext cx="1035050" cy="384175"/>
            </a:xfrm>
            <a:custGeom>
              <a:avLst/>
              <a:gdLst/>
              <a:ahLst/>
              <a:cxnLst>
                <a:cxn ang="0">
                  <a:pos x="3909" y="23"/>
                </a:cxn>
                <a:cxn ang="0">
                  <a:pos x="0" y="1448"/>
                </a:cxn>
                <a:cxn ang="0">
                  <a:pos x="0" y="1419"/>
                </a:cxn>
                <a:cxn ang="0">
                  <a:pos x="3893" y="0"/>
                </a:cxn>
                <a:cxn ang="0">
                  <a:pos x="3909" y="23"/>
                </a:cxn>
              </a:cxnLst>
              <a:rect l="0" t="0" r="r" b="b"/>
              <a:pathLst>
                <a:path w="3909" h="1448">
                  <a:moveTo>
                    <a:pt x="3909" y="23"/>
                  </a:moveTo>
                  <a:lnTo>
                    <a:pt x="0" y="1448"/>
                  </a:lnTo>
                  <a:lnTo>
                    <a:pt x="0" y="1419"/>
                  </a:lnTo>
                  <a:lnTo>
                    <a:pt x="3893" y="0"/>
                  </a:lnTo>
                  <a:lnTo>
                    <a:pt x="3909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4" name="Freeform 8"/>
            <p:cNvSpPr>
              <a:spLocks/>
            </p:cNvSpPr>
            <p:nvPr/>
          </p:nvSpPr>
          <p:spPr bwMode="auto">
            <a:xfrm>
              <a:off x="3148013" y="1163638"/>
              <a:ext cx="596900" cy="858838"/>
            </a:xfrm>
            <a:custGeom>
              <a:avLst/>
              <a:gdLst/>
              <a:ahLst/>
              <a:cxnLst>
                <a:cxn ang="0">
                  <a:pos x="2257" y="39"/>
                </a:cxn>
                <a:cxn ang="0">
                  <a:pos x="56" y="3249"/>
                </a:cxn>
                <a:cxn ang="0">
                  <a:pos x="0" y="3211"/>
                </a:cxn>
                <a:cxn ang="0">
                  <a:pos x="2201" y="0"/>
                </a:cxn>
                <a:cxn ang="0">
                  <a:pos x="2257" y="39"/>
                </a:cxn>
              </a:cxnLst>
              <a:rect l="0" t="0" r="r" b="b"/>
              <a:pathLst>
                <a:path w="2257" h="3249">
                  <a:moveTo>
                    <a:pt x="2257" y="39"/>
                  </a:moveTo>
                  <a:lnTo>
                    <a:pt x="56" y="3249"/>
                  </a:lnTo>
                  <a:lnTo>
                    <a:pt x="0" y="3211"/>
                  </a:lnTo>
                  <a:lnTo>
                    <a:pt x="2201" y="0"/>
                  </a:lnTo>
                  <a:lnTo>
                    <a:pt x="2257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5" name="Freeform 9"/>
            <p:cNvSpPr>
              <a:spLocks/>
            </p:cNvSpPr>
            <p:nvPr/>
          </p:nvSpPr>
          <p:spPr bwMode="auto">
            <a:xfrm>
              <a:off x="2630488" y="2063751"/>
              <a:ext cx="496888" cy="712788"/>
            </a:xfrm>
            <a:custGeom>
              <a:avLst/>
              <a:gdLst/>
              <a:ahLst/>
              <a:cxnLst>
                <a:cxn ang="0">
                  <a:pos x="1877" y="38"/>
                </a:cxn>
                <a:cxn ang="0">
                  <a:pos x="56" y="2694"/>
                </a:cxn>
                <a:cxn ang="0">
                  <a:pos x="0" y="2655"/>
                </a:cxn>
                <a:cxn ang="0">
                  <a:pos x="1821" y="0"/>
                </a:cxn>
                <a:cxn ang="0">
                  <a:pos x="1877" y="38"/>
                </a:cxn>
              </a:cxnLst>
              <a:rect l="0" t="0" r="r" b="b"/>
              <a:pathLst>
                <a:path w="1877" h="2694">
                  <a:moveTo>
                    <a:pt x="1877" y="38"/>
                  </a:moveTo>
                  <a:lnTo>
                    <a:pt x="56" y="2694"/>
                  </a:lnTo>
                  <a:lnTo>
                    <a:pt x="0" y="2655"/>
                  </a:lnTo>
                  <a:lnTo>
                    <a:pt x="1821" y="0"/>
                  </a:lnTo>
                  <a:lnTo>
                    <a:pt x="1877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6" name="Freeform 10"/>
            <p:cNvSpPr>
              <a:spLocks/>
            </p:cNvSpPr>
            <p:nvPr/>
          </p:nvSpPr>
          <p:spPr bwMode="auto">
            <a:xfrm>
              <a:off x="2124075" y="2811463"/>
              <a:ext cx="492125" cy="706438"/>
            </a:xfrm>
            <a:custGeom>
              <a:avLst/>
              <a:gdLst/>
              <a:ahLst/>
              <a:cxnLst>
                <a:cxn ang="0">
                  <a:pos x="1861" y="39"/>
                </a:cxn>
                <a:cxn ang="0">
                  <a:pos x="56" y="2672"/>
                </a:cxn>
                <a:cxn ang="0">
                  <a:pos x="0" y="2633"/>
                </a:cxn>
                <a:cxn ang="0">
                  <a:pos x="1805" y="0"/>
                </a:cxn>
                <a:cxn ang="0">
                  <a:pos x="1861" y="39"/>
                </a:cxn>
              </a:cxnLst>
              <a:rect l="0" t="0" r="r" b="b"/>
              <a:pathLst>
                <a:path w="1861" h="2672">
                  <a:moveTo>
                    <a:pt x="1861" y="39"/>
                  </a:moveTo>
                  <a:lnTo>
                    <a:pt x="56" y="2672"/>
                  </a:lnTo>
                  <a:lnTo>
                    <a:pt x="0" y="2633"/>
                  </a:lnTo>
                  <a:lnTo>
                    <a:pt x="1805" y="0"/>
                  </a:lnTo>
                  <a:lnTo>
                    <a:pt x="1861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1509713" y="3563938"/>
              <a:ext cx="588963" cy="849313"/>
            </a:xfrm>
            <a:custGeom>
              <a:avLst/>
              <a:gdLst/>
              <a:ahLst/>
              <a:cxnLst>
                <a:cxn ang="0">
                  <a:pos x="2229" y="38"/>
                </a:cxn>
                <a:cxn ang="0">
                  <a:pos x="56" y="3207"/>
                </a:cxn>
                <a:cxn ang="0">
                  <a:pos x="0" y="3169"/>
                </a:cxn>
                <a:cxn ang="0">
                  <a:pos x="2173" y="0"/>
                </a:cxn>
                <a:cxn ang="0">
                  <a:pos x="2229" y="38"/>
                </a:cxn>
              </a:cxnLst>
              <a:rect l="0" t="0" r="r" b="b"/>
              <a:pathLst>
                <a:path w="2229" h="3207">
                  <a:moveTo>
                    <a:pt x="2229" y="38"/>
                  </a:moveTo>
                  <a:lnTo>
                    <a:pt x="56" y="3207"/>
                  </a:lnTo>
                  <a:lnTo>
                    <a:pt x="0" y="3169"/>
                  </a:lnTo>
                  <a:lnTo>
                    <a:pt x="2173" y="0"/>
                  </a:lnTo>
                  <a:lnTo>
                    <a:pt x="2229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8" name="Freeform 12"/>
            <p:cNvSpPr>
              <a:spLocks/>
            </p:cNvSpPr>
            <p:nvPr/>
          </p:nvSpPr>
          <p:spPr bwMode="auto">
            <a:xfrm>
              <a:off x="5129213" y="3563938"/>
              <a:ext cx="590550" cy="849313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30" y="3171"/>
                </a:cxn>
                <a:cxn ang="0">
                  <a:pos x="2174" y="320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2230" h="3209">
                  <a:moveTo>
                    <a:pt x="56" y="0"/>
                  </a:moveTo>
                  <a:lnTo>
                    <a:pt x="2230" y="3171"/>
                  </a:lnTo>
                  <a:lnTo>
                    <a:pt x="2174" y="320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4616450" y="2814638"/>
              <a:ext cx="492125" cy="706438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58" y="2627"/>
                </a:cxn>
                <a:cxn ang="0">
                  <a:pos x="1802" y="2666"/>
                </a:cxn>
                <a:cxn ang="0">
                  <a:pos x="0" y="37"/>
                </a:cxn>
                <a:cxn ang="0">
                  <a:pos x="56" y="0"/>
                </a:cxn>
              </a:cxnLst>
              <a:rect l="0" t="0" r="r" b="b"/>
              <a:pathLst>
                <a:path w="1858" h="2666">
                  <a:moveTo>
                    <a:pt x="56" y="0"/>
                  </a:moveTo>
                  <a:lnTo>
                    <a:pt x="1858" y="2627"/>
                  </a:lnTo>
                  <a:lnTo>
                    <a:pt x="1802" y="2666"/>
                  </a:lnTo>
                  <a:lnTo>
                    <a:pt x="0" y="37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4102100" y="2065338"/>
              <a:ext cx="485775" cy="695325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832" y="2591"/>
                </a:cxn>
                <a:cxn ang="0">
                  <a:pos x="1776" y="2629"/>
                </a:cxn>
                <a:cxn ang="0">
                  <a:pos x="0" y="38"/>
                </a:cxn>
                <a:cxn ang="0">
                  <a:pos x="56" y="0"/>
                </a:cxn>
              </a:cxnLst>
              <a:rect l="0" t="0" r="r" b="b"/>
              <a:pathLst>
                <a:path w="1832" h="2629">
                  <a:moveTo>
                    <a:pt x="56" y="0"/>
                  </a:moveTo>
                  <a:lnTo>
                    <a:pt x="1832" y="2591"/>
                  </a:lnTo>
                  <a:lnTo>
                    <a:pt x="1776" y="2629"/>
                  </a:lnTo>
                  <a:lnTo>
                    <a:pt x="0" y="38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3484563" y="1163638"/>
              <a:ext cx="587375" cy="84455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2220" y="3157"/>
                </a:cxn>
                <a:cxn ang="0">
                  <a:pos x="2164" y="3194"/>
                </a:cxn>
                <a:cxn ang="0">
                  <a:pos x="0" y="39"/>
                </a:cxn>
                <a:cxn ang="0">
                  <a:pos x="56" y="0"/>
                </a:cxn>
              </a:cxnLst>
              <a:rect l="0" t="0" r="r" b="b"/>
              <a:pathLst>
                <a:path w="2220" h="3194">
                  <a:moveTo>
                    <a:pt x="56" y="0"/>
                  </a:moveTo>
                  <a:lnTo>
                    <a:pt x="2220" y="3157"/>
                  </a:lnTo>
                  <a:lnTo>
                    <a:pt x="2164" y="3194"/>
                  </a:lnTo>
                  <a:lnTo>
                    <a:pt x="0" y="39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2" name="Freeform 16"/>
            <p:cNvSpPr>
              <a:spLocks/>
            </p:cNvSpPr>
            <p:nvPr/>
          </p:nvSpPr>
          <p:spPr bwMode="auto">
            <a:xfrm>
              <a:off x="1457325" y="4152901"/>
              <a:ext cx="2339975" cy="868363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8846" y="3216"/>
                </a:cxn>
                <a:cxn ang="0">
                  <a:pos x="8823" y="3281"/>
                </a:cxn>
                <a:cxn ang="0">
                  <a:pos x="0" y="64"/>
                </a:cxn>
                <a:cxn ang="0">
                  <a:pos x="23" y="0"/>
                </a:cxn>
              </a:cxnLst>
              <a:rect l="0" t="0" r="r" b="b"/>
              <a:pathLst>
                <a:path w="8846" h="3281">
                  <a:moveTo>
                    <a:pt x="23" y="0"/>
                  </a:moveTo>
                  <a:lnTo>
                    <a:pt x="8846" y="3216"/>
                  </a:lnTo>
                  <a:lnTo>
                    <a:pt x="8823" y="3281"/>
                  </a:lnTo>
                  <a:lnTo>
                    <a:pt x="0" y="64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3" name="Freeform 17"/>
            <p:cNvSpPr>
              <a:spLocks/>
            </p:cNvSpPr>
            <p:nvPr/>
          </p:nvSpPr>
          <p:spPr bwMode="auto">
            <a:xfrm>
              <a:off x="3432175" y="4152901"/>
              <a:ext cx="2339975" cy="868363"/>
            </a:xfrm>
            <a:custGeom>
              <a:avLst/>
              <a:gdLst/>
              <a:ahLst/>
              <a:cxnLst>
                <a:cxn ang="0">
                  <a:pos x="8846" y="64"/>
                </a:cxn>
                <a:cxn ang="0">
                  <a:pos x="23" y="3281"/>
                </a:cxn>
                <a:cxn ang="0">
                  <a:pos x="0" y="3216"/>
                </a:cxn>
                <a:cxn ang="0">
                  <a:pos x="8823" y="0"/>
                </a:cxn>
                <a:cxn ang="0">
                  <a:pos x="8846" y="64"/>
                </a:cxn>
              </a:cxnLst>
              <a:rect l="0" t="0" r="r" b="b"/>
              <a:pathLst>
                <a:path w="8846" h="3281">
                  <a:moveTo>
                    <a:pt x="8846" y="64"/>
                  </a:moveTo>
                  <a:lnTo>
                    <a:pt x="23" y="3281"/>
                  </a:lnTo>
                  <a:lnTo>
                    <a:pt x="0" y="3216"/>
                  </a:lnTo>
                  <a:lnTo>
                    <a:pt x="8823" y="0"/>
                  </a:lnTo>
                  <a:lnTo>
                    <a:pt x="8846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4" name="Freeform 18"/>
            <p:cNvSpPr>
              <a:spLocks/>
            </p:cNvSpPr>
            <p:nvPr/>
          </p:nvSpPr>
          <p:spPr bwMode="auto">
            <a:xfrm>
              <a:off x="3609975" y="2071688"/>
              <a:ext cx="571500" cy="222250"/>
            </a:xfrm>
            <a:custGeom>
              <a:avLst/>
              <a:gdLst/>
              <a:ahLst/>
              <a:cxnLst>
                <a:cxn ang="0">
                  <a:pos x="2159" y="64"/>
                </a:cxn>
                <a:cxn ang="0">
                  <a:pos x="23" y="843"/>
                </a:cxn>
                <a:cxn ang="0">
                  <a:pos x="0" y="779"/>
                </a:cxn>
                <a:cxn ang="0">
                  <a:pos x="2137" y="0"/>
                </a:cxn>
                <a:cxn ang="0">
                  <a:pos x="2159" y="64"/>
                </a:cxn>
              </a:cxnLst>
              <a:rect l="0" t="0" r="r" b="b"/>
              <a:pathLst>
                <a:path w="2159" h="843">
                  <a:moveTo>
                    <a:pt x="2159" y="64"/>
                  </a:moveTo>
                  <a:lnTo>
                    <a:pt x="23" y="843"/>
                  </a:lnTo>
                  <a:lnTo>
                    <a:pt x="0" y="779"/>
                  </a:lnTo>
                  <a:lnTo>
                    <a:pt x="2137" y="0"/>
                  </a:lnTo>
                  <a:lnTo>
                    <a:pt x="2159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5" name="Freeform 19"/>
            <p:cNvSpPr>
              <a:spLocks/>
            </p:cNvSpPr>
            <p:nvPr/>
          </p:nvSpPr>
          <p:spPr bwMode="auto">
            <a:xfrm>
              <a:off x="3606800" y="1958976"/>
              <a:ext cx="488950" cy="192088"/>
            </a:xfrm>
            <a:custGeom>
              <a:avLst/>
              <a:gdLst/>
              <a:ahLst/>
              <a:cxnLst>
                <a:cxn ang="0">
                  <a:pos x="1848" y="63"/>
                </a:cxn>
                <a:cxn ang="0">
                  <a:pos x="24" y="729"/>
                </a:cxn>
                <a:cxn ang="0">
                  <a:pos x="0" y="664"/>
                </a:cxn>
                <a:cxn ang="0">
                  <a:pos x="1825" y="0"/>
                </a:cxn>
                <a:cxn ang="0">
                  <a:pos x="1848" y="63"/>
                </a:cxn>
              </a:cxnLst>
              <a:rect l="0" t="0" r="r" b="b"/>
              <a:pathLst>
                <a:path w="1848" h="729">
                  <a:moveTo>
                    <a:pt x="1848" y="63"/>
                  </a:moveTo>
                  <a:lnTo>
                    <a:pt x="24" y="729"/>
                  </a:lnTo>
                  <a:lnTo>
                    <a:pt x="0" y="664"/>
                  </a:lnTo>
                  <a:lnTo>
                    <a:pt x="1825" y="0"/>
                  </a:lnTo>
                  <a:lnTo>
                    <a:pt x="1848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2090738" y="3451226"/>
              <a:ext cx="1528763" cy="57150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774" y="2096"/>
                </a:cxn>
                <a:cxn ang="0">
                  <a:pos x="5751" y="2161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5774" h="2161">
                  <a:moveTo>
                    <a:pt x="24" y="0"/>
                  </a:moveTo>
                  <a:lnTo>
                    <a:pt x="5774" y="2096"/>
                  </a:lnTo>
                  <a:lnTo>
                    <a:pt x="5751" y="2161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3613150" y="3451226"/>
              <a:ext cx="1527175" cy="571500"/>
            </a:xfrm>
            <a:custGeom>
              <a:avLst/>
              <a:gdLst/>
              <a:ahLst/>
              <a:cxnLst>
                <a:cxn ang="0">
                  <a:pos x="5774" y="64"/>
                </a:cxn>
                <a:cxn ang="0">
                  <a:pos x="23" y="2161"/>
                </a:cxn>
                <a:cxn ang="0">
                  <a:pos x="0" y="2096"/>
                </a:cxn>
                <a:cxn ang="0">
                  <a:pos x="5750" y="0"/>
                </a:cxn>
                <a:cxn ang="0">
                  <a:pos x="5774" y="64"/>
                </a:cxn>
              </a:cxnLst>
              <a:rect l="0" t="0" r="r" b="b"/>
              <a:pathLst>
                <a:path w="5774" h="2161">
                  <a:moveTo>
                    <a:pt x="5774" y="64"/>
                  </a:moveTo>
                  <a:lnTo>
                    <a:pt x="23" y="2161"/>
                  </a:lnTo>
                  <a:lnTo>
                    <a:pt x="0" y="2096"/>
                  </a:lnTo>
                  <a:lnTo>
                    <a:pt x="5750" y="0"/>
                  </a:lnTo>
                  <a:lnTo>
                    <a:pt x="5774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2538413" y="2822576"/>
              <a:ext cx="1077913" cy="4079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4073" y="1477"/>
                </a:cxn>
                <a:cxn ang="0">
                  <a:pos x="4050" y="1540"/>
                </a:cxn>
                <a:cxn ang="0">
                  <a:pos x="0" y="65"/>
                </a:cxn>
                <a:cxn ang="0">
                  <a:pos x="24" y="0"/>
                </a:cxn>
              </a:cxnLst>
              <a:rect l="0" t="0" r="r" b="b"/>
              <a:pathLst>
                <a:path w="4073" h="1540">
                  <a:moveTo>
                    <a:pt x="24" y="0"/>
                  </a:moveTo>
                  <a:lnTo>
                    <a:pt x="4073" y="1477"/>
                  </a:lnTo>
                  <a:lnTo>
                    <a:pt x="4050" y="1540"/>
                  </a:lnTo>
                  <a:lnTo>
                    <a:pt x="0" y="65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3609975" y="2822576"/>
              <a:ext cx="1077913" cy="407988"/>
            </a:xfrm>
            <a:custGeom>
              <a:avLst/>
              <a:gdLst/>
              <a:ahLst/>
              <a:cxnLst>
                <a:cxn ang="0">
                  <a:pos x="4073" y="65"/>
                </a:cxn>
                <a:cxn ang="0">
                  <a:pos x="23" y="1540"/>
                </a:cxn>
                <a:cxn ang="0">
                  <a:pos x="0" y="1477"/>
                </a:cxn>
                <a:cxn ang="0">
                  <a:pos x="4050" y="0"/>
                </a:cxn>
                <a:cxn ang="0">
                  <a:pos x="4073" y="65"/>
                </a:cxn>
              </a:cxnLst>
              <a:rect l="0" t="0" r="r" b="b"/>
              <a:pathLst>
                <a:path w="4073" h="1540">
                  <a:moveTo>
                    <a:pt x="4073" y="65"/>
                  </a:moveTo>
                  <a:lnTo>
                    <a:pt x="23" y="1540"/>
                  </a:lnTo>
                  <a:lnTo>
                    <a:pt x="0" y="1477"/>
                  </a:lnTo>
                  <a:lnTo>
                    <a:pt x="4050" y="0"/>
                  </a:lnTo>
                  <a:lnTo>
                    <a:pt x="4073" y="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2617788" y="2708276"/>
              <a:ext cx="998538" cy="377825"/>
            </a:xfrm>
            <a:custGeom>
              <a:avLst/>
              <a:gdLst/>
              <a:ahLst/>
              <a:cxnLst>
                <a:cxn ang="0">
                  <a:pos x="23" y="0"/>
                </a:cxn>
                <a:cxn ang="0">
                  <a:pos x="3769" y="1366"/>
                </a:cxn>
                <a:cxn ang="0">
                  <a:pos x="3746" y="1429"/>
                </a:cxn>
                <a:cxn ang="0">
                  <a:pos x="0" y="63"/>
                </a:cxn>
                <a:cxn ang="0">
                  <a:pos x="23" y="0"/>
                </a:cxn>
              </a:cxnLst>
              <a:rect l="0" t="0" r="r" b="b"/>
              <a:pathLst>
                <a:path w="3769" h="1429">
                  <a:moveTo>
                    <a:pt x="23" y="0"/>
                  </a:moveTo>
                  <a:lnTo>
                    <a:pt x="3769" y="1366"/>
                  </a:lnTo>
                  <a:lnTo>
                    <a:pt x="3746" y="1429"/>
                  </a:lnTo>
                  <a:lnTo>
                    <a:pt x="0" y="63"/>
                  </a:lnTo>
                  <a:lnTo>
                    <a:pt x="2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3616325" y="2708276"/>
              <a:ext cx="996950" cy="377825"/>
            </a:xfrm>
            <a:custGeom>
              <a:avLst/>
              <a:gdLst/>
              <a:ahLst/>
              <a:cxnLst>
                <a:cxn ang="0">
                  <a:pos x="3769" y="63"/>
                </a:cxn>
                <a:cxn ang="0">
                  <a:pos x="24" y="1429"/>
                </a:cxn>
                <a:cxn ang="0">
                  <a:pos x="0" y="1366"/>
                </a:cxn>
                <a:cxn ang="0">
                  <a:pos x="3746" y="0"/>
                </a:cxn>
                <a:cxn ang="0">
                  <a:pos x="3769" y="63"/>
                </a:cxn>
              </a:cxnLst>
              <a:rect l="0" t="0" r="r" b="b"/>
              <a:pathLst>
                <a:path w="3769" h="1429">
                  <a:moveTo>
                    <a:pt x="3769" y="63"/>
                  </a:moveTo>
                  <a:lnTo>
                    <a:pt x="24" y="1429"/>
                  </a:lnTo>
                  <a:lnTo>
                    <a:pt x="0" y="1366"/>
                  </a:lnTo>
                  <a:lnTo>
                    <a:pt x="3746" y="0"/>
                  </a:lnTo>
                  <a:lnTo>
                    <a:pt x="3769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3044825" y="2071688"/>
              <a:ext cx="571500" cy="2222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2160" y="779"/>
                </a:cxn>
                <a:cxn ang="0">
                  <a:pos x="2137" y="843"/>
                </a:cxn>
                <a:cxn ang="0">
                  <a:pos x="0" y="64"/>
                </a:cxn>
                <a:cxn ang="0">
                  <a:pos x="24" y="0"/>
                </a:cxn>
              </a:cxnLst>
              <a:rect l="0" t="0" r="r" b="b"/>
              <a:pathLst>
                <a:path w="2160" h="843">
                  <a:moveTo>
                    <a:pt x="24" y="0"/>
                  </a:moveTo>
                  <a:lnTo>
                    <a:pt x="2160" y="779"/>
                  </a:lnTo>
                  <a:lnTo>
                    <a:pt x="2137" y="843"/>
                  </a:lnTo>
                  <a:lnTo>
                    <a:pt x="0" y="64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3130550" y="1958976"/>
              <a:ext cx="488950" cy="19208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1848" y="664"/>
                </a:cxn>
                <a:cxn ang="0">
                  <a:pos x="1825" y="729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1848" h="729">
                  <a:moveTo>
                    <a:pt x="24" y="0"/>
                  </a:moveTo>
                  <a:lnTo>
                    <a:pt x="1848" y="664"/>
                  </a:lnTo>
                  <a:lnTo>
                    <a:pt x="1825" y="729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2006600" y="3565526"/>
              <a:ext cx="1609725" cy="6000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6082" y="2209"/>
                </a:cxn>
                <a:cxn ang="0">
                  <a:pos x="6059" y="2273"/>
                </a:cxn>
                <a:cxn ang="0">
                  <a:pos x="0" y="63"/>
                </a:cxn>
                <a:cxn ang="0">
                  <a:pos x="24" y="0"/>
                </a:cxn>
              </a:cxnLst>
              <a:rect l="0" t="0" r="r" b="b"/>
              <a:pathLst>
                <a:path w="6082" h="2273">
                  <a:moveTo>
                    <a:pt x="24" y="0"/>
                  </a:moveTo>
                  <a:lnTo>
                    <a:pt x="6082" y="2209"/>
                  </a:lnTo>
                  <a:lnTo>
                    <a:pt x="6059" y="2273"/>
                  </a:lnTo>
                  <a:lnTo>
                    <a:pt x="0" y="63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3616325" y="3565526"/>
              <a:ext cx="1608138" cy="600075"/>
            </a:xfrm>
            <a:custGeom>
              <a:avLst/>
              <a:gdLst/>
              <a:ahLst/>
              <a:cxnLst>
                <a:cxn ang="0">
                  <a:pos x="6082" y="63"/>
                </a:cxn>
                <a:cxn ang="0">
                  <a:pos x="24" y="2273"/>
                </a:cxn>
                <a:cxn ang="0">
                  <a:pos x="0" y="2209"/>
                </a:cxn>
                <a:cxn ang="0">
                  <a:pos x="6058" y="0"/>
                </a:cxn>
                <a:cxn ang="0">
                  <a:pos x="6082" y="63"/>
                </a:cxn>
              </a:cxnLst>
              <a:rect l="0" t="0" r="r" b="b"/>
              <a:pathLst>
                <a:path w="6082" h="2273">
                  <a:moveTo>
                    <a:pt x="6082" y="63"/>
                  </a:moveTo>
                  <a:lnTo>
                    <a:pt x="24" y="2273"/>
                  </a:lnTo>
                  <a:lnTo>
                    <a:pt x="0" y="2209"/>
                  </a:lnTo>
                  <a:lnTo>
                    <a:pt x="6058" y="0"/>
                  </a:lnTo>
                  <a:lnTo>
                    <a:pt x="6082" y="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1792288" y="3819526"/>
              <a:ext cx="36513" cy="23813"/>
            </a:xfrm>
            <a:custGeom>
              <a:avLst/>
              <a:gdLst/>
              <a:ahLst/>
              <a:cxnLst>
                <a:cxn ang="0">
                  <a:pos x="132" y="67"/>
                </a:cxn>
                <a:cxn ang="0">
                  <a:pos x="118" y="59"/>
                </a:cxn>
                <a:cxn ang="0">
                  <a:pos x="98" y="47"/>
                </a:cxn>
                <a:cxn ang="0">
                  <a:pos x="77" y="35"/>
                </a:cxn>
                <a:cxn ang="0">
                  <a:pos x="56" y="24"/>
                </a:cxn>
                <a:cxn ang="0">
                  <a:pos x="35" y="11"/>
                </a:cxn>
                <a:cxn ang="0">
                  <a:pos x="13" y="0"/>
                </a:cxn>
                <a:cxn ang="0">
                  <a:pos x="0" y="25"/>
                </a:cxn>
                <a:cxn ang="0">
                  <a:pos x="21" y="36"/>
                </a:cxn>
                <a:cxn ang="0">
                  <a:pos x="43" y="47"/>
                </a:cxn>
                <a:cxn ang="0">
                  <a:pos x="63" y="59"/>
                </a:cxn>
                <a:cxn ang="0">
                  <a:pos x="85" y="70"/>
                </a:cxn>
                <a:cxn ang="0">
                  <a:pos x="105" y="83"/>
                </a:cxn>
                <a:cxn ang="0">
                  <a:pos x="118" y="91"/>
                </a:cxn>
                <a:cxn ang="0">
                  <a:pos x="132" y="67"/>
                </a:cxn>
              </a:cxnLst>
              <a:rect l="0" t="0" r="r" b="b"/>
              <a:pathLst>
                <a:path w="132" h="91">
                  <a:moveTo>
                    <a:pt x="132" y="67"/>
                  </a:moveTo>
                  <a:lnTo>
                    <a:pt x="118" y="59"/>
                  </a:lnTo>
                  <a:lnTo>
                    <a:pt x="98" y="47"/>
                  </a:lnTo>
                  <a:lnTo>
                    <a:pt x="77" y="35"/>
                  </a:lnTo>
                  <a:lnTo>
                    <a:pt x="56" y="24"/>
                  </a:lnTo>
                  <a:lnTo>
                    <a:pt x="35" y="11"/>
                  </a:lnTo>
                  <a:lnTo>
                    <a:pt x="13" y="0"/>
                  </a:lnTo>
                  <a:lnTo>
                    <a:pt x="0" y="25"/>
                  </a:lnTo>
                  <a:lnTo>
                    <a:pt x="21" y="36"/>
                  </a:lnTo>
                  <a:lnTo>
                    <a:pt x="43" y="47"/>
                  </a:lnTo>
                  <a:lnTo>
                    <a:pt x="63" y="59"/>
                  </a:lnTo>
                  <a:lnTo>
                    <a:pt x="85" y="70"/>
                  </a:lnTo>
                  <a:lnTo>
                    <a:pt x="105" y="83"/>
                  </a:lnTo>
                  <a:lnTo>
                    <a:pt x="118" y="91"/>
                  </a:lnTo>
                  <a:lnTo>
                    <a:pt x="132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1843088" y="3848101"/>
              <a:ext cx="33338" cy="26988"/>
            </a:xfrm>
            <a:custGeom>
              <a:avLst/>
              <a:gdLst/>
              <a:ahLst/>
              <a:cxnLst>
                <a:cxn ang="0">
                  <a:pos x="127" y="77"/>
                </a:cxn>
                <a:cxn ang="0">
                  <a:pos x="125" y="75"/>
                </a:cxn>
                <a:cxn ang="0">
                  <a:pos x="107" y="62"/>
                </a:cxn>
                <a:cxn ang="0">
                  <a:pos x="87" y="49"/>
                </a:cxn>
                <a:cxn ang="0">
                  <a:pos x="69" y="36"/>
                </a:cxn>
                <a:cxn ang="0">
                  <a:pos x="49" y="24"/>
                </a:cxn>
                <a:cxn ang="0">
                  <a:pos x="30" y="10"/>
                </a:cxn>
                <a:cxn ang="0">
                  <a:pos x="14" y="0"/>
                </a:cxn>
                <a:cxn ang="0">
                  <a:pos x="0" y="23"/>
                </a:cxn>
                <a:cxn ang="0">
                  <a:pos x="16" y="34"/>
                </a:cxn>
                <a:cxn ang="0">
                  <a:pos x="34" y="46"/>
                </a:cxn>
                <a:cxn ang="0">
                  <a:pos x="54" y="58"/>
                </a:cxn>
                <a:cxn ang="0">
                  <a:pos x="72" y="72"/>
                </a:cxn>
                <a:cxn ang="0">
                  <a:pos x="90" y="84"/>
                </a:cxn>
                <a:cxn ang="0">
                  <a:pos x="109" y="97"/>
                </a:cxn>
                <a:cxn ang="0">
                  <a:pos x="111" y="99"/>
                </a:cxn>
                <a:cxn ang="0">
                  <a:pos x="127" y="77"/>
                </a:cxn>
              </a:cxnLst>
              <a:rect l="0" t="0" r="r" b="b"/>
              <a:pathLst>
                <a:path w="127" h="99">
                  <a:moveTo>
                    <a:pt x="127" y="77"/>
                  </a:moveTo>
                  <a:lnTo>
                    <a:pt x="125" y="75"/>
                  </a:lnTo>
                  <a:lnTo>
                    <a:pt x="107" y="62"/>
                  </a:lnTo>
                  <a:lnTo>
                    <a:pt x="87" y="49"/>
                  </a:lnTo>
                  <a:lnTo>
                    <a:pt x="69" y="36"/>
                  </a:lnTo>
                  <a:lnTo>
                    <a:pt x="49" y="24"/>
                  </a:lnTo>
                  <a:lnTo>
                    <a:pt x="30" y="10"/>
                  </a:lnTo>
                  <a:lnTo>
                    <a:pt x="14" y="0"/>
                  </a:lnTo>
                  <a:lnTo>
                    <a:pt x="0" y="23"/>
                  </a:lnTo>
                  <a:lnTo>
                    <a:pt x="16" y="34"/>
                  </a:lnTo>
                  <a:lnTo>
                    <a:pt x="34" y="46"/>
                  </a:lnTo>
                  <a:lnTo>
                    <a:pt x="54" y="58"/>
                  </a:lnTo>
                  <a:lnTo>
                    <a:pt x="72" y="72"/>
                  </a:lnTo>
                  <a:lnTo>
                    <a:pt x="90" y="84"/>
                  </a:lnTo>
                  <a:lnTo>
                    <a:pt x="109" y="97"/>
                  </a:lnTo>
                  <a:lnTo>
                    <a:pt x="111" y="99"/>
                  </a:lnTo>
                  <a:lnTo>
                    <a:pt x="127" y="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1889125" y="3881438"/>
              <a:ext cx="31750" cy="28575"/>
            </a:xfrm>
            <a:custGeom>
              <a:avLst/>
              <a:gdLst/>
              <a:ahLst/>
              <a:cxnLst>
                <a:cxn ang="0">
                  <a:pos x="121" y="88"/>
                </a:cxn>
                <a:cxn ang="0">
                  <a:pos x="119" y="86"/>
                </a:cxn>
                <a:cxn ang="0">
                  <a:pos x="103" y="72"/>
                </a:cxn>
                <a:cxn ang="0">
                  <a:pos x="86" y="58"/>
                </a:cxn>
                <a:cxn ang="0">
                  <a:pos x="70" y="43"/>
                </a:cxn>
                <a:cxn ang="0">
                  <a:pos x="54" y="29"/>
                </a:cxn>
                <a:cxn ang="0">
                  <a:pos x="37" y="16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0" y="21"/>
                </a:cxn>
                <a:cxn ang="0">
                  <a:pos x="3" y="23"/>
                </a:cxn>
                <a:cxn ang="0">
                  <a:pos x="19" y="36"/>
                </a:cxn>
                <a:cxn ang="0">
                  <a:pos x="37" y="51"/>
                </a:cxn>
                <a:cxn ang="0">
                  <a:pos x="53" y="64"/>
                </a:cxn>
                <a:cxn ang="0">
                  <a:pos x="69" y="78"/>
                </a:cxn>
                <a:cxn ang="0">
                  <a:pos x="84" y="92"/>
                </a:cxn>
                <a:cxn ang="0">
                  <a:pos x="101" y="107"/>
                </a:cxn>
                <a:cxn ang="0">
                  <a:pos x="103" y="109"/>
                </a:cxn>
                <a:cxn ang="0">
                  <a:pos x="121" y="88"/>
                </a:cxn>
              </a:cxnLst>
              <a:rect l="0" t="0" r="r" b="b"/>
              <a:pathLst>
                <a:path w="121" h="109">
                  <a:moveTo>
                    <a:pt x="121" y="88"/>
                  </a:moveTo>
                  <a:lnTo>
                    <a:pt x="119" y="86"/>
                  </a:lnTo>
                  <a:lnTo>
                    <a:pt x="103" y="72"/>
                  </a:lnTo>
                  <a:lnTo>
                    <a:pt x="86" y="58"/>
                  </a:lnTo>
                  <a:lnTo>
                    <a:pt x="70" y="43"/>
                  </a:lnTo>
                  <a:lnTo>
                    <a:pt x="54" y="29"/>
                  </a:lnTo>
                  <a:lnTo>
                    <a:pt x="37" y="16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0" y="21"/>
                  </a:lnTo>
                  <a:lnTo>
                    <a:pt x="3" y="23"/>
                  </a:lnTo>
                  <a:lnTo>
                    <a:pt x="19" y="36"/>
                  </a:lnTo>
                  <a:lnTo>
                    <a:pt x="37" y="51"/>
                  </a:lnTo>
                  <a:lnTo>
                    <a:pt x="53" y="64"/>
                  </a:lnTo>
                  <a:lnTo>
                    <a:pt x="69" y="78"/>
                  </a:lnTo>
                  <a:lnTo>
                    <a:pt x="84" y="92"/>
                  </a:lnTo>
                  <a:lnTo>
                    <a:pt x="101" y="107"/>
                  </a:lnTo>
                  <a:lnTo>
                    <a:pt x="103" y="109"/>
                  </a:lnTo>
                  <a:lnTo>
                    <a:pt x="121" y="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9" name="Freeform 33"/>
            <p:cNvSpPr>
              <a:spLocks/>
            </p:cNvSpPr>
            <p:nvPr/>
          </p:nvSpPr>
          <p:spPr bwMode="auto">
            <a:xfrm>
              <a:off x="1931988" y="3919538"/>
              <a:ext cx="30163" cy="31750"/>
            </a:xfrm>
            <a:custGeom>
              <a:avLst/>
              <a:gdLst/>
              <a:ahLst/>
              <a:cxnLst>
                <a:cxn ang="0">
                  <a:pos x="112" y="100"/>
                </a:cxn>
                <a:cxn ang="0">
                  <a:pos x="104" y="91"/>
                </a:cxn>
                <a:cxn ang="0">
                  <a:pos x="90" y="75"/>
                </a:cxn>
                <a:cxn ang="0">
                  <a:pos x="76" y="59"/>
                </a:cxn>
                <a:cxn ang="0">
                  <a:pos x="62" y="44"/>
                </a:cxn>
                <a:cxn ang="0">
                  <a:pos x="48" y="30"/>
                </a:cxn>
                <a:cxn ang="0">
                  <a:pos x="34" y="15"/>
                </a:cxn>
                <a:cxn ang="0">
                  <a:pos x="18" y="0"/>
                </a:cxn>
                <a:cxn ang="0">
                  <a:pos x="0" y="19"/>
                </a:cxn>
                <a:cxn ang="0">
                  <a:pos x="13" y="33"/>
                </a:cxn>
                <a:cxn ang="0">
                  <a:pos x="27" y="48"/>
                </a:cxn>
                <a:cxn ang="0">
                  <a:pos x="42" y="64"/>
                </a:cxn>
                <a:cxn ang="0">
                  <a:pos x="56" y="78"/>
                </a:cxn>
                <a:cxn ang="0">
                  <a:pos x="69" y="93"/>
                </a:cxn>
                <a:cxn ang="0">
                  <a:pos x="82" y="108"/>
                </a:cxn>
                <a:cxn ang="0">
                  <a:pos x="91" y="119"/>
                </a:cxn>
                <a:cxn ang="0">
                  <a:pos x="112" y="100"/>
                </a:cxn>
              </a:cxnLst>
              <a:rect l="0" t="0" r="r" b="b"/>
              <a:pathLst>
                <a:path w="112" h="119">
                  <a:moveTo>
                    <a:pt x="112" y="100"/>
                  </a:moveTo>
                  <a:lnTo>
                    <a:pt x="104" y="91"/>
                  </a:lnTo>
                  <a:lnTo>
                    <a:pt x="90" y="75"/>
                  </a:lnTo>
                  <a:lnTo>
                    <a:pt x="76" y="59"/>
                  </a:lnTo>
                  <a:lnTo>
                    <a:pt x="62" y="44"/>
                  </a:lnTo>
                  <a:lnTo>
                    <a:pt x="48" y="30"/>
                  </a:lnTo>
                  <a:lnTo>
                    <a:pt x="34" y="15"/>
                  </a:lnTo>
                  <a:lnTo>
                    <a:pt x="18" y="0"/>
                  </a:lnTo>
                  <a:lnTo>
                    <a:pt x="0" y="19"/>
                  </a:lnTo>
                  <a:lnTo>
                    <a:pt x="13" y="33"/>
                  </a:lnTo>
                  <a:lnTo>
                    <a:pt x="27" y="48"/>
                  </a:lnTo>
                  <a:lnTo>
                    <a:pt x="42" y="64"/>
                  </a:lnTo>
                  <a:lnTo>
                    <a:pt x="56" y="78"/>
                  </a:lnTo>
                  <a:lnTo>
                    <a:pt x="69" y="93"/>
                  </a:lnTo>
                  <a:lnTo>
                    <a:pt x="82" y="108"/>
                  </a:lnTo>
                  <a:lnTo>
                    <a:pt x="91" y="119"/>
                  </a:lnTo>
                  <a:lnTo>
                    <a:pt x="112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0" name="Freeform 34"/>
            <p:cNvSpPr>
              <a:spLocks/>
            </p:cNvSpPr>
            <p:nvPr/>
          </p:nvSpPr>
          <p:spPr bwMode="auto">
            <a:xfrm>
              <a:off x="1970088" y="3963988"/>
              <a:ext cx="26988" cy="33338"/>
            </a:xfrm>
            <a:custGeom>
              <a:avLst/>
              <a:gdLst/>
              <a:ahLst/>
              <a:cxnLst>
                <a:cxn ang="0">
                  <a:pos x="100" y="113"/>
                </a:cxn>
                <a:cxn ang="0">
                  <a:pos x="95" y="105"/>
                </a:cxn>
                <a:cxn ang="0">
                  <a:pos x="84" y="88"/>
                </a:cxn>
                <a:cxn ang="0">
                  <a:pos x="73" y="72"/>
                </a:cxn>
                <a:cxn ang="0">
                  <a:pos x="62" y="55"/>
                </a:cxn>
                <a:cxn ang="0">
                  <a:pos x="50" y="38"/>
                </a:cxn>
                <a:cxn ang="0">
                  <a:pos x="38" y="22"/>
                </a:cxn>
                <a:cxn ang="0">
                  <a:pos x="26" y="6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4" y="23"/>
                </a:cxn>
                <a:cxn ang="0">
                  <a:pos x="16" y="38"/>
                </a:cxn>
                <a:cxn ang="0">
                  <a:pos x="28" y="54"/>
                </a:cxn>
                <a:cxn ang="0">
                  <a:pos x="39" y="71"/>
                </a:cxn>
                <a:cxn ang="0">
                  <a:pos x="51" y="87"/>
                </a:cxn>
                <a:cxn ang="0">
                  <a:pos x="62" y="103"/>
                </a:cxn>
                <a:cxn ang="0">
                  <a:pos x="72" y="120"/>
                </a:cxn>
                <a:cxn ang="0">
                  <a:pos x="77" y="128"/>
                </a:cxn>
                <a:cxn ang="0">
                  <a:pos x="100" y="113"/>
                </a:cxn>
              </a:cxnLst>
              <a:rect l="0" t="0" r="r" b="b"/>
              <a:pathLst>
                <a:path w="100" h="128">
                  <a:moveTo>
                    <a:pt x="100" y="113"/>
                  </a:moveTo>
                  <a:lnTo>
                    <a:pt x="95" y="105"/>
                  </a:lnTo>
                  <a:lnTo>
                    <a:pt x="84" y="88"/>
                  </a:lnTo>
                  <a:lnTo>
                    <a:pt x="73" y="72"/>
                  </a:lnTo>
                  <a:lnTo>
                    <a:pt x="62" y="55"/>
                  </a:lnTo>
                  <a:lnTo>
                    <a:pt x="50" y="38"/>
                  </a:lnTo>
                  <a:lnTo>
                    <a:pt x="38" y="22"/>
                  </a:lnTo>
                  <a:lnTo>
                    <a:pt x="26" y="6"/>
                  </a:lnTo>
                  <a:lnTo>
                    <a:pt x="21" y="0"/>
                  </a:lnTo>
                  <a:lnTo>
                    <a:pt x="0" y="17"/>
                  </a:lnTo>
                  <a:lnTo>
                    <a:pt x="4" y="23"/>
                  </a:lnTo>
                  <a:lnTo>
                    <a:pt x="16" y="38"/>
                  </a:lnTo>
                  <a:lnTo>
                    <a:pt x="28" y="54"/>
                  </a:lnTo>
                  <a:lnTo>
                    <a:pt x="39" y="71"/>
                  </a:lnTo>
                  <a:lnTo>
                    <a:pt x="51" y="87"/>
                  </a:lnTo>
                  <a:lnTo>
                    <a:pt x="62" y="103"/>
                  </a:lnTo>
                  <a:lnTo>
                    <a:pt x="72" y="120"/>
                  </a:lnTo>
                  <a:lnTo>
                    <a:pt x="77" y="128"/>
                  </a:lnTo>
                  <a:lnTo>
                    <a:pt x="100" y="1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1" name="Freeform 35"/>
            <p:cNvSpPr>
              <a:spLocks/>
            </p:cNvSpPr>
            <p:nvPr/>
          </p:nvSpPr>
          <p:spPr bwMode="auto">
            <a:xfrm>
              <a:off x="2001838" y="4011613"/>
              <a:ext cx="22225" cy="36513"/>
            </a:xfrm>
            <a:custGeom>
              <a:avLst/>
              <a:gdLst/>
              <a:ahLst/>
              <a:cxnLst>
                <a:cxn ang="0">
                  <a:pos x="84" y="122"/>
                </a:cxn>
                <a:cxn ang="0">
                  <a:pos x="80" y="114"/>
                </a:cxn>
                <a:cxn ang="0">
                  <a:pos x="72" y="96"/>
                </a:cxn>
                <a:cxn ang="0">
                  <a:pos x="64" y="77"/>
                </a:cxn>
                <a:cxn ang="0">
                  <a:pos x="55" y="60"/>
                </a:cxn>
                <a:cxn ang="0">
                  <a:pos x="46" y="42"/>
                </a:cxn>
                <a:cxn ang="0">
                  <a:pos x="37" y="24"/>
                </a:cxn>
                <a:cxn ang="0">
                  <a:pos x="27" y="7"/>
                </a:cxn>
                <a:cxn ang="0">
                  <a:pos x="23" y="0"/>
                </a:cxn>
                <a:cxn ang="0">
                  <a:pos x="0" y="13"/>
                </a:cxn>
                <a:cxn ang="0">
                  <a:pos x="4" y="20"/>
                </a:cxn>
                <a:cxn ang="0">
                  <a:pos x="13" y="38"/>
                </a:cxn>
                <a:cxn ang="0">
                  <a:pos x="22" y="55"/>
                </a:cxn>
                <a:cxn ang="0">
                  <a:pos x="30" y="72"/>
                </a:cxn>
                <a:cxn ang="0">
                  <a:pos x="40" y="90"/>
                </a:cxn>
                <a:cxn ang="0">
                  <a:pos x="48" y="107"/>
                </a:cxn>
                <a:cxn ang="0">
                  <a:pos x="56" y="125"/>
                </a:cxn>
                <a:cxn ang="0">
                  <a:pos x="60" y="133"/>
                </a:cxn>
                <a:cxn ang="0">
                  <a:pos x="84" y="122"/>
                </a:cxn>
              </a:cxnLst>
              <a:rect l="0" t="0" r="r" b="b"/>
              <a:pathLst>
                <a:path w="84" h="133">
                  <a:moveTo>
                    <a:pt x="84" y="122"/>
                  </a:moveTo>
                  <a:lnTo>
                    <a:pt x="80" y="114"/>
                  </a:lnTo>
                  <a:lnTo>
                    <a:pt x="72" y="96"/>
                  </a:lnTo>
                  <a:lnTo>
                    <a:pt x="64" y="77"/>
                  </a:lnTo>
                  <a:lnTo>
                    <a:pt x="55" y="60"/>
                  </a:lnTo>
                  <a:lnTo>
                    <a:pt x="46" y="42"/>
                  </a:lnTo>
                  <a:lnTo>
                    <a:pt x="37" y="24"/>
                  </a:lnTo>
                  <a:lnTo>
                    <a:pt x="27" y="7"/>
                  </a:lnTo>
                  <a:lnTo>
                    <a:pt x="23" y="0"/>
                  </a:lnTo>
                  <a:lnTo>
                    <a:pt x="0" y="13"/>
                  </a:lnTo>
                  <a:lnTo>
                    <a:pt x="4" y="20"/>
                  </a:lnTo>
                  <a:lnTo>
                    <a:pt x="13" y="38"/>
                  </a:lnTo>
                  <a:lnTo>
                    <a:pt x="22" y="55"/>
                  </a:lnTo>
                  <a:lnTo>
                    <a:pt x="30" y="72"/>
                  </a:lnTo>
                  <a:lnTo>
                    <a:pt x="40" y="90"/>
                  </a:lnTo>
                  <a:lnTo>
                    <a:pt x="48" y="107"/>
                  </a:lnTo>
                  <a:lnTo>
                    <a:pt x="56" y="125"/>
                  </a:lnTo>
                  <a:lnTo>
                    <a:pt x="60" y="133"/>
                  </a:lnTo>
                  <a:lnTo>
                    <a:pt x="84" y="1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2" name="Freeform 36"/>
            <p:cNvSpPr>
              <a:spLocks/>
            </p:cNvSpPr>
            <p:nvPr/>
          </p:nvSpPr>
          <p:spPr bwMode="auto">
            <a:xfrm>
              <a:off x="2025650" y="4064001"/>
              <a:ext cx="17463" cy="36513"/>
            </a:xfrm>
            <a:custGeom>
              <a:avLst/>
              <a:gdLst/>
              <a:ahLst/>
              <a:cxnLst>
                <a:cxn ang="0">
                  <a:pos x="68" y="130"/>
                </a:cxn>
                <a:cxn ang="0">
                  <a:pos x="65" y="122"/>
                </a:cxn>
                <a:cxn ang="0">
                  <a:pos x="60" y="103"/>
                </a:cxn>
                <a:cxn ang="0">
                  <a:pos x="54" y="83"/>
                </a:cxn>
                <a:cxn ang="0">
                  <a:pos x="47" y="64"/>
                </a:cxn>
                <a:cxn ang="0">
                  <a:pos x="41" y="44"/>
                </a:cxn>
                <a:cxn ang="0">
                  <a:pos x="34" y="26"/>
                </a:cxn>
                <a:cxn ang="0">
                  <a:pos x="28" y="7"/>
                </a:cxn>
                <a:cxn ang="0">
                  <a:pos x="25" y="0"/>
                </a:cxn>
                <a:cxn ang="0">
                  <a:pos x="0" y="10"/>
                </a:cxn>
                <a:cxn ang="0">
                  <a:pos x="3" y="16"/>
                </a:cxn>
                <a:cxn ang="0">
                  <a:pos x="9" y="35"/>
                </a:cxn>
                <a:cxn ang="0">
                  <a:pos x="16" y="54"/>
                </a:cxn>
                <a:cxn ang="0">
                  <a:pos x="22" y="72"/>
                </a:cxn>
                <a:cxn ang="0">
                  <a:pos x="28" y="91"/>
                </a:cxn>
                <a:cxn ang="0">
                  <a:pos x="33" y="110"/>
                </a:cxn>
                <a:cxn ang="0">
                  <a:pos x="39" y="129"/>
                </a:cxn>
                <a:cxn ang="0">
                  <a:pos x="41" y="137"/>
                </a:cxn>
                <a:cxn ang="0">
                  <a:pos x="68" y="130"/>
                </a:cxn>
              </a:cxnLst>
              <a:rect l="0" t="0" r="r" b="b"/>
              <a:pathLst>
                <a:path w="68" h="137">
                  <a:moveTo>
                    <a:pt x="68" y="130"/>
                  </a:moveTo>
                  <a:lnTo>
                    <a:pt x="65" y="122"/>
                  </a:lnTo>
                  <a:lnTo>
                    <a:pt x="60" y="103"/>
                  </a:lnTo>
                  <a:lnTo>
                    <a:pt x="54" y="83"/>
                  </a:lnTo>
                  <a:lnTo>
                    <a:pt x="47" y="64"/>
                  </a:lnTo>
                  <a:lnTo>
                    <a:pt x="41" y="44"/>
                  </a:lnTo>
                  <a:lnTo>
                    <a:pt x="34" y="26"/>
                  </a:lnTo>
                  <a:lnTo>
                    <a:pt x="28" y="7"/>
                  </a:lnTo>
                  <a:lnTo>
                    <a:pt x="25" y="0"/>
                  </a:lnTo>
                  <a:lnTo>
                    <a:pt x="0" y="10"/>
                  </a:lnTo>
                  <a:lnTo>
                    <a:pt x="3" y="16"/>
                  </a:lnTo>
                  <a:lnTo>
                    <a:pt x="9" y="35"/>
                  </a:lnTo>
                  <a:lnTo>
                    <a:pt x="16" y="54"/>
                  </a:lnTo>
                  <a:lnTo>
                    <a:pt x="22" y="72"/>
                  </a:lnTo>
                  <a:lnTo>
                    <a:pt x="28" y="91"/>
                  </a:lnTo>
                  <a:lnTo>
                    <a:pt x="33" y="110"/>
                  </a:lnTo>
                  <a:lnTo>
                    <a:pt x="39" y="129"/>
                  </a:lnTo>
                  <a:lnTo>
                    <a:pt x="41" y="137"/>
                  </a:lnTo>
                  <a:lnTo>
                    <a:pt x="68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3" name="Freeform 37"/>
            <p:cNvSpPr>
              <a:spLocks/>
            </p:cNvSpPr>
            <p:nvPr/>
          </p:nvSpPr>
          <p:spPr bwMode="auto">
            <a:xfrm>
              <a:off x="2041525" y="4119563"/>
              <a:ext cx="12700" cy="38100"/>
            </a:xfrm>
            <a:custGeom>
              <a:avLst/>
              <a:gdLst/>
              <a:ahLst/>
              <a:cxnLst>
                <a:cxn ang="0">
                  <a:pos x="51" y="135"/>
                </a:cxn>
                <a:cxn ang="0">
                  <a:pos x="50" y="132"/>
                </a:cxn>
                <a:cxn ang="0">
                  <a:pos x="48" y="112"/>
                </a:cxn>
                <a:cxn ang="0">
                  <a:pos x="44" y="91"/>
                </a:cxn>
                <a:cxn ang="0">
                  <a:pos x="40" y="71"/>
                </a:cxn>
                <a:cxn ang="0">
                  <a:pos x="36" y="51"/>
                </a:cxn>
                <a:cxn ang="0">
                  <a:pos x="33" y="30"/>
                </a:cxn>
                <a:cxn ang="0">
                  <a:pos x="28" y="10"/>
                </a:cxn>
                <a:cxn ang="0">
                  <a:pos x="26" y="0"/>
                </a:cxn>
                <a:cxn ang="0">
                  <a:pos x="0" y="6"/>
                </a:cxn>
                <a:cxn ang="0">
                  <a:pos x="2" y="16"/>
                </a:cxn>
                <a:cxn ang="0">
                  <a:pos x="6" y="35"/>
                </a:cxn>
                <a:cxn ang="0">
                  <a:pos x="10" y="56"/>
                </a:cxn>
                <a:cxn ang="0">
                  <a:pos x="14" y="76"/>
                </a:cxn>
                <a:cxn ang="0">
                  <a:pos x="17" y="95"/>
                </a:cxn>
                <a:cxn ang="0">
                  <a:pos x="20" y="116"/>
                </a:cxn>
                <a:cxn ang="0">
                  <a:pos x="23" y="136"/>
                </a:cxn>
                <a:cxn ang="0">
                  <a:pos x="23" y="138"/>
                </a:cxn>
                <a:cxn ang="0">
                  <a:pos x="51" y="135"/>
                </a:cxn>
              </a:cxnLst>
              <a:rect l="0" t="0" r="r" b="b"/>
              <a:pathLst>
                <a:path w="51" h="138">
                  <a:moveTo>
                    <a:pt x="51" y="135"/>
                  </a:moveTo>
                  <a:lnTo>
                    <a:pt x="50" y="132"/>
                  </a:lnTo>
                  <a:lnTo>
                    <a:pt x="48" y="112"/>
                  </a:lnTo>
                  <a:lnTo>
                    <a:pt x="44" y="91"/>
                  </a:lnTo>
                  <a:lnTo>
                    <a:pt x="40" y="71"/>
                  </a:lnTo>
                  <a:lnTo>
                    <a:pt x="36" y="51"/>
                  </a:lnTo>
                  <a:lnTo>
                    <a:pt x="33" y="30"/>
                  </a:lnTo>
                  <a:lnTo>
                    <a:pt x="28" y="10"/>
                  </a:lnTo>
                  <a:lnTo>
                    <a:pt x="26" y="0"/>
                  </a:lnTo>
                  <a:lnTo>
                    <a:pt x="0" y="6"/>
                  </a:lnTo>
                  <a:lnTo>
                    <a:pt x="2" y="16"/>
                  </a:lnTo>
                  <a:lnTo>
                    <a:pt x="6" y="35"/>
                  </a:lnTo>
                  <a:lnTo>
                    <a:pt x="10" y="56"/>
                  </a:lnTo>
                  <a:lnTo>
                    <a:pt x="14" y="76"/>
                  </a:lnTo>
                  <a:lnTo>
                    <a:pt x="17" y="95"/>
                  </a:lnTo>
                  <a:lnTo>
                    <a:pt x="20" y="116"/>
                  </a:lnTo>
                  <a:lnTo>
                    <a:pt x="23" y="136"/>
                  </a:lnTo>
                  <a:lnTo>
                    <a:pt x="23" y="138"/>
                  </a:lnTo>
                  <a:lnTo>
                    <a:pt x="51" y="1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4" name="Freeform 38"/>
            <p:cNvSpPr>
              <a:spLocks/>
            </p:cNvSpPr>
            <p:nvPr/>
          </p:nvSpPr>
          <p:spPr bwMode="auto">
            <a:xfrm>
              <a:off x="2049463" y="4178301"/>
              <a:ext cx="9525" cy="36513"/>
            </a:xfrm>
            <a:custGeom>
              <a:avLst/>
              <a:gdLst/>
              <a:ahLst/>
              <a:cxnLst>
                <a:cxn ang="0">
                  <a:pos x="34" y="136"/>
                </a:cxn>
                <a:cxn ang="0">
                  <a:pos x="34" y="129"/>
                </a:cxn>
                <a:cxn ang="0">
                  <a:pos x="34" y="107"/>
                </a:cxn>
                <a:cxn ang="0">
                  <a:pos x="33" y="85"/>
                </a:cxn>
                <a:cxn ang="0">
                  <a:pos x="32" y="64"/>
                </a:cxn>
                <a:cxn ang="0">
                  <a:pos x="31" y="42"/>
                </a:cxn>
                <a:cxn ang="0">
                  <a:pos x="29" y="21"/>
                </a:cxn>
                <a:cxn ang="0">
                  <a:pos x="28" y="0"/>
                </a:cxn>
                <a:cxn ang="0">
                  <a:pos x="0" y="2"/>
                </a:cxn>
                <a:cxn ang="0">
                  <a:pos x="2" y="23"/>
                </a:cxn>
                <a:cxn ang="0">
                  <a:pos x="3" y="43"/>
                </a:cxn>
                <a:cxn ang="0">
                  <a:pos x="4" y="65"/>
                </a:cxn>
                <a:cxn ang="0">
                  <a:pos x="5" y="86"/>
                </a:cxn>
                <a:cxn ang="0">
                  <a:pos x="6" y="108"/>
                </a:cxn>
                <a:cxn ang="0">
                  <a:pos x="7" y="129"/>
                </a:cxn>
                <a:cxn ang="0">
                  <a:pos x="7" y="137"/>
                </a:cxn>
                <a:cxn ang="0">
                  <a:pos x="34" y="136"/>
                </a:cxn>
              </a:cxnLst>
              <a:rect l="0" t="0" r="r" b="b"/>
              <a:pathLst>
                <a:path w="34" h="137">
                  <a:moveTo>
                    <a:pt x="34" y="136"/>
                  </a:moveTo>
                  <a:lnTo>
                    <a:pt x="34" y="129"/>
                  </a:lnTo>
                  <a:lnTo>
                    <a:pt x="34" y="107"/>
                  </a:lnTo>
                  <a:lnTo>
                    <a:pt x="33" y="85"/>
                  </a:lnTo>
                  <a:lnTo>
                    <a:pt x="32" y="64"/>
                  </a:lnTo>
                  <a:lnTo>
                    <a:pt x="31" y="42"/>
                  </a:lnTo>
                  <a:lnTo>
                    <a:pt x="29" y="21"/>
                  </a:lnTo>
                  <a:lnTo>
                    <a:pt x="28" y="0"/>
                  </a:lnTo>
                  <a:lnTo>
                    <a:pt x="0" y="2"/>
                  </a:lnTo>
                  <a:lnTo>
                    <a:pt x="2" y="23"/>
                  </a:lnTo>
                  <a:lnTo>
                    <a:pt x="3" y="43"/>
                  </a:lnTo>
                  <a:lnTo>
                    <a:pt x="4" y="65"/>
                  </a:lnTo>
                  <a:lnTo>
                    <a:pt x="5" y="86"/>
                  </a:lnTo>
                  <a:lnTo>
                    <a:pt x="6" y="108"/>
                  </a:lnTo>
                  <a:lnTo>
                    <a:pt x="7" y="129"/>
                  </a:lnTo>
                  <a:lnTo>
                    <a:pt x="7" y="137"/>
                  </a:lnTo>
                  <a:lnTo>
                    <a:pt x="34" y="1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5" name="Freeform 39"/>
            <p:cNvSpPr>
              <a:spLocks/>
            </p:cNvSpPr>
            <p:nvPr/>
          </p:nvSpPr>
          <p:spPr bwMode="auto">
            <a:xfrm>
              <a:off x="2049463" y="4235451"/>
              <a:ext cx="9525" cy="36513"/>
            </a:xfrm>
            <a:custGeom>
              <a:avLst/>
              <a:gdLst/>
              <a:ahLst/>
              <a:cxnLst>
                <a:cxn ang="0">
                  <a:pos x="27" y="137"/>
                </a:cxn>
                <a:cxn ang="0">
                  <a:pos x="27" y="135"/>
                </a:cxn>
                <a:cxn ang="0">
                  <a:pos x="29" y="113"/>
                </a:cxn>
                <a:cxn ang="0">
                  <a:pos x="31" y="89"/>
                </a:cxn>
                <a:cxn ang="0">
                  <a:pos x="32" y="67"/>
                </a:cxn>
                <a:cxn ang="0">
                  <a:pos x="33" y="45"/>
                </a:cxn>
                <a:cxn ang="0">
                  <a:pos x="34" y="22"/>
                </a:cxn>
                <a:cxn ang="0">
                  <a:pos x="35" y="1"/>
                </a:cxn>
                <a:cxn ang="0">
                  <a:pos x="7" y="0"/>
                </a:cxn>
                <a:cxn ang="0">
                  <a:pos x="7" y="21"/>
                </a:cxn>
                <a:cxn ang="0">
                  <a:pos x="6" y="43"/>
                </a:cxn>
                <a:cxn ang="0">
                  <a:pos x="5" y="65"/>
                </a:cxn>
                <a:cxn ang="0">
                  <a:pos x="3" y="87"/>
                </a:cxn>
                <a:cxn ang="0">
                  <a:pos x="2" y="111"/>
                </a:cxn>
                <a:cxn ang="0">
                  <a:pos x="0" y="133"/>
                </a:cxn>
                <a:cxn ang="0">
                  <a:pos x="0" y="135"/>
                </a:cxn>
                <a:cxn ang="0">
                  <a:pos x="27" y="137"/>
                </a:cxn>
              </a:cxnLst>
              <a:rect l="0" t="0" r="r" b="b"/>
              <a:pathLst>
                <a:path w="35" h="137">
                  <a:moveTo>
                    <a:pt x="27" y="137"/>
                  </a:moveTo>
                  <a:lnTo>
                    <a:pt x="27" y="135"/>
                  </a:lnTo>
                  <a:lnTo>
                    <a:pt x="29" y="113"/>
                  </a:lnTo>
                  <a:lnTo>
                    <a:pt x="31" y="89"/>
                  </a:lnTo>
                  <a:lnTo>
                    <a:pt x="32" y="67"/>
                  </a:lnTo>
                  <a:lnTo>
                    <a:pt x="33" y="45"/>
                  </a:lnTo>
                  <a:lnTo>
                    <a:pt x="34" y="22"/>
                  </a:lnTo>
                  <a:lnTo>
                    <a:pt x="35" y="1"/>
                  </a:lnTo>
                  <a:lnTo>
                    <a:pt x="7" y="0"/>
                  </a:lnTo>
                  <a:lnTo>
                    <a:pt x="7" y="21"/>
                  </a:lnTo>
                  <a:lnTo>
                    <a:pt x="6" y="43"/>
                  </a:lnTo>
                  <a:lnTo>
                    <a:pt x="5" y="65"/>
                  </a:lnTo>
                  <a:lnTo>
                    <a:pt x="3" y="87"/>
                  </a:lnTo>
                  <a:lnTo>
                    <a:pt x="2" y="111"/>
                  </a:lnTo>
                  <a:lnTo>
                    <a:pt x="0" y="133"/>
                  </a:lnTo>
                  <a:lnTo>
                    <a:pt x="0" y="135"/>
                  </a:lnTo>
                  <a:lnTo>
                    <a:pt x="2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6" name="Freeform 40"/>
            <p:cNvSpPr>
              <a:spLocks/>
            </p:cNvSpPr>
            <p:nvPr/>
          </p:nvSpPr>
          <p:spPr bwMode="auto">
            <a:xfrm>
              <a:off x="2041525" y="4292601"/>
              <a:ext cx="12700" cy="36513"/>
            </a:xfrm>
            <a:custGeom>
              <a:avLst/>
              <a:gdLst/>
              <a:ahLst/>
              <a:cxnLst>
                <a:cxn ang="0">
                  <a:pos x="27" y="138"/>
                </a:cxn>
                <a:cxn ang="0">
                  <a:pos x="28" y="132"/>
                </a:cxn>
                <a:cxn ang="0">
                  <a:pos x="32" y="108"/>
                </a:cxn>
                <a:cxn ang="0">
                  <a:pos x="36" y="84"/>
                </a:cxn>
                <a:cxn ang="0">
                  <a:pos x="39" y="60"/>
                </a:cxn>
                <a:cxn ang="0">
                  <a:pos x="43" y="36"/>
                </a:cxn>
                <a:cxn ang="0">
                  <a:pos x="46" y="13"/>
                </a:cxn>
                <a:cxn ang="0">
                  <a:pos x="48" y="3"/>
                </a:cxn>
                <a:cxn ang="0">
                  <a:pos x="20" y="0"/>
                </a:cxn>
                <a:cxn ang="0">
                  <a:pos x="19" y="9"/>
                </a:cxn>
                <a:cxn ang="0">
                  <a:pos x="16" y="32"/>
                </a:cxn>
                <a:cxn ang="0">
                  <a:pos x="13" y="56"/>
                </a:cxn>
                <a:cxn ang="0">
                  <a:pos x="9" y="79"/>
                </a:cxn>
                <a:cxn ang="0">
                  <a:pos x="5" y="104"/>
                </a:cxn>
                <a:cxn ang="0">
                  <a:pos x="1" y="127"/>
                </a:cxn>
                <a:cxn ang="0">
                  <a:pos x="0" y="133"/>
                </a:cxn>
                <a:cxn ang="0">
                  <a:pos x="27" y="138"/>
                </a:cxn>
              </a:cxnLst>
              <a:rect l="0" t="0" r="r" b="b"/>
              <a:pathLst>
                <a:path w="48" h="138">
                  <a:moveTo>
                    <a:pt x="27" y="138"/>
                  </a:moveTo>
                  <a:lnTo>
                    <a:pt x="28" y="132"/>
                  </a:lnTo>
                  <a:lnTo>
                    <a:pt x="32" y="108"/>
                  </a:lnTo>
                  <a:lnTo>
                    <a:pt x="36" y="84"/>
                  </a:lnTo>
                  <a:lnTo>
                    <a:pt x="39" y="60"/>
                  </a:lnTo>
                  <a:lnTo>
                    <a:pt x="43" y="36"/>
                  </a:lnTo>
                  <a:lnTo>
                    <a:pt x="46" y="13"/>
                  </a:lnTo>
                  <a:lnTo>
                    <a:pt x="48" y="3"/>
                  </a:lnTo>
                  <a:lnTo>
                    <a:pt x="20" y="0"/>
                  </a:lnTo>
                  <a:lnTo>
                    <a:pt x="19" y="9"/>
                  </a:lnTo>
                  <a:lnTo>
                    <a:pt x="16" y="32"/>
                  </a:lnTo>
                  <a:lnTo>
                    <a:pt x="13" y="56"/>
                  </a:lnTo>
                  <a:lnTo>
                    <a:pt x="9" y="79"/>
                  </a:lnTo>
                  <a:lnTo>
                    <a:pt x="5" y="104"/>
                  </a:lnTo>
                  <a:lnTo>
                    <a:pt x="1" y="127"/>
                  </a:lnTo>
                  <a:lnTo>
                    <a:pt x="0" y="133"/>
                  </a:lnTo>
                  <a:lnTo>
                    <a:pt x="27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7" name="Freeform 41"/>
            <p:cNvSpPr>
              <a:spLocks/>
            </p:cNvSpPr>
            <p:nvPr/>
          </p:nvSpPr>
          <p:spPr bwMode="auto">
            <a:xfrm>
              <a:off x="2030413" y="4348163"/>
              <a:ext cx="14288" cy="38100"/>
            </a:xfrm>
            <a:custGeom>
              <a:avLst/>
              <a:gdLst/>
              <a:ahLst/>
              <a:cxnLst>
                <a:cxn ang="0">
                  <a:pos x="26" y="138"/>
                </a:cxn>
                <a:cxn ang="0">
                  <a:pos x="32" y="116"/>
                </a:cxn>
                <a:cxn ang="0">
                  <a:pos x="39" y="91"/>
                </a:cxn>
                <a:cxn ang="0">
                  <a:pos x="44" y="66"/>
                </a:cxn>
                <a:cxn ang="0">
                  <a:pos x="50" y="41"/>
                </a:cxn>
                <a:cxn ang="0">
                  <a:pos x="55" y="16"/>
                </a:cxn>
                <a:cxn ang="0">
                  <a:pos x="57" y="6"/>
                </a:cxn>
                <a:cxn ang="0">
                  <a:pos x="30" y="0"/>
                </a:cxn>
                <a:cxn ang="0">
                  <a:pos x="28" y="11"/>
                </a:cxn>
                <a:cxn ang="0">
                  <a:pos x="23" y="35"/>
                </a:cxn>
                <a:cxn ang="0">
                  <a:pos x="17" y="60"/>
                </a:cxn>
                <a:cxn ang="0">
                  <a:pos x="12" y="84"/>
                </a:cxn>
                <a:cxn ang="0">
                  <a:pos x="6" y="109"/>
                </a:cxn>
                <a:cxn ang="0">
                  <a:pos x="0" y="132"/>
                </a:cxn>
                <a:cxn ang="0">
                  <a:pos x="26" y="138"/>
                </a:cxn>
              </a:cxnLst>
              <a:rect l="0" t="0" r="r" b="b"/>
              <a:pathLst>
                <a:path w="57" h="138">
                  <a:moveTo>
                    <a:pt x="26" y="138"/>
                  </a:moveTo>
                  <a:lnTo>
                    <a:pt x="32" y="116"/>
                  </a:lnTo>
                  <a:lnTo>
                    <a:pt x="39" y="91"/>
                  </a:lnTo>
                  <a:lnTo>
                    <a:pt x="44" y="66"/>
                  </a:lnTo>
                  <a:lnTo>
                    <a:pt x="50" y="41"/>
                  </a:lnTo>
                  <a:lnTo>
                    <a:pt x="55" y="16"/>
                  </a:lnTo>
                  <a:lnTo>
                    <a:pt x="57" y="6"/>
                  </a:lnTo>
                  <a:lnTo>
                    <a:pt x="30" y="0"/>
                  </a:lnTo>
                  <a:lnTo>
                    <a:pt x="28" y="11"/>
                  </a:lnTo>
                  <a:lnTo>
                    <a:pt x="23" y="35"/>
                  </a:lnTo>
                  <a:lnTo>
                    <a:pt x="17" y="60"/>
                  </a:lnTo>
                  <a:lnTo>
                    <a:pt x="12" y="84"/>
                  </a:lnTo>
                  <a:lnTo>
                    <a:pt x="6" y="109"/>
                  </a:lnTo>
                  <a:lnTo>
                    <a:pt x="0" y="132"/>
                  </a:lnTo>
                  <a:lnTo>
                    <a:pt x="26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8" name="Freeform 42"/>
            <p:cNvSpPr>
              <a:spLocks/>
            </p:cNvSpPr>
            <p:nvPr/>
          </p:nvSpPr>
          <p:spPr bwMode="auto">
            <a:xfrm>
              <a:off x="2014538" y="4405313"/>
              <a:ext cx="15875" cy="36513"/>
            </a:xfrm>
            <a:custGeom>
              <a:avLst/>
              <a:gdLst/>
              <a:ahLst/>
              <a:cxnLst>
                <a:cxn ang="0">
                  <a:pos x="25" y="137"/>
                </a:cxn>
                <a:cxn ang="0">
                  <a:pos x="26" y="135"/>
                </a:cxn>
                <a:cxn ang="0">
                  <a:pos x="34" y="109"/>
                </a:cxn>
                <a:cxn ang="0">
                  <a:pos x="43" y="83"/>
                </a:cxn>
                <a:cxn ang="0">
                  <a:pos x="51" y="57"/>
                </a:cxn>
                <a:cxn ang="0">
                  <a:pos x="58" y="31"/>
                </a:cxn>
                <a:cxn ang="0">
                  <a:pos x="65" y="7"/>
                </a:cxn>
                <a:cxn ang="0">
                  <a:pos x="38" y="0"/>
                </a:cxn>
                <a:cxn ang="0">
                  <a:pos x="32" y="24"/>
                </a:cxn>
                <a:cxn ang="0">
                  <a:pos x="24" y="50"/>
                </a:cxn>
                <a:cxn ang="0">
                  <a:pos x="17" y="75"/>
                </a:cxn>
                <a:cxn ang="0">
                  <a:pos x="9" y="101"/>
                </a:cxn>
                <a:cxn ang="0">
                  <a:pos x="1" y="127"/>
                </a:cxn>
                <a:cxn ang="0">
                  <a:pos x="0" y="129"/>
                </a:cxn>
                <a:cxn ang="0">
                  <a:pos x="25" y="137"/>
                </a:cxn>
              </a:cxnLst>
              <a:rect l="0" t="0" r="r" b="b"/>
              <a:pathLst>
                <a:path w="65" h="137">
                  <a:moveTo>
                    <a:pt x="25" y="137"/>
                  </a:moveTo>
                  <a:lnTo>
                    <a:pt x="26" y="135"/>
                  </a:lnTo>
                  <a:lnTo>
                    <a:pt x="34" y="109"/>
                  </a:lnTo>
                  <a:lnTo>
                    <a:pt x="43" y="83"/>
                  </a:lnTo>
                  <a:lnTo>
                    <a:pt x="51" y="57"/>
                  </a:lnTo>
                  <a:lnTo>
                    <a:pt x="58" y="31"/>
                  </a:lnTo>
                  <a:lnTo>
                    <a:pt x="65" y="7"/>
                  </a:lnTo>
                  <a:lnTo>
                    <a:pt x="38" y="0"/>
                  </a:lnTo>
                  <a:lnTo>
                    <a:pt x="32" y="24"/>
                  </a:lnTo>
                  <a:lnTo>
                    <a:pt x="24" y="50"/>
                  </a:lnTo>
                  <a:lnTo>
                    <a:pt x="17" y="75"/>
                  </a:lnTo>
                  <a:lnTo>
                    <a:pt x="9" y="101"/>
                  </a:lnTo>
                  <a:lnTo>
                    <a:pt x="1" y="127"/>
                  </a:lnTo>
                  <a:lnTo>
                    <a:pt x="0" y="129"/>
                  </a:lnTo>
                  <a:lnTo>
                    <a:pt x="25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9" name="Rectangle 43"/>
            <p:cNvSpPr>
              <a:spLocks noChangeArrowheads="1"/>
            </p:cNvSpPr>
            <p:nvPr/>
          </p:nvSpPr>
          <p:spPr bwMode="auto">
            <a:xfrm>
              <a:off x="3605213" y="1144588"/>
              <a:ext cx="19050" cy="10017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0" name="Rectangle 44"/>
            <p:cNvSpPr>
              <a:spLocks noChangeArrowheads="1"/>
            </p:cNvSpPr>
            <p:nvPr/>
          </p:nvSpPr>
          <p:spPr bwMode="auto">
            <a:xfrm>
              <a:off x="3605213" y="2284413"/>
              <a:ext cx="19050" cy="8016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1" name="Rectangle 45"/>
            <p:cNvSpPr>
              <a:spLocks noChangeArrowheads="1"/>
            </p:cNvSpPr>
            <p:nvPr/>
          </p:nvSpPr>
          <p:spPr bwMode="auto">
            <a:xfrm>
              <a:off x="3605213" y="3219451"/>
              <a:ext cx="19050" cy="7921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2" name="Rectangle 46"/>
            <p:cNvSpPr>
              <a:spLocks noChangeArrowheads="1"/>
            </p:cNvSpPr>
            <p:nvPr/>
          </p:nvSpPr>
          <p:spPr bwMode="auto">
            <a:xfrm>
              <a:off x="3605213" y="4156076"/>
              <a:ext cx="19050" cy="91281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3" name="Freeform 47"/>
            <p:cNvSpPr>
              <a:spLocks/>
            </p:cNvSpPr>
            <p:nvPr/>
          </p:nvSpPr>
          <p:spPr bwMode="auto">
            <a:xfrm>
              <a:off x="2081213" y="3579813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4" name="Freeform 48"/>
            <p:cNvSpPr>
              <a:spLocks/>
            </p:cNvSpPr>
            <p:nvPr/>
          </p:nvSpPr>
          <p:spPr bwMode="auto">
            <a:xfrm>
              <a:off x="2152650" y="35687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5" name="Freeform 49"/>
            <p:cNvSpPr>
              <a:spLocks/>
            </p:cNvSpPr>
            <p:nvPr/>
          </p:nvSpPr>
          <p:spPr bwMode="auto">
            <a:xfrm>
              <a:off x="2222500" y="3556001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4">
                  <a:moveTo>
                    <a:pt x="168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6" name="Freeform 50"/>
            <p:cNvSpPr>
              <a:spLocks/>
            </p:cNvSpPr>
            <p:nvPr/>
          </p:nvSpPr>
          <p:spPr bwMode="auto">
            <a:xfrm>
              <a:off x="2293938" y="35433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7" name="Freeform 51"/>
            <p:cNvSpPr>
              <a:spLocks/>
            </p:cNvSpPr>
            <p:nvPr/>
          </p:nvSpPr>
          <p:spPr bwMode="auto">
            <a:xfrm>
              <a:off x="2365375" y="3530601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8" name="Freeform 52"/>
            <p:cNvSpPr>
              <a:spLocks/>
            </p:cNvSpPr>
            <p:nvPr/>
          </p:nvSpPr>
          <p:spPr bwMode="auto">
            <a:xfrm>
              <a:off x="2435225" y="35179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9" name="Freeform 53"/>
            <p:cNvSpPr>
              <a:spLocks/>
            </p:cNvSpPr>
            <p:nvPr/>
          </p:nvSpPr>
          <p:spPr bwMode="auto">
            <a:xfrm>
              <a:off x="2506663" y="350520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8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8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0" name="Freeform 54"/>
            <p:cNvSpPr>
              <a:spLocks/>
            </p:cNvSpPr>
            <p:nvPr/>
          </p:nvSpPr>
          <p:spPr bwMode="auto">
            <a:xfrm>
              <a:off x="2578100" y="34940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4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1" name="Freeform 55"/>
            <p:cNvSpPr>
              <a:spLocks/>
            </p:cNvSpPr>
            <p:nvPr/>
          </p:nvSpPr>
          <p:spPr bwMode="auto">
            <a:xfrm>
              <a:off x="2649538" y="3481388"/>
              <a:ext cx="44450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2" name="Freeform 56"/>
            <p:cNvSpPr>
              <a:spLocks/>
            </p:cNvSpPr>
            <p:nvPr/>
          </p:nvSpPr>
          <p:spPr bwMode="auto">
            <a:xfrm>
              <a:off x="2719388" y="3468688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5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3" name="Freeform 57"/>
            <p:cNvSpPr>
              <a:spLocks/>
            </p:cNvSpPr>
            <p:nvPr/>
          </p:nvSpPr>
          <p:spPr bwMode="auto">
            <a:xfrm>
              <a:off x="2790825" y="34559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4" name="Freeform 58"/>
            <p:cNvSpPr>
              <a:spLocks/>
            </p:cNvSpPr>
            <p:nvPr/>
          </p:nvSpPr>
          <p:spPr bwMode="auto">
            <a:xfrm>
              <a:off x="2862263" y="3443288"/>
              <a:ext cx="44450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4"/>
                </a:cxn>
                <a:cxn ang="0">
                  <a:pos x="5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4" h="64">
                  <a:moveTo>
                    <a:pt x="167" y="0"/>
                  </a:moveTo>
                  <a:lnTo>
                    <a:pt x="174" y="34"/>
                  </a:lnTo>
                  <a:lnTo>
                    <a:pt x="5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5" name="Freeform 59"/>
            <p:cNvSpPr>
              <a:spLocks/>
            </p:cNvSpPr>
            <p:nvPr/>
          </p:nvSpPr>
          <p:spPr bwMode="auto">
            <a:xfrm>
              <a:off x="2932113" y="3430588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3"/>
                </a:cxn>
                <a:cxn ang="0">
                  <a:pos x="5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4" h="63">
                  <a:moveTo>
                    <a:pt x="167" y="0"/>
                  </a:moveTo>
                  <a:lnTo>
                    <a:pt x="174" y="33"/>
                  </a:lnTo>
                  <a:lnTo>
                    <a:pt x="5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6" name="Freeform 60"/>
            <p:cNvSpPr>
              <a:spLocks/>
            </p:cNvSpPr>
            <p:nvPr/>
          </p:nvSpPr>
          <p:spPr bwMode="auto">
            <a:xfrm>
              <a:off x="3003550" y="34194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5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5" h="63">
                  <a:moveTo>
                    <a:pt x="169" y="0"/>
                  </a:moveTo>
                  <a:lnTo>
                    <a:pt x="175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7" name="Freeform 61"/>
            <p:cNvSpPr>
              <a:spLocks/>
            </p:cNvSpPr>
            <p:nvPr/>
          </p:nvSpPr>
          <p:spPr bwMode="auto">
            <a:xfrm>
              <a:off x="3073400" y="3406776"/>
              <a:ext cx="46038" cy="15875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3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3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8" name="Freeform 62"/>
            <p:cNvSpPr>
              <a:spLocks/>
            </p:cNvSpPr>
            <p:nvPr/>
          </p:nvSpPr>
          <p:spPr bwMode="auto">
            <a:xfrm>
              <a:off x="3144838" y="3394076"/>
              <a:ext cx="46038" cy="17463"/>
            </a:xfrm>
            <a:custGeom>
              <a:avLst/>
              <a:gdLst/>
              <a:ahLst/>
              <a:cxnLst>
                <a:cxn ang="0">
                  <a:pos x="169" y="0"/>
                </a:cxn>
                <a:cxn ang="0">
                  <a:pos x="174" y="34"/>
                </a:cxn>
                <a:cxn ang="0">
                  <a:pos x="7" y="63"/>
                </a:cxn>
                <a:cxn ang="0">
                  <a:pos x="0" y="29"/>
                </a:cxn>
                <a:cxn ang="0">
                  <a:pos x="169" y="0"/>
                </a:cxn>
              </a:cxnLst>
              <a:rect l="0" t="0" r="r" b="b"/>
              <a:pathLst>
                <a:path w="174" h="63">
                  <a:moveTo>
                    <a:pt x="169" y="0"/>
                  </a:moveTo>
                  <a:lnTo>
                    <a:pt x="174" y="34"/>
                  </a:lnTo>
                  <a:lnTo>
                    <a:pt x="7" y="63"/>
                  </a:lnTo>
                  <a:lnTo>
                    <a:pt x="0" y="29"/>
                  </a:lnTo>
                  <a:lnTo>
                    <a:pt x="16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19" name="Freeform 63"/>
            <p:cNvSpPr>
              <a:spLocks/>
            </p:cNvSpPr>
            <p:nvPr/>
          </p:nvSpPr>
          <p:spPr bwMode="auto">
            <a:xfrm>
              <a:off x="3216275" y="33813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0" name="Freeform 64"/>
            <p:cNvSpPr>
              <a:spLocks/>
            </p:cNvSpPr>
            <p:nvPr/>
          </p:nvSpPr>
          <p:spPr bwMode="auto">
            <a:xfrm>
              <a:off x="3286125" y="3368676"/>
              <a:ext cx="46038" cy="174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1" name="Freeform 65"/>
            <p:cNvSpPr>
              <a:spLocks/>
            </p:cNvSpPr>
            <p:nvPr/>
          </p:nvSpPr>
          <p:spPr bwMode="auto">
            <a:xfrm>
              <a:off x="3357563" y="3357563"/>
              <a:ext cx="46038" cy="15875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73" y="34"/>
                </a:cxn>
                <a:cxn ang="0">
                  <a:pos x="6" y="63"/>
                </a:cxn>
                <a:cxn ang="0">
                  <a:pos x="0" y="30"/>
                </a:cxn>
                <a:cxn ang="0">
                  <a:pos x="168" y="0"/>
                </a:cxn>
              </a:cxnLst>
              <a:rect l="0" t="0" r="r" b="b"/>
              <a:pathLst>
                <a:path w="173" h="63">
                  <a:moveTo>
                    <a:pt x="168" y="0"/>
                  </a:moveTo>
                  <a:lnTo>
                    <a:pt x="173" y="34"/>
                  </a:lnTo>
                  <a:lnTo>
                    <a:pt x="6" y="63"/>
                  </a:lnTo>
                  <a:lnTo>
                    <a:pt x="0" y="30"/>
                  </a:lnTo>
                  <a:lnTo>
                    <a:pt x="16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2" name="Freeform 66"/>
            <p:cNvSpPr>
              <a:spLocks/>
            </p:cNvSpPr>
            <p:nvPr/>
          </p:nvSpPr>
          <p:spPr bwMode="auto">
            <a:xfrm>
              <a:off x="3429000" y="33448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4"/>
                </a:cxn>
                <a:cxn ang="0">
                  <a:pos x="6" y="64"/>
                </a:cxn>
                <a:cxn ang="0">
                  <a:pos x="0" y="30"/>
                </a:cxn>
                <a:cxn ang="0">
                  <a:pos x="167" y="0"/>
                </a:cxn>
              </a:cxnLst>
              <a:rect l="0" t="0" r="r" b="b"/>
              <a:pathLst>
                <a:path w="173" h="64">
                  <a:moveTo>
                    <a:pt x="167" y="0"/>
                  </a:moveTo>
                  <a:lnTo>
                    <a:pt x="173" y="34"/>
                  </a:lnTo>
                  <a:lnTo>
                    <a:pt x="6" y="64"/>
                  </a:lnTo>
                  <a:lnTo>
                    <a:pt x="0" y="30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3" name="Freeform 67"/>
            <p:cNvSpPr>
              <a:spLocks/>
            </p:cNvSpPr>
            <p:nvPr/>
          </p:nvSpPr>
          <p:spPr bwMode="auto">
            <a:xfrm>
              <a:off x="3498850" y="33321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3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3">
                  <a:moveTo>
                    <a:pt x="167" y="0"/>
                  </a:moveTo>
                  <a:lnTo>
                    <a:pt x="173" y="33"/>
                  </a:lnTo>
                  <a:lnTo>
                    <a:pt x="6" y="63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4" name="Freeform 68"/>
            <p:cNvSpPr>
              <a:spLocks/>
            </p:cNvSpPr>
            <p:nvPr/>
          </p:nvSpPr>
          <p:spPr bwMode="auto">
            <a:xfrm>
              <a:off x="3570288" y="3319463"/>
              <a:ext cx="46038" cy="15875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6" y="62"/>
                </a:cxn>
                <a:cxn ang="0">
                  <a:pos x="0" y="29"/>
                </a:cxn>
                <a:cxn ang="0">
                  <a:pos x="167" y="0"/>
                </a:cxn>
              </a:cxnLst>
              <a:rect l="0" t="0" r="r" b="b"/>
              <a:pathLst>
                <a:path w="173" h="62">
                  <a:moveTo>
                    <a:pt x="167" y="0"/>
                  </a:moveTo>
                  <a:lnTo>
                    <a:pt x="173" y="33"/>
                  </a:lnTo>
                  <a:lnTo>
                    <a:pt x="6" y="62"/>
                  </a:lnTo>
                  <a:lnTo>
                    <a:pt x="0" y="29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5" name="Freeform 69"/>
            <p:cNvSpPr>
              <a:spLocks/>
            </p:cNvSpPr>
            <p:nvPr/>
          </p:nvSpPr>
          <p:spPr bwMode="auto">
            <a:xfrm>
              <a:off x="3641725" y="3317876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6" name="Freeform 70"/>
            <p:cNvSpPr>
              <a:spLocks/>
            </p:cNvSpPr>
            <p:nvPr/>
          </p:nvSpPr>
          <p:spPr bwMode="auto">
            <a:xfrm>
              <a:off x="3711575" y="33305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7" name="Freeform 71"/>
            <p:cNvSpPr>
              <a:spLocks/>
            </p:cNvSpPr>
            <p:nvPr/>
          </p:nvSpPr>
          <p:spPr bwMode="auto">
            <a:xfrm>
              <a:off x="3783013" y="33432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8" name="Freeform 72"/>
            <p:cNvSpPr>
              <a:spLocks/>
            </p:cNvSpPr>
            <p:nvPr/>
          </p:nvSpPr>
          <p:spPr bwMode="auto">
            <a:xfrm>
              <a:off x="3854450" y="3355976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2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2">
                  <a:moveTo>
                    <a:pt x="173" y="30"/>
                  </a:moveTo>
                  <a:lnTo>
                    <a:pt x="167" y="62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29" name="Freeform 73"/>
            <p:cNvSpPr>
              <a:spLocks/>
            </p:cNvSpPr>
            <p:nvPr/>
          </p:nvSpPr>
          <p:spPr bwMode="auto">
            <a:xfrm>
              <a:off x="3925888" y="3367088"/>
              <a:ext cx="44450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0" name="Freeform 74"/>
            <p:cNvSpPr>
              <a:spLocks/>
            </p:cNvSpPr>
            <p:nvPr/>
          </p:nvSpPr>
          <p:spPr bwMode="auto">
            <a:xfrm>
              <a:off x="3995738" y="3379788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5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5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1" name="Freeform 75"/>
            <p:cNvSpPr>
              <a:spLocks/>
            </p:cNvSpPr>
            <p:nvPr/>
          </p:nvSpPr>
          <p:spPr bwMode="auto">
            <a:xfrm>
              <a:off x="4067175" y="3392488"/>
              <a:ext cx="46038" cy="17463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2" name="Freeform 76"/>
            <p:cNvSpPr>
              <a:spLocks/>
            </p:cNvSpPr>
            <p:nvPr/>
          </p:nvSpPr>
          <p:spPr bwMode="auto">
            <a:xfrm>
              <a:off x="4138613" y="3405188"/>
              <a:ext cx="44450" cy="15875"/>
            </a:xfrm>
            <a:custGeom>
              <a:avLst/>
              <a:gdLst/>
              <a:ahLst/>
              <a:cxnLst>
                <a:cxn ang="0">
                  <a:pos x="174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5" y="0"/>
                </a:cxn>
                <a:cxn ang="0">
                  <a:pos x="174" y="29"/>
                </a:cxn>
              </a:cxnLst>
              <a:rect l="0" t="0" r="r" b="b"/>
              <a:pathLst>
                <a:path w="174" h="63">
                  <a:moveTo>
                    <a:pt x="174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5" y="0"/>
                  </a:lnTo>
                  <a:lnTo>
                    <a:pt x="174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3" name="Freeform 77"/>
            <p:cNvSpPr>
              <a:spLocks/>
            </p:cNvSpPr>
            <p:nvPr/>
          </p:nvSpPr>
          <p:spPr bwMode="auto">
            <a:xfrm>
              <a:off x="4208463" y="3417888"/>
              <a:ext cx="46038" cy="15875"/>
            </a:xfrm>
            <a:custGeom>
              <a:avLst/>
              <a:gdLst/>
              <a:ahLst/>
              <a:cxnLst>
                <a:cxn ang="0">
                  <a:pos x="175" y="29"/>
                </a:cxn>
                <a:cxn ang="0">
                  <a:pos x="169" y="6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29"/>
                </a:cxn>
              </a:cxnLst>
              <a:rect l="0" t="0" r="r" b="b"/>
              <a:pathLst>
                <a:path w="175" h="63">
                  <a:moveTo>
                    <a:pt x="175" y="29"/>
                  </a:moveTo>
                  <a:lnTo>
                    <a:pt x="169" y="6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4" name="Freeform 78"/>
            <p:cNvSpPr>
              <a:spLocks/>
            </p:cNvSpPr>
            <p:nvPr/>
          </p:nvSpPr>
          <p:spPr bwMode="auto">
            <a:xfrm>
              <a:off x="4279900" y="3429001"/>
              <a:ext cx="46038" cy="17463"/>
            </a:xfrm>
            <a:custGeom>
              <a:avLst/>
              <a:gdLst/>
              <a:ahLst/>
              <a:cxnLst>
                <a:cxn ang="0">
                  <a:pos x="175" y="30"/>
                </a:cxn>
                <a:cxn ang="0">
                  <a:pos x="169" y="64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0"/>
                </a:cxn>
              </a:cxnLst>
              <a:rect l="0" t="0" r="r" b="b"/>
              <a:pathLst>
                <a:path w="175" h="64">
                  <a:moveTo>
                    <a:pt x="175" y="30"/>
                  </a:moveTo>
                  <a:lnTo>
                    <a:pt x="169" y="64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5" name="Freeform 79"/>
            <p:cNvSpPr>
              <a:spLocks/>
            </p:cNvSpPr>
            <p:nvPr/>
          </p:nvSpPr>
          <p:spPr bwMode="auto">
            <a:xfrm>
              <a:off x="4349750" y="34417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8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6" name="Freeform 80"/>
            <p:cNvSpPr>
              <a:spLocks/>
            </p:cNvSpPr>
            <p:nvPr/>
          </p:nvSpPr>
          <p:spPr bwMode="auto">
            <a:xfrm>
              <a:off x="4421188" y="3454401"/>
              <a:ext cx="46038" cy="17463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7" name="Freeform 81"/>
            <p:cNvSpPr>
              <a:spLocks/>
            </p:cNvSpPr>
            <p:nvPr/>
          </p:nvSpPr>
          <p:spPr bwMode="auto">
            <a:xfrm>
              <a:off x="4492625" y="34671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8" name="Freeform 82"/>
            <p:cNvSpPr>
              <a:spLocks/>
            </p:cNvSpPr>
            <p:nvPr/>
          </p:nvSpPr>
          <p:spPr bwMode="auto">
            <a:xfrm>
              <a:off x="4562475" y="3479801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8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8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9" name="Freeform 83"/>
            <p:cNvSpPr>
              <a:spLocks/>
            </p:cNvSpPr>
            <p:nvPr/>
          </p:nvSpPr>
          <p:spPr bwMode="auto">
            <a:xfrm>
              <a:off x="4633913" y="34909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8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8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0" name="Freeform 84"/>
            <p:cNvSpPr>
              <a:spLocks/>
            </p:cNvSpPr>
            <p:nvPr/>
          </p:nvSpPr>
          <p:spPr bwMode="auto">
            <a:xfrm>
              <a:off x="4705350" y="35036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1" name="Freeform 85"/>
            <p:cNvSpPr>
              <a:spLocks/>
            </p:cNvSpPr>
            <p:nvPr/>
          </p:nvSpPr>
          <p:spPr bwMode="auto">
            <a:xfrm>
              <a:off x="4775200" y="3516313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2" name="Freeform 86"/>
            <p:cNvSpPr>
              <a:spLocks/>
            </p:cNvSpPr>
            <p:nvPr/>
          </p:nvSpPr>
          <p:spPr bwMode="auto">
            <a:xfrm>
              <a:off x="4846638" y="35290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3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3">
                  <a:moveTo>
                    <a:pt x="173" y="29"/>
                  </a:moveTo>
                  <a:lnTo>
                    <a:pt x="167" y="63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3" name="Freeform 87"/>
            <p:cNvSpPr>
              <a:spLocks/>
            </p:cNvSpPr>
            <p:nvPr/>
          </p:nvSpPr>
          <p:spPr bwMode="auto">
            <a:xfrm>
              <a:off x="4918075" y="3541713"/>
              <a:ext cx="46038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4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4">
                  <a:moveTo>
                    <a:pt x="173" y="30"/>
                  </a:moveTo>
                  <a:lnTo>
                    <a:pt x="167" y="64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4" name="Freeform 88"/>
            <p:cNvSpPr>
              <a:spLocks/>
            </p:cNvSpPr>
            <p:nvPr/>
          </p:nvSpPr>
          <p:spPr bwMode="auto">
            <a:xfrm>
              <a:off x="4989513" y="3554413"/>
              <a:ext cx="44450" cy="15875"/>
            </a:xfrm>
            <a:custGeom>
              <a:avLst/>
              <a:gdLst/>
              <a:ahLst/>
              <a:cxnLst>
                <a:cxn ang="0">
                  <a:pos x="173" y="30"/>
                </a:cxn>
                <a:cxn ang="0">
                  <a:pos x="167" y="63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0"/>
                </a:cxn>
              </a:cxnLst>
              <a:rect l="0" t="0" r="r" b="b"/>
              <a:pathLst>
                <a:path w="173" h="63">
                  <a:moveTo>
                    <a:pt x="173" y="30"/>
                  </a:moveTo>
                  <a:lnTo>
                    <a:pt x="167" y="63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5" name="Freeform 89"/>
            <p:cNvSpPr>
              <a:spLocks/>
            </p:cNvSpPr>
            <p:nvPr/>
          </p:nvSpPr>
          <p:spPr bwMode="auto">
            <a:xfrm>
              <a:off x="5059363" y="3567113"/>
              <a:ext cx="46038" cy="15875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6" name="Freeform 90"/>
            <p:cNvSpPr>
              <a:spLocks/>
            </p:cNvSpPr>
            <p:nvPr/>
          </p:nvSpPr>
          <p:spPr bwMode="auto">
            <a:xfrm>
              <a:off x="5130800" y="3578226"/>
              <a:ext cx="46038" cy="17463"/>
            </a:xfrm>
            <a:custGeom>
              <a:avLst/>
              <a:gdLst/>
              <a:ahLst/>
              <a:cxnLst>
                <a:cxn ang="0">
                  <a:pos x="173" y="29"/>
                </a:cxn>
                <a:cxn ang="0">
                  <a:pos x="167" y="62"/>
                </a:cxn>
                <a:cxn ang="0">
                  <a:pos x="0" y="33"/>
                </a:cxn>
                <a:cxn ang="0">
                  <a:pos x="6" y="0"/>
                </a:cxn>
                <a:cxn ang="0">
                  <a:pos x="173" y="29"/>
                </a:cxn>
              </a:cxnLst>
              <a:rect l="0" t="0" r="r" b="b"/>
              <a:pathLst>
                <a:path w="173" h="62">
                  <a:moveTo>
                    <a:pt x="173" y="29"/>
                  </a:moveTo>
                  <a:lnTo>
                    <a:pt x="167" y="62"/>
                  </a:lnTo>
                  <a:lnTo>
                    <a:pt x="0" y="33"/>
                  </a:lnTo>
                  <a:lnTo>
                    <a:pt x="6" y="0"/>
                  </a:lnTo>
                  <a:lnTo>
                    <a:pt x="173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7" name="Freeform 91"/>
            <p:cNvSpPr>
              <a:spLocks/>
            </p:cNvSpPr>
            <p:nvPr/>
          </p:nvSpPr>
          <p:spPr bwMode="auto">
            <a:xfrm>
              <a:off x="2589213" y="28305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7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4"/>
                  </a:lnTo>
                  <a:lnTo>
                    <a:pt x="6" y="67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8" name="Freeform 92"/>
            <p:cNvSpPr>
              <a:spLocks/>
            </p:cNvSpPr>
            <p:nvPr/>
          </p:nvSpPr>
          <p:spPr bwMode="auto">
            <a:xfrm>
              <a:off x="2659063" y="2816226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49" name="Freeform 93"/>
            <p:cNvSpPr>
              <a:spLocks/>
            </p:cNvSpPr>
            <p:nvPr/>
          </p:nvSpPr>
          <p:spPr bwMode="auto">
            <a:xfrm>
              <a:off x="2730500" y="2801938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6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0" name="Freeform 94"/>
            <p:cNvSpPr>
              <a:spLocks/>
            </p:cNvSpPr>
            <p:nvPr/>
          </p:nvSpPr>
          <p:spPr bwMode="auto">
            <a:xfrm>
              <a:off x="2800350" y="2787651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1" name="Freeform 95"/>
            <p:cNvSpPr>
              <a:spLocks/>
            </p:cNvSpPr>
            <p:nvPr/>
          </p:nvSpPr>
          <p:spPr bwMode="auto">
            <a:xfrm>
              <a:off x="2870200" y="2773363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4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4" h="67">
                  <a:moveTo>
                    <a:pt x="167" y="0"/>
                  </a:moveTo>
                  <a:lnTo>
                    <a:pt x="174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2" name="Freeform 96"/>
            <p:cNvSpPr>
              <a:spLocks/>
            </p:cNvSpPr>
            <p:nvPr/>
          </p:nvSpPr>
          <p:spPr bwMode="auto">
            <a:xfrm>
              <a:off x="2941638" y="27590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3" name="Freeform 97"/>
            <p:cNvSpPr>
              <a:spLocks/>
            </p:cNvSpPr>
            <p:nvPr/>
          </p:nvSpPr>
          <p:spPr bwMode="auto">
            <a:xfrm>
              <a:off x="3011488" y="2743201"/>
              <a:ext cx="46038" cy="19050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4" name="Freeform 98"/>
            <p:cNvSpPr>
              <a:spLocks/>
            </p:cNvSpPr>
            <p:nvPr/>
          </p:nvSpPr>
          <p:spPr bwMode="auto">
            <a:xfrm>
              <a:off x="3082925" y="2728913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5" name="Freeform 99"/>
            <p:cNvSpPr>
              <a:spLocks/>
            </p:cNvSpPr>
            <p:nvPr/>
          </p:nvSpPr>
          <p:spPr bwMode="auto">
            <a:xfrm>
              <a:off x="3152775" y="2714626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3"/>
                </a:cxn>
                <a:cxn ang="0">
                  <a:pos x="7" y="68"/>
                </a:cxn>
                <a:cxn ang="0">
                  <a:pos x="0" y="34"/>
                </a:cxn>
                <a:cxn ang="0">
                  <a:pos x="167" y="0"/>
                </a:cxn>
              </a:cxnLst>
              <a:rect l="0" t="0" r="r" b="b"/>
              <a:pathLst>
                <a:path w="173" h="68">
                  <a:moveTo>
                    <a:pt x="167" y="0"/>
                  </a:moveTo>
                  <a:lnTo>
                    <a:pt x="173" y="33"/>
                  </a:lnTo>
                  <a:lnTo>
                    <a:pt x="7" y="68"/>
                  </a:lnTo>
                  <a:lnTo>
                    <a:pt x="0" y="34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6" name="Freeform 100"/>
            <p:cNvSpPr>
              <a:spLocks/>
            </p:cNvSpPr>
            <p:nvPr/>
          </p:nvSpPr>
          <p:spPr bwMode="auto">
            <a:xfrm>
              <a:off x="3224213" y="2700338"/>
              <a:ext cx="44450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2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7" name="Freeform 101"/>
            <p:cNvSpPr>
              <a:spLocks/>
            </p:cNvSpPr>
            <p:nvPr/>
          </p:nvSpPr>
          <p:spPr bwMode="auto">
            <a:xfrm>
              <a:off x="3294063" y="2686051"/>
              <a:ext cx="46038" cy="17463"/>
            </a:xfrm>
            <a:custGeom>
              <a:avLst/>
              <a:gdLst/>
              <a:ahLst/>
              <a:cxnLst>
                <a:cxn ang="0">
                  <a:pos x="167" y="0"/>
                </a:cxn>
                <a:cxn ang="0">
                  <a:pos x="173" y="32"/>
                </a:cxn>
                <a:cxn ang="0">
                  <a:pos x="7" y="67"/>
                </a:cxn>
                <a:cxn ang="0">
                  <a:pos x="0" y="33"/>
                </a:cxn>
                <a:cxn ang="0">
                  <a:pos x="167" y="0"/>
                </a:cxn>
              </a:cxnLst>
              <a:rect l="0" t="0" r="r" b="b"/>
              <a:pathLst>
                <a:path w="173" h="67">
                  <a:moveTo>
                    <a:pt x="167" y="0"/>
                  </a:moveTo>
                  <a:lnTo>
                    <a:pt x="173" y="32"/>
                  </a:lnTo>
                  <a:lnTo>
                    <a:pt x="7" y="67"/>
                  </a:lnTo>
                  <a:lnTo>
                    <a:pt x="0" y="33"/>
                  </a:lnTo>
                  <a:lnTo>
                    <a:pt x="16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8" name="Freeform 102"/>
            <p:cNvSpPr>
              <a:spLocks/>
            </p:cNvSpPr>
            <p:nvPr/>
          </p:nvSpPr>
          <p:spPr bwMode="auto">
            <a:xfrm>
              <a:off x="3363913" y="2671763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6" y="67"/>
                </a:cxn>
                <a:cxn ang="0">
                  <a:pos x="0" y="33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6" y="67"/>
                  </a:lnTo>
                  <a:lnTo>
                    <a:pt x="0" y="33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59" name="Freeform 103"/>
            <p:cNvSpPr>
              <a:spLocks/>
            </p:cNvSpPr>
            <p:nvPr/>
          </p:nvSpPr>
          <p:spPr bwMode="auto">
            <a:xfrm>
              <a:off x="3435350" y="2657476"/>
              <a:ext cx="46038" cy="17463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7" y="67"/>
                </a:cxn>
                <a:cxn ang="0">
                  <a:pos x="0" y="34"/>
                </a:cxn>
                <a:cxn ang="0">
                  <a:pos x="166" y="0"/>
                </a:cxn>
              </a:cxnLst>
              <a:rect l="0" t="0" r="r" b="b"/>
              <a:pathLst>
                <a:path w="173" h="67">
                  <a:moveTo>
                    <a:pt x="166" y="0"/>
                  </a:moveTo>
                  <a:lnTo>
                    <a:pt x="173" y="33"/>
                  </a:lnTo>
                  <a:lnTo>
                    <a:pt x="7" y="67"/>
                  </a:lnTo>
                  <a:lnTo>
                    <a:pt x="0" y="34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0" name="Freeform 104"/>
            <p:cNvSpPr>
              <a:spLocks/>
            </p:cNvSpPr>
            <p:nvPr/>
          </p:nvSpPr>
          <p:spPr bwMode="auto">
            <a:xfrm>
              <a:off x="3505200" y="264160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4"/>
                </a:cxn>
                <a:cxn ang="0">
                  <a:pos x="6" y="68"/>
                </a:cxn>
                <a:cxn ang="0">
                  <a:pos x="0" y="35"/>
                </a:cxn>
                <a:cxn ang="0">
                  <a:pos x="166" y="0"/>
                </a:cxn>
              </a:cxnLst>
              <a:rect l="0" t="0" r="r" b="b"/>
              <a:pathLst>
                <a:path w="173" h="68">
                  <a:moveTo>
                    <a:pt x="166" y="0"/>
                  </a:moveTo>
                  <a:lnTo>
                    <a:pt x="173" y="34"/>
                  </a:lnTo>
                  <a:lnTo>
                    <a:pt x="6" y="68"/>
                  </a:lnTo>
                  <a:lnTo>
                    <a:pt x="0" y="35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1" name="Freeform 105"/>
            <p:cNvSpPr>
              <a:spLocks/>
            </p:cNvSpPr>
            <p:nvPr/>
          </p:nvSpPr>
          <p:spPr bwMode="auto">
            <a:xfrm>
              <a:off x="3576638" y="2628901"/>
              <a:ext cx="39688" cy="17463"/>
            </a:xfrm>
            <a:custGeom>
              <a:avLst/>
              <a:gdLst/>
              <a:ahLst/>
              <a:cxnLst>
                <a:cxn ang="0">
                  <a:pos x="143" y="0"/>
                </a:cxn>
                <a:cxn ang="0">
                  <a:pos x="0" y="29"/>
                </a:cxn>
                <a:cxn ang="0">
                  <a:pos x="7" y="63"/>
                </a:cxn>
                <a:cxn ang="0">
                  <a:pos x="150" y="33"/>
                </a:cxn>
                <a:cxn ang="0">
                  <a:pos x="150" y="0"/>
                </a:cxn>
                <a:cxn ang="0">
                  <a:pos x="143" y="0"/>
                </a:cxn>
              </a:cxnLst>
              <a:rect l="0" t="0" r="r" b="b"/>
              <a:pathLst>
                <a:path w="150" h="63">
                  <a:moveTo>
                    <a:pt x="143" y="0"/>
                  </a:moveTo>
                  <a:lnTo>
                    <a:pt x="0" y="29"/>
                  </a:lnTo>
                  <a:lnTo>
                    <a:pt x="7" y="63"/>
                  </a:lnTo>
                  <a:lnTo>
                    <a:pt x="150" y="33"/>
                  </a:lnTo>
                  <a:lnTo>
                    <a:pt x="150" y="0"/>
                  </a:lnTo>
                  <a:lnTo>
                    <a:pt x="1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2" name="Freeform 106"/>
            <p:cNvSpPr>
              <a:spLocks/>
            </p:cNvSpPr>
            <p:nvPr/>
          </p:nvSpPr>
          <p:spPr bwMode="auto">
            <a:xfrm>
              <a:off x="3613150" y="2628901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3" y="0"/>
                </a:cxn>
                <a:cxn ang="0">
                  <a:pos x="7" y="1"/>
                </a:cxn>
                <a:cxn ang="0">
                  <a:pos x="0" y="1"/>
                </a:cxn>
              </a:cxnLst>
              <a:rect l="0" t="0" r="r" b="b"/>
              <a:pathLst>
                <a:path w="7" h="1">
                  <a:moveTo>
                    <a:pt x="0" y="1"/>
                  </a:moveTo>
                  <a:lnTo>
                    <a:pt x="3" y="0"/>
                  </a:lnTo>
                  <a:lnTo>
                    <a:pt x="7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3" name="Freeform 107"/>
            <p:cNvSpPr>
              <a:spLocks/>
            </p:cNvSpPr>
            <p:nvPr/>
          </p:nvSpPr>
          <p:spPr bwMode="auto">
            <a:xfrm>
              <a:off x="3613150" y="2628901"/>
              <a:ext cx="7938" cy="11113"/>
            </a:xfrm>
            <a:custGeom>
              <a:avLst/>
              <a:gdLst/>
              <a:ahLst/>
              <a:cxnLst>
                <a:cxn ang="0">
                  <a:pos x="31" y="5"/>
                </a:cxn>
                <a:cxn ang="0">
                  <a:pos x="23" y="3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31" y="5"/>
                </a:cxn>
              </a:cxnLst>
              <a:rect l="0" t="0" r="r" b="b"/>
              <a:pathLst>
                <a:path w="31" h="38">
                  <a:moveTo>
                    <a:pt x="31" y="5"/>
                  </a:moveTo>
                  <a:lnTo>
                    <a:pt x="23" y="3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31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4" name="Freeform 108"/>
            <p:cNvSpPr>
              <a:spLocks/>
            </p:cNvSpPr>
            <p:nvPr/>
          </p:nvSpPr>
          <p:spPr bwMode="auto">
            <a:xfrm>
              <a:off x="3646488" y="2635251"/>
              <a:ext cx="46038" cy="19050"/>
            </a:xfrm>
            <a:custGeom>
              <a:avLst/>
              <a:gdLst/>
              <a:ahLst/>
              <a:cxnLst>
                <a:cxn ang="0">
                  <a:pos x="175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5" y="35"/>
                </a:cxn>
              </a:cxnLst>
              <a:rect l="0" t="0" r="r" b="b"/>
              <a:pathLst>
                <a:path w="175" h="67">
                  <a:moveTo>
                    <a:pt x="175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5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5" name="Freeform 109"/>
            <p:cNvSpPr>
              <a:spLocks/>
            </p:cNvSpPr>
            <p:nvPr/>
          </p:nvSpPr>
          <p:spPr bwMode="auto">
            <a:xfrm>
              <a:off x="3716338" y="265112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6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6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6" name="Freeform 110"/>
            <p:cNvSpPr>
              <a:spLocks/>
            </p:cNvSpPr>
            <p:nvPr/>
          </p:nvSpPr>
          <p:spPr bwMode="auto">
            <a:xfrm>
              <a:off x="3787775" y="2665413"/>
              <a:ext cx="46038" cy="17463"/>
            </a:xfrm>
            <a:custGeom>
              <a:avLst/>
              <a:gdLst/>
              <a:ahLst/>
              <a:cxnLst>
                <a:cxn ang="0">
                  <a:pos x="175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5" y="34"/>
                </a:cxn>
              </a:cxnLst>
              <a:rect l="0" t="0" r="r" b="b"/>
              <a:pathLst>
                <a:path w="175" h="67">
                  <a:moveTo>
                    <a:pt x="175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5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7" name="Freeform 111"/>
            <p:cNvSpPr>
              <a:spLocks/>
            </p:cNvSpPr>
            <p:nvPr/>
          </p:nvSpPr>
          <p:spPr bwMode="auto">
            <a:xfrm>
              <a:off x="3857625" y="2679701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7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7">
                  <a:moveTo>
                    <a:pt x="174" y="34"/>
                  </a:moveTo>
                  <a:lnTo>
                    <a:pt x="167" y="67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8" name="Freeform 112"/>
            <p:cNvSpPr>
              <a:spLocks/>
            </p:cNvSpPr>
            <p:nvPr/>
          </p:nvSpPr>
          <p:spPr bwMode="auto">
            <a:xfrm>
              <a:off x="3929063" y="2693988"/>
              <a:ext cx="44450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8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8">
                  <a:moveTo>
                    <a:pt x="174" y="35"/>
                  </a:moveTo>
                  <a:lnTo>
                    <a:pt x="168" y="68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69" name="Freeform 113"/>
            <p:cNvSpPr>
              <a:spLocks/>
            </p:cNvSpPr>
            <p:nvPr/>
          </p:nvSpPr>
          <p:spPr bwMode="auto">
            <a:xfrm>
              <a:off x="3998913" y="2708276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7" y="67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7" y="67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0" name="Freeform 114"/>
            <p:cNvSpPr>
              <a:spLocks/>
            </p:cNvSpPr>
            <p:nvPr/>
          </p:nvSpPr>
          <p:spPr bwMode="auto">
            <a:xfrm>
              <a:off x="4068763" y="2722563"/>
              <a:ext cx="46038" cy="17463"/>
            </a:xfrm>
            <a:custGeom>
              <a:avLst/>
              <a:gdLst/>
              <a:ahLst/>
              <a:cxnLst>
                <a:cxn ang="0">
                  <a:pos x="174" y="35"/>
                </a:cxn>
                <a:cxn ang="0">
                  <a:pos x="168" y="67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4" y="35"/>
                </a:cxn>
              </a:cxnLst>
              <a:rect l="0" t="0" r="r" b="b"/>
              <a:pathLst>
                <a:path w="174" h="67">
                  <a:moveTo>
                    <a:pt x="174" y="35"/>
                  </a:moveTo>
                  <a:lnTo>
                    <a:pt x="168" y="67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4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1" name="Freeform 115"/>
            <p:cNvSpPr>
              <a:spLocks/>
            </p:cNvSpPr>
            <p:nvPr/>
          </p:nvSpPr>
          <p:spPr bwMode="auto">
            <a:xfrm>
              <a:off x="4140200" y="2736851"/>
              <a:ext cx="46038" cy="19050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2" name="Freeform 116"/>
            <p:cNvSpPr>
              <a:spLocks/>
            </p:cNvSpPr>
            <p:nvPr/>
          </p:nvSpPr>
          <p:spPr bwMode="auto">
            <a:xfrm>
              <a:off x="4210050" y="2752726"/>
              <a:ext cx="46038" cy="17463"/>
            </a:xfrm>
            <a:custGeom>
              <a:avLst/>
              <a:gdLst/>
              <a:ahLst/>
              <a:cxnLst>
                <a:cxn ang="0">
                  <a:pos x="173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4"/>
                </a:cxn>
              </a:cxnLst>
              <a:rect l="0" t="0" r="r" b="b"/>
              <a:pathLst>
                <a:path w="173" h="68">
                  <a:moveTo>
                    <a:pt x="173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4281488" y="2767013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4" name="Freeform 118"/>
            <p:cNvSpPr>
              <a:spLocks/>
            </p:cNvSpPr>
            <p:nvPr/>
          </p:nvSpPr>
          <p:spPr bwMode="auto">
            <a:xfrm>
              <a:off x="4351338" y="2781301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9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9">
                  <a:moveTo>
                    <a:pt x="173" y="35"/>
                  </a:moveTo>
                  <a:lnTo>
                    <a:pt x="166" y="69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5" name="Freeform 119"/>
            <p:cNvSpPr>
              <a:spLocks/>
            </p:cNvSpPr>
            <p:nvPr/>
          </p:nvSpPr>
          <p:spPr bwMode="auto">
            <a:xfrm>
              <a:off x="4422775" y="2795588"/>
              <a:ext cx="44450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6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6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6" name="Freeform 120"/>
            <p:cNvSpPr>
              <a:spLocks/>
            </p:cNvSpPr>
            <p:nvPr/>
          </p:nvSpPr>
          <p:spPr bwMode="auto">
            <a:xfrm>
              <a:off x="4492625" y="2809876"/>
              <a:ext cx="46038" cy="17463"/>
            </a:xfrm>
            <a:custGeom>
              <a:avLst/>
              <a:gdLst/>
              <a:ahLst/>
              <a:cxnLst>
                <a:cxn ang="0">
                  <a:pos x="173" y="35"/>
                </a:cxn>
                <a:cxn ang="0">
                  <a:pos x="166" y="68"/>
                </a:cxn>
                <a:cxn ang="0">
                  <a:pos x="0" y="34"/>
                </a:cxn>
                <a:cxn ang="0">
                  <a:pos x="7" y="0"/>
                </a:cxn>
                <a:cxn ang="0">
                  <a:pos x="173" y="35"/>
                </a:cxn>
              </a:cxnLst>
              <a:rect l="0" t="0" r="r" b="b"/>
              <a:pathLst>
                <a:path w="173" h="68">
                  <a:moveTo>
                    <a:pt x="173" y="35"/>
                  </a:moveTo>
                  <a:lnTo>
                    <a:pt x="166" y="68"/>
                  </a:lnTo>
                  <a:lnTo>
                    <a:pt x="0" y="34"/>
                  </a:lnTo>
                  <a:lnTo>
                    <a:pt x="7" y="0"/>
                  </a:lnTo>
                  <a:lnTo>
                    <a:pt x="173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7" name="Freeform 121"/>
            <p:cNvSpPr>
              <a:spLocks/>
            </p:cNvSpPr>
            <p:nvPr/>
          </p:nvSpPr>
          <p:spPr bwMode="auto">
            <a:xfrm>
              <a:off x="4562475" y="2824163"/>
              <a:ext cx="46038" cy="17463"/>
            </a:xfrm>
            <a:custGeom>
              <a:avLst/>
              <a:gdLst/>
              <a:ahLst/>
              <a:cxnLst>
                <a:cxn ang="0">
                  <a:pos x="174" y="34"/>
                </a:cxn>
                <a:cxn ang="0">
                  <a:pos x="167" y="68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4" y="34"/>
                </a:cxn>
              </a:cxnLst>
              <a:rect l="0" t="0" r="r" b="b"/>
              <a:pathLst>
                <a:path w="174" h="68">
                  <a:moveTo>
                    <a:pt x="174" y="34"/>
                  </a:moveTo>
                  <a:lnTo>
                    <a:pt x="167" y="68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4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8" name="Freeform 122"/>
            <p:cNvSpPr>
              <a:spLocks/>
            </p:cNvSpPr>
            <p:nvPr/>
          </p:nvSpPr>
          <p:spPr bwMode="auto">
            <a:xfrm>
              <a:off x="4633913" y="2838451"/>
              <a:ext cx="6350" cy="11113"/>
            </a:xfrm>
            <a:custGeom>
              <a:avLst/>
              <a:gdLst/>
              <a:ahLst/>
              <a:cxnLst>
                <a:cxn ang="0">
                  <a:pos x="25" y="4"/>
                </a:cxn>
                <a:cxn ang="0">
                  <a:pos x="7" y="0"/>
                </a:cxn>
                <a:cxn ang="0">
                  <a:pos x="0" y="33"/>
                </a:cxn>
                <a:cxn ang="0">
                  <a:pos x="18" y="37"/>
                </a:cxn>
                <a:cxn ang="0">
                  <a:pos x="25" y="4"/>
                </a:cxn>
              </a:cxnLst>
              <a:rect l="0" t="0" r="r" b="b"/>
              <a:pathLst>
                <a:path w="25" h="37">
                  <a:moveTo>
                    <a:pt x="25" y="4"/>
                  </a:moveTo>
                  <a:lnTo>
                    <a:pt x="7" y="0"/>
                  </a:lnTo>
                  <a:lnTo>
                    <a:pt x="0" y="33"/>
                  </a:lnTo>
                  <a:lnTo>
                    <a:pt x="18" y="37"/>
                  </a:lnTo>
                  <a:lnTo>
                    <a:pt x="2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79" name="Freeform 123"/>
            <p:cNvSpPr>
              <a:spLocks/>
            </p:cNvSpPr>
            <p:nvPr/>
          </p:nvSpPr>
          <p:spPr bwMode="auto">
            <a:xfrm>
              <a:off x="3092450" y="20843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0" name="Freeform 124"/>
            <p:cNvSpPr>
              <a:spLocks/>
            </p:cNvSpPr>
            <p:nvPr/>
          </p:nvSpPr>
          <p:spPr bwMode="auto">
            <a:xfrm>
              <a:off x="3162300" y="206692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7" y="72"/>
                </a:cxn>
                <a:cxn ang="0">
                  <a:pos x="0" y="38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7" y="72"/>
                  </a:lnTo>
                  <a:lnTo>
                    <a:pt x="0" y="38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1" name="Freeform 125"/>
            <p:cNvSpPr>
              <a:spLocks/>
            </p:cNvSpPr>
            <p:nvPr/>
          </p:nvSpPr>
          <p:spPr bwMode="auto">
            <a:xfrm>
              <a:off x="3232150" y="20510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39"/>
                </a:cxn>
                <a:cxn ang="0">
                  <a:pos x="166" y="0"/>
                </a:cxn>
              </a:cxnLst>
              <a:rect l="0" t="0" r="r" b="b"/>
              <a:pathLst>
                <a:path w="173" h="73">
                  <a:moveTo>
                    <a:pt x="166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39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2" name="Freeform 126"/>
            <p:cNvSpPr>
              <a:spLocks/>
            </p:cNvSpPr>
            <p:nvPr/>
          </p:nvSpPr>
          <p:spPr bwMode="auto">
            <a:xfrm>
              <a:off x="3302000" y="2033588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8" y="73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3">
                  <a:moveTo>
                    <a:pt x="165" y="0"/>
                  </a:moveTo>
                  <a:lnTo>
                    <a:pt x="173" y="33"/>
                  </a:lnTo>
                  <a:lnTo>
                    <a:pt x="8" y="73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3" name="Freeform 127"/>
            <p:cNvSpPr>
              <a:spLocks/>
            </p:cNvSpPr>
            <p:nvPr/>
          </p:nvSpPr>
          <p:spPr bwMode="auto">
            <a:xfrm>
              <a:off x="3371850" y="2017713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3"/>
                </a:cxn>
                <a:cxn ang="0">
                  <a:pos x="7" y="72"/>
                </a:cxn>
                <a:cxn ang="0">
                  <a:pos x="0" y="40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3"/>
                  </a:lnTo>
                  <a:lnTo>
                    <a:pt x="7" y="72"/>
                  </a:lnTo>
                  <a:lnTo>
                    <a:pt x="0" y="40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4" name="Freeform 128"/>
            <p:cNvSpPr>
              <a:spLocks/>
            </p:cNvSpPr>
            <p:nvPr/>
          </p:nvSpPr>
          <p:spPr bwMode="auto">
            <a:xfrm>
              <a:off x="3441700" y="2000251"/>
              <a:ext cx="46038" cy="19050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40"/>
                </a:cxn>
                <a:cxn ang="0">
                  <a:pos x="166" y="0"/>
                </a:cxn>
              </a:cxnLst>
              <a:rect l="0" t="0" r="r" b="b"/>
              <a:pathLst>
                <a:path w="173" h="72">
                  <a:moveTo>
                    <a:pt x="166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40"/>
                  </a:lnTo>
                  <a:lnTo>
                    <a:pt x="16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5" name="Freeform 129"/>
            <p:cNvSpPr>
              <a:spLocks/>
            </p:cNvSpPr>
            <p:nvPr/>
          </p:nvSpPr>
          <p:spPr bwMode="auto">
            <a:xfrm>
              <a:off x="3511550" y="1984376"/>
              <a:ext cx="46038" cy="19050"/>
            </a:xfrm>
            <a:custGeom>
              <a:avLst/>
              <a:gdLst/>
              <a:ahLst/>
              <a:cxnLst>
                <a:cxn ang="0">
                  <a:pos x="165" y="0"/>
                </a:cxn>
                <a:cxn ang="0">
                  <a:pos x="173" y="32"/>
                </a:cxn>
                <a:cxn ang="0">
                  <a:pos x="8" y="72"/>
                </a:cxn>
                <a:cxn ang="0">
                  <a:pos x="0" y="39"/>
                </a:cxn>
                <a:cxn ang="0">
                  <a:pos x="165" y="0"/>
                </a:cxn>
              </a:cxnLst>
              <a:rect l="0" t="0" r="r" b="b"/>
              <a:pathLst>
                <a:path w="173" h="72">
                  <a:moveTo>
                    <a:pt x="165" y="0"/>
                  </a:moveTo>
                  <a:lnTo>
                    <a:pt x="173" y="32"/>
                  </a:lnTo>
                  <a:lnTo>
                    <a:pt x="8" y="72"/>
                  </a:lnTo>
                  <a:lnTo>
                    <a:pt x="0" y="39"/>
                  </a:lnTo>
                  <a:lnTo>
                    <a:pt x="16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6" name="Freeform 130"/>
            <p:cNvSpPr>
              <a:spLocks/>
            </p:cNvSpPr>
            <p:nvPr/>
          </p:nvSpPr>
          <p:spPr bwMode="auto">
            <a:xfrm>
              <a:off x="3582988" y="1970088"/>
              <a:ext cx="33338" cy="15875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0" y="28"/>
                </a:cxn>
                <a:cxn ang="0">
                  <a:pos x="7" y="61"/>
                </a:cxn>
                <a:cxn ang="0">
                  <a:pos x="125" y="33"/>
                </a:cxn>
                <a:cxn ang="0">
                  <a:pos x="125" y="0"/>
                </a:cxn>
                <a:cxn ang="0">
                  <a:pos x="117" y="0"/>
                </a:cxn>
              </a:cxnLst>
              <a:rect l="0" t="0" r="r" b="b"/>
              <a:pathLst>
                <a:path w="125" h="61">
                  <a:moveTo>
                    <a:pt x="117" y="0"/>
                  </a:moveTo>
                  <a:lnTo>
                    <a:pt x="0" y="28"/>
                  </a:lnTo>
                  <a:lnTo>
                    <a:pt x="7" y="61"/>
                  </a:lnTo>
                  <a:lnTo>
                    <a:pt x="125" y="33"/>
                  </a:lnTo>
                  <a:lnTo>
                    <a:pt x="125" y="0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7" name="Freeform 131"/>
            <p:cNvSpPr>
              <a:spLocks/>
            </p:cNvSpPr>
            <p:nvPr/>
          </p:nvSpPr>
          <p:spPr bwMode="auto">
            <a:xfrm>
              <a:off x="3613150" y="1970088"/>
              <a:ext cx="3175" cy="1588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4" y="0"/>
                </a:cxn>
                <a:cxn ang="0">
                  <a:pos x="8" y="1"/>
                </a:cxn>
                <a:cxn ang="0">
                  <a:pos x="0" y="1"/>
                </a:cxn>
              </a:cxnLst>
              <a:rect l="0" t="0" r="r" b="b"/>
              <a:pathLst>
                <a:path w="8" h="1">
                  <a:moveTo>
                    <a:pt x="0" y="1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8" name="Freeform 132"/>
            <p:cNvSpPr>
              <a:spLocks/>
            </p:cNvSpPr>
            <p:nvPr/>
          </p:nvSpPr>
          <p:spPr bwMode="auto">
            <a:xfrm>
              <a:off x="3613150" y="1970088"/>
              <a:ext cx="14288" cy="11113"/>
            </a:xfrm>
            <a:custGeom>
              <a:avLst/>
              <a:gdLst/>
              <a:ahLst/>
              <a:cxnLst>
                <a:cxn ang="0">
                  <a:pos x="56" y="11"/>
                </a:cxn>
                <a:cxn ang="0">
                  <a:pos x="48" y="45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56" y="11"/>
                </a:cxn>
              </a:cxnLst>
              <a:rect l="0" t="0" r="r" b="b"/>
              <a:pathLst>
                <a:path w="56" h="45">
                  <a:moveTo>
                    <a:pt x="56" y="11"/>
                  </a:moveTo>
                  <a:lnTo>
                    <a:pt x="48" y="45"/>
                  </a:lnTo>
                  <a:lnTo>
                    <a:pt x="0" y="33"/>
                  </a:lnTo>
                  <a:lnTo>
                    <a:pt x="8" y="0"/>
                  </a:lnTo>
                  <a:lnTo>
                    <a:pt x="56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9" name="Freeform 133"/>
            <p:cNvSpPr>
              <a:spLocks/>
            </p:cNvSpPr>
            <p:nvPr/>
          </p:nvSpPr>
          <p:spPr bwMode="auto">
            <a:xfrm>
              <a:off x="3652838" y="1979613"/>
              <a:ext cx="44450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4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4">
                  <a:moveTo>
                    <a:pt x="173" y="40"/>
                  </a:moveTo>
                  <a:lnTo>
                    <a:pt x="166" y="74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0" name="Freeform 134"/>
            <p:cNvSpPr>
              <a:spLocks/>
            </p:cNvSpPr>
            <p:nvPr/>
          </p:nvSpPr>
          <p:spPr bwMode="auto">
            <a:xfrm>
              <a:off x="3722688" y="1995488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1" name="Freeform 135"/>
            <p:cNvSpPr>
              <a:spLocks/>
            </p:cNvSpPr>
            <p:nvPr/>
          </p:nvSpPr>
          <p:spPr bwMode="auto">
            <a:xfrm>
              <a:off x="3792538" y="2012951"/>
              <a:ext cx="46038" cy="19050"/>
            </a:xfrm>
            <a:custGeom>
              <a:avLst/>
              <a:gdLst/>
              <a:ahLst/>
              <a:cxnLst>
                <a:cxn ang="0">
                  <a:pos x="173" y="39"/>
                </a:cxn>
                <a:cxn ang="0">
                  <a:pos x="165" y="72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39"/>
                </a:cxn>
              </a:cxnLst>
              <a:rect l="0" t="0" r="r" b="b"/>
              <a:pathLst>
                <a:path w="173" h="72">
                  <a:moveTo>
                    <a:pt x="173" y="39"/>
                  </a:moveTo>
                  <a:lnTo>
                    <a:pt x="165" y="72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2" name="Freeform 136"/>
            <p:cNvSpPr>
              <a:spLocks/>
            </p:cNvSpPr>
            <p:nvPr/>
          </p:nvSpPr>
          <p:spPr bwMode="auto">
            <a:xfrm>
              <a:off x="3862388" y="20288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6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3" name="Freeform 137"/>
            <p:cNvSpPr>
              <a:spLocks/>
            </p:cNvSpPr>
            <p:nvPr/>
          </p:nvSpPr>
          <p:spPr bwMode="auto">
            <a:xfrm>
              <a:off x="3932238" y="2046288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2"/>
                </a:cxn>
                <a:cxn ang="0">
                  <a:pos x="0" y="34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2">
                  <a:moveTo>
                    <a:pt x="173" y="40"/>
                  </a:moveTo>
                  <a:lnTo>
                    <a:pt x="165" y="72"/>
                  </a:lnTo>
                  <a:lnTo>
                    <a:pt x="0" y="34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4" name="Freeform 138"/>
            <p:cNvSpPr>
              <a:spLocks/>
            </p:cNvSpPr>
            <p:nvPr/>
          </p:nvSpPr>
          <p:spPr bwMode="auto">
            <a:xfrm>
              <a:off x="4002088" y="2062163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5" y="73"/>
                </a:cxn>
                <a:cxn ang="0">
                  <a:pos x="0" y="33"/>
                </a:cxn>
                <a:cxn ang="0">
                  <a:pos x="7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5" y="73"/>
                  </a:lnTo>
                  <a:lnTo>
                    <a:pt x="0" y="33"/>
                  </a:lnTo>
                  <a:lnTo>
                    <a:pt x="7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5" name="Freeform 139"/>
            <p:cNvSpPr>
              <a:spLocks/>
            </p:cNvSpPr>
            <p:nvPr/>
          </p:nvSpPr>
          <p:spPr bwMode="auto">
            <a:xfrm>
              <a:off x="4071938" y="2079626"/>
              <a:ext cx="46038" cy="19050"/>
            </a:xfrm>
            <a:custGeom>
              <a:avLst/>
              <a:gdLst/>
              <a:ahLst/>
              <a:cxnLst>
                <a:cxn ang="0">
                  <a:pos x="173" y="40"/>
                </a:cxn>
                <a:cxn ang="0">
                  <a:pos x="166" y="73"/>
                </a:cxn>
                <a:cxn ang="0">
                  <a:pos x="0" y="33"/>
                </a:cxn>
                <a:cxn ang="0">
                  <a:pos x="8" y="0"/>
                </a:cxn>
                <a:cxn ang="0">
                  <a:pos x="173" y="40"/>
                </a:cxn>
              </a:cxnLst>
              <a:rect l="0" t="0" r="r" b="b"/>
              <a:pathLst>
                <a:path w="173" h="73">
                  <a:moveTo>
                    <a:pt x="173" y="40"/>
                  </a:moveTo>
                  <a:lnTo>
                    <a:pt x="166" y="73"/>
                  </a:lnTo>
                  <a:lnTo>
                    <a:pt x="0" y="33"/>
                  </a:lnTo>
                  <a:lnTo>
                    <a:pt x="8" y="0"/>
                  </a:lnTo>
                  <a:lnTo>
                    <a:pt x="173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cxnSp>
        <p:nvCxnSpPr>
          <p:cNvPr id="196" name="Straight Connector 299"/>
          <p:cNvCxnSpPr/>
          <p:nvPr/>
        </p:nvCxnSpPr>
        <p:spPr>
          <a:xfrm>
            <a:off x="2875203" y="2125137"/>
            <a:ext cx="2903835" cy="1"/>
          </a:xfrm>
          <a:prstGeom prst="line">
            <a:avLst/>
          </a:prstGeom>
          <a:ln w="19050" cap="rnd">
            <a:solidFill>
              <a:srgbClr val="D2040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7" name="Straight Connector 300"/>
          <p:cNvCxnSpPr/>
          <p:nvPr/>
        </p:nvCxnSpPr>
        <p:spPr>
          <a:xfrm>
            <a:off x="3034802" y="2661391"/>
            <a:ext cx="2756487" cy="1"/>
          </a:xfrm>
          <a:prstGeom prst="line">
            <a:avLst/>
          </a:prstGeom>
          <a:ln w="19050" cap="rnd">
            <a:solidFill>
              <a:srgbClr val="D20402"/>
            </a:solidFill>
            <a:prstDash val="dash"/>
            <a:headEnd type="oval" w="lg" len="lg"/>
            <a:tailEnd type="none" w="lg" len="lg"/>
          </a:ln>
          <a:effectLst>
            <a:outerShdw blurRad="40000" dist="1270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8" name="TextBox 197"/>
          <p:cNvSpPr txBox="1"/>
          <p:nvPr/>
        </p:nvSpPr>
        <p:spPr>
          <a:xfrm>
            <a:off x="6072530" y="1947126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99" name="Rectangle 157"/>
          <p:cNvSpPr/>
          <p:nvPr/>
        </p:nvSpPr>
        <p:spPr>
          <a:xfrm>
            <a:off x="5804436" y="3598690"/>
            <a:ext cx="1937888" cy="338023"/>
          </a:xfrm>
          <a:prstGeom prst="rect">
            <a:avLst/>
          </a:prstGeom>
          <a:solidFill>
            <a:srgbClr val="D204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10253F"/>
              </a:solidFill>
              <a:cs typeface="Arial" charset="0"/>
            </a:endParaRPr>
          </a:p>
        </p:txBody>
      </p:sp>
      <p:sp>
        <p:nvSpPr>
          <p:cNvPr id="200" name="Rectangle 157"/>
          <p:cNvSpPr/>
          <p:nvPr/>
        </p:nvSpPr>
        <p:spPr>
          <a:xfrm>
            <a:off x="5804436" y="3039284"/>
            <a:ext cx="1937888" cy="338023"/>
          </a:xfrm>
          <a:prstGeom prst="rect">
            <a:avLst/>
          </a:prstGeom>
          <a:solidFill>
            <a:srgbClr val="D204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10253F"/>
              </a:solidFill>
              <a:cs typeface="Arial" charset="0"/>
            </a:endParaRPr>
          </a:p>
        </p:txBody>
      </p:sp>
      <p:sp>
        <p:nvSpPr>
          <p:cNvPr id="201" name="Rectangle 157"/>
          <p:cNvSpPr/>
          <p:nvPr/>
        </p:nvSpPr>
        <p:spPr>
          <a:xfrm>
            <a:off x="5804436" y="2479877"/>
            <a:ext cx="1937888" cy="338023"/>
          </a:xfrm>
          <a:prstGeom prst="rect">
            <a:avLst/>
          </a:prstGeom>
          <a:solidFill>
            <a:srgbClr val="D2040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10253F"/>
              </a:solidFill>
              <a:cs typeface="Arial" charset="0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6072530" y="2508826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3" name="TextBox 202"/>
          <p:cNvSpPr txBox="1"/>
          <p:nvPr/>
        </p:nvSpPr>
        <p:spPr>
          <a:xfrm>
            <a:off x="6072530" y="3062328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6072530" y="3641289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2925304"/>
      </p:ext>
    </p:extLst>
  </p:cSld>
  <p:clrMapOvr>
    <a:masterClrMapping/>
  </p:clrMapOvr>
  <p:transition spd="slow" advTm="673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0" grpId="0" animBg="1"/>
      <p:bldP spid="34" grpId="0"/>
      <p:bldP spid="198" grpId="0"/>
      <p:bldP spid="199" grpId="0" animBg="1"/>
      <p:bldP spid="200" grpId="0" animBg="1"/>
      <p:bldP spid="201" grpId="0" animBg="1"/>
      <p:bldP spid="202" grpId="0"/>
      <p:bldP spid="203" grpId="0"/>
      <p:bldP spid="204" grpId="0"/>
      <p:bldP spid="20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行业分析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05" name="环形箭头 204"/>
          <p:cNvSpPr/>
          <p:nvPr/>
        </p:nvSpPr>
        <p:spPr>
          <a:xfrm rot="5821583">
            <a:off x="1576916" y="1382338"/>
            <a:ext cx="1422919" cy="1422919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4790682"/>
              <a:gd name="adj5" fmla="val 10014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6" name="环形箭头 205"/>
          <p:cNvSpPr/>
          <p:nvPr/>
        </p:nvSpPr>
        <p:spPr>
          <a:xfrm rot="15407819" flipH="1">
            <a:off x="1140251" y="2226475"/>
            <a:ext cx="1422920" cy="1422920"/>
          </a:xfrm>
          <a:prstGeom prst="circularArrow">
            <a:avLst>
              <a:gd name="adj1" fmla="val 12210"/>
              <a:gd name="adj2" fmla="val 962415"/>
              <a:gd name="adj3" fmla="val 20476901"/>
              <a:gd name="adj4" fmla="val 7214319"/>
              <a:gd name="adj5" fmla="val 10014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7" name="同心圆 4"/>
          <p:cNvSpPr/>
          <p:nvPr/>
        </p:nvSpPr>
        <p:spPr>
          <a:xfrm>
            <a:off x="1659808" y="3148968"/>
            <a:ext cx="1279169" cy="1310272"/>
          </a:xfrm>
          <a:custGeom>
            <a:avLst/>
            <a:gdLst/>
            <a:ahLst/>
            <a:cxnLst/>
            <a:rect l="l" t="t" r="r" b="b"/>
            <a:pathLst>
              <a:path w="1505802" h="1542416">
                <a:moveTo>
                  <a:pt x="752901" y="0"/>
                </a:moveTo>
                <a:cubicBezTo>
                  <a:pt x="1168717" y="0"/>
                  <a:pt x="1505802" y="345282"/>
                  <a:pt x="1505802" y="771208"/>
                </a:cubicBezTo>
                <a:cubicBezTo>
                  <a:pt x="1505802" y="1197134"/>
                  <a:pt x="1168717" y="1542416"/>
                  <a:pt x="752901" y="1542416"/>
                </a:cubicBezTo>
                <a:cubicBezTo>
                  <a:pt x="337085" y="1542416"/>
                  <a:pt x="0" y="1197134"/>
                  <a:pt x="0" y="771208"/>
                </a:cubicBezTo>
                <a:lnTo>
                  <a:pt x="939" y="752159"/>
                </a:lnTo>
                <a:lnTo>
                  <a:pt x="192314" y="752159"/>
                </a:lnTo>
                <a:lnTo>
                  <a:pt x="190454" y="771208"/>
                </a:lnTo>
                <a:cubicBezTo>
                  <a:pt x="190454" y="1091950"/>
                  <a:pt x="442270" y="1351962"/>
                  <a:pt x="752901" y="1351962"/>
                </a:cubicBezTo>
                <a:cubicBezTo>
                  <a:pt x="1063532" y="1351962"/>
                  <a:pt x="1315348" y="1091950"/>
                  <a:pt x="1315348" y="771208"/>
                </a:cubicBezTo>
                <a:cubicBezTo>
                  <a:pt x="1315348" y="450466"/>
                  <a:pt x="1063532" y="190454"/>
                  <a:pt x="752901" y="190454"/>
                </a:cubicBezTo>
                <a:cubicBezTo>
                  <a:pt x="618068" y="190454"/>
                  <a:pt x="494315" y="239443"/>
                  <a:pt x="399119" y="323129"/>
                </a:cubicBezTo>
                <a:lnTo>
                  <a:pt x="237651" y="211403"/>
                </a:lnTo>
                <a:cubicBezTo>
                  <a:pt x="371203" y="79840"/>
                  <a:pt x="552949" y="0"/>
                  <a:pt x="752901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2038630" y="1792202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</a:rPr>
              <a:t>01</a:t>
            </a:r>
            <a:endParaRPr lang="zh-CN" altLang="en-US" sz="2800" dirty="0">
              <a:solidFill>
                <a:srgbClr val="D20402"/>
              </a:solidFill>
            </a:endParaRPr>
          </a:p>
        </p:txBody>
      </p:sp>
      <p:sp>
        <p:nvSpPr>
          <p:cNvPr id="209" name="TextBox 208"/>
          <p:cNvSpPr txBox="1"/>
          <p:nvPr/>
        </p:nvSpPr>
        <p:spPr>
          <a:xfrm>
            <a:off x="1563823" y="2658386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</a:rPr>
              <a:t>02</a:t>
            </a:r>
            <a:endParaRPr lang="zh-CN" altLang="en-US" sz="2800" dirty="0">
              <a:solidFill>
                <a:srgbClr val="D20402"/>
              </a:solidFill>
            </a:endParaRPr>
          </a:p>
        </p:txBody>
      </p:sp>
      <p:sp>
        <p:nvSpPr>
          <p:cNvPr id="210" name="TextBox 209"/>
          <p:cNvSpPr txBox="1"/>
          <p:nvPr/>
        </p:nvSpPr>
        <p:spPr>
          <a:xfrm>
            <a:off x="2013299" y="3531478"/>
            <a:ext cx="5501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</a:rPr>
              <a:t>03</a:t>
            </a:r>
            <a:endParaRPr lang="zh-CN" altLang="en-US" sz="2800" dirty="0">
              <a:solidFill>
                <a:srgbClr val="D20402"/>
              </a:solidFill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3750128" y="2538297"/>
            <a:ext cx="368300" cy="3683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TextBox 211"/>
          <p:cNvSpPr txBox="1"/>
          <p:nvPr/>
        </p:nvSpPr>
        <p:spPr>
          <a:xfrm>
            <a:off x="3750107" y="2557729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01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13" name="矩形 212"/>
          <p:cNvSpPr/>
          <p:nvPr/>
        </p:nvSpPr>
        <p:spPr>
          <a:xfrm>
            <a:off x="3750128" y="3203940"/>
            <a:ext cx="368300" cy="3683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TextBox 213"/>
          <p:cNvSpPr txBox="1"/>
          <p:nvPr/>
        </p:nvSpPr>
        <p:spPr>
          <a:xfrm>
            <a:off x="3742487" y="3223372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02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3750128" y="3874512"/>
            <a:ext cx="368300" cy="3683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TextBox 215"/>
          <p:cNvSpPr txBox="1"/>
          <p:nvPr/>
        </p:nvSpPr>
        <p:spPr>
          <a:xfrm>
            <a:off x="3742487" y="3893944"/>
            <a:ext cx="39305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03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217" name="直接连接符 216"/>
          <p:cNvCxnSpPr/>
          <p:nvPr/>
        </p:nvCxnSpPr>
        <p:spPr>
          <a:xfrm flipV="1">
            <a:off x="3737724" y="4274004"/>
            <a:ext cx="3891259" cy="2202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直接连接符 217"/>
          <p:cNvCxnSpPr/>
          <p:nvPr/>
        </p:nvCxnSpPr>
        <p:spPr>
          <a:xfrm flipV="1">
            <a:off x="3737724" y="3602322"/>
            <a:ext cx="3891259" cy="2202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直接连接符 218"/>
          <p:cNvCxnSpPr/>
          <p:nvPr/>
        </p:nvCxnSpPr>
        <p:spPr>
          <a:xfrm flipV="1">
            <a:off x="3750128" y="2936973"/>
            <a:ext cx="3891259" cy="2202"/>
          </a:xfrm>
          <a:prstGeom prst="line">
            <a:avLst/>
          </a:prstGeom>
          <a:ln w="1270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0" name="矩形 219"/>
          <p:cNvSpPr/>
          <p:nvPr/>
        </p:nvSpPr>
        <p:spPr>
          <a:xfrm>
            <a:off x="3737723" y="1675654"/>
            <a:ext cx="3891259" cy="608534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1" name="TextBox 220"/>
          <p:cNvSpPr txBox="1"/>
          <p:nvPr/>
        </p:nvSpPr>
        <p:spPr>
          <a:xfrm>
            <a:off x="4130780" y="2531173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222" name="TextBox 221"/>
          <p:cNvSpPr txBox="1"/>
          <p:nvPr/>
        </p:nvSpPr>
        <p:spPr>
          <a:xfrm>
            <a:off x="4130780" y="3188035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223" name="TextBox 222"/>
          <p:cNvSpPr txBox="1"/>
          <p:nvPr/>
        </p:nvSpPr>
        <p:spPr>
          <a:xfrm>
            <a:off x="4138400" y="3854374"/>
            <a:ext cx="3647152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点击添加文字内容，内容简要，详尽言简意赅叙述内容概要。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，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内容简要，详尽言简意赅叙述内容概要。</a:t>
            </a:r>
          </a:p>
        </p:txBody>
      </p:sp>
      <p:sp>
        <p:nvSpPr>
          <p:cNvPr id="224" name="TextBox 223"/>
          <p:cNvSpPr txBox="1"/>
          <p:nvPr/>
        </p:nvSpPr>
        <p:spPr>
          <a:xfrm>
            <a:off x="3954812" y="1841421"/>
            <a:ext cx="2954655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添加文字标题内容，详尽表达内容概要。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116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5282">
        <p:split orient="vert"/>
      </p:transition>
    </mc:Choice>
    <mc:Fallback xmlns="">
      <p:transition spd="slow" advTm="5282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4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 animBg="1"/>
      <p:bldP spid="212" grpId="0"/>
      <p:bldP spid="213" grpId="0" animBg="1"/>
      <p:bldP spid="214" grpId="0"/>
      <p:bldP spid="215" grpId="0" animBg="1"/>
      <p:bldP spid="216" grpId="0"/>
      <p:bldP spid="220" grpId="0" animBg="1"/>
      <p:bldP spid="221" grpId="0"/>
      <p:bldP spid="222" grpId="0"/>
      <p:bldP spid="223" grpId="0"/>
      <p:bldP spid="224" grpId="0"/>
      <p:bldP spid="2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数据统计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40458" y="2360831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33" name="饼形 32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34" name="饼形 33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V="1">
            <a:off x="2244706" y="2912664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36" name="直接连接符 35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39" name="饼形 38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46065" y="2356069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47" name="直接连接符 46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50" name="饼形 49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51" name="饼形 50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flipV="1">
            <a:off x="4650313" y="2907902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53" name="直接连接符 52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56" name="饼形 55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57" name="饼形 56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55286" y="2350396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59" name="直接连接符 58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椭圆 60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62" name="饼形 61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63" name="饼形 62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 flipV="1">
            <a:off x="7059534" y="2902229"/>
            <a:ext cx="1360548" cy="697505"/>
            <a:chOff x="1607086" y="1957401"/>
            <a:chExt cx="1360548" cy="697505"/>
          </a:xfrm>
          <a:solidFill>
            <a:srgbClr val="D20402"/>
          </a:solidFill>
        </p:grpSpPr>
        <p:cxnSp>
          <p:nvCxnSpPr>
            <p:cNvPr id="65" name="直接连接符 64"/>
            <p:cNvCxnSpPr/>
            <p:nvPr/>
          </p:nvCxnSpPr>
          <p:spPr>
            <a:xfrm>
              <a:off x="1673107" y="2571750"/>
              <a:ext cx="1203246" cy="0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1685589" y="1987492"/>
              <a:ext cx="0" cy="593262"/>
            </a:xfrm>
            <a:prstGeom prst="line">
              <a:avLst/>
            </a:prstGeom>
            <a:grpFill/>
            <a:ln w="2222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/>
          </p:nvSpPr>
          <p:spPr>
            <a:xfrm>
              <a:off x="1627876" y="1957401"/>
              <a:ext cx="120187" cy="120187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2789834" y="2475707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  <p:sp>
          <p:nvSpPr>
            <p:cNvPr id="69" name="饼形 68"/>
            <p:cNvSpPr/>
            <p:nvPr/>
          </p:nvSpPr>
          <p:spPr>
            <a:xfrm flipH="1">
              <a:off x="1607086" y="2477106"/>
              <a:ext cx="177800" cy="177800"/>
            </a:xfrm>
            <a:prstGeom prst="pie">
              <a:avLst>
                <a:gd name="adj1" fmla="val 10800000"/>
                <a:gd name="adj2" fmla="val 16200000"/>
              </a:avLst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70" name="矩形 69"/>
          <p:cNvSpPr/>
          <p:nvPr/>
        </p:nvSpPr>
        <p:spPr>
          <a:xfrm>
            <a:off x="1043143" y="2994320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2010</a:t>
            </a:r>
            <a:endParaRPr lang="zh-CN" altLang="en-US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338289" y="2626370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2011</a:t>
            </a:r>
            <a:endParaRPr lang="zh-CN" altLang="en-US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483343" y="2983442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2012</a:t>
            </a:r>
            <a:endParaRPr lang="zh-CN" altLang="en-US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5880686" y="2970302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2014</a:t>
            </a:r>
            <a:endParaRPr lang="zh-CN" altLang="en-US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4677143" y="2640542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2013</a:t>
            </a:r>
            <a:endParaRPr lang="zh-CN" altLang="en-US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7074486" y="2627402"/>
            <a:ext cx="7457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2016</a:t>
            </a:r>
            <a:endParaRPr lang="zh-CN" altLang="en-US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7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201" y="1637764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17368" y="3695662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41802" y="1637764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27132" y="3695662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17659" y="3695662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7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22632" y="1637764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TextBox 81"/>
          <p:cNvSpPr txBox="1"/>
          <p:nvPr/>
        </p:nvSpPr>
        <p:spPr>
          <a:xfrm>
            <a:off x="1172014" y="269372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390394" y="298789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3581211" y="269420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799591" y="297885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971625" y="2683879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190005" y="2978051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47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7502">
        <p14:reveal/>
      </p:transition>
    </mc:Choice>
    <mc:Fallback xmlns="">
      <p:transition spd="slow" advTm="750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70" grpId="0"/>
      <p:bldP spid="71" grpId="0"/>
      <p:bldP spid="72" grpId="0"/>
      <p:bldP spid="73" grpId="0"/>
      <p:bldP spid="74" grpId="0"/>
      <p:bldP spid="75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数据统计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1963430" y="4058338"/>
            <a:ext cx="5929828" cy="0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2094056" y="3046942"/>
            <a:ext cx="502022" cy="589452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 flipV="1">
            <a:off x="2596078" y="2705327"/>
            <a:ext cx="619125" cy="931069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/>
          <p:nvPr/>
        </p:nvCxnSpPr>
        <p:spPr>
          <a:xfrm>
            <a:off x="3215203" y="2711677"/>
            <a:ext cx="555625" cy="410272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V="1">
            <a:off x="3770828" y="2638652"/>
            <a:ext cx="552450" cy="483298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4316928" y="2650065"/>
            <a:ext cx="347976" cy="344186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/>
          <p:nvPr/>
        </p:nvCxnSpPr>
        <p:spPr>
          <a:xfrm flipV="1">
            <a:off x="4664904" y="2158489"/>
            <a:ext cx="515810" cy="835763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5174364" y="2162764"/>
            <a:ext cx="502022" cy="589452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V="1">
            <a:off x="5676386" y="2533877"/>
            <a:ext cx="548717" cy="218340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6225103" y="2523067"/>
            <a:ext cx="502022" cy="589452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6734964" y="2705327"/>
            <a:ext cx="966514" cy="416624"/>
          </a:xfrm>
          <a:prstGeom prst="line">
            <a:avLst/>
          </a:prstGeom>
          <a:ln w="2222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等腰三角形 98"/>
          <p:cNvSpPr/>
          <p:nvPr/>
        </p:nvSpPr>
        <p:spPr>
          <a:xfrm>
            <a:off x="5079003" y="2019073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0" name="等腰三角形 99"/>
          <p:cNvSpPr/>
          <p:nvPr/>
        </p:nvSpPr>
        <p:spPr>
          <a:xfrm>
            <a:off x="4563193" y="2860314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1" name="等腰三角形 100"/>
          <p:cNvSpPr/>
          <p:nvPr/>
        </p:nvSpPr>
        <p:spPr>
          <a:xfrm>
            <a:off x="4192992" y="2523067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等腰三角形 101"/>
          <p:cNvSpPr/>
          <p:nvPr/>
        </p:nvSpPr>
        <p:spPr>
          <a:xfrm>
            <a:off x="3669117" y="2951332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等腰三角形 102"/>
          <p:cNvSpPr/>
          <p:nvPr/>
        </p:nvSpPr>
        <p:spPr>
          <a:xfrm>
            <a:off x="3123017" y="2614687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等腰三角形 103"/>
          <p:cNvSpPr/>
          <p:nvPr/>
        </p:nvSpPr>
        <p:spPr>
          <a:xfrm>
            <a:off x="2494367" y="3481475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5" name="等腰三角形 104"/>
          <p:cNvSpPr/>
          <p:nvPr/>
        </p:nvSpPr>
        <p:spPr>
          <a:xfrm>
            <a:off x="5574675" y="2600742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等腰三角形 105"/>
          <p:cNvSpPr/>
          <p:nvPr/>
        </p:nvSpPr>
        <p:spPr>
          <a:xfrm>
            <a:off x="6123392" y="2428459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等腰三角形 106"/>
          <p:cNvSpPr/>
          <p:nvPr/>
        </p:nvSpPr>
        <p:spPr>
          <a:xfrm>
            <a:off x="6633253" y="2970173"/>
            <a:ext cx="203421" cy="219718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931766" y="4048886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1996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5426167" y="4048886"/>
            <a:ext cx="52610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2003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982978" y="4048886"/>
            <a:ext cx="52770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2009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476114" y="4048886"/>
            <a:ext cx="52450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2012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2" name="矩形 111"/>
          <p:cNvSpPr/>
          <p:nvPr/>
        </p:nvSpPr>
        <p:spPr>
          <a:xfrm>
            <a:off x="4414754" y="4048886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1990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4029244" y="4048886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1988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4" name="矩形 113"/>
          <p:cNvSpPr/>
          <p:nvPr/>
        </p:nvSpPr>
        <p:spPr>
          <a:xfrm>
            <a:off x="2949961" y="4048886"/>
            <a:ext cx="5293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1970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3505369" y="4048886"/>
            <a:ext cx="529312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1979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6" name="矩形 115"/>
          <p:cNvSpPr/>
          <p:nvPr/>
        </p:nvSpPr>
        <p:spPr>
          <a:xfrm>
            <a:off x="2330620" y="4048886"/>
            <a:ext cx="53091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1966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117" name="直接连接符 116"/>
          <p:cNvCxnSpPr>
            <a:stCxn id="104" idx="0"/>
          </p:cNvCxnSpPr>
          <p:nvPr/>
        </p:nvCxnSpPr>
        <p:spPr>
          <a:xfrm flipH="1">
            <a:off x="2596077" y="3481475"/>
            <a:ext cx="1" cy="574727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直接连接符 117"/>
          <p:cNvCxnSpPr>
            <a:stCxn id="103" idx="3"/>
          </p:cNvCxnSpPr>
          <p:nvPr/>
        </p:nvCxnSpPr>
        <p:spPr>
          <a:xfrm>
            <a:off x="3224728" y="2834405"/>
            <a:ext cx="449" cy="1221797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直接连接符 118"/>
          <p:cNvCxnSpPr>
            <a:stCxn id="102" idx="3"/>
          </p:cNvCxnSpPr>
          <p:nvPr/>
        </p:nvCxnSpPr>
        <p:spPr>
          <a:xfrm>
            <a:off x="3770828" y="3171050"/>
            <a:ext cx="0" cy="885152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直接连接符 119"/>
          <p:cNvCxnSpPr/>
          <p:nvPr/>
        </p:nvCxnSpPr>
        <p:spPr>
          <a:xfrm>
            <a:off x="4294702" y="2581661"/>
            <a:ext cx="0" cy="1474541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连接符 120"/>
          <p:cNvCxnSpPr>
            <a:stCxn id="100" idx="3"/>
          </p:cNvCxnSpPr>
          <p:nvPr/>
        </p:nvCxnSpPr>
        <p:spPr>
          <a:xfrm>
            <a:off x="4664904" y="3080032"/>
            <a:ext cx="6800" cy="976170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直接连接符 121"/>
          <p:cNvCxnSpPr>
            <a:stCxn id="99" idx="3"/>
          </p:cNvCxnSpPr>
          <p:nvPr/>
        </p:nvCxnSpPr>
        <p:spPr>
          <a:xfrm>
            <a:off x="5180714" y="2238791"/>
            <a:ext cx="7882" cy="1817411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>
            <a:stCxn id="105" idx="3"/>
          </p:cNvCxnSpPr>
          <p:nvPr/>
        </p:nvCxnSpPr>
        <p:spPr>
          <a:xfrm flipH="1">
            <a:off x="5673980" y="2820460"/>
            <a:ext cx="2406" cy="1235742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直接连接符 123"/>
          <p:cNvCxnSpPr/>
          <p:nvPr/>
        </p:nvCxnSpPr>
        <p:spPr>
          <a:xfrm>
            <a:off x="6237041" y="2581661"/>
            <a:ext cx="0" cy="1474541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>
            <a:stCxn id="107" idx="3"/>
          </p:cNvCxnSpPr>
          <p:nvPr/>
        </p:nvCxnSpPr>
        <p:spPr>
          <a:xfrm flipH="1">
            <a:off x="6727125" y="3189891"/>
            <a:ext cx="7839" cy="866311"/>
          </a:xfrm>
          <a:prstGeom prst="line">
            <a:avLst/>
          </a:prstGeom>
          <a:ln w="6350">
            <a:solidFill>
              <a:srgbClr val="D20402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矩形 125"/>
          <p:cNvSpPr/>
          <p:nvPr/>
        </p:nvSpPr>
        <p:spPr>
          <a:xfrm>
            <a:off x="4856486" y="1741588"/>
            <a:ext cx="6687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5300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5900240" y="2127218"/>
            <a:ext cx="66877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4200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3963491" y="2241707"/>
            <a:ext cx="67037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3900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2896115" y="2305467"/>
            <a:ext cx="6671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3200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万</a:t>
            </a:r>
            <a:endParaRPr lang="zh-CN" altLang="en-US" sz="11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30" name="TextBox 129"/>
          <p:cNvSpPr txBox="1"/>
          <p:nvPr/>
        </p:nvSpPr>
        <p:spPr>
          <a:xfrm>
            <a:off x="1397764" y="1302293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131" name="TextBox 13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2896308"/>
      </p:ext>
    </p:extLst>
  </p:cSld>
  <p:clrMapOvr>
    <a:masterClrMapping/>
  </p:clrMapOvr>
  <p:transition spd="slow" advTm="6521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2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00"/>
                            </p:stCondLst>
                            <p:childTnLst>
                              <p:par>
                                <p:cTn id="2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2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2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600"/>
                            </p:stCondLst>
                            <p:childTnLst>
                              <p:par>
                                <p:cTn id="3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2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00"/>
                            </p:stCondLst>
                            <p:childTnLst>
                              <p:par>
                                <p:cTn id="4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40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00"/>
                            </p:stCondLst>
                            <p:childTnLst>
                              <p:par>
                                <p:cTn id="5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2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800"/>
                            </p:stCondLst>
                            <p:childTnLst>
                              <p:par>
                                <p:cTn id="6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2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000"/>
                            </p:stCondLst>
                            <p:childTnLst>
                              <p:par>
                                <p:cTn id="13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500"/>
                            </p:stCondLst>
                            <p:childTnLst>
                              <p:par>
                                <p:cTn id="1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" dur="500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6000"/>
                            </p:stCondLst>
                            <p:childTnLst>
                              <p:par>
                                <p:cTn id="1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26" grpId="0"/>
      <p:bldP spid="127" grpId="0"/>
      <p:bldP spid="128" grpId="0"/>
      <p:bldP spid="129" grpId="0"/>
      <p:bldP spid="130" grpId="0"/>
      <p:bldP spid="1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数据统计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圆角右箭头 66"/>
          <p:cNvSpPr/>
          <p:nvPr/>
        </p:nvSpPr>
        <p:spPr>
          <a:xfrm>
            <a:off x="6457400" y="1414416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圆角右箭头 67"/>
          <p:cNvSpPr/>
          <p:nvPr/>
        </p:nvSpPr>
        <p:spPr>
          <a:xfrm>
            <a:off x="4679400" y="1823085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圆角右箭头 68"/>
          <p:cNvSpPr/>
          <p:nvPr/>
        </p:nvSpPr>
        <p:spPr>
          <a:xfrm>
            <a:off x="2901400" y="2243997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0" name="圆角右箭头 69"/>
          <p:cNvSpPr/>
          <p:nvPr/>
        </p:nvSpPr>
        <p:spPr>
          <a:xfrm>
            <a:off x="1120416" y="2684954"/>
            <a:ext cx="1778000" cy="1139190"/>
          </a:xfrm>
          <a:prstGeom prst="bentArrow">
            <a:avLst>
              <a:gd name="adj1" fmla="val 21656"/>
              <a:gd name="adj2" fmla="val 25000"/>
              <a:gd name="adj3" fmla="val 31020"/>
              <a:gd name="adj4" fmla="val 45757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034828" y="3955210"/>
            <a:ext cx="7137844" cy="0"/>
          </a:xfrm>
          <a:prstGeom prst="line">
            <a:avLst/>
          </a:prstGeom>
          <a:ln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1177171" y="4029705"/>
            <a:ext cx="6853158" cy="101566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要。点击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言简意赅叙述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内容概要。点击添加文字内容，内容简要详尽，言简意赅叙述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简要详尽，言简意赅叙述内容概要。点击添加文字内容，内容简要详尽，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言简意赅叙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内容概要。</a:t>
            </a:r>
          </a:p>
          <a:p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7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2265" y="2909081"/>
            <a:ext cx="446668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27863" y="3347394"/>
            <a:ext cx="487979" cy="46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57710" y="2467999"/>
            <a:ext cx="487979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23010" y="2047900"/>
            <a:ext cx="487979" cy="4879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1721053" y="3647279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643293" y="3220338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352499" y="2801064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7217793" y="2370288"/>
            <a:ext cx="95410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81" name="Picture 8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09416" y="1848564"/>
            <a:ext cx="882649" cy="93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2" name="TextBox 81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8233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3558">
        <p:circle/>
      </p:transition>
    </mc:Choice>
    <mc:Fallback xmlns="">
      <p:transition spd="slow" advTm="3558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67" grpId="0" animBg="1"/>
      <p:bldP spid="68" grpId="0" animBg="1"/>
      <p:bldP spid="69" grpId="0" animBg="1"/>
      <p:bldP spid="70" grpId="0" animBg="1"/>
      <p:bldP spid="72" grpId="0"/>
      <p:bldP spid="77" grpId="0"/>
      <p:bldP spid="78" grpId="0"/>
      <p:bldP spid="79" grpId="0"/>
      <p:bldP spid="80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数据统计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4" name="同心圆 23"/>
          <p:cNvSpPr/>
          <p:nvPr/>
        </p:nvSpPr>
        <p:spPr>
          <a:xfrm rot="13917225">
            <a:off x="4921568" y="1664620"/>
            <a:ext cx="1109308" cy="1109308"/>
          </a:xfrm>
          <a:prstGeom prst="donut">
            <a:avLst>
              <a:gd name="adj" fmla="val 1677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1340886" y="1664620"/>
            <a:ext cx="1109308" cy="1109308"/>
          </a:xfrm>
          <a:prstGeom prst="donut">
            <a:avLst>
              <a:gd name="adj" fmla="val 1677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饼形 8"/>
          <p:cNvSpPr/>
          <p:nvPr/>
        </p:nvSpPr>
        <p:spPr>
          <a:xfrm rot="9639642">
            <a:off x="1922554" y="1825463"/>
            <a:ext cx="554654" cy="852154"/>
          </a:xfrm>
          <a:custGeom>
            <a:avLst/>
            <a:gdLst/>
            <a:ahLst/>
            <a:cxnLst/>
            <a:rect l="l" t="t" r="r" b="b"/>
            <a:pathLst>
              <a:path w="554654" h="852154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627581"/>
                  <a:pt x="207255" y="695562"/>
                  <a:pt x="244473" y="752349"/>
                </a:cubicBezTo>
                <a:lnTo>
                  <a:pt x="87880" y="852154"/>
                </a:lnTo>
                <a:cubicBezTo>
                  <a:pt x="31872" y="766698"/>
                  <a:pt x="0" y="664398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同心圆 26"/>
          <p:cNvSpPr/>
          <p:nvPr/>
        </p:nvSpPr>
        <p:spPr>
          <a:xfrm>
            <a:off x="6698401" y="1664620"/>
            <a:ext cx="1109308" cy="1109308"/>
          </a:xfrm>
          <a:prstGeom prst="donut">
            <a:avLst>
              <a:gd name="adj" fmla="val 1677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饼形 37"/>
          <p:cNvSpPr/>
          <p:nvPr/>
        </p:nvSpPr>
        <p:spPr>
          <a:xfrm rot="11915685">
            <a:off x="6698401" y="1664620"/>
            <a:ext cx="1109308" cy="1109308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cubicBezTo>
                  <a:pt x="759544" y="0"/>
                  <a:pt x="938486" y="111095"/>
                  <a:pt x="1032483" y="277522"/>
                </a:cubicBezTo>
                <a:lnTo>
                  <a:pt x="871753" y="369705"/>
                </a:lnTo>
                <a:cubicBezTo>
                  <a:pt x="809155" y="259551"/>
                  <a:pt x="690486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1109308" y="554654"/>
                </a:ln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同心圆 35"/>
          <p:cNvSpPr/>
          <p:nvPr/>
        </p:nvSpPr>
        <p:spPr>
          <a:xfrm rot="13917225">
            <a:off x="4921568" y="1664620"/>
            <a:ext cx="1109308" cy="1109308"/>
          </a:xfrm>
          <a:custGeom>
            <a:avLst/>
            <a:gdLst/>
            <a:ahLst/>
            <a:cxnLst/>
            <a:rect l="l" t="t" r="r" b="b"/>
            <a:pathLst>
              <a:path w="1109308" h="1109308">
                <a:moveTo>
                  <a:pt x="554654" y="0"/>
                </a:moveTo>
                <a:lnTo>
                  <a:pt x="557757" y="313"/>
                </a:lnTo>
                <a:lnTo>
                  <a:pt x="557757" y="186388"/>
                </a:lnTo>
                <a:cubicBezTo>
                  <a:pt x="556725" y="186080"/>
                  <a:pt x="555690" y="186075"/>
                  <a:pt x="554654" y="186075"/>
                </a:cubicBez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758215" y="923233"/>
                  <a:pt x="923233" y="758215"/>
                  <a:pt x="923233" y="554654"/>
                </a:cubicBezTo>
                <a:lnTo>
                  <a:pt x="922593" y="548304"/>
                </a:lnTo>
                <a:lnTo>
                  <a:pt x="1108668" y="548304"/>
                </a:lnTo>
                <a:cubicBezTo>
                  <a:pt x="1109296" y="550414"/>
                  <a:pt x="1109308" y="552533"/>
                  <a:pt x="1109308" y="554654"/>
                </a:cubicBezTo>
                <a:cubicBezTo>
                  <a:pt x="1109308" y="860981"/>
                  <a:pt x="860981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3144734" y="1641777"/>
            <a:ext cx="1109308" cy="1109308"/>
          </a:xfrm>
          <a:prstGeom prst="donut">
            <a:avLst>
              <a:gd name="adj" fmla="val 1677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饼形 38"/>
          <p:cNvSpPr/>
          <p:nvPr/>
        </p:nvSpPr>
        <p:spPr>
          <a:xfrm rot="11700000">
            <a:off x="3487942" y="1687463"/>
            <a:ext cx="763888" cy="1109308"/>
          </a:xfrm>
          <a:custGeom>
            <a:avLst/>
            <a:gdLst/>
            <a:ahLst/>
            <a:cxnLst/>
            <a:rect l="l" t="t" r="r" b="b"/>
            <a:pathLst>
              <a:path w="763888" h="1109308">
                <a:moveTo>
                  <a:pt x="554654" y="0"/>
                </a:moveTo>
                <a:lnTo>
                  <a:pt x="554654" y="186075"/>
                </a:lnTo>
                <a:cubicBezTo>
                  <a:pt x="351093" y="186075"/>
                  <a:pt x="186075" y="351093"/>
                  <a:pt x="186075" y="554654"/>
                </a:cubicBezTo>
                <a:cubicBezTo>
                  <a:pt x="186075" y="758215"/>
                  <a:pt x="351093" y="923233"/>
                  <a:pt x="554654" y="923233"/>
                </a:cubicBezTo>
                <a:cubicBezTo>
                  <a:pt x="603892" y="923233"/>
                  <a:pt x="650876" y="913578"/>
                  <a:pt x="693650" y="895657"/>
                </a:cubicBezTo>
                <a:lnTo>
                  <a:pt x="763888" y="1067789"/>
                </a:lnTo>
                <a:cubicBezTo>
                  <a:pt x="699500" y="1094769"/>
                  <a:pt x="628775" y="1109308"/>
                  <a:pt x="554654" y="1109308"/>
                </a:cubicBezTo>
                <a:cubicBezTo>
                  <a:pt x="248327" y="1109308"/>
                  <a:pt x="0" y="860981"/>
                  <a:pt x="0" y="554654"/>
                </a:cubicBezTo>
                <a:cubicBezTo>
                  <a:pt x="0" y="248327"/>
                  <a:pt x="248327" y="0"/>
                  <a:pt x="554654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V="1">
            <a:off x="6900953" y="2601956"/>
            <a:ext cx="716904" cy="576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570107" y="2578621"/>
            <a:ext cx="716904" cy="576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3344516" y="2586443"/>
            <a:ext cx="716904" cy="576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5164645" y="2577236"/>
            <a:ext cx="716904" cy="576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1021356" y="27773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D20402"/>
                </a:solidFill>
              </a:rPr>
              <a:t>34%</a:t>
            </a:r>
            <a:endParaRPr lang="zh-CN" altLang="en-US" sz="2400" dirty="0">
              <a:solidFill>
                <a:srgbClr val="D20402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07056" y="27773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D20402"/>
                </a:solidFill>
              </a:rPr>
              <a:t>61%</a:t>
            </a:r>
            <a:endParaRPr lang="zh-CN" altLang="en-US" sz="2400" dirty="0">
              <a:solidFill>
                <a:srgbClr val="D20402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23782" y="27773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D20402"/>
                </a:solidFill>
              </a:rPr>
              <a:t>75%</a:t>
            </a:r>
            <a:endParaRPr lang="zh-CN" altLang="en-US" sz="2400" dirty="0">
              <a:solidFill>
                <a:srgbClr val="D20402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78871" y="2777360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D20402"/>
                </a:solidFill>
              </a:rPr>
              <a:t>93%</a:t>
            </a:r>
            <a:endParaRPr lang="zh-CN" altLang="en-US" sz="2400" dirty="0">
              <a:solidFill>
                <a:srgbClr val="D20402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730821" y="34541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6714894" y="3710063"/>
            <a:ext cx="112392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6670826" y="37250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928881" y="34541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4912954" y="3710063"/>
            <a:ext cx="112392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868886" y="37250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126941" y="34541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111014" y="3710063"/>
            <a:ext cx="112392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066946" y="37250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325001" y="345416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1309074" y="3710063"/>
            <a:ext cx="112392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1265006" y="372500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意赅叙述内容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48836" y="1991888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4645" y="2014731"/>
            <a:ext cx="448707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32019" y="1979803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6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5582" y="1969045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828938"/>
      </p:ext>
    </p:extLst>
  </p:cSld>
  <p:clrMapOvr>
    <a:masterClrMapping/>
  </p:clrMapOvr>
  <p:transition spd="slow" advTm="4529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320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6" grpId="0"/>
      <p:bldP spid="37" grpId="0"/>
      <p:bldP spid="38" grpId="0"/>
      <p:bldP spid="39" grpId="0"/>
      <p:bldP spid="40" grpId="0"/>
      <p:bldP spid="47" grpId="0"/>
      <p:bldP spid="48" grpId="0"/>
      <p:bldP spid="50" grpId="0"/>
      <p:bldP spid="51" grpId="0"/>
      <p:bldP spid="53" grpId="0"/>
      <p:bldP spid="54" grpId="0"/>
      <p:bldP spid="56" grpId="0"/>
      <p:bldP spid="6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数据统计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4" name="流程图: 数据 6"/>
          <p:cNvSpPr/>
          <p:nvPr/>
        </p:nvSpPr>
        <p:spPr>
          <a:xfrm>
            <a:off x="1095831" y="3936833"/>
            <a:ext cx="6847788" cy="453997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8725"/>
              <a:gd name="connsiteY0" fmla="*/ 10441 h 10441"/>
              <a:gd name="connsiteX1" fmla="*/ 2000 w 8725"/>
              <a:gd name="connsiteY1" fmla="*/ 441 h 10441"/>
              <a:gd name="connsiteX2" fmla="*/ 8725 w 8725"/>
              <a:gd name="connsiteY2" fmla="*/ 0 h 10441"/>
              <a:gd name="connsiteX3" fmla="*/ 8000 w 8725"/>
              <a:gd name="connsiteY3" fmla="*/ 10441 h 10441"/>
              <a:gd name="connsiteX4" fmla="*/ 0 w 8725"/>
              <a:gd name="connsiteY4" fmla="*/ 10441 h 10441"/>
              <a:gd name="connsiteX0" fmla="*/ 0 w 10000"/>
              <a:gd name="connsiteY0" fmla="*/ 10000 h 10000"/>
              <a:gd name="connsiteX1" fmla="*/ 1164 w 10000"/>
              <a:gd name="connsiteY1" fmla="*/ 563 h 10000"/>
              <a:gd name="connsiteX2" fmla="*/ 10000 w 10000"/>
              <a:gd name="connsiteY2" fmla="*/ 0 h 10000"/>
              <a:gd name="connsiteX3" fmla="*/ 9169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141 h 10141"/>
              <a:gd name="connsiteX1" fmla="*/ 1177 w 10000"/>
              <a:gd name="connsiteY1" fmla="*/ 0 h 10141"/>
              <a:gd name="connsiteX2" fmla="*/ 10000 w 10000"/>
              <a:gd name="connsiteY2" fmla="*/ 141 h 10141"/>
              <a:gd name="connsiteX3" fmla="*/ 9169 w 10000"/>
              <a:gd name="connsiteY3" fmla="*/ 10141 h 10141"/>
              <a:gd name="connsiteX4" fmla="*/ 0 w 10000"/>
              <a:gd name="connsiteY4" fmla="*/ 10141 h 10141"/>
              <a:gd name="connsiteX0" fmla="*/ 0 w 10000"/>
              <a:gd name="connsiteY0" fmla="*/ 10141 h 10141"/>
              <a:gd name="connsiteX1" fmla="*/ 1177 w 10000"/>
              <a:gd name="connsiteY1" fmla="*/ 0 h 10141"/>
              <a:gd name="connsiteX2" fmla="*/ 10000 w 10000"/>
              <a:gd name="connsiteY2" fmla="*/ 141 h 10141"/>
              <a:gd name="connsiteX3" fmla="*/ 9169 w 10000"/>
              <a:gd name="connsiteY3" fmla="*/ 10141 h 10141"/>
              <a:gd name="connsiteX4" fmla="*/ 0 w 10000"/>
              <a:gd name="connsiteY4" fmla="*/ 10141 h 10141"/>
              <a:gd name="connsiteX0" fmla="*/ 0 w 10000"/>
              <a:gd name="connsiteY0" fmla="*/ 10000 h 10000"/>
              <a:gd name="connsiteX1" fmla="*/ 1158 w 10000"/>
              <a:gd name="connsiteY1" fmla="*/ 141 h 10000"/>
              <a:gd name="connsiteX2" fmla="*/ 10000 w 10000"/>
              <a:gd name="connsiteY2" fmla="*/ 0 h 10000"/>
              <a:gd name="connsiteX3" fmla="*/ 9169 w 10000"/>
              <a:gd name="connsiteY3" fmla="*/ 10000 h 10000"/>
              <a:gd name="connsiteX4" fmla="*/ 0 w 10000"/>
              <a:gd name="connsiteY4" fmla="*/ 10000 h 10000"/>
              <a:gd name="connsiteX0" fmla="*/ 0 w 10318"/>
              <a:gd name="connsiteY0" fmla="*/ 9859 h 9859"/>
              <a:gd name="connsiteX1" fmla="*/ 1158 w 10318"/>
              <a:gd name="connsiteY1" fmla="*/ 0 h 9859"/>
              <a:gd name="connsiteX2" fmla="*/ 10318 w 10318"/>
              <a:gd name="connsiteY2" fmla="*/ 0 h 9859"/>
              <a:gd name="connsiteX3" fmla="*/ 9169 w 10318"/>
              <a:gd name="connsiteY3" fmla="*/ 9859 h 9859"/>
              <a:gd name="connsiteX4" fmla="*/ 0 w 10318"/>
              <a:gd name="connsiteY4" fmla="*/ 9859 h 9859"/>
              <a:gd name="connsiteX0" fmla="*/ 0 w 10000"/>
              <a:gd name="connsiteY0" fmla="*/ 10000 h 10000"/>
              <a:gd name="connsiteX1" fmla="*/ 1595 w 10000"/>
              <a:gd name="connsiteY1" fmla="*/ 0 h 10000"/>
              <a:gd name="connsiteX2" fmla="*/ 10000 w 10000"/>
              <a:gd name="connsiteY2" fmla="*/ 0 h 10000"/>
              <a:gd name="connsiteX3" fmla="*/ 8886 w 10000"/>
              <a:gd name="connsiteY3" fmla="*/ 10000 h 10000"/>
              <a:gd name="connsiteX4" fmla="*/ 0 w 10000"/>
              <a:gd name="connsiteY4" fmla="*/ 10000 h 10000"/>
              <a:gd name="connsiteX0" fmla="*/ 0 w 10072"/>
              <a:gd name="connsiteY0" fmla="*/ 10000 h 10000"/>
              <a:gd name="connsiteX1" fmla="*/ 1595 w 10072"/>
              <a:gd name="connsiteY1" fmla="*/ 0 h 10000"/>
              <a:gd name="connsiteX2" fmla="*/ 10072 w 10072"/>
              <a:gd name="connsiteY2" fmla="*/ 0 h 10000"/>
              <a:gd name="connsiteX3" fmla="*/ 8886 w 10072"/>
              <a:gd name="connsiteY3" fmla="*/ 10000 h 10000"/>
              <a:gd name="connsiteX4" fmla="*/ 0 w 10072"/>
              <a:gd name="connsiteY4" fmla="*/ 10000 h 10000"/>
              <a:gd name="connsiteX0" fmla="*/ 0 w 9628"/>
              <a:gd name="connsiteY0" fmla="*/ 10214 h 10214"/>
              <a:gd name="connsiteX1" fmla="*/ 1595 w 9628"/>
              <a:gd name="connsiteY1" fmla="*/ 214 h 10214"/>
              <a:gd name="connsiteX2" fmla="*/ 9628 w 9628"/>
              <a:gd name="connsiteY2" fmla="*/ 0 h 10214"/>
              <a:gd name="connsiteX3" fmla="*/ 8886 w 9628"/>
              <a:gd name="connsiteY3" fmla="*/ 10214 h 10214"/>
              <a:gd name="connsiteX4" fmla="*/ 0 w 9628"/>
              <a:gd name="connsiteY4" fmla="*/ 10214 h 10214"/>
              <a:gd name="connsiteX0" fmla="*/ 0 w 10000"/>
              <a:gd name="connsiteY0" fmla="*/ 10000 h 10000"/>
              <a:gd name="connsiteX1" fmla="*/ 996 w 10000"/>
              <a:gd name="connsiteY1" fmla="*/ 105 h 10000"/>
              <a:gd name="connsiteX2" fmla="*/ 10000 w 10000"/>
              <a:gd name="connsiteY2" fmla="*/ 0 h 10000"/>
              <a:gd name="connsiteX3" fmla="*/ 9229 w 10000"/>
              <a:gd name="connsiteY3" fmla="*/ 10000 h 10000"/>
              <a:gd name="connsiteX4" fmla="*/ 0 w 10000"/>
              <a:gd name="connsiteY4" fmla="*/ 10000 h 10000"/>
              <a:gd name="connsiteX0" fmla="*/ 0 w 9783"/>
              <a:gd name="connsiteY0" fmla="*/ 10000 h 10000"/>
              <a:gd name="connsiteX1" fmla="*/ 996 w 9783"/>
              <a:gd name="connsiteY1" fmla="*/ 105 h 10000"/>
              <a:gd name="connsiteX2" fmla="*/ 9783 w 9783"/>
              <a:gd name="connsiteY2" fmla="*/ 0 h 10000"/>
              <a:gd name="connsiteX3" fmla="*/ 9229 w 9783"/>
              <a:gd name="connsiteY3" fmla="*/ 10000 h 10000"/>
              <a:gd name="connsiteX4" fmla="*/ 0 w 9783"/>
              <a:gd name="connsiteY4" fmla="*/ 10000 h 10000"/>
              <a:gd name="connsiteX0" fmla="*/ 0 w 9963"/>
              <a:gd name="connsiteY0" fmla="*/ 10000 h 10000"/>
              <a:gd name="connsiteX1" fmla="*/ 1018 w 9963"/>
              <a:gd name="connsiteY1" fmla="*/ 105 h 10000"/>
              <a:gd name="connsiteX2" fmla="*/ 9963 w 9963"/>
              <a:gd name="connsiteY2" fmla="*/ 0 h 10000"/>
              <a:gd name="connsiteX3" fmla="*/ 9434 w 9963"/>
              <a:gd name="connsiteY3" fmla="*/ 10000 h 10000"/>
              <a:gd name="connsiteX4" fmla="*/ 0 w 9963"/>
              <a:gd name="connsiteY4" fmla="*/ 10000 h 10000"/>
              <a:gd name="connsiteX0" fmla="*/ 0 w 10000"/>
              <a:gd name="connsiteY0" fmla="*/ 10000 h 10000"/>
              <a:gd name="connsiteX1" fmla="*/ 744 w 10000"/>
              <a:gd name="connsiteY1" fmla="*/ 105 h 10000"/>
              <a:gd name="connsiteX2" fmla="*/ 10000 w 10000"/>
              <a:gd name="connsiteY2" fmla="*/ 0 h 10000"/>
              <a:gd name="connsiteX3" fmla="*/ 9469 w 10000"/>
              <a:gd name="connsiteY3" fmla="*/ 10000 h 10000"/>
              <a:gd name="connsiteX4" fmla="*/ 0 w 10000"/>
              <a:gd name="connsiteY4" fmla="*/ 1000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00" h="10000">
                <a:moveTo>
                  <a:pt x="0" y="10000"/>
                </a:moveTo>
                <a:lnTo>
                  <a:pt x="744" y="105"/>
                </a:lnTo>
                <a:lnTo>
                  <a:pt x="10000" y="0"/>
                </a:lnTo>
                <a:cubicBezTo>
                  <a:pt x="9810" y="3333"/>
                  <a:pt x="9659" y="6667"/>
                  <a:pt x="9469" y="10000"/>
                </a:cubicBezTo>
                <a:lnTo>
                  <a:pt x="0" y="10000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TextBox 97"/>
          <p:cNvSpPr txBox="1"/>
          <p:nvPr/>
        </p:nvSpPr>
        <p:spPr>
          <a:xfrm>
            <a:off x="1408801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918130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2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2427459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3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2936788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4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3446117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5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955446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6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464775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7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974104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8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5483433" y="4416483"/>
            <a:ext cx="39145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9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5992762" y="4416483"/>
            <a:ext cx="47000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10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580637" y="4416483"/>
            <a:ext cx="47000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11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168509" y="4416483"/>
            <a:ext cx="46839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12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864081" y="1235922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156474" y="2869824"/>
            <a:ext cx="528433" cy="1402372"/>
            <a:chOff x="7156474" y="2869824"/>
            <a:chExt cx="528433" cy="1402372"/>
          </a:xfrm>
        </p:grpSpPr>
        <p:sp>
          <p:nvSpPr>
            <p:cNvPr id="62" name="等腰三角形 61"/>
            <p:cNvSpPr/>
            <p:nvPr/>
          </p:nvSpPr>
          <p:spPr>
            <a:xfrm>
              <a:off x="7156474" y="2877147"/>
              <a:ext cx="416268" cy="1390683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63" name="直角三角形 4"/>
            <p:cNvSpPr/>
            <p:nvPr/>
          </p:nvSpPr>
          <p:spPr>
            <a:xfrm>
              <a:off x="7363745" y="2869824"/>
              <a:ext cx="321162" cy="140237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15613" y="1658394"/>
            <a:ext cx="528433" cy="2613802"/>
            <a:chOff x="6115613" y="1658394"/>
            <a:chExt cx="528433" cy="2613802"/>
          </a:xfrm>
        </p:grpSpPr>
        <p:sp>
          <p:nvSpPr>
            <p:cNvPr id="66" name="等腰三角形 65"/>
            <p:cNvSpPr/>
            <p:nvPr/>
          </p:nvSpPr>
          <p:spPr>
            <a:xfrm>
              <a:off x="6115613" y="1672043"/>
              <a:ext cx="416268" cy="2592015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67" name="直角三角形 4"/>
            <p:cNvSpPr/>
            <p:nvPr/>
          </p:nvSpPr>
          <p:spPr>
            <a:xfrm>
              <a:off x="6322884" y="1658394"/>
              <a:ext cx="321162" cy="261380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074747" y="2825350"/>
            <a:ext cx="528433" cy="1446846"/>
            <a:chOff x="5074747" y="2825350"/>
            <a:chExt cx="528433" cy="1446846"/>
          </a:xfrm>
        </p:grpSpPr>
        <p:sp>
          <p:nvSpPr>
            <p:cNvPr id="69" name="等腰三角形 68"/>
            <p:cNvSpPr/>
            <p:nvPr/>
          </p:nvSpPr>
          <p:spPr>
            <a:xfrm>
              <a:off x="5074747" y="2832905"/>
              <a:ext cx="416268" cy="1434786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70" name="直角三角形 4"/>
            <p:cNvSpPr/>
            <p:nvPr/>
          </p:nvSpPr>
          <p:spPr>
            <a:xfrm>
              <a:off x="5282018" y="2825350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54314" y="2415273"/>
            <a:ext cx="528433" cy="1856923"/>
            <a:chOff x="4554314" y="2415273"/>
            <a:chExt cx="528433" cy="1856923"/>
          </a:xfrm>
        </p:grpSpPr>
        <p:sp>
          <p:nvSpPr>
            <p:cNvPr id="72" name="等腰三角形 71"/>
            <p:cNvSpPr/>
            <p:nvPr/>
          </p:nvSpPr>
          <p:spPr>
            <a:xfrm>
              <a:off x="4554314" y="2424969"/>
              <a:ext cx="416268" cy="1841445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73" name="直角三角形 4"/>
            <p:cNvSpPr/>
            <p:nvPr/>
          </p:nvSpPr>
          <p:spPr>
            <a:xfrm>
              <a:off x="4761585" y="2415273"/>
              <a:ext cx="321162" cy="1856923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636046" y="2518127"/>
            <a:ext cx="528433" cy="1754069"/>
            <a:chOff x="6636046" y="2518127"/>
            <a:chExt cx="528433" cy="1754069"/>
          </a:xfrm>
        </p:grpSpPr>
        <p:sp>
          <p:nvSpPr>
            <p:cNvPr id="75" name="等腰三角形 74"/>
            <p:cNvSpPr/>
            <p:nvPr/>
          </p:nvSpPr>
          <p:spPr>
            <a:xfrm>
              <a:off x="6636046" y="2527286"/>
              <a:ext cx="416268" cy="1739448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76" name="直角三角形 4"/>
            <p:cNvSpPr/>
            <p:nvPr/>
          </p:nvSpPr>
          <p:spPr>
            <a:xfrm>
              <a:off x="6843317" y="2518127"/>
              <a:ext cx="321162" cy="1754069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033881" y="2825350"/>
            <a:ext cx="528433" cy="1446846"/>
            <a:chOff x="4033881" y="2825350"/>
            <a:chExt cx="528433" cy="1446846"/>
          </a:xfrm>
        </p:grpSpPr>
        <p:sp>
          <p:nvSpPr>
            <p:cNvPr id="78" name="等腰三角形 77"/>
            <p:cNvSpPr/>
            <p:nvPr/>
          </p:nvSpPr>
          <p:spPr>
            <a:xfrm>
              <a:off x="4033881" y="2832905"/>
              <a:ext cx="416268" cy="1434786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79" name="直角三角形 4"/>
            <p:cNvSpPr/>
            <p:nvPr/>
          </p:nvSpPr>
          <p:spPr>
            <a:xfrm>
              <a:off x="4241152" y="2825350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595180" y="2508920"/>
            <a:ext cx="528433" cy="1763276"/>
            <a:chOff x="5595180" y="2508920"/>
            <a:chExt cx="528433" cy="1763276"/>
          </a:xfrm>
        </p:grpSpPr>
        <p:sp>
          <p:nvSpPr>
            <p:cNvPr id="81" name="等腰三角形 80"/>
            <p:cNvSpPr/>
            <p:nvPr/>
          </p:nvSpPr>
          <p:spPr>
            <a:xfrm>
              <a:off x="5595180" y="2518127"/>
              <a:ext cx="416268" cy="1748579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82" name="直角三角形 4"/>
            <p:cNvSpPr/>
            <p:nvPr/>
          </p:nvSpPr>
          <p:spPr>
            <a:xfrm>
              <a:off x="5802451" y="2508920"/>
              <a:ext cx="321162" cy="176327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513448" y="3036044"/>
            <a:ext cx="528433" cy="1236151"/>
            <a:chOff x="3513448" y="3036044"/>
            <a:chExt cx="528433" cy="1236151"/>
          </a:xfrm>
        </p:grpSpPr>
        <p:sp>
          <p:nvSpPr>
            <p:cNvPr id="84" name="等腰三角形 83"/>
            <p:cNvSpPr/>
            <p:nvPr/>
          </p:nvSpPr>
          <p:spPr>
            <a:xfrm>
              <a:off x="3513448" y="3042499"/>
              <a:ext cx="416268" cy="1225847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85" name="直角三角形 4"/>
            <p:cNvSpPr/>
            <p:nvPr/>
          </p:nvSpPr>
          <p:spPr>
            <a:xfrm>
              <a:off x="3720719" y="3036044"/>
              <a:ext cx="321162" cy="1236151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472582" y="2024826"/>
            <a:ext cx="528433" cy="2247370"/>
            <a:chOff x="2472582" y="2024826"/>
            <a:chExt cx="528433" cy="2247370"/>
          </a:xfrm>
        </p:grpSpPr>
        <p:sp>
          <p:nvSpPr>
            <p:cNvPr id="87" name="等腰三角形 86"/>
            <p:cNvSpPr/>
            <p:nvPr/>
          </p:nvSpPr>
          <p:spPr>
            <a:xfrm>
              <a:off x="2472582" y="2036561"/>
              <a:ext cx="416268" cy="2228638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88" name="直角三角形 4"/>
            <p:cNvSpPr/>
            <p:nvPr/>
          </p:nvSpPr>
          <p:spPr>
            <a:xfrm>
              <a:off x="2679853" y="2024826"/>
              <a:ext cx="321162" cy="2247370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1716" y="2825350"/>
            <a:ext cx="528433" cy="1446846"/>
            <a:chOff x="1431716" y="2825350"/>
            <a:chExt cx="528433" cy="1446846"/>
          </a:xfrm>
        </p:grpSpPr>
        <p:sp>
          <p:nvSpPr>
            <p:cNvPr id="90" name="等腰三角形 89"/>
            <p:cNvSpPr/>
            <p:nvPr/>
          </p:nvSpPr>
          <p:spPr>
            <a:xfrm>
              <a:off x="1431716" y="2832905"/>
              <a:ext cx="416268" cy="1434786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91" name="直角三角形 4"/>
            <p:cNvSpPr/>
            <p:nvPr/>
          </p:nvSpPr>
          <p:spPr>
            <a:xfrm>
              <a:off x="1638987" y="2825350"/>
              <a:ext cx="321162" cy="1446846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93015" y="2869824"/>
            <a:ext cx="528433" cy="1402372"/>
            <a:chOff x="2993015" y="2869824"/>
            <a:chExt cx="528433" cy="1402372"/>
          </a:xfrm>
        </p:grpSpPr>
        <p:sp>
          <p:nvSpPr>
            <p:cNvPr id="93" name="等腰三角形 92"/>
            <p:cNvSpPr/>
            <p:nvPr/>
          </p:nvSpPr>
          <p:spPr>
            <a:xfrm>
              <a:off x="2993015" y="2877147"/>
              <a:ext cx="416268" cy="1390683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94" name="直角三角形 4"/>
            <p:cNvSpPr/>
            <p:nvPr/>
          </p:nvSpPr>
          <p:spPr>
            <a:xfrm>
              <a:off x="3200286" y="2869824"/>
              <a:ext cx="321162" cy="1402372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52149" y="2405526"/>
            <a:ext cx="528433" cy="1866670"/>
            <a:chOff x="1952149" y="2405526"/>
            <a:chExt cx="528433" cy="1866670"/>
          </a:xfrm>
        </p:grpSpPr>
        <p:sp>
          <p:nvSpPr>
            <p:cNvPr id="96" name="等腰三角形 95"/>
            <p:cNvSpPr/>
            <p:nvPr/>
          </p:nvSpPr>
          <p:spPr>
            <a:xfrm>
              <a:off x="1952149" y="2415273"/>
              <a:ext cx="416268" cy="1851111"/>
            </a:xfrm>
            <a:prstGeom prst="triangle">
              <a:avLst/>
            </a:prstGeom>
            <a:solidFill>
              <a:srgbClr val="FD5F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D5F5F"/>
                </a:solidFill>
              </a:endParaRPr>
            </a:p>
          </p:txBody>
        </p:sp>
        <p:sp>
          <p:nvSpPr>
            <p:cNvPr id="97" name="直角三角形 4"/>
            <p:cNvSpPr/>
            <p:nvPr/>
          </p:nvSpPr>
          <p:spPr>
            <a:xfrm>
              <a:off x="2159420" y="2405526"/>
              <a:ext cx="321162" cy="1866670"/>
            </a:xfrm>
            <a:custGeom>
              <a:avLst/>
              <a:gdLst>
                <a:gd name="connsiteX0" fmla="*/ 0 w 506776"/>
                <a:gd name="connsiteY0" fmla="*/ 1983036 h 1983036"/>
                <a:gd name="connsiteX1" fmla="*/ 0 w 506776"/>
                <a:gd name="connsiteY1" fmla="*/ 0 h 1983036"/>
                <a:gd name="connsiteX2" fmla="*/ 506776 w 506776"/>
                <a:gd name="connsiteY2" fmla="*/ 1983036 h 1983036"/>
                <a:gd name="connsiteX3" fmla="*/ 0 w 506776"/>
                <a:gd name="connsiteY3" fmla="*/ 1983036 h 1983036"/>
                <a:gd name="connsiteX0" fmla="*/ 9525 w 506776"/>
                <a:gd name="connsiteY0" fmla="*/ 2040186 h 2040186"/>
                <a:gd name="connsiteX1" fmla="*/ 0 w 506776"/>
                <a:gd name="connsiteY1" fmla="*/ 0 h 2040186"/>
                <a:gd name="connsiteX2" fmla="*/ 506776 w 506776"/>
                <a:gd name="connsiteY2" fmla="*/ 1983036 h 2040186"/>
                <a:gd name="connsiteX3" fmla="*/ 9525 w 506776"/>
                <a:gd name="connsiteY3" fmla="*/ 2040186 h 2040186"/>
                <a:gd name="connsiteX0" fmla="*/ 352425 w 849676"/>
                <a:gd name="connsiteY0" fmla="*/ 1973511 h 1973511"/>
                <a:gd name="connsiteX1" fmla="*/ 0 w 849676"/>
                <a:gd name="connsiteY1" fmla="*/ 0 h 1973511"/>
                <a:gd name="connsiteX2" fmla="*/ 849676 w 849676"/>
                <a:gd name="connsiteY2" fmla="*/ 1916361 h 1973511"/>
                <a:gd name="connsiteX3" fmla="*/ 352425 w 849676"/>
                <a:gd name="connsiteY3" fmla="*/ 1973511 h 1973511"/>
                <a:gd name="connsiteX0" fmla="*/ 352425 w 663939"/>
                <a:gd name="connsiteY0" fmla="*/ 1973511 h 1973511"/>
                <a:gd name="connsiteX1" fmla="*/ 0 w 663939"/>
                <a:gd name="connsiteY1" fmla="*/ 0 h 1973511"/>
                <a:gd name="connsiteX2" fmla="*/ 663939 w 663939"/>
                <a:gd name="connsiteY2" fmla="*/ 1678236 h 1973511"/>
                <a:gd name="connsiteX3" fmla="*/ 352425 w 663939"/>
                <a:gd name="connsiteY3" fmla="*/ 1973511 h 1973511"/>
                <a:gd name="connsiteX0" fmla="*/ 352425 w 530589"/>
                <a:gd name="connsiteY0" fmla="*/ 1973511 h 1973511"/>
                <a:gd name="connsiteX1" fmla="*/ 0 w 530589"/>
                <a:gd name="connsiteY1" fmla="*/ 0 h 1973511"/>
                <a:gd name="connsiteX2" fmla="*/ 530589 w 530589"/>
                <a:gd name="connsiteY2" fmla="*/ 1798886 h 1973511"/>
                <a:gd name="connsiteX3" fmla="*/ 352425 w 530589"/>
                <a:gd name="connsiteY3" fmla="*/ 1973511 h 1973511"/>
                <a:gd name="connsiteX0" fmla="*/ 352425 w 530589"/>
                <a:gd name="connsiteY0" fmla="*/ 1992561 h 1992561"/>
                <a:gd name="connsiteX1" fmla="*/ 0 w 530589"/>
                <a:gd name="connsiteY1" fmla="*/ 0 h 1992561"/>
                <a:gd name="connsiteX2" fmla="*/ 530589 w 530589"/>
                <a:gd name="connsiteY2" fmla="*/ 1798886 h 1992561"/>
                <a:gd name="connsiteX3" fmla="*/ 352425 w 530589"/>
                <a:gd name="connsiteY3" fmla="*/ 1992561 h 1992561"/>
                <a:gd name="connsiteX0" fmla="*/ 397669 w 530589"/>
                <a:gd name="connsiteY0" fmla="*/ 1959223 h 1959223"/>
                <a:gd name="connsiteX1" fmla="*/ 0 w 530589"/>
                <a:gd name="connsiteY1" fmla="*/ 0 h 1959223"/>
                <a:gd name="connsiteX2" fmla="*/ 530589 w 530589"/>
                <a:gd name="connsiteY2" fmla="*/ 1798886 h 1959223"/>
                <a:gd name="connsiteX3" fmla="*/ 397669 w 530589"/>
                <a:gd name="connsiteY3" fmla="*/ 1959223 h 1959223"/>
                <a:gd name="connsiteX0" fmla="*/ 342901 w 530589"/>
                <a:gd name="connsiteY0" fmla="*/ 1999704 h 1999704"/>
                <a:gd name="connsiteX1" fmla="*/ 0 w 530589"/>
                <a:gd name="connsiteY1" fmla="*/ 0 h 1999704"/>
                <a:gd name="connsiteX2" fmla="*/ 530589 w 530589"/>
                <a:gd name="connsiteY2" fmla="*/ 1798886 h 1999704"/>
                <a:gd name="connsiteX3" fmla="*/ 342901 w 530589"/>
                <a:gd name="connsiteY3" fmla="*/ 1999704 h 1999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589" h="1999704">
                  <a:moveTo>
                    <a:pt x="342901" y="1999704"/>
                  </a:moveTo>
                  <a:lnTo>
                    <a:pt x="0" y="0"/>
                  </a:lnTo>
                  <a:lnTo>
                    <a:pt x="530589" y="1798886"/>
                  </a:lnTo>
                  <a:lnTo>
                    <a:pt x="342901" y="1999704"/>
                  </a:lnTo>
                  <a:close/>
                </a:path>
              </a:pathLst>
            </a:custGeom>
            <a:solidFill>
              <a:srgbClr val="89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889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887">
        <p14:ripple/>
      </p:transition>
    </mc:Choice>
    <mc:Fallback xmlns="">
      <p:transition spd="slow" advTm="38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7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64" grpId="0" animBg="1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数据统计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322400" y="5562600"/>
            <a:ext cx="9153525" cy="4076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1289420" y="4323727"/>
            <a:ext cx="3782068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直角三角形 47"/>
          <p:cNvSpPr/>
          <p:nvPr/>
        </p:nvSpPr>
        <p:spPr>
          <a:xfrm flipH="1">
            <a:off x="1476716" y="3014132"/>
            <a:ext cx="990600" cy="1311404"/>
          </a:xfrm>
          <a:prstGeom prst="rtTriangle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直角三角形 48"/>
          <p:cNvSpPr/>
          <p:nvPr/>
        </p:nvSpPr>
        <p:spPr>
          <a:xfrm flipH="1">
            <a:off x="2241848" y="2537529"/>
            <a:ext cx="990600" cy="1788008"/>
          </a:xfrm>
          <a:prstGeom prst="rtTriangle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flipH="1">
            <a:off x="3006980" y="2332155"/>
            <a:ext cx="990600" cy="1993382"/>
          </a:xfrm>
          <a:prstGeom prst="rtTriangle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直角三角形 50"/>
          <p:cNvSpPr/>
          <p:nvPr/>
        </p:nvSpPr>
        <p:spPr>
          <a:xfrm flipH="1">
            <a:off x="3797164" y="1800212"/>
            <a:ext cx="990600" cy="2525324"/>
          </a:xfrm>
          <a:prstGeom prst="rtTriangle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1782634" y="4008108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2012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35066" y="4007787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2013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62098" y="4007786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2014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052282" y="4007785"/>
            <a:ext cx="55656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2016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2391517" y="2946708"/>
            <a:ext cx="134848" cy="13484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3149236" y="2494354"/>
            <a:ext cx="134848" cy="13484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3920274" y="2295020"/>
            <a:ext cx="134848" cy="13484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13990" y="1766378"/>
            <a:ext cx="134848" cy="13484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5297" y="1579807"/>
            <a:ext cx="642838" cy="642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" name="TextBox 60"/>
          <p:cNvSpPr txBox="1"/>
          <p:nvPr/>
        </p:nvSpPr>
        <p:spPr>
          <a:xfrm>
            <a:off x="1830734" y="1778904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5967471" y="1766378"/>
            <a:ext cx="0" cy="2536184"/>
          </a:xfrm>
          <a:prstGeom prst="line">
            <a:avLst/>
          </a:prstGeom>
          <a:ln w="19050" cmpd="sng">
            <a:solidFill>
              <a:srgbClr val="D20402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6007750" y="174031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007750" y="273803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007750" y="373575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047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948">
        <p14:flythrough/>
      </p:transition>
    </mc:Choice>
    <mc:Fallback xmlns="">
      <p:transition spd="slow" advTm="49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 animBg="1"/>
      <p:bldP spid="49" grpId="0" animBg="1"/>
      <p:bldP spid="50" grpId="0" animBg="1"/>
      <p:bldP spid="51" grpId="0" animBg="1"/>
      <p:bldP spid="52" grpId="0"/>
      <p:bldP spid="53" grpId="0"/>
      <p:bldP spid="54" grpId="0"/>
      <p:bldP spid="55" grpId="0"/>
      <p:bldP spid="56" grpId="0" animBg="1"/>
      <p:bldP spid="57" grpId="0" animBg="1"/>
      <p:bldP spid="58" grpId="0" animBg="1"/>
      <p:bldP spid="59" grpId="0" animBg="1"/>
      <p:bldP spid="61" grpId="0"/>
      <p:bldP spid="68" grpId="0"/>
      <p:bldP spid="71" grpId="0"/>
      <p:bldP spid="74" grpId="0"/>
      <p:bldP spid="7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数据统计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8" name="饼形 4"/>
          <p:cNvSpPr/>
          <p:nvPr/>
        </p:nvSpPr>
        <p:spPr>
          <a:xfrm rot="3634040">
            <a:off x="731650" y="2378276"/>
            <a:ext cx="2435410" cy="2097930"/>
          </a:xfrm>
          <a:custGeom>
            <a:avLst/>
            <a:gdLst/>
            <a:ahLst/>
            <a:cxnLst/>
            <a:rect l="l" t="t" r="r" b="b"/>
            <a:pathLst>
              <a:path w="2776165" h="2391466">
                <a:moveTo>
                  <a:pt x="1150483" y="1951363"/>
                </a:moveTo>
                <a:cubicBezTo>
                  <a:pt x="1465922" y="1736850"/>
                  <a:pt x="1736590" y="1447220"/>
                  <a:pt x="1936625" y="1092688"/>
                </a:cubicBezTo>
                <a:cubicBezTo>
                  <a:pt x="2132419" y="745672"/>
                  <a:pt x="2240002" y="372886"/>
                  <a:pt x="2263568" y="0"/>
                </a:cubicBezTo>
                <a:lnTo>
                  <a:pt x="2776165" y="0"/>
                </a:lnTo>
                <a:cubicBezTo>
                  <a:pt x="2776165" y="982785"/>
                  <a:pt x="2256557" y="1892329"/>
                  <a:pt x="1409959" y="2391466"/>
                </a:cubicBezTo>
                <a:close/>
                <a:moveTo>
                  <a:pt x="1638719" y="0"/>
                </a:moveTo>
                <a:lnTo>
                  <a:pt x="2228374" y="0"/>
                </a:lnTo>
                <a:cubicBezTo>
                  <a:pt x="2204804" y="367012"/>
                  <a:pt x="2098718" y="733866"/>
                  <a:pt x="1906009" y="1075413"/>
                </a:cubicBezTo>
                <a:cubicBezTo>
                  <a:pt x="1709126" y="1424360"/>
                  <a:pt x="1442881" y="1709573"/>
                  <a:pt x="1132596" y="1921024"/>
                </a:cubicBezTo>
                <a:lnTo>
                  <a:pt x="847085" y="1436761"/>
                </a:lnTo>
                <a:cubicBezTo>
                  <a:pt x="1077138" y="1291147"/>
                  <a:pt x="1275301" y="1088010"/>
                  <a:pt x="1418442" y="834314"/>
                </a:cubicBezTo>
                <a:cubicBezTo>
                  <a:pt x="1567505" y="570122"/>
                  <a:pt x="1638785" y="283205"/>
                  <a:pt x="1638719" y="0"/>
                </a:cubicBezTo>
                <a:close/>
                <a:moveTo>
                  <a:pt x="1047481" y="0"/>
                </a:moveTo>
                <a:lnTo>
                  <a:pt x="1602791" y="0"/>
                </a:lnTo>
                <a:cubicBezTo>
                  <a:pt x="1602828" y="277212"/>
                  <a:pt x="1533044" y="558052"/>
                  <a:pt x="1387136" y="816652"/>
                </a:cubicBezTo>
                <a:cubicBezTo>
                  <a:pt x="1247218" y="1064635"/>
                  <a:pt x="1053601" y="1263274"/>
                  <a:pt x="828794" y="1405739"/>
                </a:cubicBezTo>
                <a:lnTo>
                  <a:pt x="540306" y="916427"/>
                </a:lnTo>
                <a:cubicBezTo>
                  <a:pt x="697168" y="834023"/>
                  <a:pt x="832498" y="706671"/>
                  <a:pt x="926026" y="540908"/>
                </a:cubicBezTo>
                <a:cubicBezTo>
                  <a:pt x="1022475" y="369967"/>
                  <a:pt x="1060973" y="182095"/>
                  <a:pt x="1047481" y="0"/>
                </a:cubicBezTo>
                <a:close/>
                <a:moveTo>
                  <a:pt x="0" y="0"/>
                </a:moveTo>
                <a:lnTo>
                  <a:pt x="1012008" y="0"/>
                </a:lnTo>
                <a:cubicBezTo>
                  <a:pt x="1025436" y="176166"/>
                  <a:pt x="988449" y="358048"/>
                  <a:pt x="895115" y="523468"/>
                </a:cubicBezTo>
                <a:cubicBezTo>
                  <a:pt x="804770" y="683591"/>
                  <a:pt x="673923" y="806499"/>
                  <a:pt x="522295" y="885878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矩形 11"/>
          <p:cNvSpPr/>
          <p:nvPr/>
        </p:nvSpPr>
        <p:spPr>
          <a:xfrm>
            <a:off x="2298935" y="1851238"/>
            <a:ext cx="2573790" cy="751657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73790" h="751657">
                <a:moveTo>
                  <a:pt x="0" y="1588"/>
                </a:moveTo>
                <a:lnTo>
                  <a:pt x="2573790" y="0"/>
                </a:lnTo>
                <a:lnTo>
                  <a:pt x="2573790" y="750069"/>
                </a:lnTo>
                <a:lnTo>
                  <a:pt x="425450" y="751657"/>
                </a:lnTo>
                <a:lnTo>
                  <a:pt x="0" y="1588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矩形 11"/>
          <p:cNvSpPr/>
          <p:nvPr/>
        </p:nvSpPr>
        <p:spPr>
          <a:xfrm>
            <a:off x="2743435" y="2631133"/>
            <a:ext cx="2128496" cy="42622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28496"/>
              <a:gd name="connsiteY0" fmla="*/ 7938 h 426220"/>
              <a:gd name="connsiteX1" fmla="*/ 2126115 w 2128496"/>
              <a:gd name="connsiteY1" fmla="*/ 0 h 426220"/>
              <a:gd name="connsiteX2" fmla="*/ 2128496 w 2128496"/>
              <a:gd name="connsiteY2" fmla="*/ 426219 h 426220"/>
              <a:gd name="connsiteX3" fmla="*/ 234950 w 2128496"/>
              <a:gd name="connsiteY3" fmla="*/ 426220 h 426220"/>
              <a:gd name="connsiteX4" fmla="*/ 0 w 2128496"/>
              <a:gd name="connsiteY4" fmla="*/ 7938 h 426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28496" h="426220">
                <a:moveTo>
                  <a:pt x="0" y="7938"/>
                </a:moveTo>
                <a:lnTo>
                  <a:pt x="2126115" y="0"/>
                </a:lnTo>
                <a:cubicBezTo>
                  <a:pt x="2128232" y="186523"/>
                  <a:pt x="2126379" y="239696"/>
                  <a:pt x="2128496" y="426219"/>
                </a:cubicBezTo>
                <a:lnTo>
                  <a:pt x="234950" y="426220"/>
                </a:lnTo>
                <a:lnTo>
                  <a:pt x="0" y="7938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1" name="矩形 11"/>
          <p:cNvSpPr/>
          <p:nvPr/>
        </p:nvSpPr>
        <p:spPr>
          <a:xfrm>
            <a:off x="2997435" y="3087129"/>
            <a:ext cx="1879077" cy="450032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78465"/>
              <a:gd name="connsiteY0" fmla="*/ 794 h 450032"/>
              <a:gd name="connsiteX1" fmla="*/ 1873703 w 1878465"/>
              <a:gd name="connsiteY1" fmla="*/ 0 h 450032"/>
              <a:gd name="connsiteX2" fmla="*/ 1878465 w 1878465"/>
              <a:gd name="connsiteY2" fmla="*/ 447650 h 450032"/>
              <a:gd name="connsiteX3" fmla="*/ 251618 w 1878465"/>
              <a:gd name="connsiteY3" fmla="*/ 450032 h 450032"/>
              <a:gd name="connsiteX4" fmla="*/ 0 w 1878465"/>
              <a:gd name="connsiteY4" fmla="*/ 794 h 450032"/>
              <a:gd name="connsiteX0" fmla="*/ 0 w 1879077"/>
              <a:gd name="connsiteY0" fmla="*/ 794 h 450032"/>
              <a:gd name="connsiteX1" fmla="*/ 1878466 w 1879077"/>
              <a:gd name="connsiteY1" fmla="*/ 0 h 450032"/>
              <a:gd name="connsiteX2" fmla="*/ 1878465 w 1879077"/>
              <a:gd name="connsiteY2" fmla="*/ 447650 h 450032"/>
              <a:gd name="connsiteX3" fmla="*/ 251618 w 1879077"/>
              <a:gd name="connsiteY3" fmla="*/ 450032 h 450032"/>
              <a:gd name="connsiteX4" fmla="*/ 0 w 1879077"/>
              <a:gd name="connsiteY4" fmla="*/ 794 h 450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79077" h="450032">
                <a:moveTo>
                  <a:pt x="0" y="794"/>
                </a:moveTo>
                <a:lnTo>
                  <a:pt x="1878466" y="0"/>
                </a:lnTo>
                <a:cubicBezTo>
                  <a:pt x="1880583" y="186523"/>
                  <a:pt x="1876348" y="261127"/>
                  <a:pt x="1878465" y="447650"/>
                </a:cubicBezTo>
                <a:lnTo>
                  <a:pt x="251618" y="450032"/>
                </a:lnTo>
                <a:lnTo>
                  <a:pt x="0" y="794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2" name="矩形 11"/>
          <p:cNvSpPr/>
          <p:nvPr/>
        </p:nvSpPr>
        <p:spPr>
          <a:xfrm>
            <a:off x="3270916" y="3562855"/>
            <a:ext cx="1608590" cy="396850"/>
          </a:xfrm>
          <a:custGeom>
            <a:avLst/>
            <a:gdLst>
              <a:gd name="connsiteX0" fmla="*/ 0 w 4093028"/>
              <a:gd name="connsiteY0" fmla="*/ 0 h 727844"/>
              <a:gd name="connsiteX1" fmla="*/ 4093028 w 4093028"/>
              <a:gd name="connsiteY1" fmla="*/ 0 h 727844"/>
              <a:gd name="connsiteX2" fmla="*/ 4093028 w 4093028"/>
              <a:gd name="connsiteY2" fmla="*/ 727844 h 727844"/>
              <a:gd name="connsiteX3" fmla="*/ 0 w 4093028"/>
              <a:gd name="connsiteY3" fmla="*/ 727844 h 727844"/>
              <a:gd name="connsiteX4" fmla="*/ 0 w 4093028"/>
              <a:gd name="connsiteY4" fmla="*/ 0 h 727844"/>
              <a:gd name="connsiteX0" fmla="*/ 0 w 4326390"/>
              <a:gd name="connsiteY0" fmla="*/ 0 h 732606"/>
              <a:gd name="connsiteX1" fmla="*/ 4326390 w 4326390"/>
              <a:gd name="connsiteY1" fmla="*/ 4762 h 732606"/>
              <a:gd name="connsiteX2" fmla="*/ 4326390 w 4326390"/>
              <a:gd name="connsiteY2" fmla="*/ 732606 h 732606"/>
              <a:gd name="connsiteX3" fmla="*/ 233362 w 4326390"/>
              <a:gd name="connsiteY3" fmla="*/ 732606 h 732606"/>
              <a:gd name="connsiteX4" fmla="*/ 0 w 4326390"/>
              <a:gd name="connsiteY4" fmla="*/ 0 h 732606"/>
              <a:gd name="connsiteX0" fmla="*/ 0 w 4326390"/>
              <a:gd name="connsiteY0" fmla="*/ 0 h 756419"/>
              <a:gd name="connsiteX1" fmla="*/ 4326390 w 4326390"/>
              <a:gd name="connsiteY1" fmla="*/ 4762 h 756419"/>
              <a:gd name="connsiteX2" fmla="*/ 4326390 w 4326390"/>
              <a:gd name="connsiteY2" fmla="*/ 732606 h 756419"/>
              <a:gd name="connsiteX3" fmla="*/ 409575 w 4326390"/>
              <a:gd name="connsiteY3" fmla="*/ 756419 h 756419"/>
              <a:gd name="connsiteX4" fmla="*/ 0 w 4326390"/>
              <a:gd name="connsiteY4" fmla="*/ 0 h 756419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1910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1657"/>
              <a:gd name="connsiteX1" fmla="*/ 4335915 w 4335915"/>
              <a:gd name="connsiteY1" fmla="*/ 0 h 751657"/>
              <a:gd name="connsiteX2" fmla="*/ 4335915 w 4335915"/>
              <a:gd name="connsiteY2" fmla="*/ 727844 h 751657"/>
              <a:gd name="connsiteX3" fmla="*/ 425450 w 4335915"/>
              <a:gd name="connsiteY3" fmla="*/ 751657 h 751657"/>
              <a:gd name="connsiteX4" fmla="*/ 0 w 4335915"/>
              <a:gd name="connsiteY4" fmla="*/ 1588 h 751657"/>
              <a:gd name="connsiteX0" fmla="*/ 0 w 4335915"/>
              <a:gd name="connsiteY0" fmla="*/ 1588 h 753244"/>
              <a:gd name="connsiteX1" fmla="*/ 4335915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4335915"/>
              <a:gd name="connsiteY0" fmla="*/ 1588 h 753244"/>
              <a:gd name="connsiteX1" fmla="*/ 2573790 w 4335915"/>
              <a:gd name="connsiteY1" fmla="*/ 0 h 753244"/>
              <a:gd name="connsiteX2" fmla="*/ 4335915 w 4335915"/>
              <a:gd name="connsiteY2" fmla="*/ 753244 h 753244"/>
              <a:gd name="connsiteX3" fmla="*/ 425450 w 4335915"/>
              <a:gd name="connsiteY3" fmla="*/ 751657 h 753244"/>
              <a:gd name="connsiteX4" fmla="*/ 0 w 4335915"/>
              <a:gd name="connsiteY4" fmla="*/ 1588 h 753244"/>
              <a:gd name="connsiteX0" fmla="*/ 0 w 2592840"/>
              <a:gd name="connsiteY0" fmla="*/ 1588 h 751657"/>
              <a:gd name="connsiteX1" fmla="*/ 2573790 w 2592840"/>
              <a:gd name="connsiteY1" fmla="*/ 0 h 751657"/>
              <a:gd name="connsiteX2" fmla="*/ 2592840 w 2592840"/>
              <a:gd name="connsiteY2" fmla="*/ 724669 h 751657"/>
              <a:gd name="connsiteX3" fmla="*/ 425450 w 2592840"/>
              <a:gd name="connsiteY3" fmla="*/ 751657 h 751657"/>
              <a:gd name="connsiteX4" fmla="*/ 0 w 259284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246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1657"/>
              <a:gd name="connsiteX1" fmla="*/ 2573790 w 2573790"/>
              <a:gd name="connsiteY1" fmla="*/ 0 h 751657"/>
              <a:gd name="connsiteX2" fmla="*/ 2573790 w 2573790"/>
              <a:gd name="connsiteY2" fmla="*/ 750069 h 751657"/>
              <a:gd name="connsiteX3" fmla="*/ 425450 w 2573790"/>
              <a:gd name="connsiteY3" fmla="*/ 751657 h 751657"/>
              <a:gd name="connsiteX4" fmla="*/ 0 w 2573790"/>
              <a:gd name="connsiteY4" fmla="*/ 1588 h 751657"/>
              <a:gd name="connsiteX0" fmla="*/ 0 w 2573790"/>
              <a:gd name="connsiteY0" fmla="*/ 1588 h 750069"/>
              <a:gd name="connsiteX1" fmla="*/ 2573790 w 2573790"/>
              <a:gd name="connsiteY1" fmla="*/ 0 h 750069"/>
              <a:gd name="connsiteX2" fmla="*/ 2573790 w 2573790"/>
              <a:gd name="connsiteY2" fmla="*/ 750069 h 750069"/>
              <a:gd name="connsiteX3" fmla="*/ 244475 w 2573790"/>
              <a:gd name="connsiteY3" fmla="*/ 434157 h 750069"/>
              <a:gd name="connsiteX4" fmla="*/ 0 w 2573790"/>
              <a:gd name="connsiteY4" fmla="*/ 1588 h 750069"/>
              <a:gd name="connsiteX0" fmla="*/ 0 w 2573790"/>
              <a:gd name="connsiteY0" fmla="*/ 7938 h 756419"/>
              <a:gd name="connsiteX1" fmla="*/ 2135640 w 2573790"/>
              <a:gd name="connsiteY1" fmla="*/ 0 h 756419"/>
              <a:gd name="connsiteX2" fmla="*/ 2573790 w 2573790"/>
              <a:gd name="connsiteY2" fmla="*/ 756419 h 756419"/>
              <a:gd name="connsiteX3" fmla="*/ 244475 w 2573790"/>
              <a:gd name="connsiteY3" fmla="*/ 440507 h 756419"/>
              <a:gd name="connsiteX4" fmla="*/ 0 w 2573790"/>
              <a:gd name="connsiteY4" fmla="*/ 7938 h 756419"/>
              <a:gd name="connsiteX0" fmla="*/ 0 w 2141990"/>
              <a:gd name="connsiteY0" fmla="*/ 7938 h 559569"/>
              <a:gd name="connsiteX1" fmla="*/ 2135640 w 2141990"/>
              <a:gd name="connsiteY1" fmla="*/ 0 h 559569"/>
              <a:gd name="connsiteX2" fmla="*/ 2141990 w 2141990"/>
              <a:gd name="connsiteY2" fmla="*/ 559569 h 559569"/>
              <a:gd name="connsiteX3" fmla="*/ 244475 w 2141990"/>
              <a:gd name="connsiteY3" fmla="*/ 440507 h 559569"/>
              <a:gd name="connsiteX4" fmla="*/ 0 w 2141990"/>
              <a:gd name="connsiteY4" fmla="*/ 7938 h 559569"/>
              <a:gd name="connsiteX0" fmla="*/ 0 w 2141990"/>
              <a:gd name="connsiteY0" fmla="*/ 7938 h 467494"/>
              <a:gd name="connsiteX1" fmla="*/ 2135640 w 2141990"/>
              <a:gd name="connsiteY1" fmla="*/ 0 h 467494"/>
              <a:gd name="connsiteX2" fmla="*/ 2141990 w 2141990"/>
              <a:gd name="connsiteY2" fmla="*/ 467494 h 467494"/>
              <a:gd name="connsiteX3" fmla="*/ 244475 w 2141990"/>
              <a:gd name="connsiteY3" fmla="*/ 440507 h 467494"/>
              <a:gd name="connsiteX4" fmla="*/ 0 w 2141990"/>
              <a:gd name="connsiteY4" fmla="*/ 7938 h 467494"/>
              <a:gd name="connsiteX0" fmla="*/ 0 w 2141990"/>
              <a:gd name="connsiteY0" fmla="*/ 7938 h 448444"/>
              <a:gd name="connsiteX1" fmla="*/ 2135640 w 2141990"/>
              <a:gd name="connsiteY1" fmla="*/ 0 h 448444"/>
              <a:gd name="connsiteX2" fmla="*/ 2141990 w 2141990"/>
              <a:gd name="connsiteY2" fmla="*/ 448444 h 448444"/>
              <a:gd name="connsiteX3" fmla="*/ 244475 w 2141990"/>
              <a:gd name="connsiteY3" fmla="*/ 440507 h 448444"/>
              <a:gd name="connsiteX4" fmla="*/ 0 w 2141990"/>
              <a:gd name="connsiteY4" fmla="*/ 7938 h 448444"/>
              <a:gd name="connsiteX0" fmla="*/ 0 w 2141990"/>
              <a:gd name="connsiteY0" fmla="*/ 7938 h 440507"/>
              <a:gd name="connsiteX1" fmla="*/ 2135640 w 2141990"/>
              <a:gd name="connsiteY1" fmla="*/ 0 h 440507"/>
              <a:gd name="connsiteX2" fmla="*/ 2141990 w 2141990"/>
              <a:gd name="connsiteY2" fmla="*/ 438919 h 440507"/>
              <a:gd name="connsiteX3" fmla="*/ 244475 w 2141990"/>
              <a:gd name="connsiteY3" fmla="*/ 440507 h 440507"/>
              <a:gd name="connsiteX4" fmla="*/ 0 w 2141990"/>
              <a:gd name="connsiteY4" fmla="*/ 7938 h 440507"/>
              <a:gd name="connsiteX0" fmla="*/ 0 w 2141990"/>
              <a:gd name="connsiteY0" fmla="*/ 7938 h 451619"/>
              <a:gd name="connsiteX1" fmla="*/ 2135640 w 2141990"/>
              <a:gd name="connsiteY1" fmla="*/ 0 h 451619"/>
              <a:gd name="connsiteX2" fmla="*/ 2141990 w 2141990"/>
              <a:gd name="connsiteY2" fmla="*/ 451619 h 451619"/>
              <a:gd name="connsiteX3" fmla="*/ 244475 w 2141990"/>
              <a:gd name="connsiteY3" fmla="*/ 440507 h 451619"/>
              <a:gd name="connsiteX4" fmla="*/ 0 w 2141990"/>
              <a:gd name="connsiteY4" fmla="*/ 7938 h 451619"/>
              <a:gd name="connsiteX0" fmla="*/ 0 w 2135921"/>
              <a:gd name="connsiteY0" fmla="*/ 7938 h 448444"/>
              <a:gd name="connsiteX1" fmla="*/ 2135640 w 2135921"/>
              <a:gd name="connsiteY1" fmla="*/ 0 h 448444"/>
              <a:gd name="connsiteX2" fmla="*/ 2129290 w 2135921"/>
              <a:gd name="connsiteY2" fmla="*/ 448444 h 448444"/>
              <a:gd name="connsiteX3" fmla="*/ 244475 w 2135921"/>
              <a:gd name="connsiteY3" fmla="*/ 440507 h 448444"/>
              <a:gd name="connsiteX4" fmla="*/ 0 w 2135921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44475 w 2129290"/>
              <a:gd name="connsiteY3" fmla="*/ 440507 h 448444"/>
              <a:gd name="connsiteX4" fmla="*/ 0 w 2129290"/>
              <a:gd name="connsiteY4" fmla="*/ 7938 h 448444"/>
              <a:gd name="connsiteX0" fmla="*/ 0 w 2129290"/>
              <a:gd name="connsiteY0" fmla="*/ 7938 h 448444"/>
              <a:gd name="connsiteX1" fmla="*/ 2126115 w 2129290"/>
              <a:gd name="connsiteY1" fmla="*/ 0 h 448444"/>
              <a:gd name="connsiteX2" fmla="*/ 2129290 w 2129290"/>
              <a:gd name="connsiteY2" fmla="*/ 448444 h 448444"/>
              <a:gd name="connsiteX3" fmla="*/ 234950 w 2129290"/>
              <a:gd name="connsiteY3" fmla="*/ 426220 h 448444"/>
              <a:gd name="connsiteX4" fmla="*/ 0 w 2129290"/>
              <a:gd name="connsiteY4" fmla="*/ 7938 h 448444"/>
              <a:gd name="connsiteX0" fmla="*/ 0 w 2132465"/>
              <a:gd name="connsiteY0" fmla="*/ 7938 h 426220"/>
              <a:gd name="connsiteX1" fmla="*/ 2126115 w 2132465"/>
              <a:gd name="connsiteY1" fmla="*/ 0 h 426220"/>
              <a:gd name="connsiteX2" fmla="*/ 2132465 w 2132465"/>
              <a:gd name="connsiteY2" fmla="*/ 419869 h 426220"/>
              <a:gd name="connsiteX3" fmla="*/ 234950 w 2132465"/>
              <a:gd name="connsiteY3" fmla="*/ 426220 h 426220"/>
              <a:gd name="connsiteX4" fmla="*/ 0 w 2132465"/>
              <a:gd name="connsiteY4" fmla="*/ 7938 h 426220"/>
              <a:gd name="connsiteX0" fmla="*/ 0 w 2135640"/>
              <a:gd name="connsiteY0" fmla="*/ 7938 h 435744"/>
              <a:gd name="connsiteX1" fmla="*/ 2126115 w 2135640"/>
              <a:gd name="connsiteY1" fmla="*/ 0 h 435744"/>
              <a:gd name="connsiteX2" fmla="*/ 2135640 w 2135640"/>
              <a:gd name="connsiteY2" fmla="*/ 435744 h 435744"/>
              <a:gd name="connsiteX3" fmla="*/ 234950 w 2135640"/>
              <a:gd name="connsiteY3" fmla="*/ 426220 h 435744"/>
              <a:gd name="connsiteX4" fmla="*/ 0 w 2135640"/>
              <a:gd name="connsiteY4" fmla="*/ 7938 h 435744"/>
              <a:gd name="connsiteX0" fmla="*/ 0 w 2135640"/>
              <a:gd name="connsiteY0" fmla="*/ 7938 h 426220"/>
              <a:gd name="connsiteX1" fmla="*/ 2126115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2135640"/>
              <a:gd name="connsiteY0" fmla="*/ 7938 h 426220"/>
              <a:gd name="connsiteX1" fmla="*/ 1887990 w 2135640"/>
              <a:gd name="connsiteY1" fmla="*/ 0 h 426220"/>
              <a:gd name="connsiteX2" fmla="*/ 2135640 w 2135640"/>
              <a:gd name="connsiteY2" fmla="*/ 426219 h 426220"/>
              <a:gd name="connsiteX3" fmla="*/ 234950 w 2135640"/>
              <a:gd name="connsiteY3" fmla="*/ 426220 h 426220"/>
              <a:gd name="connsiteX4" fmla="*/ 0 w 2135640"/>
              <a:gd name="connsiteY4" fmla="*/ 7938 h 426220"/>
              <a:gd name="connsiteX0" fmla="*/ 0 w 1888212"/>
              <a:gd name="connsiteY0" fmla="*/ 7938 h 426220"/>
              <a:gd name="connsiteX1" fmla="*/ 1887990 w 1888212"/>
              <a:gd name="connsiteY1" fmla="*/ 0 h 426220"/>
              <a:gd name="connsiteX2" fmla="*/ 1878465 w 1888212"/>
              <a:gd name="connsiteY2" fmla="*/ 407169 h 426220"/>
              <a:gd name="connsiteX3" fmla="*/ 234950 w 1888212"/>
              <a:gd name="connsiteY3" fmla="*/ 426220 h 426220"/>
              <a:gd name="connsiteX4" fmla="*/ 0 w 1888212"/>
              <a:gd name="connsiteY4" fmla="*/ 7938 h 426220"/>
              <a:gd name="connsiteX0" fmla="*/ 0 w 1879076"/>
              <a:gd name="connsiteY0" fmla="*/ 7938 h 426220"/>
              <a:gd name="connsiteX1" fmla="*/ 1878465 w 1879076"/>
              <a:gd name="connsiteY1" fmla="*/ 0 h 426220"/>
              <a:gd name="connsiteX2" fmla="*/ 1878465 w 1879076"/>
              <a:gd name="connsiteY2" fmla="*/ 407169 h 426220"/>
              <a:gd name="connsiteX3" fmla="*/ 234950 w 1879076"/>
              <a:gd name="connsiteY3" fmla="*/ 426220 h 426220"/>
              <a:gd name="connsiteX4" fmla="*/ 0 w 1879076"/>
              <a:gd name="connsiteY4" fmla="*/ 7938 h 426220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07169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79076"/>
              <a:gd name="connsiteY0" fmla="*/ 7938 h 477019"/>
              <a:gd name="connsiteX1" fmla="*/ 1878465 w 1879076"/>
              <a:gd name="connsiteY1" fmla="*/ 0 h 477019"/>
              <a:gd name="connsiteX2" fmla="*/ 1878465 w 1879076"/>
              <a:gd name="connsiteY2" fmla="*/ 477019 h 477019"/>
              <a:gd name="connsiteX3" fmla="*/ 251618 w 1879076"/>
              <a:gd name="connsiteY3" fmla="*/ 457176 h 477019"/>
              <a:gd name="connsiteX4" fmla="*/ 0 w 1879076"/>
              <a:gd name="connsiteY4" fmla="*/ 7938 h 477019"/>
              <a:gd name="connsiteX0" fmla="*/ 0 w 1879076"/>
              <a:gd name="connsiteY0" fmla="*/ 7938 h 467494"/>
              <a:gd name="connsiteX1" fmla="*/ 1878465 w 1879076"/>
              <a:gd name="connsiteY1" fmla="*/ 0 h 467494"/>
              <a:gd name="connsiteX2" fmla="*/ 1878465 w 1879076"/>
              <a:gd name="connsiteY2" fmla="*/ 467494 h 467494"/>
              <a:gd name="connsiteX3" fmla="*/ 251618 w 1879076"/>
              <a:gd name="connsiteY3" fmla="*/ 457176 h 467494"/>
              <a:gd name="connsiteX4" fmla="*/ 0 w 1879076"/>
              <a:gd name="connsiteY4" fmla="*/ 7938 h 467494"/>
              <a:gd name="connsiteX0" fmla="*/ 0 w 1879076"/>
              <a:gd name="connsiteY0" fmla="*/ 7938 h 457176"/>
              <a:gd name="connsiteX1" fmla="*/ 1878465 w 1879076"/>
              <a:gd name="connsiteY1" fmla="*/ 0 h 457176"/>
              <a:gd name="connsiteX2" fmla="*/ 1878465 w 1879076"/>
              <a:gd name="connsiteY2" fmla="*/ 454794 h 457176"/>
              <a:gd name="connsiteX3" fmla="*/ 251618 w 1879076"/>
              <a:gd name="connsiteY3" fmla="*/ 457176 h 457176"/>
              <a:gd name="connsiteX4" fmla="*/ 0 w 1879076"/>
              <a:gd name="connsiteY4" fmla="*/ 7938 h 457176"/>
              <a:gd name="connsiteX0" fmla="*/ 0 w 1881269"/>
              <a:gd name="connsiteY0" fmla="*/ 794 h 450032"/>
              <a:gd name="connsiteX1" fmla="*/ 1880846 w 1881269"/>
              <a:gd name="connsiteY1" fmla="*/ 0 h 450032"/>
              <a:gd name="connsiteX2" fmla="*/ 1878465 w 1881269"/>
              <a:gd name="connsiteY2" fmla="*/ 447650 h 450032"/>
              <a:gd name="connsiteX3" fmla="*/ 251618 w 1881269"/>
              <a:gd name="connsiteY3" fmla="*/ 450032 h 450032"/>
              <a:gd name="connsiteX4" fmla="*/ 0 w 1881269"/>
              <a:gd name="connsiteY4" fmla="*/ 794 h 450032"/>
              <a:gd name="connsiteX0" fmla="*/ 0 w 1881269"/>
              <a:gd name="connsiteY0" fmla="*/ 794 h 447650"/>
              <a:gd name="connsiteX1" fmla="*/ 1880846 w 1881269"/>
              <a:gd name="connsiteY1" fmla="*/ 0 h 447650"/>
              <a:gd name="connsiteX2" fmla="*/ 1878465 w 1881269"/>
              <a:gd name="connsiteY2" fmla="*/ 447650 h 447650"/>
              <a:gd name="connsiteX3" fmla="*/ 220662 w 1881269"/>
              <a:gd name="connsiteY3" fmla="*/ 395264 h 447650"/>
              <a:gd name="connsiteX4" fmla="*/ 0 w 1881269"/>
              <a:gd name="connsiteY4" fmla="*/ 794 h 447650"/>
              <a:gd name="connsiteX0" fmla="*/ 0 w 1878465"/>
              <a:gd name="connsiteY0" fmla="*/ 794 h 447650"/>
              <a:gd name="connsiteX1" fmla="*/ 1604621 w 1878465"/>
              <a:gd name="connsiteY1" fmla="*/ 0 h 447650"/>
              <a:gd name="connsiteX2" fmla="*/ 1878465 w 1878465"/>
              <a:gd name="connsiteY2" fmla="*/ 447650 h 447650"/>
              <a:gd name="connsiteX3" fmla="*/ 220662 w 1878465"/>
              <a:gd name="connsiteY3" fmla="*/ 395264 h 447650"/>
              <a:gd name="connsiteX4" fmla="*/ 0 w 1878465"/>
              <a:gd name="connsiteY4" fmla="*/ 794 h 447650"/>
              <a:gd name="connsiteX0" fmla="*/ 0 w 1614940"/>
              <a:gd name="connsiteY0" fmla="*/ 794 h 395264"/>
              <a:gd name="connsiteX1" fmla="*/ 1604621 w 1614940"/>
              <a:gd name="connsiteY1" fmla="*/ 0 h 395264"/>
              <a:gd name="connsiteX2" fmla="*/ 1614940 w 1614940"/>
              <a:gd name="connsiteY2" fmla="*/ 384150 h 395264"/>
              <a:gd name="connsiteX3" fmla="*/ 220662 w 1614940"/>
              <a:gd name="connsiteY3" fmla="*/ 395264 h 395264"/>
              <a:gd name="connsiteX4" fmla="*/ 0 w 1614940"/>
              <a:gd name="connsiteY4" fmla="*/ 794 h 395264"/>
              <a:gd name="connsiteX0" fmla="*/ 0 w 1605044"/>
              <a:gd name="connsiteY0" fmla="*/ 794 h 395264"/>
              <a:gd name="connsiteX1" fmla="*/ 1604621 w 1605044"/>
              <a:gd name="connsiteY1" fmla="*/ 0 h 395264"/>
              <a:gd name="connsiteX2" fmla="*/ 1602240 w 1605044"/>
              <a:gd name="connsiteY2" fmla="*/ 377800 h 395264"/>
              <a:gd name="connsiteX3" fmla="*/ 220662 w 1605044"/>
              <a:gd name="connsiteY3" fmla="*/ 395264 h 395264"/>
              <a:gd name="connsiteX4" fmla="*/ 0 w 1605044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77800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5415"/>
              <a:gd name="connsiteY0" fmla="*/ 794 h 395264"/>
              <a:gd name="connsiteX1" fmla="*/ 1604621 w 1605415"/>
              <a:gd name="connsiteY1" fmla="*/ 0 h 395264"/>
              <a:gd name="connsiteX2" fmla="*/ 1605415 w 1605415"/>
              <a:gd name="connsiteY2" fmla="*/ 387325 h 395264"/>
              <a:gd name="connsiteX3" fmla="*/ 220662 w 1605415"/>
              <a:gd name="connsiteY3" fmla="*/ 395264 h 395264"/>
              <a:gd name="connsiteX4" fmla="*/ 0 w 1605415"/>
              <a:gd name="connsiteY4" fmla="*/ 794 h 395264"/>
              <a:gd name="connsiteX0" fmla="*/ 0 w 1608590"/>
              <a:gd name="connsiteY0" fmla="*/ 794 h 396850"/>
              <a:gd name="connsiteX1" fmla="*/ 1604621 w 1608590"/>
              <a:gd name="connsiteY1" fmla="*/ 0 h 396850"/>
              <a:gd name="connsiteX2" fmla="*/ 1608590 w 1608590"/>
              <a:gd name="connsiteY2" fmla="*/ 396850 h 396850"/>
              <a:gd name="connsiteX3" fmla="*/ 220662 w 1608590"/>
              <a:gd name="connsiteY3" fmla="*/ 395264 h 396850"/>
              <a:gd name="connsiteX4" fmla="*/ 0 w 1608590"/>
              <a:gd name="connsiteY4" fmla="*/ 794 h 396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8590" h="396850">
                <a:moveTo>
                  <a:pt x="0" y="794"/>
                </a:moveTo>
                <a:lnTo>
                  <a:pt x="1604621" y="0"/>
                </a:lnTo>
                <a:cubicBezTo>
                  <a:pt x="1606738" y="186523"/>
                  <a:pt x="1606473" y="210327"/>
                  <a:pt x="1608590" y="396850"/>
                </a:cubicBezTo>
                <a:lnTo>
                  <a:pt x="220662" y="395264"/>
                </a:lnTo>
                <a:lnTo>
                  <a:pt x="0" y="794"/>
                </a:ln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971189" y="2473811"/>
            <a:ext cx="606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A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1984013" y="2989023"/>
            <a:ext cx="60465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B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3420819" y="3566528"/>
            <a:ext cx="1467068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容简要详尽。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958365" y="3500936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C</a:t>
            </a:r>
            <a:r>
              <a:rPr lang="zh-CN" altLang="en-US" sz="12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1964777" y="4012016"/>
            <a:ext cx="6126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D</a:t>
            </a:r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666091" y="2093188"/>
            <a:ext cx="223651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点击添加文字内容，内容简要详尽。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63619" y="2650020"/>
            <a:ext cx="185178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45559" y="3121662"/>
            <a:ext cx="1595309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425953" y="2374652"/>
            <a:ext cx="92902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5363602" y="2389593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6921219" y="2374652"/>
            <a:ext cx="927277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858868" y="2389593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439301" y="3664419"/>
            <a:ext cx="915675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376950" y="3679360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6934567" y="3664419"/>
            <a:ext cx="913929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844771" y="3679360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7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40682" y="3097239"/>
            <a:ext cx="473298" cy="473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63972" y="3033213"/>
            <a:ext cx="486792" cy="53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2218" y="1746466"/>
            <a:ext cx="531812" cy="51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18950" y="1723117"/>
            <a:ext cx="531814" cy="531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" name="TextBox 76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3250084"/>
      </p:ext>
    </p:extLst>
  </p:cSld>
  <p:clrMapOvr>
    <a:masterClrMapping/>
  </p:clrMapOvr>
  <p:transition spd="slow" advTm="408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62" grpId="0"/>
      <p:bldP spid="64" grpId="0"/>
      <p:bldP spid="67" grpId="0"/>
      <p:bldP spid="70" grpId="0"/>
      <p:bldP spid="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2920601" y="2006810"/>
            <a:ext cx="6223399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手动操作 30"/>
          <p:cNvSpPr/>
          <p:nvPr/>
        </p:nvSpPr>
        <p:spPr>
          <a:xfrm rot="16200000" flipV="1">
            <a:off x="625796" y="240391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381" y="1996888"/>
            <a:ext cx="1422025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手动操作 36"/>
          <p:cNvSpPr/>
          <p:nvPr/>
        </p:nvSpPr>
        <p:spPr>
          <a:xfrm rot="16200000">
            <a:off x="1373586" y="203620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845983" y="1821204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2</a:t>
            </a:r>
            <a:endParaRPr lang="zh-CN" altLang="en-US" sz="8800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9038" y="2104643"/>
            <a:ext cx="2941831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工作目标          工作思路</a:t>
            </a:r>
            <a:endParaRPr lang="en-US" altLang="zh-CN" sz="2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endParaRPr lang="zh-CN" altLang="en-US" sz="2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方案策划          备选方案</a:t>
            </a:r>
            <a:endParaRPr lang="zh-CN" altLang="en-US" sz="2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0452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346">
        <p14:gallery dir="l"/>
      </p:transition>
    </mc:Choice>
    <mc:Fallback xmlns="">
      <p:transition spd="slow" advTm="334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7" grpId="0" animBg="1"/>
      <p:bldP spid="38" grpId="0"/>
      <p:bldP spid="39" grpId="0" build="allAtOnce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0" y="1146629"/>
            <a:ext cx="9144000" cy="859044"/>
            <a:chOff x="0" y="1146629"/>
            <a:chExt cx="9144000" cy="859044"/>
          </a:xfrm>
        </p:grpSpPr>
        <p:pic>
          <p:nvPicPr>
            <p:cNvPr id="205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4" name="TextBox 43"/>
          <p:cNvSpPr txBox="1"/>
          <p:nvPr/>
        </p:nvSpPr>
        <p:spPr>
          <a:xfrm>
            <a:off x="3889762" y="1258371"/>
            <a:ext cx="136447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前  言</a:t>
            </a:r>
            <a:endParaRPr lang="zh-CN" altLang="en-US" sz="36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746716" y="2735993"/>
            <a:ext cx="60634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FF0000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点击添加文字内容，内容简要详尽，言简意赅叙述内容概</a:t>
            </a:r>
            <a:endParaRPr lang="en-US" altLang="zh-CN" sz="1600" dirty="0">
              <a:solidFill>
                <a:srgbClr val="FF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600" dirty="0">
                <a:solidFill>
                  <a:srgbClr val="FF0000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要。点击添加文字内容，内容简要详尽，言简意赅叙述内</a:t>
            </a:r>
            <a:endParaRPr lang="en-US" altLang="zh-CN" sz="1600" dirty="0">
              <a:solidFill>
                <a:srgbClr val="FF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600" dirty="0">
                <a:solidFill>
                  <a:srgbClr val="FF0000"/>
                </a:solidFill>
                <a:latin typeface="方正兰亭细黑_GBK" pitchFamily="2" charset="-122"/>
                <a:ea typeface="方正兰亭细黑_GBK" pitchFamily="2" charset="-122"/>
              </a:rPr>
              <a:t>容概要。点击添加文字内容，内容简要详尽，言简意赅叙</a:t>
            </a:r>
            <a:endParaRPr lang="en-US" altLang="zh-CN" sz="1600" dirty="0">
              <a:solidFill>
                <a:srgbClr val="FF0000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600" dirty="0">
                <a:solidFill>
                  <a:srgbClr val="FF0000"/>
                </a:solidFill>
                <a:latin typeface="方正兰亭细黑_GBK" pitchFamily="2" charset="-122"/>
                <a:ea typeface="方正兰亭细黑_GBK" pitchFamily="2" charset="-122"/>
              </a:rPr>
              <a:t>述内容概要</a:t>
            </a:r>
          </a:p>
        </p:txBody>
      </p:sp>
      <p:pic>
        <p:nvPicPr>
          <p:cNvPr id="46" name="抖动图片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86814" y="1297639"/>
            <a:ext cx="505236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TextBox 49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215019"/>
      </p:ext>
    </p:extLst>
  </p:cSld>
  <p:clrMapOvr>
    <a:masterClrMapping/>
  </p:clrMapOvr>
  <p:transition spd="slow" advTm="782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00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6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build="allAtOnce"/>
      <p:bldP spid="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工作目标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64181" y="1504748"/>
            <a:ext cx="701533" cy="11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24873" y="2241348"/>
            <a:ext cx="701533" cy="11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47249" y="1530148"/>
            <a:ext cx="701533" cy="11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82111" y="2241348"/>
            <a:ext cx="701533" cy="11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598007" y="2768242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1570276" y="3049794"/>
            <a:ext cx="909738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480480" y="3114839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述内容概要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278102" y="3498406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标题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3250371" y="3779958"/>
            <a:ext cx="890335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3160575" y="3845003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述内容概要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07460" y="2787872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979729" y="3069424"/>
            <a:ext cx="88335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889933" y="3134469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述内容概要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840836" y="3502957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6813105" y="3784509"/>
            <a:ext cx="884839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6723309" y="3849554"/>
            <a:ext cx="10823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410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82">
        <p14:ferris dir="l"/>
      </p:transition>
    </mc:Choice>
    <mc:Fallback xmlns="">
      <p:transition spd="slow" advTm="388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2" grpId="0"/>
      <p:bldP spid="24" grpId="0"/>
      <p:bldP spid="25" grpId="0"/>
      <p:bldP spid="27" grpId="0"/>
      <p:bldP spid="28" grpId="0"/>
      <p:bldP spid="30" grpId="0"/>
      <p:bldP spid="31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工作思路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38363" y="3291391"/>
            <a:ext cx="425837" cy="50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5018" y="1437804"/>
            <a:ext cx="375809" cy="568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31673" y="1868560"/>
            <a:ext cx="1052533" cy="121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6674" y="1530626"/>
            <a:ext cx="345441" cy="417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37"/>
          <p:cNvSpPr/>
          <p:nvPr/>
        </p:nvSpPr>
        <p:spPr>
          <a:xfrm>
            <a:off x="5253804" y="3180781"/>
            <a:ext cx="767168" cy="767168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678570" y="1329173"/>
            <a:ext cx="855992" cy="85599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285998" y="1383690"/>
            <a:ext cx="734973" cy="734973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3076872" y="1722112"/>
            <a:ext cx="1544981" cy="1544981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319792" y="3364290"/>
            <a:ext cx="855992" cy="85599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965769" y="2496205"/>
            <a:ext cx="1110783" cy="1110783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3564448" y="3656530"/>
            <a:ext cx="855992" cy="85599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50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4428" y="2613459"/>
            <a:ext cx="876299" cy="873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99879" y="3498299"/>
            <a:ext cx="578844" cy="56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17023" y="3829592"/>
            <a:ext cx="590549" cy="490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直接连接符 52"/>
          <p:cNvCxnSpPr/>
          <p:nvPr/>
        </p:nvCxnSpPr>
        <p:spPr>
          <a:xfrm>
            <a:off x="4496451" y="2955931"/>
            <a:ext cx="789547" cy="408359"/>
          </a:xfrm>
          <a:prstGeom prst="line">
            <a:avLst/>
          </a:prstGeom>
          <a:ln w="285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4566962" y="1927294"/>
            <a:ext cx="783599" cy="251720"/>
          </a:xfrm>
          <a:prstGeom prst="line">
            <a:avLst/>
          </a:prstGeom>
          <a:ln w="285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stCxn id="38" idx="6"/>
          </p:cNvCxnSpPr>
          <p:nvPr/>
        </p:nvCxnSpPr>
        <p:spPr>
          <a:xfrm flipV="1">
            <a:off x="6020972" y="3291392"/>
            <a:ext cx="1012732" cy="272973"/>
          </a:xfrm>
          <a:prstGeom prst="line">
            <a:avLst/>
          </a:prstGeom>
          <a:ln w="285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2491473" y="1948034"/>
            <a:ext cx="592649" cy="322809"/>
          </a:xfrm>
          <a:prstGeom prst="line">
            <a:avLst/>
          </a:prstGeom>
          <a:ln w="285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>
            <a:endCxn id="46" idx="4"/>
          </p:cNvCxnSpPr>
          <p:nvPr/>
        </p:nvCxnSpPr>
        <p:spPr>
          <a:xfrm flipH="1" flipV="1">
            <a:off x="3849363" y="3267093"/>
            <a:ext cx="71540" cy="389437"/>
          </a:xfrm>
          <a:prstGeom prst="line">
            <a:avLst/>
          </a:prstGeom>
          <a:ln w="285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148322" y="2955934"/>
            <a:ext cx="1090546" cy="651054"/>
          </a:xfrm>
          <a:prstGeom prst="line">
            <a:avLst/>
          </a:prstGeom>
          <a:ln w="285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287181" y="1421790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564524" y="2223265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229079" y="4369016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417109" y="4550622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117353" y="3986049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980536" y="3645088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5117353" y="215692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0470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232">
        <p14:doors dir="vert"/>
      </p:transition>
    </mc:Choice>
    <mc:Fallback xmlns="">
      <p:transition spd="slow" advTm="523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500"/>
                            </p:stCondLst>
                            <p:childTnLst>
                              <p:par>
                                <p:cTn id="9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8" grpId="0" animBg="1"/>
      <p:bldP spid="39" grpId="0" animBg="1"/>
      <p:bldP spid="40" grpId="0" animBg="1"/>
      <p:bldP spid="46" grpId="0" animBg="1"/>
      <p:bldP spid="47" grpId="0" animBg="1"/>
      <p:bldP spid="48" grpId="0" animBg="1"/>
      <p:bldP spid="49" grpId="0" animBg="1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工作思路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8118" y="1830814"/>
            <a:ext cx="568133" cy="668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44745" y="3614074"/>
            <a:ext cx="449361" cy="679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5478" y="3647901"/>
            <a:ext cx="551732" cy="637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23413" y="1888324"/>
            <a:ext cx="481060" cy="581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椭圆 28"/>
          <p:cNvSpPr/>
          <p:nvPr/>
        </p:nvSpPr>
        <p:spPr>
          <a:xfrm>
            <a:off x="3146475" y="1660255"/>
            <a:ext cx="1023522" cy="102352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4962440" y="3449200"/>
            <a:ext cx="1023522" cy="102352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949914" y="1660255"/>
            <a:ext cx="1023522" cy="102352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3126840" y="3443913"/>
            <a:ext cx="1023522" cy="1023522"/>
          </a:xfrm>
          <a:prstGeom prst="ellipse">
            <a:avLst/>
          </a:prstGeom>
          <a:noFill/>
          <a:ln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3" name="右箭头 32"/>
          <p:cNvSpPr/>
          <p:nvPr/>
        </p:nvSpPr>
        <p:spPr>
          <a:xfrm>
            <a:off x="4374652" y="1990527"/>
            <a:ext cx="453241" cy="398950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右箭头 33"/>
          <p:cNvSpPr/>
          <p:nvPr/>
        </p:nvSpPr>
        <p:spPr>
          <a:xfrm flipH="1">
            <a:off x="4353991" y="3812806"/>
            <a:ext cx="453241" cy="398950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右箭头 34"/>
          <p:cNvSpPr/>
          <p:nvPr/>
        </p:nvSpPr>
        <p:spPr>
          <a:xfrm rot="5400000" flipH="1">
            <a:off x="3431615" y="2836837"/>
            <a:ext cx="453241" cy="398950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右箭头 35"/>
          <p:cNvSpPr/>
          <p:nvPr/>
        </p:nvSpPr>
        <p:spPr>
          <a:xfrm rot="16200000" flipH="1" flipV="1">
            <a:off x="5259082" y="2861891"/>
            <a:ext cx="453241" cy="398950"/>
          </a:xfrm>
          <a:prstGeom prst="rightArrow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199871" y="1870202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要详尽，言简意赅叙述内容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225270" y="3656259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要详尽，言简意赅叙述内容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922417" y="3653083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要详尽，言简意赅叙述内容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22416" y="1823274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要详尽，言简意赅叙述内容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094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593">
        <p:blinds dir="vert"/>
      </p:transition>
    </mc:Choice>
    <mc:Fallback xmlns="">
      <p:transition spd="slow" advTm="559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/>
      <p:bldP spid="38" grpId="0"/>
      <p:bldP spid="39" grpId="0"/>
      <p:bldP spid="40" grpId="0"/>
      <p:bldP spid="4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方案策划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泪滴形 50"/>
          <p:cNvSpPr/>
          <p:nvPr/>
        </p:nvSpPr>
        <p:spPr>
          <a:xfrm>
            <a:off x="4905822" y="1697038"/>
            <a:ext cx="1172583" cy="1172583"/>
          </a:xfrm>
          <a:prstGeom prst="teardrop">
            <a:avLst/>
          </a:prstGeom>
          <a:noFill/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泪滴形 51"/>
          <p:cNvSpPr/>
          <p:nvPr/>
        </p:nvSpPr>
        <p:spPr>
          <a:xfrm>
            <a:off x="4905822" y="3332151"/>
            <a:ext cx="1172583" cy="1172583"/>
          </a:xfrm>
          <a:prstGeom prst="teardrop">
            <a:avLst/>
          </a:prstGeom>
          <a:noFill/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泪滴形 52"/>
          <p:cNvSpPr/>
          <p:nvPr/>
        </p:nvSpPr>
        <p:spPr>
          <a:xfrm>
            <a:off x="1519854" y="3344853"/>
            <a:ext cx="1172583" cy="1172583"/>
          </a:xfrm>
          <a:prstGeom prst="teardrop">
            <a:avLst/>
          </a:prstGeom>
          <a:noFill/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9" name="泪滴形 48"/>
          <p:cNvSpPr/>
          <p:nvPr/>
        </p:nvSpPr>
        <p:spPr>
          <a:xfrm>
            <a:off x="1519855" y="1709739"/>
            <a:ext cx="1172583" cy="1172583"/>
          </a:xfrm>
          <a:prstGeom prst="teardrop">
            <a:avLst/>
          </a:prstGeom>
          <a:noFill/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2120" y="1793877"/>
            <a:ext cx="979985" cy="97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6152" y="3441151"/>
            <a:ext cx="979985" cy="97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2120" y="3428449"/>
            <a:ext cx="979985" cy="97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8845" y="1806577"/>
            <a:ext cx="979985" cy="979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4" name="直接连接符 53"/>
          <p:cNvCxnSpPr/>
          <p:nvPr/>
        </p:nvCxnSpPr>
        <p:spPr>
          <a:xfrm>
            <a:off x="6349992" y="3332242"/>
            <a:ext cx="0" cy="751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341434" y="3628438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</a:t>
            </a:r>
            <a:endParaRPr lang="en-US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内容简要详尽。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348851" y="3279138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2993902" y="3372646"/>
            <a:ext cx="0" cy="751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2985344" y="3668842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</a:t>
            </a:r>
            <a:endParaRPr lang="en-US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内容简要详尽。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2992761" y="3319542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6342738" y="1697606"/>
            <a:ext cx="0" cy="751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334180" y="1993802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</a:t>
            </a:r>
            <a:endParaRPr lang="en-US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内容简要详尽。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6341597" y="1644502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2986648" y="1716238"/>
            <a:ext cx="0" cy="75126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2978090" y="2012434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</a:t>
            </a:r>
            <a:endParaRPr lang="en-US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内容简要详尽。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985507" y="1663134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161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5523">
        <p14:warp/>
      </p:transition>
    </mc:Choice>
    <mc:Fallback xmlns="">
      <p:transition spd="slow" advTm="55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1" grpId="0" animBg="1"/>
      <p:bldP spid="52" grpId="0" animBg="1"/>
      <p:bldP spid="53" grpId="0" animBg="1"/>
      <p:bldP spid="49" grpId="0" animBg="1"/>
      <p:bldP spid="55" grpId="0"/>
      <p:bldP spid="56" grpId="0"/>
      <p:bldP spid="58" grpId="0"/>
      <p:bldP spid="59" grpId="0"/>
      <p:bldP spid="61" grpId="0"/>
      <p:bldP spid="62" grpId="0"/>
      <p:bldP spid="64" grpId="0"/>
      <p:bldP spid="65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备选方案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6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69082" y="2184331"/>
            <a:ext cx="1385880" cy="1382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7" name="组合 66"/>
          <p:cNvGrpSpPr/>
          <p:nvPr/>
        </p:nvGrpSpPr>
        <p:grpSpPr>
          <a:xfrm>
            <a:off x="1412165" y="2031241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68" name="直接连接符 67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V="1">
            <a:off x="1412165" y="3328380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72" name="直接连接符 71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椭圆 73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flipH="1">
            <a:off x="5031237" y="2031241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76" name="直接连接符 75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 flipH="1" flipV="1">
            <a:off x="5031237" y="3328380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80" name="直接连接符 79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椭圆 81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83" name="TextBox 82"/>
          <p:cNvSpPr txBox="1"/>
          <p:nvPr/>
        </p:nvSpPr>
        <p:spPr>
          <a:xfrm>
            <a:off x="1361365" y="2052390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要详尽，言简意赅叙述内容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1361276" y="1773458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1368855" y="3630074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要详尽，言简意赅叙述内容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368766" y="3351142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752729" y="2053196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要详尽，言简意赅叙述内容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52640" y="1774264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5760219" y="3630880"/>
            <a:ext cx="203132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要详尽，言简意赅叙述内容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60130" y="3364648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8303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595">
        <p14:ripple/>
      </p:transition>
    </mc:Choice>
    <mc:Fallback xmlns="">
      <p:transition spd="slow" advTm="35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2920601" y="2006810"/>
            <a:ext cx="6223399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手动操作 30"/>
          <p:cNvSpPr/>
          <p:nvPr/>
        </p:nvSpPr>
        <p:spPr>
          <a:xfrm rot="16200000" flipV="1">
            <a:off x="625796" y="240391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381" y="1996888"/>
            <a:ext cx="1422025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手动操作 36"/>
          <p:cNvSpPr/>
          <p:nvPr/>
        </p:nvSpPr>
        <p:spPr>
          <a:xfrm rot="16200000">
            <a:off x="1373586" y="203620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845983" y="1821204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3</a:t>
            </a:r>
            <a:endParaRPr lang="zh-CN" altLang="en-US" sz="8800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9038" y="2104643"/>
            <a:ext cx="2941831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要点分析          推进步骤</a:t>
            </a:r>
          </a:p>
          <a:p>
            <a:endParaRPr lang="en-US" altLang="zh-CN" sz="2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编制预算          组织协调</a:t>
            </a:r>
            <a:endParaRPr lang="zh-CN" altLang="en-US" sz="2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1976165"/>
      </p:ext>
    </p:extLst>
  </p:cSld>
  <p:clrMapOvr>
    <a:masterClrMapping/>
  </p:clrMapOvr>
  <p:transition spd="slow" advTm="3306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7" grpId="0" animBg="1"/>
      <p:bldP spid="38" grpId="0"/>
      <p:bldP spid="39" grpId="0" build="allAtOnce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要点分析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13417" y="2684255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52286" y="3434467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43458" y="1939662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88071" y="2756825"/>
            <a:ext cx="720000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椭圆 5"/>
          <p:cNvSpPr/>
          <p:nvPr/>
        </p:nvSpPr>
        <p:spPr>
          <a:xfrm>
            <a:off x="1144529" y="2344534"/>
            <a:ext cx="1769901" cy="332156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椭圆 5"/>
          <p:cNvSpPr/>
          <p:nvPr/>
        </p:nvSpPr>
        <p:spPr>
          <a:xfrm>
            <a:off x="2914430" y="2698756"/>
            <a:ext cx="1769901" cy="332156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椭圆 5"/>
          <p:cNvSpPr/>
          <p:nvPr/>
        </p:nvSpPr>
        <p:spPr>
          <a:xfrm>
            <a:off x="4711166" y="3050036"/>
            <a:ext cx="1769901" cy="332156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椭圆 5"/>
          <p:cNvSpPr/>
          <p:nvPr/>
        </p:nvSpPr>
        <p:spPr>
          <a:xfrm>
            <a:off x="6481067" y="3462311"/>
            <a:ext cx="1769901" cy="332156"/>
          </a:xfrm>
          <a:custGeom>
            <a:avLst/>
            <a:gdLst/>
            <a:ahLst/>
            <a:cxnLst/>
            <a:rect l="l" t="t" r="r" b="b"/>
            <a:pathLst>
              <a:path w="1769901" h="332156">
                <a:moveTo>
                  <a:pt x="405557" y="96228"/>
                </a:moveTo>
                <a:cubicBezTo>
                  <a:pt x="366980" y="96228"/>
                  <a:pt x="335707" y="127501"/>
                  <a:pt x="335707" y="166078"/>
                </a:cubicBezTo>
                <a:cubicBezTo>
                  <a:pt x="335707" y="204655"/>
                  <a:pt x="366980" y="235928"/>
                  <a:pt x="405557" y="235928"/>
                </a:cubicBezTo>
                <a:cubicBezTo>
                  <a:pt x="444134" y="235928"/>
                  <a:pt x="475407" y="204655"/>
                  <a:pt x="475407" y="166078"/>
                </a:cubicBezTo>
                <a:cubicBezTo>
                  <a:pt x="475407" y="127501"/>
                  <a:pt x="444134" y="96228"/>
                  <a:pt x="405557" y="96228"/>
                </a:cubicBezTo>
                <a:close/>
                <a:moveTo>
                  <a:pt x="404812" y="0"/>
                </a:moveTo>
                <a:cubicBezTo>
                  <a:pt x="477383" y="0"/>
                  <a:pt x="539082" y="46547"/>
                  <a:pt x="559974" y="112010"/>
                </a:cubicBezTo>
                <a:lnTo>
                  <a:pt x="1769901" y="112010"/>
                </a:lnTo>
                <a:lnTo>
                  <a:pt x="1769901" y="229672"/>
                </a:lnTo>
                <a:lnTo>
                  <a:pt x="558051" y="229672"/>
                </a:lnTo>
                <a:cubicBezTo>
                  <a:pt x="533266" y="289877"/>
                  <a:pt x="473976" y="332156"/>
                  <a:pt x="404812" y="332156"/>
                </a:cubicBezTo>
                <a:cubicBezTo>
                  <a:pt x="335648" y="332156"/>
                  <a:pt x="276358" y="289877"/>
                  <a:pt x="251573" y="229672"/>
                </a:cubicBezTo>
                <a:lnTo>
                  <a:pt x="0" y="229672"/>
                </a:lnTo>
                <a:lnTo>
                  <a:pt x="0" y="112010"/>
                </a:lnTo>
                <a:lnTo>
                  <a:pt x="249650" y="112010"/>
                </a:lnTo>
                <a:cubicBezTo>
                  <a:pt x="270542" y="46547"/>
                  <a:pt x="332241" y="0"/>
                  <a:pt x="40481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1959" y="1898658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41860" y="3030912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626275" y="2609308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93271" y="3775783"/>
            <a:ext cx="172354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4061379"/>
      </p:ext>
    </p:extLst>
  </p:cSld>
  <p:clrMapOvr>
    <a:masterClrMapping/>
  </p:clrMapOvr>
  <p:transition spd="slow" advTm="600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8" grpId="0" animBg="1"/>
      <p:bldP spid="39" grpId="0" animBg="1"/>
      <p:bldP spid="40" grpId="0" animBg="1"/>
      <p:bldP spid="46" grpId="0" animBg="1"/>
      <p:bldP spid="47" grpId="0"/>
      <p:bldP spid="48" grpId="0"/>
      <p:bldP spid="49" grpId="0"/>
      <p:bldP spid="50" grpId="0"/>
      <p:bldP spid="5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推进步骤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66475" y="5421085"/>
            <a:ext cx="9153525" cy="4076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73184" y="3521457"/>
            <a:ext cx="752870" cy="752870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2849094" y="2510476"/>
            <a:ext cx="1010981" cy="1010981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539634" y="2972424"/>
            <a:ext cx="1277549" cy="1277549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165524" y="1356548"/>
            <a:ext cx="1659418" cy="1659418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 flipV="1">
            <a:off x="2013406" y="2972424"/>
            <a:ext cx="1348932" cy="93955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664763" y="3907217"/>
            <a:ext cx="1356197" cy="975617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362338" y="2972425"/>
            <a:ext cx="1816070" cy="638773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178408" y="2186257"/>
            <a:ext cx="1816825" cy="1424941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1731240" y="3727310"/>
            <a:ext cx="643125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ITC Avant Garde Pro Md" pitchFamily="50" charset="0"/>
                <a:ea typeface="Gulim" pitchFamily="34" charset="-127"/>
              </a:rPr>
              <a:t>STE1</a:t>
            </a:r>
            <a:endParaRPr lang="zh-CN" altLang="en-US" dirty="0">
              <a:solidFill>
                <a:schemeClr val="bg1"/>
              </a:solidFill>
              <a:latin typeface="ITC Avant Garde Pro Md" pitchFamily="50" charset="0"/>
              <a:ea typeface="Gulim" pitchFamily="34" charset="-127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64633" y="2815911"/>
            <a:ext cx="795411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ITC Avant Garde Pro Md" pitchFamily="50" charset="0"/>
                <a:ea typeface="Gulim" pitchFamily="34" charset="-127"/>
              </a:rPr>
              <a:t>STE2</a:t>
            </a:r>
            <a:endParaRPr lang="zh-CN" altLang="en-US" sz="2400" dirty="0">
              <a:solidFill>
                <a:schemeClr val="bg1"/>
              </a:solidFill>
              <a:latin typeface="ITC Avant Garde Pro Md" pitchFamily="50" charset="0"/>
              <a:ea typeface="Gulim" pitchFamily="34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08741" y="3304296"/>
            <a:ext cx="997389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ITC Avant Garde Pro Md" pitchFamily="50" charset="0"/>
                <a:ea typeface="Gulim" pitchFamily="34" charset="-127"/>
              </a:rPr>
              <a:t>STE3</a:t>
            </a:r>
            <a:endParaRPr lang="zh-CN" altLang="en-US" sz="3200" dirty="0">
              <a:solidFill>
                <a:schemeClr val="bg1"/>
              </a:solidFill>
              <a:latin typeface="ITC Avant Garde Pro Md" pitchFamily="50" charset="0"/>
              <a:ea typeface="Gulim" pitchFamily="34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423776" y="1832314"/>
            <a:ext cx="1200970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ITC Avant Garde Pro Md" pitchFamily="50" charset="0"/>
                <a:ea typeface="Gulim" pitchFamily="34" charset="-127"/>
              </a:rPr>
              <a:t>STE4</a:t>
            </a:r>
            <a:endParaRPr lang="zh-CN" altLang="en-US" sz="4000" dirty="0">
              <a:solidFill>
                <a:schemeClr val="bg1"/>
              </a:solidFill>
              <a:latin typeface="ITC Avant Garde Pro Md" pitchFamily="50" charset="0"/>
              <a:ea typeface="Gulim" pitchFamily="34" charset="-127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70297" y="318465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4623208" y="2613652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2797570" y="362858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503533" y="316832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6541633" y="3440393"/>
            <a:ext cx="1023031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6520278" y="3472136"/>
            <a:ext cx="1082348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605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8444">
        <p:split orient="vert"/>
      </p:transition>
    </mc:Choice>
    <mc:Fallback xmlns="">
      <p:transition spd="slow" advTm="8444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000"/>
                            </p:stCondLst>
                            <p:childTnLst>
                              <p:par>
                                <p:cTn id="8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33" grpId="0"/>
      <p:bldP spid="51" grpId="0"/>
      <p:bldP spid="52" grpId="0"/>
      <p:bldP spid="53" grpId="0"/>
      <p:bldP spid="55" grpId="0"/>
      <p:bldP spid="5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编制预算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椭圆 5"/>
          <p:cNvSpPr/>
          <p:nvPr/>
        </p:nvSpPr>
        <p:spPr>
          <a:xfrm>
            <a:off x="1275436" y="2904208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椭圆 5"/>
          <p:cNvSpPr/>
          <p:nvPr/>
        </p:nvSpPr>
        <p:spPr>
          <a:xfrm>
            <a:off x="2977236" y="2904208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椭圆 5"/>
          <p:cNvSpPr/>
          <p:nvPr/>
        </p:nvSpPr>
        <p:spPr>
          <a:xfrm>
            <a:off x="4679036" y="2904208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椭圆 5"/>
          <p:cNvSpPr/>
          <p:nvPr/>
        </p:nvSpPr>
        <p:spPr>
          <a:xfrm>
            <a:off x="6380836" y="2904208"/>
            <a:ext cx="1701800" cy="234951"/>
          </a:xfrm>
          <a:custGeom>
            <a:avLst/>
            <a:gdLst/>
            <a:ahLst/>
            <a:cxnLst/>
            <a:rect l="l" t="t" r="r" b="b"/>
            <a:pathLst>
              <a:path w="1701800" h="234951">
                <a:moveTo>
                  <a:pt x="819150" y="47134"/>
                </a:moveTo>
                <a:cubicBezTo>
                  <a:pt x="781457" y="47134"/>
                  <a:pt x="750901" y="77690"/>
                  <a:pt x="750901" y="115383"/>
                </a:cubicBezTo>
                <a:cubicBezTo>
                  <a:pt x="750901" y="153076"/>
                  <a:pt x="781457" y="183632"/>
                  <a:pt x="819150" y="183632"/>
                </a:cubicBezTo>
                <a:cubicBezTo>
                  <a:pt x="856843" y="183632"/>
                  <a:pt x="887399" y="153076"/>
                  <a:pt x="887399" y="115383"/>
                </a:cubicBezTo>
                <a:cubicBezTo>
                  <a:pt x="887399" y="77690"/>
                  <a:pt x="856843" y="47134"/>
                  <a:pt x="819150" y="47134"/>
                </a:cubicBezTo>
                <a:close/>
                <a:moveTo>
                  <a:pt x="0" y="0"/>
                </a:moveTo>
                <a:lnTo>
                  <a:pt x="1584325" y="0"/>
                </a:lnTo>
                <a:lnTo>
                  <a:pt x="1701800" y="117476"/>
                </a:lnTo>
                <a:lnTo>
                  <a:pt x="1584325" y="234951"/>
                </a:lnTo>
                <a:lnTo>
                  <a:pt x="0" y="234951"/>
                </a:lnTo>
                <a:lnTo>
                  <a:pt x="117476" y="117476"/>
                </a:lnTo>
                <a:close/>
              </a:path>
            </a:pathLst>
          </a:cu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79161" y="1769868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1444" y="3637185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81869" y="1769868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58794" y="3637185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1361161" y="2432537"/>
            <a:ext cx="156966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986761" y="3127401"/>
            <a:ext cx="156966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744501" y="2432537"/>
            <a:ext cx="156966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370101" y="3127401"/>
            <a:ext cx="1569660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2082794" y="3175879"/>
            <a:ext cx="0" cy="413187"/>
          </a:xfrm>
          <a:prstGeom prst="line">
            <a:avLst/>
          </a:prstGeom>
          <a:ln w="38100">
            <a:solidFill>
              <a:srgbClr val="D2040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5504917" y="3177039"/>
            <a:ext cx="0" cy="413187"/>
          </a:xfrm>
          <a:prstGeom prst="line">
            <a:avLst/>
          </a:prstGeom>
          <a:ln w="38100">
            <a:solidFill>
              <a:srgbClr val="D2040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3802690" y="2461965"/>
            <a:ext cx="0" cy="413187"/>
          </a:xfrm>
          <a:prstGeom prst="line">
            <a:avLst/>
          </a:prstGeom>
          <a:ln w="38100">
            <a:solidFill>
              <a:srgbClr val="D2040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7205763" y="2463125"/>
            <a:ext cx="0" cy="413187"/>
          </a:xfrm>
          <a:prstGeom prst="line">
            <a:avLst/>
          </a:prstGeom>
          <a:ln w="38100">
            <a:solidFill>
              <a:srgbClr val="D2040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04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274">
        <p14:reveal/>
      </p:transition>
    </mc:Choice>
    <mc:Fallback xmlns="">
      <p:transition spd="slow" advTm="42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4" grpId="0" animBg="1"/>
      <p:bldP spid="35" grpId="0" animBg="1"/>
      <p:bldP spid="36" grpId="0" animBg="1"/>
      <p:bldP spid="37" grpId="0" animBg="1"/>
      <p:bldP spid="47" grpId="0"/>
      <p:bldP spid="48" grpId="0"/>
      <p:bldP spid="49" grpId="0"/>
      <p:bldP spid="50" grpId="0"/>
      <p:bldP spid="6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编制预算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25" name="Picture 2" descr="F:\PPT素材\816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848" y="1686376"/>
            <a:ext cx="1476000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 descr="F:\PPT素材\46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056" y="1689460"/>
            <a:ext cx="1476000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F:\PPT素材\560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1802" y="1692148"/>
            <a:ext cx="1476000" cy="147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椭圆 27"/>
          <p:cNvSpPr/>
          <p:nvPr/>
        </p:nvSpPr>
        <p:spPr>
          <a:xfrm>
            <a:off x="1615468" y="1686376"/>
            <a:ext cx="1465944" cy="1465944"/>
          </a:xfrm>
          <a:prstGeom prst="ellipse">
            <a:avLst/>
          </a:prstGeom>
          <a:noFill/>
          <a:ln w="3810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圆角矩形 28"/>
          <p:cNvSpPr/>
          <p:nvPr/>
        </p:nvSpPr>
        <p:spPr>
          <a:xfrm rot="21128822">
            <a:off x="1625833" y="3135482"/>
            <a:ext cx="1569439" cy="259457"/>
          </a:xfrm>
          <a:prstGeom prst="round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823661" y="1686376"/>
            <a:ext cx="1465944" cy="1465944"/>
          </a:xfrm>
          <a:prstGeom prst="ellipse">
            <a:avLst/>
          </a:prstGeom>
          <a:noFill/>
          <a:ln w="3810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1" name="圆角矩形 30"/>
          <p:cNvSpPr/>
          <p:nvPr/>
        </p:nvSpPr>
        <p:spPr>
          <a:xfrm rot="21128822">
            <a:off x="3825367" y="3140669"/>
            <a:ext cx="1569439" cy="259457"/>
          </a:xfrm>
          <a:prstGeom prst="round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6044182" y="1686376"/>
            <a:ext cx="1465944" cy="1465944"/>
          </a:xfrm>
          <a:prstGeom prst="ellipse">
            <a:avLst/>
          </a:prstGeom>
          <a:noFill/>
          <a:ln w="3810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3" name="圆角矩形 32"/>
          <p:cNvSpPr/>
          <p:nvPr/>
        </p:nvSpPr>
        <p:spPr>
          <a:xfrm rot="21128822">
            <a:off x="6045888" y="3143844"/>
            <a:ext cx="1569439" cy="259457"/>
          </a:xfrm>
          <a:prstGeom prst="round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 rot="21119867">
            <a:off x="1643716" y="3132210"/>
            <a:ext cx="1502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人事部经理  美丽姐</a:t>
            </a:r>
            <a:endParaRPr lang="zh-CN" altLang="en-US" sz="1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 rot="21119867">
            <a:off x="4013007" y="3132172"/>
            <a:ext cx="11945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总经理  大款哥</a:t>
            </a:r>
            <a:endParaRPr lang="zh-CN" altLang="en-US" sz="1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 rot="21119867">
            <a:off x="6089863" y="3136887"/>
            <a:ext cx="1502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营运部经理  勤劳哥</a:t>
            </a:r>
            <a:endParaRPr lang="zh-CN" altLang="en-US" sz="1200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23807" y="3688421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  <a:endParaRPr lang="zh-CN" altLang="en-US" sz="14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742780" y="3983672"/>
            <a:ext cx="14542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内容，</a:t>
            </a:r>
            <a:endParaRPr lang="en-US" altLang="zh-CN" sz="11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</a:t>
            </a:r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1823360" y="3988676"/>
            <a:ext cx="1149350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4123367" y="3680899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  <a:endParaRPr lang="zh-CN" altLang="en-US" sz="14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923290" y="3976150"/>
            <a:ext cx="14542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内容，</a:t>
            </a:r>
            <a:endParaRPr lang="en-US" altLang="zh-CN" sz="11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</a:t>
            </a:r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</a:p>
        </p:txBody>
      </p:sp>
      <p:cxnSp>
        <p:nvCxnSpPr>
          <p:cNvPr id="63" name="直接连接符 62"/>
          <p:cNvCxnSpPr/>
          <p:nvPr/>
        </p:nvCxnSpPr>
        <p:spPr>
          <a:xfrm>
            <a:off x="4022920" y="3981154"/>
            <a:ext cx="1149350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362599" y="3686141"/>
            <a:ext cx="902811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  <a:endParaRPr lang="zh-CN" altLang="en-US" sz="14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162522" y="3981392"/>
            <a:ext cx="145424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内容，</a:t>
            </a:r>
            <a:endParaRPr lang="en-US" altLang="zh-CN" sz="11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</a:t>
            </a:r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</a:t>
            </a:r>
            <a:r>
              <a:rPr lang="zh-CN" altLang="en-US" sz="11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</a:t>
            </a:r>
            <a:r>
              <a:rPr lang="zh-CN" altLang="en-US" sz="11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</a:p>
        </p:txBody>
      </p:sp>
      <p:cxnSp>
        <p:nvCxnSpPr>
          <p:cNvPr id="66" name="直接连接符 65"/>
          <p:cNvCxnSpPr/>
          <p:nvPr/>
        </p:nvCxnSpPr>
        <p:spPr>
          <a:xfrm>
            <a:off x="6262152" y="3986396"/>
            <a:ext cx="1149350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333303"/>
      </p:ext>
    </p:extLst>
  </p:cSld>
  <p:clrMapOvr>
    <a:masterClrMapping/>
  </p:clrMapOvr>
  <p:transition spd="slow" advTm="6737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500"/>
                            </p:stCondLst>
                            <p:childTnLst>
                              <p:par>
                                <p:cTn id="9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0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51" grpId="0"/>
      <p:bldP spid="52" grpId="0"/>
      <p:bldP spid="53" grpId="0"/>
      <p:bldP spid="54" grpId="0"/>
      <p:bldP spid="55" grpId="0"/>
      <p:bldP spid="61" grpId="0"/>
      <p:bldP spid="62" grpId="0"/>
      <p:bldP spid="64" grpId="0"/>
      <p:bldP spid="65" grpId="0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矩形 10"/>
          <p:cNvSpPr/>
          <p:nvPr/>
        </p:nvSpPr>
        <p:spPr>
          <a:xfrm>
            <a:off x="7412311" y="2325896"/>
            <a:ext cx="1741213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流程图: 手动操作 11"/>
          <p:cNvSpPr/>
          <p:nvPr/>
        </p:nvSpPr>
        <p:spPr>
          <a:xfrm rot="16200000" flipV="1">
            <a:off x="625796" y="270871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-9525" y="2301688"/>
            <a:ext cx="1433931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流程图: 手动操作 13"/>
          <p:cNvSpPr/>
          <p:nvPr/>
        </p:nvSpPr>
        <p:spPr>
          <a:xfrm rot="16200000">
            <a:off x="1373586" y="234100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15" name="流程图: 手动操作 14"/>
          <p:cNvSpPr/>
          <p:nvPr/>
        </p:nvSpPr>
        <p:spPr>
          <a:xfrm rot="16200000">
            <a:off x="2872096" y="234735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流程图: 手动操作 15"/>
          <p:cNvSpPr/>
          <p:nvPr/>
        </p:nvSpPr>
        <p:spPr>
          <a:xfrm rot="16200000" flipV="1">
            <a:off x="2121925" y="2712680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手动操作 16"/>
          <p:cNvSpPr/>
          <p:nvPr/>
        </p:nvSpPr>
        <p:spPr>
          <a:xfrm rot="16200000">
            <a:off x="4368577" y="2356100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手动操作 17"/>
          <p:cNvSpPr/>
          <p:nvPr/>
        </p:nvSpPr>
        <p:spPr>
          <a:xfrm rot="16200000" flipV="1">
            <a:off x="3620787" y="2721428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流程图: 手动操作 18"/>
          <p:cNvSpPr/>
          <p:nvPr/>
        </p:nvSpPr>
        <p:spPr>
          <a:xfrm rot="16200000">
            <a:off x="5865297" y="2357688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手动操作 19"/>
          <p:cNvSpPr/>
          <p:nvPr/>
        </p:nvSpPr>
        <p:spPr>
          <a:xfrm rot="16200000" flipV="1">
            <a:off x="5117507" y="2727778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934883" y="2062504"/>
            <a:ext cx="901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1</a:t>
            </a:r>
            <a:endParaRPr lang="zh-CN" altLang="en-US" sz="7200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25559" y="2062504"/>
            <a:ext cx="901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2</a:t>
            </a:r>
            <a:endParaRPr lang="zh-CN" altLang="en-US" sz="7200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04944" y="2062504"/>
            <a:ext cx="901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3</a:t>
            </a:r>
            <a:endParaRPr lang="zh-CN" altLang="en-US" sz="7200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42129" y="2062504"/>
            <a:ext cx="90120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4</a:t>
            </a:r>
            <a:endParaRPr lang="zh-CN" altLang="en-US" sz="7200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-9525"/>
            <a:ext cx="9144000" cy="859044"/>
            <a:chOff x="0" y="1146629"/>
            <a:chExt cx="9144000" cy="859044"/>
          </a:xfrm>
        </p:grpSpPr>
        <p:pic>
          <p:nvPicPr>
            <p:cNvPr id="35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5" name="TextBox 24"/>
          <p:cNvSpPr txBox="1"/>
          <p:nvPr/>
        </p:nvSpPr>
        <p:spPr>
          <a:xfrm>
            <a:off x="1860618" y="3117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28182" y="3117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51483" y="3117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323024" y="31172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添加标题</a:t>
            </a:r>
            <a:endParaRPr lang="zh-CN" altLang="en-US" dirty="0"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30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827938" y="80712"/>
            <a:ext cx="1569660" cy="646331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主目录</a:t>
            </a:r>
            <a:endParaRPr lang="zh-CN" altLang="en-US" sz="36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7765702"/>
      </p:ext>
    </p:extLst>
  </p:cSld>
  <p:clrMapOvr>
    <a:masterClrMapping/>
  </p:clrMapOvr>
  <p:transition spd="slow" advTm="7011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8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8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3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8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8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8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3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8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3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32" grpId="0"/>
      <p:bldP spid="3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编制预算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9525" y="5448300"/>
            <a:ext cx="9153525" cy="40767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38679" y="2033802"/>
            <a:ext cx="2075656" cy="2460173"/>
          </a:xfrm>
          <a:prstGeom prst="rect">
            <a:avLst/>
          </a:prstGeom>
          <a:noFill/>
          <a:ln w="19050">
            <a:solidFill>
              <a:srgbClr val="D2040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Picture 2" descr="C:\Documents and Settings\Administrator\桌面\u=4118444350,3153652266&amp;fm=21&amp;gp=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959" y="3328253"/>
            <a:ext cx="2024975" cy="114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矩形 35"/>
          <p:cNvSpPr/>
          <p:nvPr/>
        </p:nvSpPr>
        <p:spPr>
          <a:xfrm>
            <a:off x="6077399" y="2033802"/>
            <a:ext cx="2075656" cy="2460173"/>
          </a:xfrm>
          <a:prstGeom prst="rect">
            <a:avLst/>
          </a:prstGeom>
          <a:noFill/>
          <a:ln w="19050">
            <a:solidFill>
              <a:srgbClr val="D2040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icture 3" descr="C:\Documents and Settings\Administrator\桌面\2774-110220120205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274" y="3328253"/>
            <a:ext cx="2024975" cy="114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矩形 37"/>
          <p:cNvSpPr/>
          <p:nvPr/>
        </p:nvSpPr>
        <p:spPr>
          <a:xfrm>
            <a:off x="3573249" y="2033802"/>
            <a:ext cx="2075656" cy="2460173"/>
          </a:xfrm>
          <a:prstGeom prst="rect">
            <a:avLst/>
          </a:prstGeom>
          <a:noFill/>
          <a:ln w="19050">
            <a:solidFill>
              <a:srgbClr val="D2040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Picture 5" descr="C:\Documents and Settings\Administrator\桌面\78a9e16b81e4e66a9b9d54db12_5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440" y="3330033"/>
            <a:ext cx="2024074" cy="1138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矩形 39"/>
          <p:cNvSpPr/>
          <p:nvPr/>
        </p:nvSpPr>
        <p:spPr>
          <a:xfrm>
            <a:off x="-800" y="2047297"/>
            <a:ext cx="9144800" cy="4572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1425121" y="2126756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955785" y="2126756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459535" y="2126756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1236727" y="2602980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，内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文字内容。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68166" y="2602980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文字内容。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268432" y="2602980"/>
            <a:ext cx="172354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容简要详尽。点击添加</a:t>
            </a:r>
            <a:endParaRPr lang="en-US" altLang="zh-CN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文字内容。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3572141" y="1216508"/>
            <a:ext cx="2056973" cy="830997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TEAM</a:t>
            </a:r>
            <a:endParaRPr lang="zh-CN" altLang="en-US" sz="48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1093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69">
        <p14:ferris dir="l"/>
      </p:transition>
    </mc:Choice>
    <mc:Fallback xmlns="">
      <p:transition spd="slow" advTm="446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4" grpId="0" animBg="1"/>
      <p:bldP spid="36" grpId="0" animBg="1"/>
      <p:bldP spid="38" grpId="0" animBg="1"/>
      <p:bldP spid="40" grpId="0" animBg="1"/>
      <p:bldP spid="46" grpId="0"/>
      <p:bldP spid="47" grpId="0"/>
      <p:bldP spid="48" grpId="0"/>
      <p:bldP spid="49" grpId="0"/>
      <p:bldP spid="50" grpId="0"/>
      <p:bldP spid="56" grpId="0"/>
      <p:bldP spid="57" grpId="0"/>
      <p:bldP spid="5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组织协调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3" name="等腰三角形 63"/>
          <p:cNvSpPr/>
          <p:nvPr/>
        </p:nvSpPr>
        <p:spPr>
          <a:xfrm rot="5400000" flipH="1" flipV="1">
            <a:off x="3404207" y="2026301"/>
            <a:ext cx="2422670" cy="2424543"/>
          </a:xfrm>
          <a:custGeom>
            <a:avLst/>
            <a:gdLst/>
            <a:ahLst/>
            <a:cxnLst/>
            <a:rect l="l" t="t" r="r" b="b"/>
            <a:pathLst>
              <a:path w="2422670" h="2424543">
                <a:moveTo>
                  <a:pt x="759971" y="1944015"/>
                </a:moveTo>
                <a:lnTo>
                  <a:pt x="584277" y="2248328"/>
                </a:lnTo>
                <a:cubicBezTo>
                  <a:pt x="238106" y="2040014"/>
                  <a:pt x="5682" y="1662800"/>
                  <a:pt x="0" y="1230808"/>
                </a:cubicBezTo>
                <a:lnTo>
                  <a:pt x="349958" y="1230808"/>
                </a:lnTo>
                <a:cubicBezTo>
                  <a:pt x="355601" y="1533265"/>
                  <a:pt x="517697" y="1797404"/>
                  <a:pt x="759971" y="1944015"/>
                </a:cubicBezTo>
                <a:close/>
                <a:moveTo>
                  <a:pt x="763773" y="478466"/>
                </a:moveTo>
                <a:cubicBezTo>
                  <a:pt x="521662" y="623037"/>
                  <a:pt x="358754" y="884703"/>
                  <a:pt x="350394" y="1185090"/>
                </a:cubicBezTo>
                <a:lnTo>
                  <a:pt x="436" y="1185090"/>
                </a:lnTo>
                <a:cubicBezTo>
                  <a:pt x="8829" y="755168"/>
                  <a:pt x="242084" y="380444"/>
                  <a:pt x="587973" y="173971"/>
                </a:cubicBezTo>
                <a:close/>
                <a:moveTo>
                  <a:pt x="853160" y="1782607"/>
                </a:moveTo>
                <a:lnTo>
                  <a:pt x="813552" y="1851210"/>
                </a:lnTo>
                <a:cubicBezTo>
                  <a:pt x="729964" y="1800075"/>
                  <a:pt x="657382" y="1732921"/>
                  <a:pt x="600638" y="1653520"/>
                </a:cubicBezTo>
                <a:lnTo>
                  <a:pt x="503345" y="1653520"/>
                </a:lnTo>
                <a:lnTo>
                  <a:pt x="549875" y="1573296"/>
                </a:lnTo>
                <a:cubicBezTo>
                  <a:pt x="493011" y="1471646"/>
                  <a:pt x="460224" y="1354942"/>
                  <a:pt x="457566" y="1230809"/>
                </a:cubicBezTo>
                <a:lnTo>
                  <a:pt x="538044" y="1230809"/>
                </a:lnTo>
                <a:cubicBezTo>
                  <a:pt x="542728" y="1464024"/>
                  <a:pt x="667247" y="1667699"/>
                  <a:pt x="853160" y="1782607"/>
                </a:cubicBezTo>
                <a:close/>
                <a:moveTo>
                  <a:pt x="856963" y="639874"/>
                </a:moveTo>
                <a:cubicBezTo>
                  <a:pt x="671207" y="752726"/>
                  <a:pt x="545897" y="953932"/>
                  <a:pt x="538917" y="1185090"/>
                </a:cubicBezTo>
                <a:lnTo>
                  <a:pt x="458002" y="1185090"/>
                </a:lnTo>
                <a:cubicBezTo>
                  <a:pt x="461801" y="1066449"/>
                  <a:pt x="493163" y="954783"/>
                  <a:pt x="547153" y="857032"/>
                </a:cubicBezTo>
                <a:lnTo>
                  <a:pt x="501094" y="777255"/>
                </a:lnTo>
                <a:lnTo>
                  <a:pt x="596544" y="777444"/>
                </a:lnTo>
                <a:cubicBezTo>
                  <a:pt x="654482" y="694006"/>
                  <a:pt x="729979" y="623909"/>
                  <a:pt x="817354" y="571271"/>
                </a:cubicBezTo>
                <a:close/>
                <a:moveTo>
                  <a:pt x="1565121" y="549455"/>
                </a:moveTo>
                <a:lnTo>
                  <a:pt x="1525515" y="618058"/>
                </a:lnTo>
                <a:cubicBezTo>
                  <a:pt x="1432784" y="565382"/>
                  <a:pt x="1325361" y="537114"/>
                  <a:pt x="1211334" y="537114"/>
                </a:cubicBezTo>
                <a:cubicBezTo>
                  <a:pt x="1097309" y="537114"/>
                  <a:pt x="989887" y="565380"/>
                  <a:pt x="897158" y="618057"/>
                </a:cubicBezTo>
                <a:lnTo>
                  <a:pt x="857550" y="549454"/>
                </a:lnTo>
                <a:cubicBezTo>
                  <a:pt x="948341" y="497410"/>
                  <a:pt x="1051839" y="466328"/>
                  <a:pt x="1162031" y="460664"/>
                </a:cubicBezTo>
                <a:lnTo>
                  <a:pt x="1211334" y="375658"/>
                </a:lnTo>
                <a:lnTo>
                  <a:pt x="1260637" y="460663"/>
                </a:lnTo>
                <a:cubicBezTo>
                  <a:pt x="1370831" y="466327"/>
                  <a:pt x="1474330" y="497410"/>
                  <a:pt x="1565121" y="549455"/>
                </a:cubicBezTo>
                <a:close/>
                <a:moveTo>
                  <a:pt x="1568922" y="1873026"/>
                </a:moveTo>
                <a:cubicBezTo>
                  <a:pt x="1477445" y="1926141"/>
                  <a:pt x="1372915" y="1957951"/>
                  <a:pt x="1261527" y="1963788"/>
                </a:cubicBezTo>
                <a:lnTo>
                  <a:pt x="1212479" y="2048353"/>
                </a:lnTo>
                <a:lnTo>
                  <a:pt x="1163519" y="1963939"/>
                </a:lnTo>
                <a:cubicBezTo>
                  <a:pt x="1051246" y="1958402"/>
                  <a:pt x="945878" y="1926521"/>
                  <a:pt x="853749" y="1873028"/>
                </a:cubicBezTo>
                <a:lnTo>
                  <a:pt x="893357" y="1804425"/>
                </a:lnTo>
                <a:cubicBezTo>
                  <a:pt x="986968" y="1858391"/>
                  <a:pt x="1095760" y="1887430"/>
                  <a:pt x="1211334" y="1887430"/>
                </a:cubicBezTo>
                <a:cubicBezTo>
                  <a:pt x="1326910" y="1887429"/>
                  <a:pt x="1435703" y="1858389"/>
                  <a:pt x="1529315" y="1804423"/>
                </a:cubicBezTo>
                <a:close/>
                <a:moveTo>
                  <a:pt x="1795616" y="150227"/>
                </a:moveTo>
                <a:lnTo>
                  <a:pt x="1618702" y="456650"/>
                </a:lnTo>
                <a:cubicBezTo>
                  <a:pt x="1498852" y="387305"/>
                  <a:pt x="1359455" y="349959"/>
                  <a:pt x="1211334" y="349958"/>
                </a:cubicBezTo>
                <a:cubicBezTo>
                  <a:pt x="1063214" y="349958"/>
                  <a:pt x="923819" y="387304"/>
                  <a:pt x="803969" y="456649"/>
                </a:cubicBezTo>
                <a:lnTo>
                  <a:pt x="627056" y="150226"/>
                </a:lnTo>
                <a:cubicBezTo>
                  <a:pt x="800213" y="54374"/>
                  <a:pt x="999424" y="1"/>
                  <a:pt x="1211335" y="0"/>
                </a:cubicBezTo>
                <a:cubicBezTo>
                  <a:pt x="1423247" y="0"/>
                  <a:pt x="1622459" y="54374"/>
                  <a:pt x="1795616" y="150227"/>
                </a:cubicBezTo>
                <a:close/>
                <a:moveTo>
                  <a:pt x="1799311" y="2272071"/>
                </a:moveTo>
                <a:cubicBezTo>
                  <a:pt x="1625358" y="2369376"/>
                  <a:pt x="1424789" y="2424543"/>
                  <a:pt x="1211334" y="2424543"/>
                </a:cubicBezTo>
                <a:cubicBezTo>
                  <a:pt x="997881" y="2424544"/>
                  <a:pt x="797313" y="2369376"/>
                  <a:pt x="623360" y="2272071"/>
                </a:cubicBezTo>
                <a:lnTo>
                  <a:pt x="800168" y="1965833"/>
                </a:lnTo>
                <a:cubicBezTo>
                  <a:pt x="920902" y="2036454"/>
                  <a:pt x="1061665" y="2074585"/>
                  <a:pt x="1211333" y="2074585"/>
                </a:cubicBezTo>
                <a:cubicBezTo>
                  <a:pt x="1361005" y="2074585"/>
                  <a:pt x="1501769" y="2036453"/>
                  <a:pt x="1622503" y="1965831"/>
                </a:cubicBezTo>
                <a:close/>
                <a:moveTo>
                  <a:pt x="1964666" y="1185089"/>
                </a:moveTo>
                <a:lnTo>
                  <a:pt x="1883753" y="1185089"/>
                </a:lnTo>
                <a:cubicBezTo>
                  <a:pt x="1876773" y="953931"/>
                  <a:pt x="1751463" y="752728"/>
                  <a:pt x="1565709" y="639875"/>
                </a:cubicBezTo>
                <a:lnTo>
                  <a:pt x="1605317" y="571274"/>
                </a:lnTo>
                <a:cubicBezTo>
                  <a:pt x="1691734" y="623336"/>
                  <a:pt x="1766533" y="692474"/>
                  <a:pt x="1824246" y="774692"/>
                </a:cubicBezTo>
                <a:lnTo>
                  <a:pt x="1925063" y="774692"/>
                </a:lnTo>
                <a:lnTo>
                  <a:pt x="1876356" y="858668"/>
                </a:lnTo>
                <a:cubicBezTo>
                  <a:pt x="1929848" y="956012"/>
                  <a:pt x="1960887" y="1067100"/>
                  <a:pt x="1964666" y="1185089"/>
                </a:cubicBezTo>
                <a:close/>
                <a:moveTo>
                  <a:pt x="1965103" y="1230810"/>
                </a:moveTo>
                <a:cubicBezTo>
                  <a:pt x="1962485" y="1353097"/>
                  <a:pt x="1930627" y="1468176"/>
                  <a:pt x="1875129" y="1568661"/>
                </a:cubicBezTo>
                <a:lnTo>
                  <a:pt x="1921357" y="1649100"/>
                </a:lnTo>
                <a:lnTo>
                  <a:pt x="1824867" y="1649292"/>
                </a:lnTo>
                <a:cubicBezTo>
                  <a:pt x="1767810" y="1730578"/>
                  <a:pt x="1694160" y="1799185"/>
                  <a:pt x="1609118" y="1851208"/>
                </a:cubicBezTo>
                <a:lnTo>
                  <a:pt x="1569510" y="1782605"/>
                </a:lnTo>
                <a:cubicBezTo>
                  <a:pt x="1755423" y="1667695"/>
                  <a:pt x="1879943" y="1464023"/>
                  <a:pt x="1884623" y="1230809"/>
                </a:cubicBezTo>
                <a:close/>
                <a:moveTo>
                  <a:pt x="2422233" y="1185089"/>
                </a:moveTo>
                <a:lnTo>
                  <a:pt x="2072275" y="1185090"/>
                </a:lnTo>
                <a:cubicBezTo>
                  <a:pt x="2063917" y="884702"/>
                  <a:pt x="1901008" y="623039"/>
                  <a:pt x="1658898" y="478469"/>
                </a:cubicBezTo>
                <a:lnTo>
                  <a:pt x="1834700" y="173971"/>
                </a:lnTo>
                <a:cubicBezTo>
                  <a:pt x="2180586" y="380445"/>
                  <a:pt x="2413840" y="755170"/>
                  <a:pt x="2422233" y="1185089"/>
                </a:cubicBezTo>
                <a:close/>
                <a:moveTo>
                  <a:pt x="2422670" y="1230808"/>
                </a:moveTo>
                <a:cubicBezTo>
                  <a:pt x="2416988" y="1662798"/>
                  <a:pt x="2184565" y="2040012"/>
                  <a:pt x="1838396" y="2248327"/>
                </a:cubicBezTo>
                <a:lnTo>
                  <a:pt x="1662699" y="1944013"/>
                </a:lnTo>
                <a:cubicBezTo>
                  <a:pt x="1904974" y="1797402"/>
                  <a:pt x="2067069" y="1533266"/>
                  <a:pt x="2072711" y="1230809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055432" y="3108194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060487" y="2056720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26" name="直接连接符 25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flipV="1">
            <a:off x="1039804" y="4012954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5451418" y="2101529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51" name="直接连接符 50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H="1" flipV="1">
            <a:off x="5451418" y="4017745"/>
            <a:ext cx="2715517" cy="330049"/>
            <a:chOff x="1345943" y="2241701"/>
            <a:chExt cx="2715517" cy="330049"/>
          </a:xfrm>
          <a:solidFill>
            <a:srgbClr val="D20402"/>
          </a:solidFill>
        </p:grpSpPr>
        <p:cxnSp>
          <p:nvCxnSpPr>
            <p:cNvPr id="55" name="直接连接符 54"/>
            <p:cNvCxnSpPr/>
            <p:nvPr/>
          </p:nvCxnSpPr>
          <p:spPr>
            <a:xfrm>
              <a:off x="1353344" y="2263387"/>
              <a:ext cx="2278171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3624371" y="2261006"/>
              <a:ext cx="437089" cy="310744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1345943" y="2241701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60486" y="3222096"/>
            <a:ext cx="2402531" cy="45719"/>
            <a:chOff x="1016944" y="2963562"/>
            <a:chExt cx="2402531" cy="45719"/>
          </a:xfrm>
          <a:solidFill>
            <a:srgbClr val="D20402"/>
          </a:solidFill>
        </p:grpSpPr>
        <p:cxnSp>
          <p:nvCxnSpPr>
            <p:cNvPr id="61" name="直接连接符 60"/>
            <p:cNvCxnSpPr/>
            <p:nvPr/>
          </p:nvCxnSpPr>
          <p:spPr>
            <a:xfrm>
              <a:off x="1024345" y="2987595"/>
              <a:ext cx="2395130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/>
          </p:nvSpPr>
          <p:spPr>
            <a:xfrm flipV="1">
              <a:off x="1016944" y="2963562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5764404" y="3226705"/>
            <a:ext cx="2402531" cy="45719"/>
            <a:chOff x="1016944" y="2963562"/>
            <a:chExt cx="2402531" cy="45719"/>
          </a:xfrm>
          <a:solidFill>
            <a:srgbClr val="D20402"/>
          </a:solidFill>
        </p:grpSpPr>
        <p:cxnSp>
          <p:nvCxnSpPr>
            <p:cNvPr id="64" name="直接连接符 63"/>
            <p:cNvCxnSpPr/>
            <p:nvPr/>
          </p:nvCxnSpPr>
          <p:spPr>
            <a:xfrm>
              <a:off x="1024345" y="2987595"/>
              <a:ext cx="2395130" cy="0"/>
            </a:xfrm>
            <a:prstGeom prst="line">
              <a:avLst/>
            </a:prstGeom>
            <a:grpFill/>
            <a:ln w="15875"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 flipV="1">
              <a:off x="1016944" y="2963562"/>
              <a:ext cx="45719" cy="45719"/>
            </a:xfrm>
            <a:prstGeom prst="ellipse">
              <a:avLst/>
            </a:prstGeom>
            <a:grpFill/>
            <a:ln>
              <a:solidFill>
                <a:srgbClr val="D204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989222" y="1650023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989222" y="2800417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89222" y="3880500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287037" y="1685583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287037" y="2806949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287037" y="3887032"/>
            <a:ext cx="1877437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0217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4212">
        <p14:flythrough/>
      </p:transition>
    </mc:Choice>
    <mc:Fallback xmlns="">
      <p:transition spd="slow" advTm="42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3" grpId="0" animBg="1"/>
      <p:bldP spid="23" grpId="1" animBg="1"/>
      <p:bldP spid="24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2920601" y="2006810"/>
            <a:ext cx="6223399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手动操作 30"/>
          <p:cNvSpPr/>
          <p:nvPr/>
        </p:nvSpPr>
        <p:spPr>
          <a:xfrm rot="16200000" flipV="1">
            <a:off x="625796" y="240391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381" y="1996888"/>
            <a:ext cx="1422025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手动操作 36"/>
          <p:cNvSpPr/>
          <p:nvPr/>
        </p:nvSpPr>
        <p:spPr>
          <a:xfrm rot="16200000">
            <a:off x="1373586" y="203620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845983" y="1821204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4</a:t>
            </a:r>
            <a:endParaRPr lang="zh-CN" altLang="en-US" sz="8800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9038" y="2104643"/>
            <a:ext cx="2941831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执行要点          效果预测</a:t>
            </a:r>
            <a:endParaRPr lang="en-US" altLang="zh-CN" sz="2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endParaRPr lang="en-US" altLang="zh-CN" sz="2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意外补救          报告结束</a:t>
            </a:r>
            <a:endParaRPr lang="zh-CN" altLang="en-US" sz="2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244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212">
        <p14:conveyor dir="l"/>
      </p:transition>
    </mc:Choice>
    <mc:Fallback xmlns="">
      <p:transition spd="slow" advTm="421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7" grpId="0" animBg="1"/>
      <p:bldP spid="38" grpId="0"/>
      <p:bldP spid="39" grpId="0" build="allAtOnce"/>
      <p:bldP spid="1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执行要点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等腰三角形 7"/>
          <p:cNvSpPr/>
          <p:nvPr/>
        </p:nvSpPr>
        <p:spPr>
          <a:xfrm flipV="1">
            <a:off x="1908197" y="2111567"/>
            <a:ext cx="1607234" cy="1622207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rgbClr val="FD5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等腰三角形 7"/>
          <p:cNvSpPr/>
          <p:nvPr/>
        </p:nvSpPr>
        <p:spPr>
          <a:xfrm flipV="1">
            <a:off x="4359034" y="1922791"/>
            <a:ext cx="1271539" cy="1283385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等腰三角形 7"/>
          <p:cNvSpPr/>
          <p:nvPr/>
        </p:nvSpPr>
        <p:spPr>
          <a:xfrm flipV="1">
            <a:off x="6418445" y="1710565"/>
            <a:ext cx="1016747" cy="1026220"/>
          </a:xfrm>
          <a:custGeom>
            <a:avLst/>
            <a:gdLst/>
            <a:ahLst/>
            <a:cxnLst/>
            <a:rect l="l" t="t" r="r" b="b"/>
            <a:pathLst>
              <a:path w="1466046" h="1479704">
                <a:moveTo>
                  <a:pt x="734095" y="1479704"/>
                </a:moveTo>
                <a:cubicBezTo>
                  <a:pt x="891399" y="1479475"/>
                  <a:pt x="1048629" y="1428756"/>
                  <a:pt x="1180078" y="1327587"/>
                </a:cubicBezTo>
                <a:cubicBezTo>
                  <a:pt x="1442975" y="1125247"/>
                  <a:pt x="1537193" y="771557"/>
                  <a:pt x="1409790" y="465247"/>
                </a:cubicBezTo>
                <a:lnTo>
                  <a:pt x="874841" y="466030"/>
                </a:lnTo>
                <a:lnTo>
                  <a:pt x="723498" y="0"/>
                </a:lnTo>
                <a:lnTo>
                  <a:pt x="572012" y="466472"/>
                </a:lnTo>
                <a:lnTo>
                  <a:pt x="55436" y="467228"/>
                </a:lnTo>
                <a:cubicBezTo>
                  <a:pt x="-71070" y="773908"/>
                  <a:pt x="24181" y="1127321"/>
                  <a:pt x="287669" y="1328891"/>
                </a:cubicBezTo>
                <a:cubicBezTo>
                  <a:pt x="419413" y="1429676"/>
                  <a:pt x="576791" y="1479934"/>
                  <a:pt x="734095" y="1479704"/>
                </a:cubicBezTo>
                <a:close/>
              </a:path>
            </a:pathLst>
          </a:custGeom>
          <a:solidFill>
            <a:srgbClr val="89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65639" y="4132361"/>
            <a:ext cx="2646878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8" name="梯形 47"/>
          <p:cNvSpPr/>
          <p:nvPr/>
        </p:nvSpPr>
        <p:spPr>
          <a:xfrm>
            <a:off x="1570224" y="3601702"/>
            <a:ext cx="2322281" cy="211293"/>
          </a:xfrm>
          <a:prstGeom prst="trapezoid">
            <a:avLst>
              <a:gd name="adj" fmla="val 299959"/>
            </a:avLst>
          </a:prstGeom>
          <a:solidFill>
            <a:srgbClr val="FD5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9" name="梯形 48"/>
          <p:cNvSpPr/>
          <p:nvPr/>
        </p:nvSpPr>
        <p:spPr>
          <a:xfrm>
            <a:off x="4011046" y="3091876"/>
            <a:ext cx="1962980" cy="178602"/>
          </a:xfrm>
          <a:prstGeom prst="trapezoid">
            <a:avLst>
              <a:gd name="adj" fmla="val 29995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梯形 49"/>
          <p:cNvSpPr/>
          <p:nvPr/>
        </p:nvSpPr>
        <p:spPr>
          <a:xfrm>
            <a:off x="6079996" y="2660585"/>
            <a:ext cx="1670626" cy="152002"/>
          </a:xfrm>
          <a:prstGeom prst="trapezoid">
            <a:avLst>
              <a:gd name="adj" fmla="val 299959"/>
            </a:avLst>
          </a:prstGeom>
          <a:solidFill>
            <a:srgbClr val="89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1570224" y="4117847"/>
            <a:ext cx="2322281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2052297" y="3821605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4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4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913476" y="3516012"/>
            <a:ext cx="2236510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4020571" y="3515998"/>
            <a:ext cx="1962980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4378214" y="3273836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027558" y="3029839"/>
            <a:ext cx="1826141" cy="21544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8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点击添加文字内容，内容简要详尽。</a:t>
            </a:r>
            <a:endParaRPr lang="zh-CN" altLang="en-US" sz="8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6079996" y="3038494"/>
            <a:ext cx="1670626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6443845" y="2812587"/>
            <a:ext cx="9541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1019837"/>
      </p:ext>
    </p:extLst>
  </p:cSld>
  <p:clrMapOvr>
    <a:masterClrMapping/>
  </p:clrMapOvr>
  <p:transition spd="slow" advTm="7664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9" grpId="0" animBg="1"/>
      <p:bldP spid="40" grpId="0" animBg="1"/>
      <p:bldP spid="46" grpId="0" animBg="1"/>
      <p:bldP spid="47" grpId="0"/>
      <p:bldP spid="48" grpId="0" animBg="1"/>
      <p:bldP spid="49" grpId="0" animBg="1"/>
      <p:bldP spid="50" grpId="0" animBg="1"/>
      <p:bldP spid="57" grpId="0"/>
      <p:bldP spid="72" grpId="0"/>
      <p:bldP spid="74" grpId="0"/>
      <p:bldP spid="75" grpId="0"/>
      <p:bldP spid="77" grpId="0"/>
      <p:bldP spid="7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效果预测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214389" y="1754490"/>
            <a:ext cx="2646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214389" y="2520464"/>
            <a:ext cx="2646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14389" y="3286438"/>
            <a:ext cx="2646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4389" y="4052411"/>
            <a:ext cx="2646878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言简意赅叙述内容概要。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860250" y="2289155"/>
            <a:ext cx="420412" cy="145898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628366" y="1928292"/>
            <a:ext cx="420412" cy="1819848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402052" y="2107008"/>
            <a:ext cx="420412" cy="1641132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195286" y="2418480"/>
            <a:ext cx="420412" cy="132966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60250" y="2591503"/>
            <a:ext cx="420412" cy="1156637"/>
          </a:xfrm>
          <a:prstGeom prst="rect">
            <a:avLst/>
          </a:prstGeom>
          <a:solidFill>
            <a:srgbClr val="89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628366" y="2186977"/>
            <a:ext cx="420412" cy="1561163"/>
          </a:xfrm>
          <a:prstGeom prst="rect">
            <a:avLst/>
          </a:prstGeom>
          <a:solidFill>
            <a:srgbClr val="89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02052" y="2410466"/>
            <a:ext cx="420412" cy="1337674"/>
          </a:xfrm>
          <a:prstGeom prst="rect">
            <a:avLst/>
          </a:prstGeom>
          <a:solidFill>
            <a:srgbClr val="89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195286" y="2808893"/>
            <a:ext cx="420412" cy="939247"/>
          </a:xfrm>
          <a:prstGeom prst="rect">
            <a:avLst/>
          </a:prstGeom>
          <a:solidFill>
            <a:srgbClr val="89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4619883" y="3808977"/>
            <a:ext cx="3238500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807633" y="181165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  <a:latin typeface="GulimChe" pitchFamily="49" charset="-127"/>
                <a:ea typeface="GulimChe" pitchFamily="49" charset="-127"/>
              </a:rPr>
              <a:t>4%</a:t>
            </a:r>
            <a:endParaRPr lang="zh-CN" altLang="en-US" sz="2800" dirty="0">
              <a:solidFill>
                <a:srgbClr val="D20402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558585" y="144031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  <a:latin typeface="GulimChe" pitchFamily="49" charset="-127"/>
                <a:ea typeface="GulimChe" pitchFamily="49" charset="-127"/>
              </a:rPr>
              <a:t>3%</a:t>
            </a:r>
            <a:endParaRPr lang="zh-CN" altLang="en-US" sz="2800" dirty="0">
              <a:solidFill>
                <a:srgbClr val="D20402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338560" y="1626245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  <a:latin typeface="GulimChe" pitchFamily="49" charset="-127"/>
                <a:ea typeface="GulimChe" pitchFamily="49" charset="-127"/>
              </a:rPr>
              <a:t>4%</a:t>
            </a:r>
            <a:endParaRPr lang="zh-CN" altLang="en-US" sz="2800" dirty="0">
              <a:solidFill>
                <a:srgbClr val="D20402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133622" y="1936838"/>
            <a:ext cx="5437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  <a:latin typeface="GulimChe" pitchFamily="49" charset="-127"/>
                <a:ea typeface="GulimChe" pitchFamily="49" charset="-127"/>
              </a:rPr>
              <a:t>6%</a:t>
            </a:r>
            <a:endParaRPr lang="zh-CN" altLang="en-US" sz="2800" dirty="0">
              <a:solidFill>
                <a:srgbClr val="D20402"/>
              </a:solidFill>
              <a:latin typeface="GulimChe" pitchFamily="49" charset="-127"/>
              <a:ea typeface="GulimChe" pitchFamily="49" charset="-127"/>
            </a:endParaRPr>
          </a:p>
        </p:txBody>
      </p:sp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1492" y="3894682"/>
            <a:ext cx="648000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68345" y="3891414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539394" y="3889270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10443" y="3894826"/>
            <a:ext cx="622313" cy="622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" name="TextBox 58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79076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151">
        <p14:window dir="vert"/>
      </p:transition>
    </mc:Choice>
    <mc:Fallback xmlns="">
      <p:transition spd="slow" advTm="415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4" grpId="0"/>
      <p:bldP spid="25" grpId="0"/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/>
      <p:bldP spid="38" grpId="0"/>
      <p:bldP spid="51" grpId="0"/>
      <p:bldP spid="52" grpId="0"/>
      <p:bldP spid="5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意外补救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1006" y="2021446"/>
            <a:ext cx="842836" cy="82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8139" y="2239286"/>
            <a:ext cx="865278" cy="52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6991" y="2174470"/>
            <a:ext cx="787171" cy="653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66776" y="2186791"/>
            <a:ext cx="707848" cy="628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燕尾形 47"/>
          <p:cNvSpPr/>
          <p:nvPr/>
        </p:nvSpPr>
        <p:spPr>
          <a:xfrm>
            <a:off x="2678486" y="2386641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49" name="燕尾形 48"/>
          <p:cNvSpPr/>
          <p:nvPr/>
        </p:nvSpPr>
        <p:spPr>
          <a:xfrm>
            <a:off x="2862942" y="2386074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50" name="同心圆 49"/>
          <p:cNvSpPr/>
          <p:nvPr/>
        </p:nvSpPr>
        <p:spPr>
          <a:xfrm>
            <a:off x="1353725" y="1873715"/>
            <a:ext cx="1226766" cy="1226766"/>
          </a:xfrm>
          <a:prstGeom prst="donut">
            <a:avLst>
              <a:gd name="adj" fmla="val 313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56" name="同心圆 55"/>
          <p:cNvSpPr/>
          <p:nvPr/>
        </p:nvSpPr>
        <p:spPr>
          <a:xfrm>
            <a:off x="3130521" y="1873715"/>
            <a:ext cx="1226766" cy="1226766"/>
          </a:xfrm>
          <a:prstGeom prst="donut">
            <a:avLst>
              <a:gd name="adj" fmla="val 313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57" name="同心圆 56"/>
          <p:cNvSpPr/>
          <p:nvPr/>
        </p:nvSpPr>
        <p:spPr>
          <a:xfrm>
            <a:off x="4907317" y="1873715"/>
            <a:ext cx="1226766" cy="1226766"/>
          </a:xfrm>
          <a:prstGeom prst="donut">
            <a:avLst>
              <a:gd name="adj" fmla="val 313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59" name="同心圆 58"/>
          <p:cNvSpPr/>
          <p:nvPr/>
        </p:nvSpPr>
        <p:spPr>
          <a:xfrm>
            <a:off x="6684112" y="1873715"/>
            <a:ext cx="1226766" cy="1226766"/>
          </a:xfrm>
          <a:prstGeom prst="donut">
            <a:avLst>
              <a:gd name="adj" fmla="val 3139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60" name="燕尾形 59"/>
          <p:cNvSpPr/>
          <p:nvPr/>
        </p:nvSpPr>
        <p:spPr>
          <a:xfrm>
            <a:off x="4431086" y="2381069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61" name="燕尾形 60"/>
          <p:cNvSpPr/>
          <p:nvPr/>
        </p:nvSpPr>
        <p:spPr>
          <a:xfrm>
            <a:off x="4615542" y="2380502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62" name="燕尾形 61"/>
          <p:cNvSpPr/>
          <p:nvPr/>
        </p:nvSpPr>
        <p:spPr>
          <a:xfrm>
            <a:off x="6214554" y="2393769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63" name="燕尾形 62"/>
          <p:cNvSpPr/>
          <p:nvPr/>
        </p:nvSpPr>
        <p:spPr>
          <a:xfrm>
            <a:off x="6399010" y="2393202"/>
            <a:ext cx="211743" cy="211743"/>
          </a:xfrm>
          <a:prstGeom prst="chevron">
            <a:avLst/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333426" y="324247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17805" y="3263676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895126" y="3235670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693971" y="322582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添加文本标题</a:t>
            </a:r>
            <a:endParaRPr lang="zh-CN" altLang="en-US" sz="14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370745" y="3709327"/>
            <a:ext cx="6540133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367690" y="3743393"/>
            <a:ext cx="6494085" cy="64633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概要。点击添加文字内容，内容简要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，言简意赅叙述内容概要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点击添加文字内容，内容简要详尽，言简意赅叙述内容概要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。点</a:t>
            </a:r>
            <a:endParaRPr lang="en-US" altLang="zh-CN" sz="12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</a:t>
            </a:r>
            <a:r>
              <a:rPr lang="zh-CN" altLang="en-US" sz="12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添加文字内容，内容简要详尽，言简意赅叙述内容概要</a:t>
            </a:r>
            <a:r>
              <a:rPr lang="zh-CN" altLang="en-US" sz="12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2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490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53">
        <p:blinds dir="vert"/>
      </p:transition>
    </mc:Choice>
    <mc:Fallback xmlns="">
      <p:transition spd="slow" advTm="605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8" grpId="0" animBg="1"/>
      <p:bldP spid="49" grpId="0" animBg="1"/>
      <p:bldP spid="50" grpId="0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9" grpId="0"/>
      <p:bldP spid="29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备用模板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455192" y="1829751"/>
            <a:ext cx="2233616" cy="2245998"/>
            <a:chOff x="3366292" y="1931351"/>
            <a:chExt cx="2233616" cy="2245998"/>
          </a:xfrm>
          <a:solidFill>
            <a:srgbClr val="D20402"/>
          </a:solidFill>
        </p:grpSpPr>
        <p:sp>
          <p:nvSpPr>
            <p:cNvPr id="71" name="椭圆 8"/>
            <p:cNvSpPr/>
            <p:nvPr/>
          </p:nvSpPr>
          <p:spPr>
            <a:xfrm>
              <a:off x="3366292" y="195992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  <p:sp>
          <p:nvSpPr>
            <p:cNvPr id="72" name="椭圆 8"/>
            <p:cNvSpPr/>
            <p:nvPr/>
          </p:nvSpPr>
          <p:spPr>
            <a:xfrm rot="5400000">
              <a:off x="4363242" y="1805939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  <p:sp>
          <p:nvSpPr>
            <p:cNvPr id="73" name="椭圆 8"/>
            <p:cNvSpPr/>
            <p:nvPr/>
          </p:nvSpPr>
          <p:spPr>
            <a:xfrm flipH="1">
              <a:off x="4517233" y="2815271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  <p:sp>
          <p:nvSpPr>
            <p:cNvPr id="74" name="椭圆 8"/>
            <p:cNvSpPr/>
            <p:nvPr/>
          </p:nvSpPr>
          <p:spPr>
            <a:xfrm rot="16200000" flipV="1">
              <a:off x="3510755" y="2969262"/>
              <a:ext cx="1082675" cy="1333500"/>
            </a:xfrm>
            <a:custGeom>
              <a:avLst/>
              <a:gdLst/>
              <a:ahLst/>
              <a:cxnLst/>
              <a:rect l="l" t="t" r="r" b="b"/>
              <a:pathLst>
                <a:path w="1082675" h="1333500">
                  <a:moveTo>
                    <a:pt x="666750" y="0"/>
                  </a:moveTo>
                  <a:cubicBezTo>
                    <a:pt x="824932" y="0"/>
                    <a:pt x="970249" y="55084"/>
                    <a:pt x="1082675" y="149463"/>
                  </a:cubicBezTo>
                  <a:cubicBezTo>
                    <a:pt x="928985" y="269330"/>
                    <a:pt x="831850" y="456696"/>
                    <a:pt x="831850" y="666750"/>
                  </a:cubicBezTo>
                  <a:cubicBezTo>
                    <a:pt x="831850" y="876804"/>
                    <a:pt x="928985" y="1064171"/>
                    <a:pt x="1082675" y="1184037"/>
                  </a:cubicBezTo>
                  <a:cubicBezTo>
                    <a:pt x="970249" y="1278416"/>
                    <a:pt x="824932" y="1333500"/>
                    <a:pt x="666750" y="1333500"/>
                  </a:cubicBezTo>
                  <a:cubicBezTo>
                    <a:pt x="298514" y="1333500"/>
                    <a:pt x="0" y="1034986"/>
                    <a:pt x="0" y="666750"/>
                  </a:cubicBezTo>
                  <a:cubicBezTo>
                    <a:pt x="0" y="298514"/>
                    <a:pt x="298514" y="0"/>
                    <a:pt x="66675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</p:grpSp>
      <p:pic>
        <p:nvPicPr>
          <p:cNvPr id="75" name="Picture 3" descr="F:\PPT素材\32323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6891" y="2106708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4" descr="F:\PPT素材\3333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058" y="3356557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5" descr="F:\PPT素材\64433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179" y="3285437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6" descr="F:\PPT素材\954334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0814" y="2144600"/>
            <a:ext cx="454771" cy="45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组合 78"/>
          <p:cNvGrpSpPr/>
          <p:nvPr/>
        </p:nvGrpSpPr>
        <p:grpSpPr>
          <a:xfrm rot="10800000">
            <a:off x="2730039" y="2255169"/>
            <a:ext cx="525579" cy="371182"/>
            <a:chOff x="5758372" y="2313737"/>
            <a:chExt cx="525579" cy="371182"/>
          </a:xfrm>
          <a:solidFill>
            <a:srgbClr val="D20402"/>
          </a:solidFill>
        </p:grpSpPr>
        <p:sp>
          <p:nvSpPr>
            <p:cNvPr id="80" name="等腰三角形 79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  <p:sp>
          <p:nvSpPr>
            <p:cNvPr id="81" name="等腰三角形 80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rot="10800000">
            <a:off x="2765719" y="3360743"/>
            <a:ext cx="525579" cy="371182"/>
            <a:chOff x="5758372" y="2313737"/>
            <a:chExt cx="525579" cy="371182"/>
          </a:xfrm>
          <a:solidFill>
            <a:srgbClr val="D20402"/>
          </a:solidFill>
        </p:grpSpPr>
        <p:sp>
          <p:nvSpPr>
            <p:cNvPr id="83" name="等腰三角形 82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  <p:sp>
          <p:nvSpPr>
            <p:cNvPr id="84" name="等腰三角形 83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5860513" y="2187632"/>
            <a:ext cx="525579" cy="371182"/>
            <a:chOff x="5758372" y="2313737"/>
            <a:chExt cx="525579" cy="371182"/>
          </a:xfrm>
          <a:solidFill>
            <a:srgbClr val="D20402"/>
          </a:solidFill>
        </p:grpSpPr>
        <p:sp>
          <p:nvSpPr>
            <p:cNvPr id="86" name="等腰三角形 85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5896193" y="3293206"/>
            <a:ext cx="525579" cy="371182"/>
            <a:chOff x="5758372" y="2313737"/>
            <a:chExt cx="525579" cy="371182"/>
          </a:xfrm>
          <a:solidFill>
            <a:srgbClr val="D20402"/>
          </a:solidFill>
        </p:grpSpPr>
        <p:sp>
          <p:nvSpPr>
            <p:cNvPr id="89" name="等腰三角形 88"/>
            <p:cNvSpPr/>
            <p:nvPr/>
          </p:nvSpPr>
          <p:spPr>
            <a:xfrm rot="5400000">
              <a:off x="5732774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5938368" y="2339335"/>
              <a:ext cx="371182" cy="319985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D20402"/>
                </a:solidFill>
              </a:endParaRPr>
            </a:p>
          </p:txBody>
        </p:sp>
      </p:grpSp>
      <p:sp>
        <p:nvSpPr>
          <p:cNvPr id="91" name="TextBox 90"/>
          <p:cNvSpPr txBox="1"/>
          <p:nvPr/>
        </p:nvSpPr>
        <p:spPr>
          <a:xfrm>
            <a:off x="642429" y="2225604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42429" y="3306943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6464565" y="2144600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464565" y="3225939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8192985"/>
      </p:ext>
    </p:extLst>
  </p:cSld>
  <p:clrMapOvr>
    <a:masterClrMapping/>
  </p:clrMapOvr>
  <p:transition spd="slow" advTm="4301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91" grpId="0"/>
      <p:bldP spid="92" grpId="0"/>
      <p:bldP spid="93" grpId="0"/>
      <p:bldP spid="94" grpId="0"/>
      <p:bldP spid="3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备用模板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 flipV="1">
            <a:off x="3403509" y="2023267"/>
            <a:ext cx="12353" cy="195013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 flipH="1">
            <a:off x="2901859" y="3637671"/>
            <a:ext cx="1477899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 flipV="1">
            <a:off x="1815047" y="2599244"/>
            <a:ext cx="19050" cy="139130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椭圆 97"/>
          <p:cNvSpPr/>
          <p:nvPr/>
        </p:nvSpPr>
        <p:spPr>
          <a:xfrm>
            <a:off x="2607575" y="1998722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9" name="椭圆 98"/>
          <p:cNvSpPr/>
          <p:nvPr/>
        </p:nvSpPr>
        <p:spPr>
          <a:xfrm>
            <a:off x="2126878" y="2499196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椭圆 99"/>
          <p:cNvSpPr/>
          <p:nvPr/>
        </p:nvSpPr>
        <p:spPr>
          <a:xfrm>
            <a:off x="1533836" y="2122548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椭圆 100"/>
          <p:cNvSpPr/>
          <p:nvPr/>
        </p:nvSpPr>
        <p:spPr>
          <a:xfrm>
            <a:off x="3602095" y="2061288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椭圆 101"/>
          <p:cNvSpPr/>
          <p:nvPr/>
        </p:nvSpPr>
        <p:spPr>
          <a:xfrm>
            <a:off x="3125380" y="1542459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4075078" y="2588965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4" name="椭圆 103"/>
          <p:cNvSpPr/>
          <p:nvPr/>
        </p:nvSpPr>
        <p:spPr>
          <a:xfrm>
            <a:off x="3125380" y="2951816"/>
            <a:ext cx="600522" cy="60052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105" name="直接连接符 104"/>
          <p:cNvCxnSpPr/>
          <p:nvPr/>
        </p:nvCxnSpPr>
        <p:spPr>
          <a:xfrm flipV="1">
            <a:off x="4371791" y="3074399"/>
            <a:ext cx="3548" cy="560097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flipV="1">
            <a:off x="2907836" y="2480940"/>
            <a:ext cx="0" cy="1164393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 flipH="1">
            <a:off x="2427139" y="3263022"/>
            <a:ext cx="1477899" cy="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 flipV="1">
            <a:off x="3897071" y="2535744"/>
            <a:ext cx="0" cy="727280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2436291" y="2998332"/>
            <a:ext cx="3548" cy="266001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57"/>
          <p:cNvSpPr/>
          <p:nvPr/>
        </p:nvSpPr>
        <p:spPr>
          <a:xfrm>
            <a:off x="1522108" y="3904426"/>
            <a:ext cx="3153491" cy="435022"/>
          </a:xfrm>
          <a:prstGeom prst="rect">
            <a:avLst/>
          </a:prstGeom>
          <a:solidFill>
            <a:srgbClr val="D20402"/>
          </a:solidFill>
          <a:ln>
            <a:noFill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zh-CN">
              <a:solidFill>
                <a:srgbClr val="D20402"/>
              </a:solidFill>
              <a:cs typeface="Arial" charset="0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2324858" y="3973507"/>
            <a:ext cx="1415772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12" name="TextBox 111"/>
          <p:cNvSpPr txBox="1"/>
          <p:nvPr/>
        </p:nvSpPr>
        <p:spPr>
          <a:xfrm>
            <a:off x="3195397" y="2916211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A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3213227" y="1500689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B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4" name="TextBox 113"/>
          <p:cNvSpPr txBox="1"/>
          <p:nvPr/>
        </p:nvSpPr>
        <p:spPr>
          <a:xfrm>
            <a:off x="1592038" y="2083513"/>
            <a:ext cx="4315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C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209926" y="2475476"/>
            <a:ext cx="4683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D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6" name="TextBox 115"/>
          <p:cNvSpPr txBox="1"/>
          <p:nvPr/>
        </p:nvSpPr>
        <p:spPr>
          <a:xfrm>
            <a:off x="2685200" y="1958329"/>
            <a:ext cx="4106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E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3694849" y="2038383"/>
            <a:ext cx="3962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F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4134524" y="2537485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</a:rPr>
              <a:t>G</a:t>
            </a:r>
            <a:endParaRPr lang="zh-CN" altLang="en-US" sz="3600" dirty="0">
              <a:solidFill>
                <a:schemeClr val="bg1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5689380" y="2140628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0" name="TextBox 119"/>
          <p:cNvSpPr txBox="1"/>
          <p:nvPr/>
        </p:nvSpPr>
        <p:spPr>
          <a:xfrm>
            <a:off x="5689380" y="2934670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5689380" y="3728712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23" name="TextBox 122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91520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47">
        <p14:prism/>
      </p:transition>
    </mc:Choice>
    <mc:Fallback xmlns="">
      <p:transition spd="slow" advTm="504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000"/>
                            </p:stCondLst>
                            <p:childTnLst>
                              <p:par>
                                <p:cTn id="10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500"/>
                            </p:stCondLst>
                            <p:childTnLst>
                              <p:par>
                                <p:cTn id="1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10" grpId="0" animBg="1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报告结束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2873419" y="1819256"/>
            <a:ext cx="3389191" cy="1349829"/>
          </a:xfrm>
          <a:prstGeom prst="rect">
            <a:avLst/>
          </a:prstGeom>
          <a:solidFill>
            <a:srgbClr val="D20402"/>
          </a:solidFill>
          <a:ln>
            <a:noFill/>
          </a:ln>
          <a:effectLst>
            <a:outerShdw blurRad="50800" dist="38100" dir="2700000" algn="ctr" rotWithShape="0">
              <a:srgbClr val="000000">
                <a:alpha val="4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256767" y="2395692"/>
            <a:ext cx="2605414" cy="0"/>
          </a:xfrm>
          <a:prstGeom prst="line">
            <a:avLst/>
          </a:prstGeom>
          <a:ln w="9525">
            <a:solidFill>
              <a:schemeClr val="bg1"/>
            </a:solidFill>
          </a:ln>
          <a:effectLst>
            <a:outerShdw blurRad="88900" dist="12700" dir="5400000" algn="ctr" rotWithShape="0">
              <a:schemeClr val="tx1">
                <a:alpha val="8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3434404" y="1869720"/>
            <a:ext cx="2299027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Your  name 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610840" y="2508402"/>
            <a:ext cx="1922321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报告部门：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部</a:t>
            </a:r>
            <a:endParaRPr lang="en-US" altLang="zh-CN" sz="16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报告时间：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月</a:t>
            </a:r>
            <a:r>
              <a:rPr lang="en-US" altLang="zh-CN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日</a:t>
            </a:r>
            <a:endParaRPr lang="zh-CN" altLang="en-US" sz="16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244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5564">
        <p14:flythrough/>
      </p:transition>
    </mc:Choice>
    <mc:Fallback xmlns="">
      <p:transition spd="slow" advTm="556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6" grpId="0" animBg="1"/>
      <p:bldP spid="49" grpId="0"/>
      <p:bldP spid="50" grpId="0"/>
      <p:bldP spid="5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475" y="-238125"/>
            <a:ext cx="9886950" cy="561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/>
          <p:cNvSpPr/>
          <p:nvPr/>
        </p:nvSpPr>
        <p:spPr>
          <a:xfrm>
            <a:off x="2920601" y="2006810"/>
            <a:ext cx="6223399" cy="1178905"/>
          </a:xfrm>
          <a:prstGeom prst="rect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流程图: 手动操作 30"/>
          <p:cNvSpPr/>
          <p:nvPr/>
        </p:nvSpPr>
        <p:spPr>
          <a:xfrm rot="16200000" flipV="1">
            <a:off x="625796" y="2403911"/>
            <a:ext cx="1973943" cy="376723"/>
          </a:xfrm>
          <a:prstGeom prst="flowChartManualOperation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381" y="1996888"/>
            <a:ext cx="1422025" cy="117890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手动操作 36"/>
          <p:cNvSpPr/>
          <p:nvPr/>
        </p:nvSpPr>
        <p:spPr>
          <a:xfrm rot="16200000">
            <a:off x="1373586" y="2036202"/>
            <a:ext cx="1973945" cy="1120084"/>
          </a:xfrm>
          <a:prstGeom prst="flowChartManualOperation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threePt" dir="t"/>
            </a:scene3d>
          </a:bodyPr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845983" y="1821204"/>
            <a:ext cx="105990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  <a:latin typeface="Watford DB" pitchFamily="2" charset="0"/>
                <a:ea typeface="造字工房劲黑（非商用）常规体" pitchFamily="50" charset="-122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Watford DB" pitchFamily="2" charset="0"/>
              <a:ea typeface="造字工房劲黑（非商用）常规体" pitchFamily="50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79038" y="2104643"/>
            <a:ext cx="2941831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计划前言          情况概述</a:t>
            </a:r>
          </a:p>
          <a:p>
            <a:endParaRPr lang="en-US" altLang="zh-CN" sz="2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2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行业分析          数据统计</a:t>
            </a:r>
            <a:endParaRPr lang="zh-CN" altLang="en-US" sz="2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2063330"/>
      </p:ext>
    </p:extLst>
  </p:cSld>
  <p:clrMapOvr>
    <a:masterClrMapping/>
  </p:clrMapOvr>
  <p:transition spd="slow" advTm="4201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3" grpId="0" animBg="1"/>
      <p:bldP spid="37" grpId="0" animBg="1"/>
      <p:bldP spid="38" grpId="0"/>
      <p:bldP spid="39" grpId="0" build="allAtOnce"/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计划前言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5355183" y="1590994"/>
            <a:ext cx="1497425" cy="1005042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077595" y="1537654"/>
            <a:ext cx="3637752" cy="998783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Picture 2" descr="F:\PPT素材\图片素材\1517-1103021355546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603" y="1533846"/>
            <a:ext cx="1497425" cy="998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TextBox 47"/>
          <p:cNvSpPr txBox="1"/>
          <p:nvPr/>
        </p:nvSpPr>
        <p:spPr>
          <a:xfrm>
            <a:off x="1199715" y="1698629"/>
            <a:ext cx="339067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点击添加文字内容，内容简要详尽，言简意赅叙述内容概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要。点击</a:t>
            </a:r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添加文字内容，内容简要详尽，言简意赅叙述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内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容</a:t>
            </a:r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。点击</a:t>
            </a:r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添加文字内容，内容简要详尽，言简意赅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叙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述</a:t>
            </a:r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内容概要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389822" y="3138873"/>
            <a:ext cx="3637752" cy="998783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2421311" y="3182518"/>
            <a:ext cx="1447553" cy="1005042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4511942" y="3299848"/>
            <a:ext cx="3390672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点击添加文字内容，内容简要详尽，言简意赅叙述内容概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要。点击</a:t>
            </a:r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添加文字内容，内容简要详尽，言简意赅叙述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内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容</a:t>
            </a:r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概要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。点击</a:t>
            </a:r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添加文字内容，内容简要详尽，言简意赅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叙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述</a:t>
            </a:r>
            <a:r>
              <a:rPr lang="zh-CN" altLang="en-US" sz="1000" dirty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内容概要</a:t>
            </a:r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pic>
        <p:nvPicPr>
          <p:cNvPr id="69" name="Picture 3" descr="F:\PPT素材\图片素材\fd59a3a49c07c298969b4289c0_56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950" y="3131253"/>
            <a:ext cx="1440569" cy="99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/>
        </p:nvGrpSpPr>
        <p:grpSpPr>
          <a:xfrm>
            <a:off x="2345823" y="3113887"/>
            <a:ext cx="271462" cy="241468"/>
            <a:chOff x="5410200" y="1320856"/>
            <a:chExt cx="271462" cy="241468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5417343" y="1320856"/>
              <a:ext cx="0" cy="24146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5410200" y="1330380"/>
              <a:ext cx="27146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组合 89"/>
          <p:cNvGrpSpPr/>
          <p:nvPr/>
        </p:nvGrpSpPr>
        <p:grpSpPr>
          <a:xfrm>
            <a:off x="4734025" y="1668334"/>
            <a:ext cx="979896" cy="340942"/>
            <a:chOff x="5292315" y="1344983"/>
            <a:chExt cx="979896" cy="340942"/>
          </a:xfrm>
        </p:grpSpPr>
        <p:cxnSp>
          <p:nvCxnSpPr>
            <p:cNvPr id="91" name="直接连接符 90"/>
            <p:cNvCxnSpPr/>
            <p:nvPr/>
          </p:nvCxnSpPr>
          <p:spPr>
            <a:xfrm>
              <a:off x="5292315" y="1344983"/>
              <a:ext cx="422685" cy="0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接连接符 91"/>
            <p:cNvCxnSpPr/>
            <p:nvPr/>
          </p:nvCxnSpPr>
          <p:spPr>
            <a:xfrm>
              <a:off x="5713001" y="1344983"/>
              <a:ext cx="559210" cy="340942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 flipH="1">
            <a:off x="3378916" y="3208661"/>
            <a:ext cx="979896" cy="340942"/>
            <a:chOff x="5292315" y="1344983"/>
            <a:chExt cx="979896" cy="340942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5292315" y="1344983"/>
              <a:ext cx="422685" cy="0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5713001" y="1344983"/>
              <a:ext cx="559210" cy="340942"/>
            </a:xfrm>
            <a:prstGeom prst="line">
              <a:avLst/>
            </a:prstGeom>
            <a:ln>
              <a:solidFill>
                <a:srgbClr val="D2040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TextBox 101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8352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4010">
        <p14:doors dir="vert"/>
      </p:transition>
    </mc:Choice>
    <mc:Fallback xmlns="">
      <p:transition spd="slow" advTm="401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89" grpId="0" animBg="1"/>
      <p:bldP spid="46" grpId="0" animBg="1"/>
      <p:bldP spid="48" grpId="0"/>
      <p:bldP spid="55" grpId="0" animBg="1"/>
      <p:bldP spid="88" grpId="0" animBg="1"/>
      <p:bldP spid="68" grpId="0"/>
      <p:bldP spid="10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情况概述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112146" y="1415192"/>
            <a:ext cx="3246494" cy="9000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4441830" y="3682424"/>
            <a:ext cx="3637752" cy="9000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541010" y="2552661"/>
            <a:ext cx="3510631" cy="900000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Picture 3" descr="F:\PPT素材\5689486_142912225111_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1010" y="2552661"/>
            <a:ext cx="1505883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5" descr="F:\PPT素材\738517296229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146" y="1415192"/>
            <a:ext cx="1298078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F:\PPT素材\12316844_150013306151_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1830" y="3682424"/>
            <a:ext cx="1609811" cy="9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2526466" y="1547684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4184684" y="2663359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15001" y="3796738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点击添加文字内容内容简要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详尽，言简意赅叙述内容概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要。点击添加文字内容内容</a:t>
            </a:r>
            <a:endParaRPr lang="en-US" altLang="zh-CN" sz="10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简要详尽。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246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3523">
        <p14:warp dir="in"/>
      </p:transition>
    </mc:Choice>
    <mc:Fallback xmlns="">
      <p:transition spd="slow" advTm="35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2" grpId="0" animBg="1"/>
      <p:bldP spid="33" grpId="0" animBg="1"/>
      <p:bldP spid="34" grpId="0" animBg="1"/>
      <p:bldP spid="29" grpId="0"/>
      <p:bldP spid="30" grpId="0"/>
      <p:bldP spid="31" grpId="0"/>
      <p:bldP spid="3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行业分析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17" name="泪滴形 16"/>
          <p:cNvSpPr/>
          <p:nvPr/>
        </p:nvSpPr>
        <p:spPr>
          <a:xfrm>
            <a:off x="3020701" y="2892688"/>
            <a:ext cx="1398494" cy="1398494"/>
          </a:xfrm>
          <a:prstGeom prst="teardrop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18" name="泪滴形 17"/>
          <p:cNvSpPr/>
          <p:nvPr/>
        </p:nvSpPr>
        <p:spPr>
          <a:xfrm flipV="1">
            <a:off x="3276580" y="1675164"/>
            <a:ext cx="1142613" cy="1142613"/>
          </a:xfrm>
          <a:prstGeom prst="teardrop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19" name="泪滴形 18"/>
          <p:cNvSpPr/>
          <p:nvPr/>
        </p:nvSpPr>
        <p:spPr>
          <a:xfrm flipH="1" flipV="1">
            <a:off x="4492513" y="1419283"/>
            <a:ext cx="1398494" cy="1398494"/>
          </a:xfrm>
          <a:prstGeom prst="teardrop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732469" y="1537515"/>
            <a:ext cx="1020672" cy="102067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188096" y="3129318"/>
            <a:ext cx="1020672" cy="102067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407793" y="1781253"/>
            <a:ext cx="755417" cy="755417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23" name="泪滴形 22"/>
          <p:cNvSpPr/>
          <p:nvPr/>
        </p:nvSpPr>
        <p:spPr>
          <a:xfrm flipH="1">
            <a:off x="4492514" y="2892688"/>
            <a:ext cx="1398494" cy="1398494"/>
          </a:xfrm>
          <a:prstGeom prst="teardrop">
            <a:avLst/>
          </a:prstGeom>
          <a:solidFill>
            <a:srgbClr val="D2040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721711" y="3140706"/>
            <a:ext cx="1020672" cy="1020672"/>
          </a:xfrm>
          <a:prstGeom prst="ellips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80276" y="2003584"/>
            <a:ext cx="800219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文字标题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678679" y="1894921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45439" y="3501267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09693" y="3512542"/>
            <a:ext cx="1107996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添加文字标题</a:t>
            </a:r>
            <a:endParaRPr lang="zh-CN" altLang="en-US" sz="12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331738" y="3607380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331739" y="1749455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61901" y="3640669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61902" y="1782744"/>
            <a:ext cx="1980029" cy="553998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点击添加文字内容，内容简要详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尽，言简意赅叙述内容概要。点</a:t>
            </a:r>
            <a:endParaRPr lang="en-US" altLang="zh-CN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击添加文字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内容。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47" name="环形箭头 46"/>
          <p:cNvSpPr/>
          <p:nvPr/>
        </p:nvSpPr>
        <p:spPr>
          <a:xfrm>
            <a:off x="5624492" y="3013075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48" name="环形箭头 47"/>
          <p:cNvSpPr/>
          <p:nvPr/>
        </p:nvSpPr>
        <p:spPr>
          <a:xfrm flipV="1">
            <a:off x="5600510" y="1862647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49" name="环形箭头 48"/>
          <p:cNvSpPr/>
          <p:nvPr/>
        </p:nvSpPr>
        <p:spPr>
          <a:xfrm flipH="1">
            <a:off x="2341439" y="2974680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50" name="环形箭头 49"/>
          <p:cNvSpPr/>
          <p:nvPr/>
        </p:nvSpPr>
        <p:spPr>
          <a:xfrm flipH="1" flipV="1">
            <a:off x="2317457" y="1824252"/>
            <a:ext cx="1024980" cy="102498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D204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20402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0741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836">
        <p14:prism isContent="1" isInverted="1"/>
      </p:transition>
    </mc:Choice>
    <mc:Fallback xmlns="">
      <p:transition spd="slow" advTm="38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35" grpId="0"/>
      <p:bldP spid="36" grpId="0"/>
      <p:bldP spid="37" grpId="0"/>
      <p:bldP spid="38" grpId="0"/>
      <p:bldP spid="39" grpId="0"/>
      <p:bldP spid="40" grpId="0"/>
      <p:bldP spid="46" grpId="0"/>
      <p:bldP spid="47" grpId="0" animBg="1"/>
      <p:bldP spid="48" grpId="0" animBg="1"/>
      <p:bldP spid="49" grpId="0" animBg="1"/>
      <p:bldP spid="50" grpId="0" animBg="1"/>
      <p:bldP spid="5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行业分析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29" name="同心圆 28"/>
          <p:cNvSpPr/>
          <p:nvPr/>
        </p:nvSpPr>
        <p:spPr>
          <a:xfrm>
            <a:off x="6695571" y="1755598"/>
            <a:ext cx="1326945" cy="1326945"/>
          </a:xfrm>
          <a:prstGeom prst="donut">
            <a:avLst>
              <a:gd name="adj" fmla="val 453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同心圆 29"/>
          <p:cNvSpPr/>
          <p:nvPr/>
        </p:nvSpPr>
        <p:spPr>
          <a:xfrm>
            <a:off x="1179216" y="1755598"/>
            <a:ext cx="1326945" cy="1326945"/>
          </a:xfrm>
          <a:prstGeom prst="donut">
            <a:avLst>
              <a:gd name="adj" fmla="val 453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同心圆 30"/>
          <p:cNvSpPr/>
          <p:nvPr/>
        </p:nvSpPr>
        <p:spPr>
          <a:xfrm>
            <a:off x="3018001" y="1755598"/>
            <a:ext cx="1326945" cy="1326945"/>
          </a:xfrm>
          <a:prstGeom prst="donut">
            <a:avLst>
              <a:gd name="adj" fmla="val 453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同心圆 31"/>
          <p:cNvSpPr/>
          <p:nvPr/>
        </p:nvSpPr>
        <p:spPr>
          <a:xfrm>
            <a:off x="4856786" y="1755598"/>
            <a:ext cx="1326945" cy="1326945"/>
          </a:xfrm>
          <a:prstGeom prst="donut">
            <a:avLst>
              <a:gd name="adj" fmla="val 4534"/>
            </a:avLst>
          </a:prstGeom>
          <a:solidFill>
            <a:srgbClr val="FD5F5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饼形 11"/>
          <p:cNvSpPr/>
          <p:nvPr/>
        </p:nvSpPr>
        <p:spPr>
          <a:xfrm flipH="1">
            <a:off x="4858133" y="1756020"/>
            <a:ext cx="1326944" cy="1326549"/>
          </a:xfrm>
          <a:custGeom>
            <a:avLst/>
            <a:gdLst/>
            <a:ahLst/>
            <a:cxnLst/>
            <a:rect l="l" t="t" r="r" b="b"/>
            <a:pathLst>
              <a:path w="1475666" h="1475225">
                <a:moveTo>
                  <a:pt x="729096" y="0"/>
                </a:moveTo>
                <a:lnTo>
                  <a:pt x="729096" y="87283"/>
                </a:lnTo>
                <a:cubicBezTo>
                  <a:pt x="373585" y="91142"/>
                  <a:pt x="86843" y="380781"/>
                  <a:pt x="86843" y="737392"/>
                </a:cubicBezTo>
                <a:cubicBezTo>
                  <a:pt x="86843" y="1096924"/>
                  <a:pt x="378301" y="1388382"/>
                  <a:pt x="737833" y="1388382"/>
                </a:cubicBezTo>
                <a:cubicBezTo>
                  <a:pt x="1097365" y="1388382"/>
                  <a:pt x="1388823" y="1096924"/>
                  <a:pt x="1388823" y="737392"/>
                </a:cubicBezTo>
                <a:cubicBezTo>
                  <a:pt x="1388823" y="463479"/>
                  <a:pt x="1219652" y="229079"/>
                  <a:pt x="979688" y="133978"/>
                </a:cubicBezTo>
                <a:lnTo>
                  <a:pt x="1012985" y="53802"/>
                </a:lnTo>
                <a:cubicBezTo>
                  <a:pt x="1284399" y="161922"/>
                  <a:pt x="1475666" y="427321"/>
                  <a:pt x="1475666" y="737392"/>
                </a:cubicBezTo>
                <a:cubicBezTo>
                  <a:pt x="1475666" y="1144886"/>
                  <a:pt x="1145327" y="1475225"/>
                  <a:pt x="737833" y="1475225"/>
                </a:cubicBezTo>
                <a:cubicBezTo>
                  <a:pt x="330339" y="1475225"/>
                  <a:pt x="0" y="1144886"/>
                  <a:pt x="0" y="737392"/>
                </a:cubicBezTo>
                <a:cubicBezTo>
                  <a:pt x="0" y="332816"/>
                  <a:pt x="325625" y="4294"/>
                  <a:pt x="729096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34" name="饼形 13"/>
          <p:cNvSpPr/>
          <p:nvPr/>
        </p:nvSpPr>
        <p:spPr>
          <a:xfrm flipH="1">
            <a:off x="3018000" y="1756020"/>
            <a:ext cx="1326946" cy="1326523"/>
          </a:xfrm>
          <a:custGeom>
            <a:avLst/>
            <a:gdLst/>
            <a:ahLst/>
            <a:cxnLst/>
            <a:rect l="l" t="t" r="r" b="b"/>
            <a:pathLst>
              <a:path w="1475666" h="1475196">
                <a:moveTo>
                  <a:pt x="728532" y="0"/>
                </a:moveTo>
                <a:lnTo>
                  <a:pt x="728532" y="87311"/>
                </a:lnTo>
                <a:cubicBezTo>
                  <a:pt x="373281" y="91420"/>
                  <a:pt x="86843" y="380941"/>
                  <a:pt x="86843" y="737363"/>
                </a:cubicBezTo>
                <a:cubicBezTo>
                  <a:pt x="86843" y="1096895"/>
                  <a:pt x="378301" y="1388353"/>
                  <a:pt x="737833" y="1388353"/>
                </a:cubicBezTo>
                <a:cubicBezTo>
                  <a:pt x="1097365" y="1388353"/>
                  <a:pt x="1388823" y="1096895"/>
                  <a:pt x="1388823" y="737363"/>
                </a:cubicBezTo>
                <a:lnTo>
                  <a:pt x="1388654" y="735682"/>
                </a:lnTo>
                <a:lnTo>
                  <a:pt x="1475581" y="735682"/>
                </a:lnTo>
                <a:cubicBezTo>
                  <a:pt x="1475665" y="736242"/>
                  <a:pt x="1475666" y="736803"/>
                  <a:pt x="1475666" y="737363"/>
                </a:cubicBezTo>
                <a:cubicBezTo>
                  <a:pt x="1475666" y="1144857"/>
                  <a:pt x="1145327" y="1475196"/>
                  <a:pt x="737833" y="1475196"/>
                </a:cubicBezTo>
                <a:cubicBezTo>
                  <a:pt x="330339" y="1475196"/>
                  <a:pt x="0" y="1144857"/>
                  <a:pt x="0" y="737363"/>
                </a:cubicBezTo>
                <a:cubicBezTo>
                  <a:pt x="0" y="332976"/>
                  <a:pt x="325322" y="4571"/>
                  <a:pt x="72853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饼形 12"/>
          <p:cNvSpPr/>
          <p:nvPr/>
        </p:nvSpPr>
        <p:spPr>
          <a:xfrm flipH="1">
            <a:off x="6695570" y="1755598"/>
            <a:ext cx="1326945" cy="1326830"/>
          </a:xfrm>
          <a:custGeom>
            <a:avLst/>
            <a:gdLst/>
            <a:ahLst/>
            <a:cxnLst/>
            <a:rect l="l" t="t" r="r" b="b"/>
            <a:pathLst>
              <a:path w="1475666" h="1475537">
                <a:moveTo>
                  <a:pt x="735279" y="0"/>
                </a:moveTo>
                <a:lnTo>
                  <a:pt x="735279" y="86972"/>
                </a:lnTo>
                <a:cubicBezTo>
                  <a:pt x="376921" y="88096"/>
                  <a:pt x="86843" y="379024"/>
                  <a:pt x="86843" y="737704"/>
                </a:cubicBezTo>
                <a:cubicBezTo>
                  <a:pt x="86843" y="1097236"/>
                  <a:pt x="378301" y="1388694"/>
                  <a:pt x="737833" y="1388694"/>
                </a:cubicBezTo>
                <a:cubicBezTo>
                  <a:pt x="1097365" y="1388694"/>
                  <a:pt x="1388823" y="1097236"/>
                  <a:pt x="1388823" y="737704"/>
                </a:cubicBezTo>
                <a:cubicBezTo>
                  <a:pt x="1388823" y="680887"/>
                  <a:pt x="1381544" y="625771"/>
                  <a:pt x="1365464" y="573862"/>
                </a:cubicBezTo>
                <a:lnTo>
                  <a:pt x="1448299" y="549133"/>
                </a:lnTo>
                <a:cubicBezTo>
                  <a:pt x="1467145" y="608797"/>
                  <a:pt x="1475666" y="672256"/>
                  <a:pt x="1475666" y="737704"/>
                </a:cubicBezTo>
                <a:cubicBezTo>
                  <a:pt x="1475666" y="1145198"/>
                  <a:pt x="1145327" y="1475537"/>
                  <a:pt x="737833" y="1475537"/>
                </a:cubicBezTo>
                <a:cubicBezTo>
                  <a:pt x="330339" y="1475537"/>
                  <a:pt x="0" y="1145198"/>
                  <a:pt x="0" y="737704"/>
                </a:cubicBezTo>
                <a:cubicBezTo>
                  <a:pt x="0" y="331062"/>
                  <a:pt x="328959" y="1253"/>
                  <a:pt x="735279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2" name="同心圆 26"/>
          <p:cNvSpPr/>
          <p:nvPr/>
        </p:nvSpPr>
        <p:spPr>
          <a:xfrm flipH="1">
            <a:off x="1347827" y="1755856"/>
            <a:ext cx="1158334" cy="1326687"/>
          </a:xfrm>
          <a:custGeom>
            <a:avLst/>
            <a:gdLst/>
            <a:ahLst/>
            <a:cxnLst/>
            <a:rect l="l" t="t" r="r" b="b"/>
            <a:pathLst>
              <a:path w="1288156" h="1475378">
                <a:moveTo>
                  <a:pt x="732132" y="0"/>
                </a:moveTo>
                <a:lnTo>
                  <a:pt x="732132" y="87130"/>
                </a:lnTo>
                <a:cubicBezTo>
                  <a:pt x="375223" y="89644"/>
                  <a:pt x="86843" y="379917"/>
                  <a:pt x="86843" y="737545"/>
                </a:cubicBezTo>
                <a:cubicBezTo>
                  <a:pt x="86843" y="1097077"/>
                  <a:pt x="378301" y="1388535"/>
                  <a:pt x="737833" y="1388535"/>
                </a:cubicBezTo>
                <a:cubicBezTo>
                  <a:pt x="931636" y="1388535"/>
                  <a:pt x="1105659" y="1303847"/>
                  <a:pt x="1222994" y="1167757"/>
                </a:cubicBezTo>
                <a:lnTo>
                  <a:pt x="1288156" y="1224613"/>
                </a:lnTo>
                <a:cubicBezTo>
                  <a:pt x="1155176" y="1379174"/>
                  <a:pt x="957739" y="1475378"/>
                  <a:pt x="737833" y="1475378"/>
                </a:cubicBezTo>
                <a:cubicBezTo>
                  <a:pt x="330339" y="1475378"/>
                  <a:pt x="0" y="1145039"/>
                  <a:pt x="0" y="737545"/>
                </a:cubicBezTo>
                <a:cubicBezTo>
                  <a:pt x="0" y="331954"/>
                  <a:pt x="327261" y="2799"/>
                  <a:pt x="732132" y="0"/>
                </a:cubicBezTo>
                <a:close/>
              </a:path>
            </a:pathLst>
          </a:cu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4605147" y="1571238"/>
            <a:ext cx="0" cy="2429372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2752791" y="1558268"/>
            <a:ext cx="0" cy="2442342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V="1">
            <a:off x="6507415" y="1587604"/>
            <a:ext cx="0" cy="2413006"/>
          </a:xfrm>
          <a:prstGeom prst="line">
            <a:avLst/>
          </a:prstGeom>
          <a:ln w="15875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310310" y="2414626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  <a:latin typeface="GulimChe" pitchFamily="49" charset="-127"/>
                <a:ea typeface="GulimChe" pitchFamily="49" charset="-127"/>
              </a:rPr>
              <a:t>75%</a:t>
            </a:r>
            <a:endParaRPr lang="zh-CN" altLang="en-US" sz="2800" dirty="0">
              <a:solidFill>
                <a:srgbClr val="D20402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471525" y="2419013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  <a:latin typeface="GulimChe" pitchFamily="49" charset="-127"/>
                <a:ea typeface="GulimChe" pitchFamily="49" charset="-127"/>
              </a:rPr>
              <a:t>64%</a:t>
            </a:r>
            <a:endParaRPr lang="zh-CN" altLang="en-US" sz="2800" dirty="0">
              <a:solidFill>
                <a:srgbClr val="D20402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159967" y="2406692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  <a:latin typeface="GulimChe" pitchFamily="49" charset="-127"/>
                <a:ea typeface="GulimChe" pitchFamily="49" charset="-127"/>
              </a:rPr>
              <a:t>90%</a:t>
            </a:r>
            <a:endParaRPr lang="zh-CN" altLang="en-US" sz="2800" dirty="0">
              <a:solidFill>
                <a:srgbClr val="D20402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7006929" y="2388903"/>
            <a:ext cx="7232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20402"/>
                </a:solidFill>
                <a:latin typeface="GulimChe" pitchFamily="49" charset="-127"/>
                <a:ea typeface="GulimChe" pitchFamily="49" charset="-127"/>
              </a:rPr>
              <a:t>78%</a:t>
            </a:r>
            <a:endParaRPr lang="zh-CN" altLang="en-US" sz="2800" dirty="0">
              <a:solidFill>
                <a:srgbClr val="D20402"/>
              </a:solidFill>
              <a:latin typeface="GulimChe" pitchFamily="49" charset="-127"/>
              <a:ea typeface="GulimChe" pitchFamily="49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291950" y="3254624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183270" y="3244940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001679" y="3222482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848314" y="3237447"/>
            <a:ext cx="1082348" cy="707886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容，内容简要详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尽，言简意赅叙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述内容概要。</a:t>
            </a:r>
            <a:endParaRPr lang="zh-CN" altLang="en-US" sz="1000" dirty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64" name="等腰三角形 63"/>
          <p:cNvSpPr/>
          <p:nvPr/>
        </p:nvSpPr>
        <p:spPr>
          <a:xfrm>
            <a:off x="1686521" y="2106384"/>
            <a:ext cx="316673" cy="272994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等腰三角形 64"/>
          <p:cNvSpPr/>
          <p:nvPr/>
        </p:nvSpPr>
        <p:spPr>
          <a:xfrm>
            <a:off x="3513610" y="2095528"/>
            <a:ext cx="316673" cy="272994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等腰三角形 65"/>
          <p:cNvSpPr/>
          <p:nvPr/>
        </p:nvSpPr>
        <p:spPr>
          <a:xfrm>
            <a:off x="5361921" y="2084187"/>
            <a:ext cx="316673" cy="272994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等腰三角形 66"/>
          <p:cNvSpPr/>
          <p:nvPr/>
        </p:nvSpPr>
        <p:spPr>
          <a:xfrm flipV="1">
            <a:off x="7200705" y="2095528"/>
            <a:ext cx="316673" cy="272994"/>
          </a:xfrm>
          <a:prstGeom prst="triangle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6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9339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281">
        <p14:prism/>
      </p:transition>
    </mc:Choice>
    <mc:Fallback xmlns="">
      <p:transition spd="slow" advTm="428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500"/>
                            </p:stCondLst>
                            <p:childTnLst>
                              <p:par>
                                <p:cTn id="7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51" grpId="0" animBg="1"/>
      <p:bldP spid="52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5" grpId="0" animBg="1"/>
      <p:bldP spid="66" grpId="0" animBg="1"/>
      <p:bldP spid="67" grpId="0" animBg="1"/>
      <p:bldP spid="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F:\0PPT素材\背景及图片\图片333433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-9525"/>
            <a:ext cx="9163050" cy="516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1" name="组合 40"/>
          <p:cNvGrpSpPr/>
          <p:nvPr/>
        </p:nvGrpSpPr>
        <p:grpSpPr>
          <a:xfrm>
            <a:off x="0" y="0"/>
            <a:ext cx="9144000" cy="859044"/>
            <a:chOff x="0" y="1146629"/>
            <a:chExt cx="9144000" cy="859044"/>
          </a:xfrm>
        </p:grpSpPr>
        <p:pic>
          <p:nvPicPr>
            <p:cNvPr id="42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46629"/>
              <a:ext cx="9144000" cy="7580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3" name="Picture 4" descr="F:\0PPT素材\图片333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0" y="1959953"/>
              <a:ext cx="9144000" cy="457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4" name="Picture 2" descr="F:\PPT素材\003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531" y="106112"/>
            <a:ext cx="507273" cy="50727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887279" y="188223"/>
            <a:ext cx="1620957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行业分析</a:t>
            </a:r>
            <a:endParaRPr lang="zh-CN" altLang="en-US" sz="28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26128" y="2799692"/>
            <a:ext cx="1506368" cy="144016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4826128" y="2799691"/>
            <a:ext cx="1506368" cy="43266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56403" y="2799693"/>
            <a:ext cx="1506368" cy="144016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矩形 37"/>
          <p:cNvSpPr/>
          <p:nvPr/>
        </p:nvSpPr>
        <p:spPr>
          <a:xfrm>
            <a:off x="756403" y="2799692"/>
            <a:ext cx="1506368" cy="43266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6868025" y="1719506"/>
            <a:ext cx="1506368" cy="144016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 39"/>
          <p:cNvSpPr/>
          <p:nvPr/>
        </p:nvSpPr>
        <p:spPr>
          <a:xfrm>
            <a:off x="6868025" y="1719505"/>
            <a:ext cx="1506368" cy="43266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2798300" y="1719507"/>
            <a:ext cx="1506368" cy="1440160"/>
          </a:xfrm>
          <a:prstGeom prst="rect">
            <a:avLst/>
          </a:prstGeom>
          <a:solidFill>
            <a:schemeClr val="bg1">
              <a:alpha val="5000"/>
            </a:schemeClr>
          </a:solidFill>
          <a:ln w="19050">
            <a:solidFill>
              <a:srgbClr val="D204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矩形 46"/>
          <p:cNvSpPr/>
          <p:nvPr/>
        </p:nvSpPr>
        <p:spPr>
          <a:xfrm>
            <a:off x="2798300" y="1719506"/>
            <a:ext cx="1506368" cy="432665"/>
          </a:xfrm>
          <a:prstGeom prst="rect">
            <a:avLst/>
          </a:prstGeom>
          <a:solidFill>
            <a:srgbClr val="D20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肘形连接符 47"/>
          <p:cNvCxnSpPr>
            <a:stCxn id="37" idx="3"/>
            <a:endCxn id="46" idx="1"/>
          </p:cNvCxnSpPr>
          <p:nvPr/>
        </p:nvCxnSpPr>
        <p:spPr>
          <a:xfrm flipV="1">
            <a:off x="2262771" y="2439587"/>
            <a:ext cx="535529" cy="1080186"/>
          </a:xfrm>
          <a:prstGeom prst="bentConnector3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46" idx="3"/>
            <a:endCxn id="35" idx="1"/>
          </p:cNvCxnSpPr>
          <p:nvPr/>
        </p:nvCxnSpPr>
        <p:spPr>
          <a:xfrm>
            <a:off x="4304668" y="2439587"/>
            <a:ext cx="521460" cy="1080185"/>
          </a:xfrm>
          <a:prstGeom prst="bentConnector3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/>
          <p:cNvCxnSpPr>
            <a:stCxn id="35" idx="3"/>
            <a:endCxn id="39" idx="1"/>
          </p:cNvCxnSpPr>
          <p:nvPr/>
        </p:nvCxnSpPr>
        <p:spPr>
          <a:xfrm flipV="1">
            <a:off x="6332496" y="2439586"/>
            <a:ext cx="535529" cy="1080186"/>
          </a:xfrm>
          <a:prstGeom prst="bentConnector3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1070358" y="282404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2012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112778" y="174764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2013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127906" y="2824041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2014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169803" y="1747640"/>
            <a:ext cx="9028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Watford DB" pitchFamily="2" charset="0"/>
                <a:ea typeface="Adobe Gothic Std B" pitchFamily="34" charset="-128"/>
              </a:rPr>
              <a:t>2016</a:t>
            </a:r>
            <a:endParaRPr lang="zh-CN" altLang="en-US" dirty="0">
              <a:solidFill>
                <a:schemeClr val="bg1"/>
              </a:solidFill>
              <a:latin typeface="Watford DB" pitchFamily="2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7265" y="331380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添加文字内容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，内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</a:t>
            </a:r>
            <a:r>
              <a:rPr lang="zh-CN" altLang="en-US" sz="1000" dirty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详尽，</a:t>
            </a:r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言简意赅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864777" y="332333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830783" y="2240518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901637" y="2250043"/>
            <a:ext cx="146706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点击添加文字内容，内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容简要详尽，言简意赅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叙述内容概要。点击添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加文字内容，内容简要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000" dirty="0" smtClean="0">
                <a:solidFill>
                  <a:srgbClr val="D20402"/>
                </a:solidFill>
                <a:latin typeface="方正兰亭细黑_GBK" pitchFamily="2" charset="-122"/>
                <a:ea typeface="方正兰亭细黑_GBK" pitchFamily="2" charset="-122"/>
              </a:rPr>
              <a:t>详尽。</a:t>
            </a:r>
            <a:endParaRPr lang="en-US" altLang="zh-CN" sz="1000" dirty="0" smtClean="0">
              <a:solidFill>
                <a:srgbClr val="D20402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-28575" y="3523825"/>
            <a:ext cx="786172" cy="0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374393" y="2443076"/>
            <a:ext cx="786172" cy="0"/>
          </a:xfrm>
          <a:prstGeom prst="line">
            <a:avLst/>
          </a:prstGeom>
          <a:ln w="19050">
            <a:solidFill>
              <a:srgbClr val="D2040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9606223" y="6204189"/>
            <a:ext cx="15840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0.5 </a:t>
            </a:r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秒延迟符，无</a:t>
            </a:r>
            <a:endParaRPr lang="en-US" altLang="zh-CN" sz="1400" dirty="0" smtClean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  <a:p>
            <a:r>
              <a:rPr lang="zh-CN" altLang="en-US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意义，可删除</a:t>
            </a:r>
            <a:r>
              <a:rPr lang="en-US" altLang="zh-CN" sz="1400" dirty="0" smtClean="0">
                <a:solidFill>
                  <a:schemeClr val="bg1"/>
                </a:solidFill>
                <a:latin typeface="方正兰亭细黑_GBK" pitchFamily="2" charset="-122"/>
                <a:ea typeface="方正兰亭细黑_GBK" pitchFamily="2" charset="-122"/>
              </a:rPr>
              <a:t>.</a:t>
            </a:r>
            <a:endParaRPr lang="zh-CN" altLang="en-US" sz="1400" dirty="0">
              <a:solidFill>
                <a:schemeClr val="bg1"/>
              </a:solidFill>
              <a:latin typeface="方正兰亭细黑_GBK" pitchFamily="2" charset="-122"/>
              <a:ea typeface="方正兰亭细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028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8933">
        <p:fade/>
      </p:transition>
    </mc:Choice>
    <mc:Fallback xmlns="">
      <p:transition spd="med" advTm="893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6" grpId="0" animBg="1"/>
      <p:bldP spid="47" grpId="0" animBg="1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1111111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0.9|0.8|1|0.8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2537</Words>
  <Application>Microsoft Office PowerPoint</Application>
  <PresentationFormat>全屏显示(16:9)</PresentationFormat>
  <Paragraphs>582</Paragraphs>
  <Slides>39</Slides>
  <Notes>38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5" baseType="lpstr">
      <vt:lpstr>Arial</vt:lpstr>
      <vt:lpstr>宋体</vt:lpstr>
      <vt:lpstr>造字工房劲黑（非商用）常规体</vt:lpstr>
      <vt:lpstr>方正兰亭粗黑_GBK</vt:lpstr>
      <vt:lpstr>GulimChe</vt:lpstr>
      <vt:lpstr>Watford DB</vt:lpstr>
      <vt:lpstr>微软雅黑</vt:lpstr>
      <vt:lpstr>ITC Avant Garde Pro Md</vt:lpstr>
      <vt:lpstr>方正兰亭细黑_GBK</vt:lpstr>
      <vt:lpstr>Xcelsion</vt:lpstr>
      <vt:lpstr>Gulim</vt:lpstr>
      <vt:lpstr>Calibri</vt:lpstr>
      <vt:lpstr>方正启笛简体</vt:lpstr>
      <vt:lpstr>方正兰亭黑简体</vt:lpstr>
      <vt:lpstr>Adobe Gothic Std B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www.microsoft.com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25</cp:revision>
  <dcterms:created xsi:type="dcterms:W3CDTF">2015-01-15T11:23:16Z</dcterms:created>
  <dcterms:modified xsi:type="dcterms:W3CDTF">2016-07-22T08:42:01Z</dcterms:modified>
  <cp:category>https://cyppt.taobao.com/</cp:category>
</cp:coreProperties>
</file>