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fntdata" ContentType="application/x-fontdata"/>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charts/chart1.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72" r:id="rId12"/>
    <p:sldId id="266" r:id="rId13"/>
    <p:sldId id="267" r:id="rId14"/>
    <p:sldId id="268" r:id="rId15"/>
    <p:sldId id="269" r:id="rId16"/>
    <p:sldId id="270" r:id="rId17"/>
    <p:sldId id="271" r:id="rId18"/>
    <p:sldId id="273" r:id="rId19"/>
    <p:sldId id="274" r:id="rId20"/>
    <p:sldId id="275" r:id="rId21"/>
    <p:sldId id="277" r:id="rId22"/>
    <p:sldId id="276" r:id="rId23"/>
    <p:sldId id="278" r:id="rId24"/>
    <p:sldId id="279" r:id="rId25"/>
    <p:sldId id="280" r:id="rId26"/>
    <p:sldId id="281" r:id="rId27"/>
    <p:sldId id="284" r:id="rId28"/>
    <p:sldId id="282" r:id="rId29"/>
    <p:sldId id="285" r:id="rId30"/>
    <p:sldId id="286" r:id="rId31"/>
    <p:sldId id="283" r:id="rId32"/>
    <p:sldId id="287" r:id="rId33"/>
    <p:sldId id="288" r:id="rId34"/>
    <p:sldId id="291" r:id="rId35"/>
    <p:sldId id="289" r:id="rId36"/>
    <p:sldId id="290" r:id="rId37"/>
    <p:sldId id="292" r:id="rId38"/>
    <p:sldId id="293" r:id="rId39"/>
    <p:sldId id="294" r:id="rId40"/>
  </p:sldIdLst>
  <p:sldSz cx="12190413" cy="6858000"/>
  <p:notesSz cx="6858000" cy="9144000"/>
  <p:embeddedFontLst>
    <p:embeddedFont>
      <p:font typeface="Bebas" panose="02010600030101010101"/>
      <p:regular r:id="rId41"/>
    </p:embeddedFont>
    <p:embeddedFont>
      <p:font typeface="Gulim" panose="020B0604020202020204" charset="-127"/>
      <p:regular r:id="rId42"/>
    </p:embeddedFont>
    <p:embeddedFont>
      <p:font typeface="Arial Rounded MT Bold" panose="020F0704030504030204" pitchFamily="34" charset="0"/>
      <p:regular r:id="rId43"/>
    </p:embeddedFont>
    <p:embeddedFont>
      <p:font typeface="UKIJ Qolyazma" panose="020B0604020202020204" charset="0"/>
      <p:regular r:id="rId44"/>
    </p:embeddedFont>
    <p:embeddedFont>
      <p:font typeface="微软雅黑" panose="020B0503020204020204" pitchFamily="34" charset="-122"/>
      <p:regular r:id="rId45"/>
      <p:bold r:id="rId46"/>
    </p:embeddedFont>
    <p:embeddedFont>
      <p:font typeface="Verdana" panose="020B0604030504040204" pitchFamily="34" charset="0"/>
      <p:regular r:id="rId47"/>
      <p:bold r:id="rId48"/>
      <p:italic r:id="rId49"/>
      <p:boldItalic r:id="rId50"/>
    </p:embeddedFont>
    <p:embeddedFont>
      <p:font typeface="黑体" panose="02010609060101010101" pitchFamily="49" charset="-122"/>
      <p:regular r:id="rId51"/>
    </p:embeddedFont>
    <p:embeddedFont>
      <p:font typeface="Calibri" panose="020F0502020204030204" pitchFamily="34" charset="0"/>
      <p:regular r:id="rId52"/>
      <p:bold r:id="rId53"/>
      <p:italic r:id="rId54"/>
      <p:boldItalic r:id="rId55"/>
    </p:embeddedFont>
    <p:embeddedFont>
      <p:font typeface="Impact" panose="020B0806030902050204" pitchFamily="34" charset="0"/>
      <p:regular r:id="rId56"/>
    </p:embeddedFont>
    <p:embeddedFont>
      <p:font typeface="华文黑体" panose="02010600030101010101" charset="-122"/>
      <p:regular r:id="rId57"/>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B8294"/>
    <a:srgbClr val="2A3440"/>
    <a:srgbClr val="161D25"/>
    <a:srgbClr val="00ACF1"/>
    <a:srgbClr val="E9EEF4"/>
    <a:srgbClr val="81DEFF"/>
    <a:srgbClr val="47C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748" autoAdjust="0"/>
    <p:restoredTop sz="94660"/>
  </p:normalViewPr>
  <p:slideViewPr>
    <p:cSldViewPr>
      <p:cViewPr varScale="1">
        <p:scale>
          <a:sx n="99" d="100"/>
          <a:sy n="99" d="100"/>
        </p:scale>
        <p:origin x="-1014" y="-84"/>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2.fntdata"/><Relationship Id="rId47" Type="http://schemas.openxmlformats.org/officeDocument/2006/relationships/font" Target="fonts/font7.fntdata"/><Relationship Id="rId50" Type="http://schemas.openxmlformats.org/officeDocument/2006/relationships/font" Target="fonts/font10.fntdata"/><Relationship Id="rId55" Type="http://schemas.openxmlformats.org/officeDocument/2006/relationships/font" Target="fonts/font15.fnt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1.fntdata"/><Relationship Id="rId54" Type="http://schemas.openxmlformats.org/officeDocument/2006/relationships/font" Target="fonts/font14.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font" Target="fonts/font5.fntdata"/><Relationship Id="rId53" Type="http://schemas.openxmlformats.org/officeDocument/2006/relationships/font" Target="fonts/font13.fntdata"/><Relationship Id="rId58"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9.fntdata"/><Relationship Id="rId57" Type="http://schemas.openxmlformats.org/officeDocument/2006/relationships/font" Target="fonts/font17.fntdata"/><Relationship Id="rId61"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4.fntdata"/><Relationship Id="rId52" Type="http://schemas.openxmlformats.org/officeDocument/2006/relationships/font" Target="fonts/font12.fntdata"/><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3.fntdata"/><Relationship Id="rId48" Type="http://schemas.openxmlformats.org/officeDocument/2006/relationships/font" Target="fonts/font8.fntdata"/><Relationship Id="rId56" Type="http://schemas.openxmlformats.org/officeDocument/2006/relationships/font" Target="fonts/font16.fntdata"/><Relationship Id="rId8" Type="http://schemas.openxmlformats.org/officeDocument/2006/relationships/slide" Target="slides/slide7.xml"/><Relationship Id="rId51" Type="http://schemas.openxmlformats.org/officeDocument/2006/relationships/font" Target="fonts/font11.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6.fntdata"/><Relationship Id="rId59"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rgbClr val="161D25"/>
              </a:solidFill>
            </c:spPr>
          </c:dPt>
          <c:dPt>
            <c:idx val="1"/>
            <c:bubble3D val="0"/>
            <c:spPr>
              <a:solidFill>
                <a:srgbClr val="7B8294"/>
              </a:solidFill>
            </c:spPr>
          </c:dPt>
          <c:dPt>
            <c:idx val="2"/>
            <c:bubble3D val="0"/>
            <c:spPr>
              <a:solidFill>
                <a:srgbClr val="00ACF1"/>
              </a:solidFill>
            </c:spPr>
          </c:dPt>
          <c:dPt>
            <c:idx val="3"/>
            <c:bubble3D val="0"/>
            <c:spPr>
              <a:solidFill>
                <a:schemeClr val="bg1">
                  <a:lumMod val="75000"/>
                </a:schemeClr>
              </a:solidFill>
            </c:spPr>
          </c:dPt>
          <c:dLbls>
            <c:txPr>
              <a:bodyPr/>
              <a:lstStyle/>
              <a:p>
                <a:pPr>
                  <a:defRPr>
                    <a:solidFill>
                      <a:schemeClr val="bg1"/>
                    </a:solidFill>
                  </a:defRPr>
                </a:pPr>
                <a:endParaRPr lang="zh-CN"/>
              </a:p>
            </c:txPr>
            <c:showLegendKey val="0"/>
            <c:showVal val="1"/>
            <c:showCatName val="1"/>
            <c:showSerName val="0"/>
            <c:showPercent val="0"/>
            <c:showBubbleSize val="0"/>
            <c:separator> </c:separator>
            <c:showLeaderLines val="1"/>
          </c:dLbls>
          <c:cat>
            <c:numRef>
              <c:f>Sheet1!$A$2:$A$5</c:f>
              <c:numCache>
                <c:formatCode>General</c:formatCode>
                <c:ptCount val="4"/>
              </c:numCache>
            </c:numRef>
          </c:cat>
          <c:val>
            <c:numRef>
              <c:f>Sheet1!$B$2:$B$5</c:f>
              <c:numCache>
                <c:formatCode>General</c:formatCode>
                <c:ptCount val="4"/>
                <c:pt idx="0">
                  <c:v>60</c:v>
                </c:pt>
                <c:pt idx="1">
                  <c:v>20</c:v>
                </c:pt>
                <c:pt idx="2">
                  <c:v>12</c:v>
                </c:pt>
                <c:pt idx="3">
                  <c:v>8</c:v>
                </c:pt>
              </c:numCache>
            </c:numRef>
          </c:val>
        </c:ser>
        <c:dLbls>
          <c:showLegendKey val="0"/>
          <c:showVal val="1"/>
          <c:showCatName val="1"/>
          <c:showSerName val="0"/>
          <c:showPercent val="0"/>
          <c:showBubbleSize val="0"/>
          <c:showLeaderLines val="1"/>
        </c:dLbls>
        <c:firstSliceAng val="0"/>
        <c:holeSize val="75"/>
      </c:doughnutChart>
    </c:plotArea>
    <c:plotVisOnly val="1"/>
    <c:dispBlanksAs val="gap"/>
    <c:showDLblsOverMax val="0"/>
  </c:chart>
  <c:txPr>
    <a:bodyPr/>
    <a:lstStyle/>
    <a:p>
      <a:pPr>
        <a:defRPr sz="1800"/>
      </a:pPr>
      <a:endParaRPr lang="zh-CN"/>
    </a:p>
  </c:txPr>
  <c:externalData r:id="rId1">
    <c:autoUpdate val="0"/>
  </c:externalData>
</c:chartSpac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426"/>
            <a:ext cx="10361851"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562" y="3886200"/>
            <a:ext cx="8533289"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2016/7/22 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2016/7/22 Friday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2016/7/22 Friday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113" y="273051"/>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521" y="1435101"/>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2016/7/22 Friday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406" y="612775"/>
            <a:ext cx="731424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2016/7/22 Friday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2016/7/22 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8049" y="274639"/>
            <a:ext cx="2742843"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521" y="274639"/>
            <a:ext cx="8025355"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2016/7/22 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矩形 1"/>
          <p:cNvSpPr/>
          <p:nvPr userDrawn="1"/>
        </p:nvSpPr>
        <p:spPr>
          <a:xfrm>
            <a:off x="1" y="0"/>
            <a:ext cx="12190412" cy="6858000"/>
          </a:xfrm>
          <a:prstGeom prst="rect">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第一节">
    <p:spTree>
      <p:nvGrpSpPr>
        <p:cNvPr id="1" name=""/>
        <p:cNvGrpSpPr/>
        <p:nvPr/>
      </p:nvGrpSpPr>
      <p:grpSpPr>
        <a:xfrm>
          <a:off x="0" y="0"/>
          <a:ext cx="0" cy="0"/>
          <a:chOff x="0" y="0"/>
          <a:chExt cx="0" cy="0"/>
        </a:xfrm>
      </p:grpSpPr>
      <p:sp>
        <p:nvSpPr>
          <p:cNvPr id="31" name="矩形 30"/>
          <p:cNvSpPr/>
          <p:nvPr userDrawn="1"/>
        </p:nvSpPr>
        <p:spPr>
          <a:xfrm>
            <a:off x="1" y="0"/>
            <a:ext cx="12190412" cy="6858000"/>
          </a:xfrm>
          <a:prstGeom prst="rect">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userDrawn="1"/>
        </p:nvSpPr>
        <p:spPr>
          <a:xfrm>
            <a:off x="2782838" y="0"/>
            <a:ext cx="9407575" cy="6858000"/>
          </a:xfrm>
          <a:prstGeom prst="rect">
            <a:avLst/>
          </a:prstGeom>
          <a:solidFill>
            <a:srgbClr val="E9EE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9" name="Picture 4"/>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3747883" y="-478309"/>
            <a:ext cx="8107963" cy="3850556"/>
          </a:xfrm>
          <a:prstGeom prst="rect">
            <a:avLst/>
          </a:prstGeom>
          <a:noFill/>
          <a:extLst>
            <a:ext uri="{909E8E84-426E-40DD-AFC4-6F175D3DCCD1}">
              <a14:hiddenFill xmlns:a14="http://schemas.microsoft.com/office/drawing/2010/main">
                <a:solidFill>
                  <a:srgbClr val="FFFFFF"/>
                </a:solidFill>
              </a14:hiddenFill>
            </a:ext>
          </a:extLst>
        </p:spPr>
      </p:pic>
      <p:cxnSp>
        <p:nvCxnSpPr>
          <p:cNvPr id="97" name="直接连接符 96"/>
          <p:cNvCxnSpPr/>
          <p:nvPr userDrawn="1"/>
        </p:nvCxnSpPr>
        <p:spPr>
          <a:xfrm>
            <a:off x="3430910" y="1196752"/>
            <a:ext cx="820891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3" name="TextBox 32"/>
          <p:cNvSpPr txBox="1"/>
          <p:nvPr userDrawn="1"/>
        </p:nvSpPr>
        <p:spPr>
          <a:xfrm>
            <a:off x="1069162" y="1298223"/>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年度工作概述</a:t>
            </a:r>
            <a:endParaRPr lang="zh-CN" altLang="en-US">
              <a:solidFill>
                <a:srgbClr val="7B8294"/>
              </a:solidFill>
              <a:latin typeface="微软雅黑" pitchFamily="34" charset="-122"/>
              <a:ea typeface="微软雅黑" pitchFamily="34" charset="-122"/>
            </a:endParaRPr>
          </a:p>
        </p:txBody>
      </p:sp>
      <p:sp>
        <p:nvSpPr>
          <p:cNvPr id="34" name="TextBox 33"/>
          <p:cNvSpPr txBox="1"/>
          <p:nvPr userDrawn="1"/>
        </p:nvSpPr>
        <p:spPr>
          <a:xfrm>
            <a:off x="1069162" y="2296646"/>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工作完成情况</a:t>
            </a:r>
            <a:endParaRPr lang="zh-CN" altLang="en-US">
              <a:solidFill>
                <a:srgbClr val="7B8294"/>
              </a:solidFill>
              <a:latin typeface="微软雅黑" pitchFamily="34" charset="-122"/>
              <a:ea typeface="微软雅黑" pitchFamily="34" charset="-122"/>
            </a:endParaRPr>
          </a:p>
        </p:txBody>
      </p:sp>
      <p:sp>
        <p:nvSpPr>
          <p:cNvPr id="35" name="TextBox 34"/>
          <p:cNvSpPr txBox="1"/>
          <p:nvPr userDrawn="1"/>
        </p:nvSpPr>
        <p:spPr>
          <a:xfrm>
            <a:off x="1069162" y="3295069"/>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项目成果展示</a:t>
            </a:r>
            <a:endParaRPr lang="zh-CN" altLang="en-US">
              <a:solidFill>
                <a:srgbClr val="7B8294"/>
              </a:solidFill>
              <a:latin typeface="微软雅黑" pitchFamily="34" charset="-122"/>
              <a:ea typeface="微软雅黑" pitchFamily="34" charset="-122"/>
            </a:endParaRPr>
          </a:p>
        </p:txBody>
      </p:sp>
      <p:sp>
        <p:nvSpPr>
          <p:cNvPr id="36" name="TextBox 35"/>
          <p:cNvSpPr txBox="1"/>
          <p:nvPr userDrawn="1"/>
        </p:nvSpPr>
        <p:spPr>
          <a:xfrm>
            <a:off x="1069162" y="4293492"/>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工作不足之处</a:t>
            </a:r>
            <a:endParaRPr lang="zh-CN" altLang="en-US">
              <a:solidFill>
                <a:srgbClr val="7B8294"/>
              </a:solidFill>
              <a:latin typeface="微软雅黑" pitchFamily="34" charset="-122"/>
              <a:ea typeface="微软雅黑" pitchFamily="34" charset="-122"/>
            </a:endParaRPr>
          </a:p>
        </p:txBody>
      </p:sp>
      <p:sp>
        <p:nvSpPr>
          <p:cNvPr id="37" name="TextBox 36"/>
          <p:cNvSpPr txBox="1"/>
          <p:nvPr userDrawn="1"/>
        </p:nvSpPr>
        <p:spPr>
          <a:xfrm>
            <a:off x="1069162" y="5291916"/>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明年工作计划</a:t>
            </a:r>
            <a:endParaRPr lang="zh-CN" altLang="en-US">
              <a:solidFill>
                <a:srgbClr val="7B8294"/>
              </a:solidFill>
              <a:latin typeface="微软雅黑" pitchFamily="34" charset="-122"/>
              <a:ea typeface="微软雅黑" pitchFamily="34" charset="-122"/>
            </a:endParaRPr>
          </a:p>
        </p:txBody>
      </p:sp>
      <p:sp>
        <p:nvSpPr>
          <p:cNvPr id="38" name="TextBox 37"/>
          <p:cNvSpPr txBox="1"/>
          <p:nvPr userDrawn="1"/>
        </p:nvSpPr>
        <p:spPr>
          <a:xfrm>
            <a:off x="356555" y="985883"/>
            <a:ext cx="678006" cy="769441"/>
          </a:xfrm>
          <a:prstGeom prst="rect">
            <a:avLst/>
          </a:prstGeom>
          <a:noFill/>
        </p:spPr>
        <p:txBody>
          <a:bodyPr wrap="none" rtlCol="0">
            <a:spAutoFit/>
          </a:bodyPr>
          <a:lstStyle/>
          <a:p>
            <a:r>
              <a:rPr lang="en-US" altLang="zh-CN" sz="4400" smtClean="0">
                <a:solidFill>
                  <a:schemeClr val="bg1"/>
                </a:solidFill>
                <a:latin typeface="Bebas" pitchFamily="2" charset="0"/>
              </a:rPr>
              <a:t>01</a:t>
            </a:r>
            <a:endParaRPr lang="zh-CN" altLang="en-US" sz="4400">
              <a:solidFill>
                <a:schemeClr val="bg1"/>
              </a:solidFill>
              <a:latin typeface="Bebas" pitchFamily="2" charset="0"/>
            </a:endParaRPr>
          </a:p>
        </p:txBody>
      </p:sp>
      <p:sp>
        <p:nvSpPr>
          <p:cNvPr id="39" name="TextBox 38"/>
          <p:cNvSpPr txBox="1"/>
          <p:nvPr userDrawn="1"/>
        </p:nvSpPr>
        <p:spPr>
          <a:xfrm>
            <a:off x="356555" y="1986705"/>
            <a:ext cx="784189" cy="769441"/>
          </a:xfrm>
          <a:prstGeom prst="rect">
            <a:avLst/>
          </a:prstGeom>
          <a:noFill/>
        </p:spPr>
        <p:txBody>
          <a:bodyPr wrap="none" rtlCol="0">
            <a:spAutoFit/>
          </a:bodyPr>
          <a:lstStyle/>
          <a:p>
            <a:r>
              <a:rPr lang="en-US" altLang="zh-CN" sz="4400" smtClean="0">
                <a:solidFill>
                  <a:schemeClr val="bg1"/>
                </a:solidFill>
                <a:latin typeface="Bebas" pitchFamily="2" charset="0"/>
              </a:rPr>
              <a:t>02</a:t>
            </a:r>
            <a:endParaRPr lang="zh-CN" altLang="en-US" sz="4400">
              <a:solidFill>
                <a:schemeClr val="bg1"/>
              </a:solidFill>
              <a:latin typeface="Bebas" pitchFamily="2" charset="0"/>
            </a:endParaRPr>
          </a:p>
        </p:txBody>
      </p:sp>
      <p:sp>
        <p:nvSpPr>
          <p:cNvPr id="40" name="TextBox 39"/>
          <p:cNvSpPr txBox="1"/>
          <p:nvPr userDrawn="1"/>
        </p:nvSpPr>
        <p:spPr>
          <a:xfrm>
            <a:off x="356555" y="2987527"/>
            <a:ext cx="774571" cy="769441"/>
          </a:xfrm>
          <a:prstGeom prst="rect">
            <a:avLst/>
          </a:prstGeom>
          <a:noFill/>
        </p:spPr>
        <p:txBody>
          <a:bodyPr wrap="none" rtlCol="0">
            <a:spAutoFit/>
          </a:bodyPr>
          <a:lstStyle/>
          <a:p>
            <a:r>
              <a:rPr lang="en-US" altLang="zh-CN" sz="4400" smtClean="0">
                <a:solidFill>
                  <a:schemeClr val="bg1"/>
                </a:solidFill>
                <a:latin typeface="Bebas" pitchFamily="2" charset="0"/>
              </a:rPr>
              <a:t>03</a:t>
            </a:r>
            <a:endParaRPr lang="zh-CN" altLang="en-US" sz="4400">
              <a:solidFill>
                <a:schemeClr val="bg1"/>
              </a:solidFill>
              <a:latin typeface="Bebas" pitchFamily="2" charset="0"/>
            </a:endParaRPr>
          </a:p>
        </p:txBody>
      </p:sp>
      <p:sp>
        <p:nvSpPr>
          <p:cNvPr id="41" name="TextBox 40"/>
          <p:cNvSpPr txBox="1"/>
          <p:nvPr userDrawn="1"/>
        </p:nvSpPr>
        <p:spPr>
          <a:xfrm>
            <a:off x="356555" y="3988349"/>
            <a:ext cx="787395" cy="769441"/>
          </a:xfrm>
          <a:prstGeom prst="rect">
            <a:avLst/>
          </a:prstGeom>
          <a:noFill/>
        </p:spPr>
        <p:txBody>
          <a:bodyPr wrap="none" rtlCol="0">
            <a:spAutoFit/>
          </a:bodyPr>
          <a:lstStyle/>
          <a:p>
            <a:r>
              <a:rPr lang="en-US" altLang="zh-CN" sz="4400" smtClean="0">
                <a:solidFill>
                  <a:schemeClr val="bg1"/>
                </a:solidFill>
                <a:latin typeface="Bebas" pitchFamily="2" charset="0"/>
              </a:rPr>
              <a:t>04</a:t>
            </a:r>
            <a:endParaRPr lang="zh-CN" altLang="en-US" sz="4400">
              <a:solidFill>
                <a:schemeClr val="bg1"/>
              </a:solidFill>
              <a:latin typeface="Bebas" pitchFamily="2" charset="0"/>
            </a:endParaRPr>
          </a:p>
        </p:txBody>
      </p:sp>
      <p:sp>
        <p:nvSpPr>
          <p:cNvPr id="42" name="TextBox 41"/>
          <p:cNvSpPr txBox="1"/>
          <p:nvPr userDrawn="1"/>
        </p:nvSpPr>
        <p:spPr>
          <a:xfrm>
            <a:off x="356555" y="4989172"/>
            <a:ext cx="774186" cy="769441"/>
          </a:xfrm>
          <a:prstGeom prst="rect">
            <a:avLst/>
          </a:prstGeom>
          <a:noFill/>
        </p:spPr>
        <p:txBody>
          <a:bodyPr wrap="none" rtlCol="0">
            <a:spAutoFit/>
          </a:bodyPr>
          <a:lstStyle/>
          <a:p>
            <a:r>
              <a:rPr lang="en-US" altLang="zh-CN" sz="4400" smtClean="0">
                <a:solidFill>
                  <a:schemeClr val="bg1"/>
                </a:solidFill>
                <a:latin typeface="Bebas" pitchFamily="2" charset="0"/>
              </a:rPr>
              <a:t>05</a:t>
            </a:r>
            <a:endParaRPr lang="zh-CN" altLang="en-US" sz="4400">
              <a:solidFill>
                <a:schemeClr val="bg1"/>
              </a:solidFill>
              <a:latin typeface="Bebas" pitchFamily="2" charset="0"/>
            </a:endParaRPr>
          </a:p>
        </p:txBody>
      </p:sp>
      <p:sp>
        <p:nvSpPr>
          <p:cNvPr id="43" name="矩形 42"/>
          <p:cNvSpPr/>
          <p:nvPr userDrawn="1"/>
        </p:nvSpPr>
        <p:spPr>
          <a:xfrm>
            <a:off x="1143950" y="1124744"/>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userDrawn="1"/>
        </p:nvSpPr>
        <p:spPr>
          <a:xfrm>
            <a:off x="1143950" y="1200054"/>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userDrawn="1"/>
        </p:nvSpPr>
        <p:spPr>
          <a:xfrm>
            <a:off x="1143950" y="1275363"/>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userDrawn="1"/>
        </p:nvSpPr>
        <p:spPr>
          <a:xfrm>
            <a:off x="1143950" y="2104021"/>
            <a:ext cx="21463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userDrawn="1"/>
        </p:nvSpPr>
        <p:spPr>
          <a:xfrm>
            <a:off x="1143950" y="2179331"/>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userDrawn="1"/>
        </p:nvSpPr>
        <p:spPr>
          <a:xfrm>
            <a:off x="1143950" y="225464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userDrawn="1"/>
        </p:nvSpPr>
        <p:spPr>
          <a:xfrm>
            <a:off x="1143950" y="3121590"/>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userDrawn="1"/>
        </p:nvSpPr>
        <p:spPr>
          <a:xfrm>
            <a:off x="1143950" y="319690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userDrawn="1"/>
        </p:nvSpPr>
        <p:spPr>
          <a:xfrm>
            <a:off x="1143950" y="3272209"/>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userDrawn="1"/>
        </p:nvSpPr>
        <p:spPr>
          <a:xfrm>
            <a:off x="1143950" y="4095822"/>
            <a:ext cx="142781"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userDrawn="1"/>
        </p:nvSpPr>
        <p:spPr>
          <a:xfrm>
            <a:off x="1143950" y="4171132"/>
            <a:ext cx="357260"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userDrawn="1"/>
        </p:nvSpPr>
        <p:spPr>
          <a:xfrm>
            <a:off x="1143950" y="4246441"/>
            <a:ext cx="213244" cy="47051"/>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userDrawn="1"/>
        </p:nvSpPr>
        <p:spPr>
          <a:xfrm>
            <a:off x="1143950" y="5089421"/>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userDrawn="1"/>
        </p:nvSpPr>
        <p:spPr>
          <a:xfrm>
            <a:off x="1143950" y="5164731"/>
            <a:ext cx="357260"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p:cNvSpPr/>
          <p:nvPr userDrawn="1"/>
        </p:nvSpPr>
        <p:spPr>
          <a:xfrm>
            <a:off x="1143950" y="524004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userDrawn="1"/>
        </p:nvSpPr>
        <p:spPr>
          <a:xfrm>
            <a:off x="190550" y="1029767"/>
            <a:ext cx="72008" cy="681672"/>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第二节">
    <p:spTree>
      <p:nvGrpSpPr>
        <p:cNvPr id="1" name=""/>
        <p:cNvGrpSpPr/>
        <p:nvPr/>
      </p:nvGrpSpPr>
      <p:grpSpPr>
        <a:xfrm>
          <a:off x="0" y="0"/>
          <a:ext cx="0" cy="0"/>
          <a:chOff x="0" y="0"/>
          <a:chExt cx="0" cy="0"/>
        </a:xfrm>
      </p:grpSpPr>
      <p:sp>
        <p:nvSpPr>
          <p:cNvPr id="32" name="矩形 31"/>
          <p:cNvSpPr/>
          <p:nvPr userDrawn="1"/>
        </p:nvSpPr>
        <p:spPr>
          <a:xfrm>
            <a:off x="1" y="0"/>
            <a:ext cx="12190412" cy="6858000"/>
          </a:xfrm>
          <a:prstGeom prst="rect">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userDrawn="1"/>
        </p:nvSpPr>
        <p:spPr>
          <a:xfrm>
            <a:off x="2782838" y="0"/>
            <a:ext cx="9407575" cy="6858000"/>
          </a:xfrm>
          <a:prstGeom prst="rect">
            <a:avLst/>
          </a:prstGeom>
          <a:solidFill>
            <a:srgbClr val="E9EE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4" name="Picture 4"/>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3747883" y="-478309"/>
            <a:ext cx="8107963" cy="3850556"/>
          </a:xfrm>
          <a:prstGeom prst="rect">
            <a:avLst/>
          </a:prstGeom>
          <a:noFill/>
          <a:extLst>
            <a:ext uri="{909E8E84-426E-40DD-AFC4-6F175D3DCCD1}">
              <a14:hiddenFill xmlns:a14="http://schemas.microsoft.com/office/drawing/2010/main">
                <a:solidFill>
                  <a:srgbClr val="FFFFFF"/>
                </a:solidFill>
              </a14:hiddenFill>
            </a:ext>
          </a:extLst>
        </p:spPr>
      </p:pic>
      <p:cxnSp>
        <p:nvCxnSpPr>
          <p:cNvPr id="35" name="直接连接符 34"/>
          <p:cNvCxnSpPr/>
          <p:nvPr userDrawn="1"/>
        </p:nvCxnSpPr>
        <p:spPr>
          <a:xfrm>
            <a:off x="3430910" y="1196752"/>
            <a:ext cx="820891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6" name="TextBox 35"/>
          <p:cNvSpPr txBox="1"/>
          <p:nvPr userDrawn="1"/>
        </p:nvSpPr>
        <p:spPr>
          <a:xfrm>
            <a:off x="1069162" y="1298223"/>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年度工作概述</a:t>
            </a:r>
            <a:endParaRPr lang="zh-CN" altLang="en-US">
              <a:solidFill>
                <a:srgbClr val="7B8294"/>
              </a:solidFill>
              <a:latin typeface="微软雅黑" pitchFamily="34" charset="-122"/>
              <a:ea typeface="微软雅黑" pitchFamily="34" charset="-122"/>
            </a:endParaRPr>
          </a:p>
        </p:txBody>
      </p:sp>
      <p:sp>
        <p:nvSpPr>
          <p:cNvPr id="37" name="TextBox 36"/>
          <p:cNvSpPr txBox="1"/>
          <p:nvPr userDrawn="1"/>
        </p:nvSpPr>
        <p:spPr>
          <a:xfrm>
            <a:off x="1069162" y="2296646"/>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工作完成情况</a:t>
            </a:r>
            <a:endParaRPr lang="zh-CN" altLang="en-US">
              <a:solidFill>
                <a:srgbClr val="7B8294"/>
              </a:solidFill>
              <a:latin typeface="微软雅黑" pitchFamily="34" charset="-122"/>
              <a:ea typeface="微软雅黑" pitchFamily="34" charset="-122"/>
            </a:endParaRPr>
          </a:p>
        </p:txBody>
      </p:sp>
      <p:sp>
        <p:nvSpPr>
          <p:cNvPr id="38" name="TextBox 37"/>
          <p:cNvSpPr txBox="1"/>
          <p:nvPr userDrawn="1"/>
        </p:nvSpPr>
        <p:spPr>
          <a:xfrm>
            <a:off x="1069162" y="3295069"/>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项目成果展示</a:t>
            </a:r>
            <a:endParaRPr lang="zh-CN" altLang="en-US">
              <a:solidFill>
                <a:srgbClr val="7B8294"/>
              </a:solidFill>
              <a:latin typeface="微软雅黑" pitchFamily="34" charset="-122"/>
              <a:ea typeface="微软雅黑" pitchFamily="34" charset="-122"/>
            </a:endParaRPr>
          </a:p>
        </p:txBody>
      </p:sp>
      <p:sp>
        <p:nvSpPr>
          <p:cNvPr id="39" name="TextBox 38"/>
          <p:cNvSpPr txBox="1"/>
          <p:nvPr userDrawn="1"/>
        </p:nvSpPr>
        <p:spPr>
          <a:xfrm>
            <a:off x="1069162" y="4293492"/>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工作不足之处</a:t>
            </a:r>
            <a:endParaRPr lang="zh-CN" altLang="en-US">
              <a:solidFill>
                <a:srgbClr val="7B8294"/>
              </a:solidFill>
              <a:latin typeface="微软雅黑" pitchFamily="34" charset="-122"/>
              <a:ea typeface="微软雅黑" pitchFamily="34" charset="-122"/>
            </a:endParaRPr>
          </a:p>
        </p:txBody>
      </p:sp>
      <p:sp>
        <p:nvSpPr>
          <p:cNvPr id="40" name="TextBox 39"/>
          <p:cNvSpPr txBox="1"/>
          <p:nvPr userDrawn="1"/>
        </p:nvSpPr>
        <p:spPr>
          <a:xfrm>
            <a:off x="1069162" y="5291916"/>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明年工作计划</a:t>
            </a:r>
            <a:endParaRPr lang="zh-CN" altLang="en-US">
              <a:solidFill>
                <a:srgbClr val="7B8294"/>
              </a:solidFill>
              <a:latin typeface="微软雅黑" pitchFamily="34" charset="-122"/>
              <a:ea typeface="微软雅黑" pitchFamily="34" charset="-122"/>
            </a:endParaRPr>
          </a:p>
        </p:txBody>
      </p:sp>
      <p:sp>
        <p:nvSpPr>
          <p:cNvPr id="41" name="TextBox 40"/>
          <p:cNvSpPr txBox="1"/>
          <p:nvPr userDrawn="1"/>
        </p:nvSpPr>
        <p:spPr>
          <a:xfrm>
            <a:off x="356555" y="985883"/>
            <a:ext cx="678006" cy="769441"/>
          </a:xfrm>
          <a:prstGeom prst="rect">
            <a:avLst/>
          </a:prstGeom>
          <a:noFill/>
        </p:spPr>
        <p:txBody>
          <a:bodyPr wrap="none" rtlCol="0">
            <a:spAutoFit/>
          </a:bodyPr>
          <a:lstStyle/>
          <a:p>
            <a:r>
              <a:rPr lang="en-US" altLang="zh-CN" sz="4400" smtClean="0">
                <a:solidFill>
                  <a:schemeClr val="bg1"/>
                </a:solidFill>
                <a:latin typeface="Bebas" pitchFamily="2" charset="0"/>
              </a:rPr>
              <a:t>01</a:t>
            </a:r>
            <a:endParaRPr lang="zh-CN" altLang="en-US" sz="4400">
              <a:solidFill>
                <a:schemeClr val="bg1"/>
              </a:solidFill>
              <a:latin typeface="Bebas" pitchFamily="2" charset="0"/>
            </a:endParaRPr>
          </a:p>
        </p:txBody>
      </p:sp>
      <p:sp>
        <p:nvSpPr>
          <p:cNvPr id="42" name="TextBox 41"/>
          <p:cNvSpPr txBox="1"/>
          <p:nvPr userDrawn="1"/>
        </p:nvSpPr>
        <p:spPr>
          <a:xfrm>
            <a:off x="356555" y="1986705"/>
            <a:ext cx="784189" cy="769441"/>
          </a:xfrm>
          <a:prstGeom prst="rect">
            <a:avLst/>
          </a:prstGeom>
          <a:noFill/>
        </p:spPr>
        <p:txBody>
          <a:bodyPr wrap="none" rtlCol="0">
            <a:spAutoFit/>
          </a:bodyPr>
          <a:lstStyle/>
          <a:p>
            <a:r>
              <a:rPr lang="en-US" altLang="zh-CN" sz="4400" smtClean="0">
                <a:solidFill>
                  <a:schemeClr val="bg1"/>
                </a:solidFill>
                <a:latin typeface="Bebas" pitchFamily="2" charset="0"/>
              </a:rPr>
              <a:t>02</a:t>
            </a:r>
            <a:endParaRPr lang="zh-CN" altLang="en-US" sz="4400">
              <a:solidFill>
                <a:schemeClr val="bg1"/>
              </a:solidFill>
              <a:latin typeface="Bebas" pitchFamily="2" charset="0"/>
            </a:endParaRPr>
          </a:p>
        </p:txBody>
      </p:sp>
      <p:sp>
        <p:nvSpPr>
          <p:cNvPr id="43" name="TextBox 42"/>
          <p:cNvSpPr txBox="1"/>
          <p:nvPr userDrawn="1"/>
        </p:nvSpPr>
        <p:spPr>
          <a:xfrm>
            <a:off x="356555" y="2987527"/>
            <a:ext cx="774571" cy="769441"/>
          </a:xfrm>
          <a:prstGeom prst="rect">
            <a:avLst/>
          </a:prstGeom>
          <a:noFill/>
        </p:spPr>
        <p:txBody>
          <a:bodyPr wrap="none" rtlCol="0">
            <a:spAutoFit/>
          </a:bodyPr>
          <a:lstStyle/>
          <a:p>
            <a:r>
              <a:rPr lang="en-US" altLang="zh-CN" sz="4400" smtClean="0">
                <a:solidFill>
                  <a:schemeClr val="bg1"/>
                </a:solidFill>
                <a:latin typeface="Bebas" pitchFamily="2" charset="0"/>
              </a:rPr>
              <a:t>03</a:t>
            </a:r>
            <a:endParaRPr lang="zh-CN" altLang="en-US" sz="4400">
              <a:solidFill>
                <a:schemeClr val="bg1"/>
              </a:solidFill>
              <a:latin typeface="Bebas" pitchFamily="2" charset="0"/>
            </a:endParaRPr>
          </a:p>
        </p:txBody>
      </p:sp>
      <p:sp>
        <p:nvSpPr>
          <p:cNvPr id="44" name="TextBox 43"/>
          <p:cNvSpPr txBox="1"/>
          <p:nvPr userDrawn="1"/>
        </p:nvSpPr>
        <p:spPr>
          <a:xfrm>
            <a:off x="356555" y="3988349"/>
            <a:ext cx="787395" cy="769441"/>
          </a:xfrm>
          <a:prstGeom prst="rect">
            <a:avLst/>
          </a:prstGeom>
          <a:noFill/>
        </p:spPr>
        <p:txBody>
          <a:bodyPr wrap="none" rtlCol="0">
            <a:spAutoFit/>
          </a:bodyPr>
          <a:lstStyle/>
          <a:p>
            <a:r>
              <a:rPr lang="en-US" altLang="zh-CN" sz="4400" smtClean="0">
                <a:solidFill>
                  <a:schemeClr val="bg1"/>
                </a:solidFill>
                <a:latin typeface="Bebas" pitchFamily="2" charset="0"/>
              </a:rPr>
              <a:t>04</a:t>
            </a:r>
            <a:endParaRPr lang="zh-CN" altLang="en-US" sz="4400">
              <a:solidFill>
                <a:schemeClr val="bg1"/>
              </a:solidFill>
              <a:latin typeface="Bebas" pitchFamily="2" charset="0"/>
            </a:endParaRPr>
          </a:p>
        </p:txBody>
      </p:sp>
      <p:sp>
        <p:nvSpPr>
          <p:cNvPr id="45" name="TextBox 44"/>
          <p:cNvSpPr txBox="1"/>
          <p:nvPr userDrawn="1"/>
        </p:nvSpPr>
        <p:spPr>
          <a:xfrm>
            <a:off x="356555" y="4989172"/>
            <a:ext cx="774186" cy="769441"/>
          </a:xfrm>
          <a:prstGeom prst="rect">
            <a:avLst/>
          </a:prstGeom>
          <a:noFill/>
        </p:spPr>
        <p:txBody>
          <a:bodyPr wrap="none" rtlCol="0">
            <a:spAutoFit/>
          </a:bodyPr>
          <a:lstStyle/>
          <a:p>
            <a:r>
              <a:rPr lang="en-US" altLang="zh-CN" sz="4400" smtClean="0">
                <a:solidFill>
                  <a:schemeClr val="bg1"/>
                </a:solidFill>
                <a:latin typeface="Bebas" pitchFamily="2" charset="0"/>
              </a:rPr>
              <a:t>05</a:t>
            </a:r>
            <a:endParaRPr lang="zh-CN" altLang="en-US" sz="4400">
              <a:solidFill>
                <a:schemeClr val="bg1"/>
              </a:solidFill>
              <a:latin typeface="Bebas" pitchFamily="2" charset="0"/>
            </a:endParaRPr>
          </a:p>
        </p:txBody>
      </p:sp>
      <p:sp>
        <p:nvSpPr>
          <p:cNvPr id="46" name="矩形 45"/>
          <p:cNvSpPr/>
          <p:nvPr userDrawn="1"/>
        </p:nvSpPr>
        <p:spPr>
          <a:xfrm>
            <a:off x="1143950" y="1124744"/>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userDrawn="1"/>
        </p:nvSpPr>
        <p:spPr>
          <a:xfrm>
            <a:off x="1143950" y="1200054"/>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userDrawn="1"/>
        </p:nvSpPr>
        <p:spPr>
          <a:xfrm>
            <a:off x="1143950" y="1275363"/>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userDrawn="1"/>
        </p:nvSpPr>
        <p:spPr>
          <a:xfrm>
            <a:off x="1143950" y="2104021"/>
            <a:ext cx="21463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userDrawn="1"/>
        </p:nvSpPr>
        <p:spPr>
          <a:xfrm>
            <a:off x="1143950" y="2179331"/>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userDrawn="1"/>
        </p:nvSpPr>
        <p:spPr>
          <a:xfrm>
            <a:off x="1143950" y="225464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userDrawn="1"/>
        </p:nvSpPr>
        <p:spPr>
          <a:xfrm>
            <a:off x="1143950" y="3121590"/>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userDrawn="1"/>
        </p:nvSpPr>
        <p:spPr>
          <a:xfrm>
            <a:off x="1143950" y="319690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userDrawn="1"/>
        </p:nvSpPr>
        <p:spPr>
          <a:xfrm>
            <a:off x="1143950" y="3272209"/>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userDrawn="1"/>
        </p:nvSpPr>
        <p:spPr>
          <a:xfrm>
            <a:off x="1143950" y="4095822"/>
            <a:ext cx="142781"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userDrawn="1"/>
        </p:nvSpPr>
        <p:spPr>
          <a:xfrm>
            <a:off x="1143950" y="4171132"/>
            <a:ext cx="357260"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p:cNvSpPr/>
          <p:nvPr userDrawn="1"/>
        </p:nvSpPr>
        <p:spPr>
          <a:xfrm>
            <a:off x="1143950" y="4246441"/>
            <a:ext cx="213244" cy="47051"/>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userDrawn="1"/>
        </p:nvSpPr>
        <p:spPr>
          <a:xfrm>
            <a:off x="1143950" y="5089421"/>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userDrawn="1"/>
        </p:nvSpPr>
        <p:spPr>
          <a:xfrm>
            <a:off x="1143950" y="5164731"/>
            <a:ext cx="357260"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userDrawn="1"/>
        </p:nvSpPr>
        <p:spPr>
          <a:xfrm>
            <a:off x="1143950" y="524004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userDrawn="1"/>
        </p:nvSpPr>
        <p:spPr>
          <a:xfrm>
            <a:off x="190550" y="2030589"/>
            <a:ext cx="72008" cy="681672"/>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5877808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第三节">
    <p:spTree>
      <p:nvGrpSpPr>
        <p:cNvPr id="1" name=""/>
        <p:cNvGrpSpPr/>
        <p:nvPr/>
      </p:nvGrpSpPr>
      <p:grpSpPr>
        <a:xfrm>
          <a:off x="0" y="0"/>
          <a:ext cx="0" cy="0"/>
          <a:chOff x="0" y="0"/>
          <a:chExt cx="0" cy="0"/>
        </a:xfrm>
      </p:grpSpPr>
      <p:sp>
        <p:nvSpPr>
          <p:cNvPr id="31" name="矩形 30"/>
          <p:cNvSpPr/>
          <p:nvPr userDrawn="1"/>
        </p:nvSpPr>
        <p:spPr>
          <a:xfrm>
            <a:off x="1" y="0"/>
            <a:ext cx="12190412" cy="6858000"/>
          </a:xfrm>
          <a:prstGeom prst="rect">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userDrawn="1"/>
        </p:nvSpPr>
        <p:spPr>
          <a:xfrm>
            <a:off x="2782838" y="0"/>
            <a:ext cx="9407575" cy="6858000"/>
          </a:xfrm>
          <a:prstGeom prst="rect">
            <a:avLst/>
          </a:prstGeom>
          <a:solidFill>
            <a:srgbClr val="E9EE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4" name="Picture 4"/>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3747883" y="-478309"/>
            <a:ext cx="8107963" cy="3850556"/>
          </a:xfrm>
          <a:prstGeom prst="rect">
            <a:avLst/>
          </a:prstGeom>
          <a:noFill/>
          <a:extLst>
            <a:ext uri="{909E8E84-426E-40DD-AFC4-6F175D3DCCD1}">
              <a14:hiddenFill xmlns:a14="http://schemas.microsoft.com/office/drawing/2010/main">
                <a:solidFill>
                  <a:srgbClr val="FFFFFF"/>
                </a:solidFill>
              </a14:hiddenFill>
            </a:ext>
          </a:extLst>
        </p:spPr>
      </p:pic>
      <p:cxnSp>
        <p:nvCxnSpPr>
          <p:cNvPr id="35" name="直接连接符 34"/>
          <p:cNvCxnSpPr/>
          <p:nvPr userDrawn="1"/>
        </p:nvCxnSpPr>
        <p:spPr>
          <a:xfrm>
            <a:off x="3430910" y="1196752"/>
            <a:ext cx="820891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6" name="TextBox 35"/>
          <p:cNvSpPr txBox="1"/>
          <p:nvPr userDrawn="1"/>
        </p:nvSpPr>
        <p:spPr>
          <a:xfrm>
            <a:off x="1069162" y="1298223"/>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年度工作概述</a:t>
            </a:r>
            <a:endParaRPr lang="zh-CN" altLang="en-US">
              <a:solidFill>
                <a:srgbClr val="7B8294"/>
              </a:solidFill>
              <a:latin typeface="微软雅黑" pitchFamily="34" charset="-122"/>
              <a:ea typeface="微软雅黑" pitchFamily="34" charset="-122"/>
            </a:endParaRPr>
          </a:p>
        </p:txBody>
      </p:sp>
      <p:sp>
        <p:nvSpPr>
          <p:cNvPr id="37" name="TextBox 36"/>
          <p:cNvSpPr txBox="1"/>
          <p:nvPr userDrawn="1"/>
        </p:nvSpPr>
        <p:spPr>
          <a:xfrm>
            <a:off x="1069162" y="2296646"/>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工作完成情况</a:t>
            </a:r>
            <a:endParaRPr lang="zh-CN" altLang="en-US">
              <a:solidFill>
                <a:srgbClr val="7B8294"/>
              </a:solidFill>
              <a:latin typeface="微软雅黑" pitchFamily="34" charset="-122"/>
              <a:ea typeface="微软雅黑" pitchFamily="34" charset="-122"/>
            </a:endParaRPr>
          </a:p>
        </p:txBody>
      </p:sp>
      <p:sp>
        <p:nvSpPr>
          <p:cNvPr id="38" name="TextBox 37"/>
          <p:cNvSpPr txBox="1"/>
          <p:nvPr userDrawn="1"/>
        </p:nvSpPr>
        <p:spPr>
          <a:xfrm>
            <a:off x="1069162" y="3295069"/>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项目成果展示</a:t>
            </a:r>
            <a:endParaRPr lang="zh-CN" altLang="en-US">
              <a:solidFill>
                <a:srgbClr val="7B8294"/>
              </a:solidFill>
              <a:latin typeface="微软雅黑" pitchFamily="34" charset="-122"/>
              <a:ea typeface="微软雅黑" pitchFamily="34" charset="-122"/>
            </a:endParaRPr>
          </a:p>
        </p:txBody>
      </p:sp>
      <p:sp>
        <p:nvSpPr>
          <p:cNvPr id="39" name="TextBox 38"/>
          <p:cNvSpPr txBox="1"/>
          <p:nvPr userDrawn="1"/>
        </p:nvSpPr>
        <p:spPr>
          <a:xfrm>
            <a:off x="1069162" y="4293492"/>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工作不足之处</a:t>
            </a:r>
            <a:endParaRPr lang="zh-CN" altLang="en-US">
              <a:solidFill>
                <a:srgbClr val="7B8294"/>
              </a:solidFill>
              <a:latin typeface="微软雅黑" pitchFamily="34" charset="-122"/>
              <a:ea typeface="微软雅黑" pitchFamily="34" charset="-122"/>
            </a:endParaRPr>
          </a:p>
        </p:txBody>
      </p:sp>
      <p:sp>
        <p:nvSpPr>
          <p:cNvPr id="40" name="TextBox 39"/>
          <p:cNvSpPr txBox="1"/>
          <p:nvPr userDrawn="1"/>
        </p:nvSpPr>
        <p:spPr>
          <a:xfrm>
            <a:off x="1069162" y="5291916"/>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明年工作计划</a:t>
            </a:r>
            <a:endParaRPr lang="zh-CN" altLang="en-US">
              <a:solidFill>
                <a:srgbClr val="7B8294"/>
              </a:solidFill>
              <a:latin typeface="微软雅黑" pitchFamily="34" charset="-122"/>
              <a:ea typeface="微软雅黑" pitchFamily="34" charset="-122"/>
            </a:endParaRPr>
          </a:p>
        </p:txBody>
      </p:sp>
      <p:sp>
        <p:nvSpPr>
          <p:cNvPr id="41" name="TextBox 40"/>
          <p:cNvSpPr txBox="1"/>
          <p:nvPr userDrawn="1"/>
        </p:nvSpPr>
        <p:spPr>
          <a:xfrm>
            <a:off x="356555" y="985883"/>
            <a:ext cx="678006" cy="769441"/>
          </a:xfrm>
          <a:prstGeom prst="rect">
            <a:avLst/>
          </a:prstGeom>
          <a:noFill/>
        </p:spPr>
        <p:txBody>
          <a:bodyPr wrap="none" rtlCol="0">
            <a:spAutoFit/>
          </a:bodyPr>
          <a:lstStyle/>
          <a:p>
            <a:r>
              <a:rPr lang="en-US" altLang="zh-CN" sz="4400" smtClean="0">
                <a:solidFill>
                  <a:schemeClr val="bg1"/>
                </a:solidFill>
                <a:latin typeface="Bebas" pitchFamily="2" charset="0"/>
              </a:rPr>
              <a:t>01</a:t>
            </a:r>
            <a:endParaRPr lang="zh-CN" altLang="en-US" sz="4400">
              <a:solidFill>
                <a:schemeClr val="bg1"/>
              </a:solidFill>
              <a:latin typeface="Bebas" pitchFamily="2" charset="0"/>
            </a:endParaRPr>
          </a:p>
        </p:txBody>
      </p:sp>
      <p:sp>
        <p:nvSpPr>
          <p:cNvPr id="42" name="TextBox 41"/>
          <p:cNvSpPr txBox="1"/>
          <p:nvPr userDrawn="1"/>
        </p:nvSpPr>
        <p:spPr>
          <a:xfrm>
            <a:off x="356555" y="1986705"/>
            <a:ext cx="784189" cy="769441"/>
          </a:xfrm>
          <a:prstGeom prst="rect">
            <a:avLst/>
          </a:prstGeom>
          <a:noFill/>
        </p:spPr>
        <p:txBody>
          <a:bodyPr wrap="none" rtlCol="0">
            <a:spAutoFit/>
          </a:bodyPr>
          <a:lstStyle/>
          <a:p>
            <a:r>
              <a:rPr lang="en-US" altLang="zh-CN" sz="4400" smtClean="0">
                <a:solidFill>
                  <a:schemeClr val="bg1"/>
                </a:solidFill>
                <a:latin typeface="Bebas" pitchFamily="2" charset="0"/>
              </a:rPr>
              <a:t>02</a:t>
            </a:r>
            <a:endParaRPr lang="zh-CN" altLang="en-US" sz="4400">
              <a:solidFill>
                <a:schemeClr val="bg1"/>
              </a:solidFill>
              <a:latin typeface="Bebas" pitchFamily="2" charset="0"/>
            </a:endParaRPr>
          </a:p>
        </p:txBody>
      </p:sp>
      <p:sp>
        <p:nvSpPr>
          <p:cNvPr id="43" name="TextBox 42"/>
          <p:cNvSpPr txBox="1"/>
          <p:nvPr userDrawn="1"/>
        </p:nvSpPr>
        <p:spPr>
          <a:xfrm>
            <a:off x="356555" y="2987527"/>
            <a:ext cx="774571" cy="769441"/>
          </a:xfrm>
          <a:prstGeom prst="rect">
            <a:avLst/>
          </a:prstGeom>
          <a:noFill/>
        </p:spPr>
        <p:txBody>
          <a:bodyPr wrap="none" rtlCol="0">
            <a:spAutoFit/>
          </a:bodyPr>
          <a:lstStyle/>
          <a:p>
            <a:r>
              <a:rPr lang="en-US" altLang="zh-CN" sz="4400" smtClean="0">
                <a:solidFill>
                  <a:schemeClr val="bg1"/>
                </a:solidFill>
                <a:latin typeface="Bebas" pitchFamily="2" charset="0"/>
              </a:rPr>
              <a:t>03</a:t>
            </a:r>
            <a:endParaRPr lang="zh-CN" altLang="en-US" sz="4400">
              <a:solidFill>
                <a:schemeClr val="bg1"/>
              </a:solidFill>
              <a:latin typeface="Bebas" pitchFamily="2" charset="0"/>
            </a:endParaRPr>
          </a:p>
        </p:txBody>
      </p:sp>
      <p:sp>
        <p:nvSpPr>
          <p:cNvPr id="44" name="TextBox 43"/>
          <p:cNvSpPr txBox="1"/>
          <p:nvPr userDrawn="1"/>
        </p:nvSpPr>
        <p:spPr>
          <a:xfrm>
            <a:off x="356555" y="3988349"/>
            <a:ext cx="787395" cy="769441"/>
          </a:xfrm>
          <a:prstGeom prst="rect">
            <a:avLst/>
          </a:prstGeom>
          <a:noFill/>
        </p:spPr>
        <p:txBody>
          <a:bodyPr wrap="none" rtlCol="0">
            <a:spAutoFit/>
          </a:bodyPr>
          <a:lstStyle/>
          <a:p>
            <a:r>
              <a:rPr lang="en-US" altLang="zh-CN" sz="4400" smtClean="0">
                <a:solidFill>
                  <a:schemeClr val="bg1"/>
                </a:solidFill>
                <a:latin typeface="Bebas" pitchFamily="2" charset="0"/>
              </a:rPr>
              <a:t>04</a:t>
            </a:r>
            <a:endParaRPr lang="zh-CN" altLang="en-US" sz="4400">
              <a:solidFill>
                <a:schemeClr val="bg1"/>
              </a:solidFill>
              <a:latin typeface="Bebas" pitchFamily="2" charset="0"/>
            </a:endParaRPr>
          </a:p>
        </p:txBody>
      </p:sp>
      <p:sp>
        <p:nvSpPr>
          <p:cNvPr id="45" name="TextBox 44"/>
          <p:cNvSpPr txBox="1"/>
          <p:nvPr userDrawn="1"/>
        </p:nvSpPr>
        <p:spPr>
          <a:xfrm>
            <a:off x="356555" y="4989172"/>
            <a:ext cx="774186" cy="769441"/>
          </a:xfrm>
          <a:prstGeom prst="rect">
            <a:avLst/>
          </a:prstGeom>
          <a:noFill/>
        </p:spPr>
        <p:txBody>
          <a:bodyPr wrap="none" rtlCol="0">
            <a:spAutoFit/>
          </a:bodyPr>
          <a:lstStyle/>
          <a:p>
            <a:r>
              <a:rPr lang="en-US" altLang="zh-CN" sz="4400" smtClean="0">
                <a:solidFill>
                  <a:schemeClr val="bg1"/>
                </a:solidFill>
                <a:latin typeface="Bebas" pitchFamily="2" charset="0"/>
              </a:rPr>
              <a:t>05</a:t>
            </a:r>
            <a:endParaRPr lang="zh-CN" altLang="en-US" sz="4400">
              <a:solidFill>
                <a:schemeClr val="bg1"/>
              </a:solidFill>
              <a:latin typeface="Bebas" pitchFamily="2" charset="0"/>
            </a:endParaRPr>
          </a:p>
        </p:txBody>
      </p:sp>
      <p:sp>
        <p:nvSpPr>
          <p:cNvPr id="46" name="矩形 45"/>
          <p:cNvSpPr/>
          <p:nvPr userDrawn="1"/>
        </p:nvSpPr>
        <p:spPr>
          <a:xfrm>
            <a:off x="1143950" y="1124744"/>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userDrawn="1"/>
        </p:nvSpPr>
        <p:spPr>
          <a:xfrm>
            <a:off x="1143950" y="1200054"/>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userDrawn="1"/>
        </p:nvSpPr>
        <p:spPr>
          <a:xfrm>
            <a:off x="1143950" y="1275363"/>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userDrawn="1"/>
        </p:nvSpPr>
        <p:spPr>
          <a:xfrm>
            <a:off x="1143950" y="2104021"/>
            <a:ext cx="21463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userDrawn="1"/>
        </p:nvSpPr>
        <p:spPr>
          <a:xfrm>
            <a:off x="1143950" y="2179331"/>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userDrawn="1"/>
        </p:nvSpPr>
        <p:spPr>
          <a:xfrm>
            <a:off x="1143950" y="225464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userDrawn="1"/>
        </p:nvSpPr>
        <p:spPr>
          <a:xfrm>
            <a:off x="1143950" y="3121590"/>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userDrawn="1"/>
        </p:nvSpPr>
        <p:spPr>
          <a:xfrm>
            <a:off x="1143950" y="319690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userDrawn="1"/>
        </p:nvSpPr>
        <p:spPr>
          <a:xfrm>
            <a:off x="1143950" y="3272209"/>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userDrawn="1"/>
        </p:nvSpPr>
        <p:spPr>
          <a:xfrm>
            <a:off x="1143950" y="4095822"/>
            <a:ext cx="142781"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userDrawn="1"/>
        </p:nvSpPr>
        <p:spPr>
          <a:xfrm>
            <a:off x="1143950" y="4171132"/>
            <a:ext cx="357260"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p:cNvSpPr/>
          <p:nvPr userDrawn="1"/>
        </p:nvSpPr>
        <p:spPr>
          <a:xfrm>
            <a:off x="1143950" y="4246441"/>
            <a:ext cx="213244" cy="47051"/>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userDrawn="1"/>
        </p:nvSpPr>
        <p:spPr>
          <a:xfrm>
            <a:off x="1143950" y="5089421"/>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userDrawn="1"/>
        </p:nvSpPr>
        <p:spPr>
          <a:xfrm>
            <a:off x="1143950" y="5164731"/>
            <a:ext cx="357260"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userDrawn="1"/>
        </p:nvSpPr>
        <p:spPr>
          <a:xfrm>
            <a:off x="1143950" y="524004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userDrawn="1"/>
        </p:nvSpPr>
        <p:spPr>
          <a:xfrm>
            <a:off x="190550" y="3031411"/>
            <a:ext cx="72008" cy="681672"/>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50180571"/>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第四节">
    <p:spTree>
      <p:nvGrpSpPr>
        <p:cNvPr id="1" name=""/>
        <p:cNvGrpSpPr/>
        <p:nvPr/>
      </p:nvGrpSpPr>
      <p:grpSpPr>
        <a:xfrm>
          <a:off x="0" y="0"/>
          <a:ext cx="0" cy="0"/>
          <a:chOff x="0" y="0"/>
          <a:chExt cx="0" cy="0"/>
        </a:xfrm>
      </p:grpSpPr>
      <p:sp>
        <p:nvSpPr>
          <p:cNvPr id="32" name="矩形 31"/>
          <p:cNvSpPr/>
          <p:nvPr userDrawn="1"/>
        </p:nvSpPr>
        <p:spPr>
          <a:xfrm>
            <a:off x="1" y="0"/>
            <a:ext cx="12190412" cy="6858000"/>
          </a:xfrm>
          <a:prstGeom prst="rect">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userDrawn="1"/>
        </p:nvSpPr>
        <p:spPr>
          <a:xfrm>
            <a:off x="2782838" y="0"/>
            <a:ext cx="9407575" cy="6858000"/>
          </a:xfrm>
          <a:prstGeom prst="rect">
            <a:avLst/>
          </a:prstGeom>
          <a:solidFill>
            <a:srgbClr val="E9EE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4" name="Picture 4"/>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3747883" y="-478309"/>
            <a:ext cx="8107963" cy="3850556"/>
          </a:xfrm>
          <a:prstGeom prst="rect">
            <a:avLst/>
          </a:prstGeom>
          <a:noFill/>
          <a:extLst>
            <a:ext uri="{909E8E84-426E-40DD-AFC4-6F175D3DCCD1}">
              <a14:hiddenFill xmlns:a14="http://schemas.microsoft.com/office/drawing/2010/main">
                <a:solidFill>
                  <a:srgbClr val="FFFFFF"/>
                </a:solidFill>
              </a14:hiddenFill>
            </a:ext>
          </a:extLst>
        </p:spPr>
      </p:pic>
      <p:cxnSp>
        <p:nvCxnSpPr>
          <p:cNvPr id="35" name="直接连接符 34"/>
          <p:cNvCxnSpPr/>
          <p:nvPr userDrawn="1"/>
        </p:nvCxnSpPr>
        <p:spPr>
          <a:xfrm>
            <a:off x="3430910" y="1196752"/>
            <a:ext cx="820891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6" name="TextBox 35"/>
          <p:cNvSpPr txBox="1"/>
          <p:nvPr userDrawn="1"/>
        </p:nvSpPr>
        <p:spPr>
          <a:xfrm>
            <a:off x="1069162" y="1298223"/>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年度工作概述</a:t>
            </a:r>
            <a:endParaRPr lang="zh-CN" altLang="en-US">
              <a:solidFill>
                <a:srgbClr val="7B8294"/>
              </a:solidFill>
              <a:latin typeface="微软雅黑" pitchFamily="34" charset="-122"/>
              <a:ea typeface="微软雅黑" pitchFamily="34" charset="-122"/>
            </a:endParaRPr>
          </a:p>
        </p:txBody>
      </p:sp>
      <p:sp>
        <p:nvSpPr>
          <p:cNvPr id="37" name="TextBox 36"/>
          <p:cNvSpPr txBox="1"/>
          <p:nvPr userDrawn="1"/>
        </p:nvSpPr>
        <p:spPr>
          <a:xfrm>
            <a:off x="1069162" y="2296646"/>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工作完成情况</a:t>
            </a:r>
            <a:endParaRPr lang="zh-CN" altLang="en-US">
              <a:solidFill>
                <a:srgbClr val="7B8294"/>
              </a:solidFill>
              <a:latin typeface="微软雅黑" pitchFamily="34" charset="-122"/>
              <a:ea typeface="微软雅黑" pitchFamily="34" charset="-122"/>
            </a:endParaRPr>
          </a:p>
        </p:txBody>
      </p:sp>
      <p:sp>
        <p:nvSpPr>
          <p:cNvPr id="38" name="TextBox 37"/>
          <p:cNvSpPr txBox="1"/>
          <p:nvPr userDrawn="1"/>
        </p:nvSpPr>
        <p:spPr>
          <a:xfrm>
            <a:off x="1069162" y="3295069"/>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项目成果展示</a:t>
            </a:r>
            <a:endParaRPr lang="zh-CN" altLang="en-US">
              <a:solidFill>
                <a:srgbClr val="7B8294"/>
              </a:solidFill>
              <a:latin typeface="微软雅黑" pitchFamily="34" charset="-122"/>
              <a:ea typeface="微软雅黑" pitchFamily="34" charset="-122"/>
            </a:endParaRPr>
          </a:p>
        </p:txBody>
      </p:sp>
      <p:sp>
        <p:nvSpPr>
          <p:cNvPr id="39" name="TextBox 38"/>
          <p:cNvSpPr txBox="1"/>
          <p:nvPr userDrawn="1"/>
        </p:nvSpPr>
        <p:spPr>
          <a:xfrm>
            <a:off x="1069162" y="4293492"/>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工作不足之处</a:t>
            </a:r>
            <a:endParaRPr lang="zh-CN" altLang="en-US">
              <a:solidFill>
                <a:srgbClr val="7B8294"/>
              </a:solidFill>
              <a:latin typeface="微软雅黑" pitchFamily="34" charset="-122"/>
              <a:ea typeface="微软雅黑" pitchFamily="34" charset="-122"/>
            </a:endParaRPr>
          </a:p>
        </p:txBody>
      </p:sp>
      <p:sp>
        <p:nvSpPr>
          <p:cNvPr id="40" name="TextBox 39"/>
          <p:cNvSpPr txBox="1"/>
          <p:nvPr userDrawn="1"/>
        </p:nvSpPr>
        <p:spPr>
          <a:xfrm>
            <a:off x="1069162" y="5291916"/>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明年工作计划</a:t>
            </a:r>
            <a:endParaRPr lang="zh-CN" altLang="en-US">
              <a:solidFill>
                <a:srgbClr val="7B8294"/>
              </a:solidFill>
              <a:latin typeface="微软雅黑" pitchFamily="34" charset="-122"/>
              <a:ea typeface="微软雅黑" pitchFamily="34" charset="-122"/>
            </a:endParaRPr>
          </a:p>
        </p:txBody>
      </p:sp>
      <p:sp>
        <p:nvSpPr>
          <p:cNvPr id="41" name="TextBox 40"/>
          <p:cNvSpPr txBox="1"/>
          <p:nvPr userDrawn="1"/>
        </p:nvSpPr>
        <p:spPr>
          <a:xfrm>
            <a:off x="356555" y="985883"/>
            <a:ext cx="678006" cy="769441"/>
          </a:xfrm>
          <a:prstGeom prst="rect">
            <a:avLst/>
          </a:prstGeom>
          <a:noFill/>
        </p:spPr>
        <p:txBody>
          <a:bodyPr wrap="none" rtlCol="0">
            <a:spAutoFit/>
          </a:bodyPr>
          <a:lstStyle/>
          <a:p>
            <a:r>
              <a:rPr lang="en-US" altLang="zh-CN" sz="4400" smtClean="0">
                <a:solidFill>
                  <a:schemeClr val="bg1"/>
                </a:solidFill>
                <a:latin typeface="Bebas" pitchFamily="2" charset="0"/>
              </a:rPr>
              <a:t>01</a:t>
            </a:r>
            <a:endParaRPr lang="zh-CN" altLang="en-US" sz="4400">
              <a:solidFill>
                <a:schemeClr val="bg1"/>
              </a:solidFill>
              <a:latin typeface="Bebas" pitchFamily="2" charset="0"/>
            </a:endParaRPr>
          </a:p>
        </p:txBody>
      </p:sp>
      <p:sp>
        <p:nvSpPr>
          <p:cNvPr id="42" name="TextBox 41"/>
          <p:cNvSpPr txBox="1"/>
          <p:nvPr userDrawn="1"/>
        </p:nvSpPr>
        <p:spPr>
          <a:xfrm>
            <a:off x="356555" y="1986705"/>
            <a:ext cx="784189" cy="769441"/>
          </a:xfrm>
          <a:prstGeom prst="rect">
            <a:avLst/>
          </a:prstGeom>
          <a:noFill/>
        </p:spPr>
        <p:txBody>
          <a:bodyPr wrap="none" rtlCol="0">
            <a:spAutoFit/>
          </a:bodyPr>
          <a:lstStyle/>
          <a:p>
            <a:r>
              <a:rPr lang="en-US" altLang="zh-CN" sz="4400" smtClean="0">
                <a:solidFill>
                  <a:schemeClr val="bg1"/>
                </a:solidFill>
                <a:latin typeface="Bebas" pitchFamily="2" charset="0"/>
              </a:rPr>
              <a:t>02</a:t>
            </a:r>
            <a:endParaRPr lang="zh-CN" altLang="en-US" sz="4400">
              <a:solidFill>
                <a:schemeClr val="bg1"/>
              </a:solidFill>
              <a:latin typeface="Bebas" pitchFamily="2" charset="0"/>
            </a:endParaRPr>
          </a:p>
        </p:txBody>
      </p:sp>
      <p:sp>
        <p:nvSpPr>
          <p:cNvPr id="43" name="TextBox 42"/>
          <p:cNvSpPr txBox="1"/>
          <p:nvPr userDrawn="1"/>
        </p:nvSpPr>
        <p:spPr>
          <a:xfrm>
            <a:off x="356555" y="2987527"/>
            <a:ext cx="774571" cy="769441"/>
          </a:xfrm>
          <a:prstGeom prst="rect">
            <a:avLst/>
          </a:prstGeom>
          <a:noFill/>
        </p:spPr>
        <p:txBody>
          <a:bodyPr wrap="none" rtlCol="0">
            <a:spAutoFit/>
          </a:bodyPr>
          <a:lstStyle/>
          <a:p>
            <a:r>
              <a:rPr lang="en-US" altLang="zh-CN" sz="4400" smtClean="0">
                <a:solidFill>
                  <a:schemeClr val="bg1"/>
                </a:solidFill>
                <a:latin typeface="Bebas" pitchFamily="2" charset="0"/>
              </a:rPr>
              <a:t>03</a:t>
            </a:r>
            <a:endParaRPr lang="zh-CN" altLang="en-US" sz="4400">
              <a:solidFill>
                <a:schemeClr val="bg1"/>
              </a:solidFill>
              <a:latin typeface="Bebas" pitchFamily="2" charset="0"/>
            </a:endParaRPr>
          </a:p>
        </p:txBody>
      </p:sp>
      <p:sp>
        <p:nvSpPr>
          <p:cNvPr id="44" name="TextBox 43"/>
          <p:cNvSpPr txBox="1"/>
          <p:nvPr userDrawn="1"/>
        </p:nvSpPr>
        <p:spPr>
          <a:xfrm>
            <a:off x="356555" y="3988349"/>
            <a:ext cx="787395" cy="769441"/>
          </a:xfrm>
          <a:prstGeom prst="rect">
            <a:avLst/>
          </a:prstGeom>
          <a:noFill/>
        </p:spPr>
        <p:txBody>
          <a:bodyPr wrap="none" rtlCol="0">
            <a:spAutoFit/>
          </a:bodyPr>
          <a:lstStyle/>
          <a:p>
            <a:r>
              <a:rPr lang="en-US" altLang="zh-CN" sz="4400" smtClean="0">
                <a:solidFill>
                  <a:schemeClr val="bg1"/>
                </a:solidFill>
                <a:latin typeface="Bebas" pitchFamily="2" charset="0"/>
              </a:rPr>
              <a:t>04</a:t>
            </a:r>
            <a:endParaRPr lang="zh-CN" altLang="en-US" sz="4400">
              <a:solidFill>
                <a:schemeClr val="bg1"/>
              </a:solidFill>
              <a:latin typeface="Bebas" pitchFamily="2" charset="0"/>
            </a:endParaRPr>
          </a:p>
        </p:txBody>
      </p:sp>
      <p:sp>
        <p:nvSpPr>
          <p:cNvPr id="45" name="TextBox 44"/>
          <p:cNvSpPr txBox="1"/>
          <p:nvPr userDrawn="1"/>
        </p:nvSpPr>
        <p:spPr>
          <a:xfrm>
            <a:off x="356555" y="4989172"/>
            <a:ext cx="774186" cy="769441"/>
          </a:xfrm>
          <a:prstGeom prst="rect">
            <a:avLst/>
          </a:prstGeom>
          <a:noFill/>
        </p:spPr>
        <p:txBody>
          <a:bodyPr wrap="none" rtlCol="0">
            <a:spAutoFit/>
          </a:bodyPr>
          <a:lstStyle/>
          <a:p>
            <a:r>
              <a:rPr lang="en-US" altLang="zh-CN" sz="4400" smtClean="0">
                <a:solidFill>
                  <a:schemeClr val="bg1"/>
                </a:solidFill>
                <a:latin typeface="Bebas" pitchFamily="2" charset="0"/>
              </a:rPr>
              <a:t>05</a:t>
            </a:r>
            <a:endParaRPr lang="zh-CN" altLang="en-US" sz="4400">
              <a:solidFill>
                <a:schemeClr val="bg1"/>
              </a:solidFill>
              <a:latin typeface="Bebas" pitchFamily="2" charset="0"/>
            </a:endParaRPr>
          </a:p>
        </p:txBody>
      </p:sp>
      <p:sp>
        <p:nvSpPr>
          <p:cNvPr id="46" name="矩形 45"/>
          <p:cNvSpPr/>
          <p:nvPr userDrawn="1"/>
        </p:nvSpPr>
        <p:spPr>
          <a:xfrm>
            <a:off x="1143950" y="1124744"/>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userDrawn="1"/>
        </p:nvSpPr>
        <p:spPr>
          <a:xfrm>
            <a:off x="1143950" y="1200054"/>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userDrawn="1"/>
        </p:nvSpPr>
        <p:spPr>
          <a:xfrm>
            <a:off x="1143950" y="1275363"/>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userDrawn="1"/>
        </p:nvSpPr>
        <p:spPr>
          <a:xfrm>
            <a:off x="1143950" y="2104021"/>
            <a:ext cx="21463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userDrawn="1"/>
        </p:nvSpPr>
        <p:spPr>
          <a:xfrm>
            <a:off x="1143950" y="2179331"/>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userDrawn="1"/>
        </p:nvSpPr>
        <p:spPr>
          <a:xfrm>
            <a:off x="1143950" y="225464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userDrawn="1"/>
        </p:nvSpPr>
        <p:spPr>
          <a:xfrm>
            <a:off x="1143950" y="3121590"/>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userDrawn="1"/>
        </p:nvSpPr>
        <p:spPr>
          <a:xfrm>
            <a:off x="1143950" y="319690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userDrawn="1"/>
        </p:nvSpPr>
        <p:spPr>
          <a:xfrm>
            <a:off x="1143950" y="3272209"/>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userDrawn="1"/>
        </p:nvSpPr>
        <p:spPr>
          <a:xfrm>
            <a:off x="1143950" y="4095822"/>
            <a:ext cx="142781"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userDrawn="1"/>
        </p:nvSpPr>
        <p:spPr>
          <a:xfrm>
            <a:off x="1143950" y="4171132"/>
            <a:ext cx="357260"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p:cNvSpPr/>
          <p:nvPr userDrawn="1"/>
        </p:nvSpPr>
        <p:spPr>
          <a:xfrm>
            <a:off x="1143950" y="4246441"/>
            <a:ext cx="213244" cy="47051"/>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userDrawn="1"/>
        </p:nvSpPr>
        <p:spPr>
          <a:xfrm>
            <a:off x="1143950" y="5089421"/>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userDrawn="1"/>
        </p:nvSpPr>
        <p:spPr>
          <a:xfrm>
            <a:off x="1143950" y="5164731"/>
            <a:ext cx="357260"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userDrawn="1"/>
        </p:nvSpPr>
        <p:spPr>
          <a:xfrm>
            <a:off x="1143950" y="524004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userDrawn="1"/>
        </p:nvSpPr>
        <p:spPr>
          <a:xfrm>
            <a:off x="190550" y="4032233"/>
            <a:ext cx="72008" cy="681672"/>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8355004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第五节">
    <p:spTree>
      <p:nvGrpSpPr>
        <p:cNvPr id="1" name=""/>
        <p:cNvGrpSpPr/>
        <p:nvPr/>
      </p:nvGrpSpPr>
      <p:grpSpPr>
        <a:xfrm>
          <a:off x="0" y="0"/>
          <a:ext cx="0" cy="0"/>
          <a:chOff x="0" y="0"/>
          <a:chExt cx="0" cy="0"/>
        </a:xfrm>
      </p:grpSpPr>
      <p:sp>
        <p:nvSpPr>
          <p:cNvPr id="31" name="矩形 30"/>
          <p:cNvSpPr/>
          <p:nvPr userDrawn="1"/>
        </p:nvSpPr>
        <p:spPr>
          <a:xfrm>
            <a:off x="1" y="0"/>
            <a:ext cx="12190412" cy="6858000"/>
          </a:xfrm>
          <a:prstGeom prst="rect">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userDrawn="1"/>
        </p:nvSpPr>
        <p:spPr>
          <a:xfrm>
            <a:off x="2782838" y="0"/>
            <a:ext cx="9407575" cy="6858000"/>
          </a:xfrm>
          <a:prstGeom prst="rect">
            <a:avLst/>
          </a:prstGeom>
          <a:solidFill>
            <a:srgbClr val="E9EE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4" name="Picture 4"/>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3747883" y="-478309"/>
            <a:ext cx="8107963" cy="3850556"/>
          </a:xfrm>
          <a:prstGeom prst="rect">
            <a:avLst/>
          </a:prstGeom>
          <a:noFill/>
          <a:extLst>
            <a:ext uri="{909E8E84-426E-40DD-AFC4-6F175D3DCCD1}">
              <a14:hiddenFill xmlns:a14="http://schemas.microsoft.com/office/drawing/2010/main">
                <a:solidFill>
                  <a:srgbClr val="FFFFFF"/>
                </a:solidFill>
              </a14:hiddenFill>
            </a:ext>
          </a:extLst>
        </p:spPr>
      </p:pic>
      <p:cxnSp>
        <p:nvCxnSpPr>
          <p:cNvPr id="35" name="直接连接符 34"/>
          <p:cNvCxnSpPr/>
          <p:nvPr userDrawn="1"/>
        </p:nvCxnSpPr>
        <p:spPr>
          <a:xfrm>
            <a:off x="3430910" y="1196752"/>
            <a:ext cx="820891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6" name="TextBox 35"/>
          <p:cNvSpPr txBox="1"/>
          <p:nvPr userDrawn="1"/>
        </p:nvSpPr>
        <p:spPr>
          <a:xfrm>
            <a:off x="1069162" y="1298223"/>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年度工作概述</a:t>
            </a:r>
            <a:endParaRPr lang="zh-CN" altLang="en-US">
              <a:solidFill>
                <a:srgbClr val="7B8294"/>
              </a:solidFill>
              <a:latin typeface="微软雅黑" pitchFamily="34" charset="-122"/>
              <a:ea typeface="微软雅黑" pitchFamily="34" charset="-122"/>
            </a:endParaRPr>
          </a:p>
        </p:txBody>
      </p:sp>
      <p:sp>
        <p:nvSpPr>
          <p:cNvPr id="37" name="TextBox 36"/>
          <p:cNvSpPr txBox="1"/>
          <p:nvPr userDrawn="1"/>
        </p:nvSpPr>
        <p:spPr>
          <a:xfrm>
            <a:off x="1069162" y="2296646"/>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工作完成情况</a:t>
            </a:r>
            <a:endParaRPr lang="zh-CN" altLang="en-US">
              <a:solidFill>
                <a:srgbClr val="7B8294"/>
              </a:solidFill>
              <a:latin typeface="微软雅黑" pitchFamily="34" charset="-122"/>
              <a:ea typeface="微软雅黑" pitchFamily="34" charset="-122"/>
            </a:endParaRPr>
          </a:p>
        </p:txBody>
      </p:sp>
      <p:sp>
        <p:nvSpPr>
          <p:cNvPr id="38" name="TextBox 37"/>
          <p:cNvSpPr txBox="1"/>
          <p:nvPr userDrawn="1"/>
        </p:nvSpPr>
        <p:spPr>
          <a:xfrm>
            <a:off x="1069162" y="3295069"/>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项目成果展示</a:t>
            </a:r>
            <a:endParaRPr lang="zh-CN" altLang="en-US">
              <a:solidFill>
                <a:srgbClr val="7B8294"/>
              </a:solidFill>
              <a:latin typeface="微软雅黑" pitchFamily="34" charset="-122"/>
              <a:ea typeface="微软雅黑" pitchFamily="34" charset="-122"/>
            </a:endParaRPr>
          </a:p>
        </p:txBody>
      </p:sp>
      <p:sp>
        <p:nvSpPr>
          <p:cNvPr id="39" name="TextBox 38"/>
          <p:cNvSpPr txBox="1"/>
          <p:nvPr userDrawn="1"/>
        </p:nvSpPr>
        <p:spPr>
          <a:xfrm>
            <a:off x="1069162" y="4293492"/>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工作不足之处</a:t>
            </a:r>
            <a:endParaRPr lang="zh-CN" altLang="en-US">
              <a:solidFill>
                <a:srgbClr val="7B8294"/>
              </a:solidFill>
              <a:latin typeface="微软雅黑" pitchFamily="34" charset="-122"/>
              <a:ea typeface="微软雅黑" pitchFamily="34" charset="-122"/>
            </a:endParaRPr>
          </a:p>
        </p:txBody>
      </p:sp>
      <p:sp>
        <p:nvSpPr>
          <p:cNvPr id="40" name="TextBox 39"/>
          <p:cNvSpPr txBox="1"/>
          <p:nvPr userDrawn="1"/>
        </p:nvSpPr>
        <p:spPr>
          <a:xfrm>
            <a:off x="1069162" y="5291916"/>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明年工作计划</a:t>
            </a:r>
            <a:endParaRPr lang="zh-CN" altLang="en-US">
              <a:solidFill>
                <a:srgbClr val="7B8294"/>
              </a:solidFill>
              <a:latin typeface="微软雅黑" pitchFamily="34" charset="-122"/>
              <a:ea typeface="微软雅黑" pitchFamily="34" charset="-122"/>
            </a:endParaRPr>
          </a:p>
        </p:txBody>
      </p:sp>
      <p:sp>
        <p:nvSpPr>
          <p:cNvPr id="41" name="TextBox 40"/>
          <p:cNvSpPr txBox="1"/>
          <p:nvPr userDrawn="1"/>
        </p:nvSpPr>
        <p:spPr>
          <a:xfrm>
            <a:off x="356555" y="985883"/>
            <a:ext cx="678006" cy="769441"/>
          </a:xfrm>
          <a:prstGeom prst="rect">
            <a:avLst/>
          </a:prstGeom>
          <a:noFill/>
        </p:spPr>
        <p:txBody>
          <a:bodyPr wrap="none" rtlCol="0">
            <a:spAutoFit/>
          </a:bodyPr>
          <a:lstStyle/>
          <a:p>
            <a:r>
              <a:rPr lang="en-US" altLang="zh-CN" sz="4400" smtClean="0">
                <a:solidFill>
                  <a:schemeClr val="bg1"/>
                </a:solidFill>
                <a:latin typeface="Bebas" pitchFamily="2" charset="0"/>
              </a:rPr>
              <a:t>01</a:t>
            </a:r>
            <a:endParaRPr lang="zh-CN" altLang="en-US" sz="4400">
              <a:solidFill>
                <a:schemeClr val="bg1"/>
              </a:solidFill>
              <a:latin typeface="Bebas" pitchFamily="2" charset="0"/>
            </a:endParaRPr>
          </a:p>
        </p:txBody>
      </p:sp>
      <p:sp>
        <p:nvSpPr>
          <p:cNvPr id="42" name="TextBox 41"/>
          <p:cNvSpPr txBox="1"/>
          <p:nvPr userDrawn="1"/>
        </p:nvSpPr>
        <p:spPr>
          <a:xfrm>
            <a:off x="356555" y="1986705"/>
            <a:ext cx="784189" cy="769441"/>
          </a:xfrm>
          <a:prstGeom prst="rect">
            <a:avLst/>
          </a:prstGeom>
          <a:noFill/>
        </p:spPr>
        <p:txBody>
          <a:bodyPr wrap="none" rtlCol="0">
            <a:spAutoFit/>
          </a:bodyPr>
          <a:lstStyle/>
          <a:p>
            <a:r>
              <a:rPr lang="en-US" altLang="zh-CN" sz="4400" smtClean="0">
                <a:solidFill>
                  <a:schemeClr val="bg1"/>
                </a:solidFill>
                <a:latin typeface="Bebas" pitchFamily="2" charset="0"/>
              </a:rPr>
              <a:t>02</a:t>
            </a:r>
            <a:endParaRPr lang="zh-CN" altLang="en-US" sz="4400">
              <a:solidFill>
                <a:schemeClr val="bg1"/>
              </a:solidFill>
              <a:latin typeface="Bebas" pitchFamily="2" charset="0"/>
            </a:endParaRPr>
          </a:p>
        </p:txBody>
      </p:sp>
      <p:sp>
        <p:nvSpPr>
          <p:cNvPr id="43" name="TextBox 42"/>
          <p:cNvSpPr txBox="1"/>
          <p:nvPr userDrawn="1"/>
        </p:nvSpPr>
        <p:spPr>
          <a:xfrm>
            <a:off x="356555" y="2987527"/>
            <a:ext cx="774571" cy="769441"/>
          </a:xfrm>
          <a:prstGeom prst="rect">
            <a:avLst/>
          </a:prstGeom>
          <a:noFill/>
        </p:spPr>
        <p:txBody>
          <a:bodyPr wrap="none" rtlCol="0">
            <a:spAutoFit/>
          </a:bodyPr>
          <a:lstStyle/>
          <a:p>
            <a:r>
              <a:rPr lang="en-US" altLang="zh-CN" sz="4400" smtClean="0">
                <a:solidFill>
                  <a:schemeClr val="bg1"/>
                </a:solidFill>
                <a:latin typeface="Bebas" pitchFamily="2" charset="0"/>
              </a:rPr>
              <a:t>03</a:t>
            </a:r>
            <a:endParaRPr lang="zh-CN" altLang="en-US" sz="4400">
              <a:solidFill>
                <a:schemeClr val="bg1"/>
              </a:solidFill>
              <a:latin typeface="Bebas" pitchFamily="2" charset="0"/>
            </a:endParaRPr>
          </a:p>
        </p:txBody>
      </p:sp>
      <p:sp>
        <p:nvSpPr>
          <p:cNvPr id="44" name="TextBox 43"/>
          <p:cNvSpPr txBox="1"/>
          <p:nvPr userDrawn="1"/>
        </p:nvSpPr>
        <p:spPr>
          <a:xfrm>
            <a:off x="356555" y="3988349"/>
            <a:ext cx="787395" cy="769441"/>
          </a:xfrm>
          <a:prstGeom prst="rect">
            <a:avLst/>
          </a:prstGeom>
          <a:noFill/>
        </p:spPr>
        <p:txBody>
          <a:bodyPr wrap="none" rtlCol="0">
            <a:spAutoFit/>
          </a:bodyPr>
          <a:lstStyle/>
          <a:p>
            <a:r>
              <a:rPr lang="en-US" altLang="zh-CN" sz="4400" smtClean="0">
                <a:solidFill>
                  <a:schemeClr val="bg1"/>
                </a:solidFill>
                <a:latin typeface="Bebas" pitchFamily="2" charset="0"/>
              </a:rPr>
              <a:t>04</a:t>
            </a:r>
            <a:endParaRPr lang="zh-CN" altLang="en-US" sz="4400">
              <a:solidFill>
                <a:schemeClr val="bg1"/>
              </a:solidFill>
              <a:latin typeface="Bebas" pitchFamily="2" charset="0"/>
            </a:endParaRPr>
          </a:p>
        </p:txBody>
      </p:sp>
      <p:sp>
        <p:nvSpPr>
          <p:cNvPr id="45" name="TextBox 44"/>
          <p:cNvSpPr txBox="1"/>
          <p:nvPr userDrawn="1"/>
        </p:nvSpPr>
        <p:spPr>
          <a:xfrm>
            <a:off x="356555" y="4989172"/>
            <a:ext cx="774186" cy="769441"/>
          </a:xfrm>
          <a:prstGeom prst="rect">
            <a:avLst/>
          </a:prstGeom>
          <a:noFill/>
        </p:spPr>
        <p:txBody>
          <a:bodyPr wrap="none" rtlCol="0">
            <a:spAutoFit/>
          </a:bodyPr>
          <a:lstStyle/>
          <a:p>
            <a:r>
              <a:rPr lang="en-US" altLang="zh-CN" sz="4400" smtClean="0">
                <a:solidFill>
                  <a:schemeClr val="bg1"/>
                </a:solidFill>
                <a:latin typeface="Bebas" pitchFamily="2" charset="0"/>
              </a:rPr>
              <a:t>05</a:t>
            </a:r>
            <a:endParaRPr lang="zh-CN" altLang="en-US" sz="4400">
              <a:solidFill>
                <a:schemeClr val="bg1"/>
              </a:solidFill>
              <a:latin typeface="Bebas" pitchFamily="2" charset="0"/>
            </a:endParaRPr>
          </a:p>
        </p:txBody>
      </p:sp>
      <p:sp>
        <p:nvSpPr>
          <p:cNvPr id="46" name="矩形 45"/>
          <p:cNvSpPr/>
          <p:nvPr userDrawn="1"/>
        </p:nvSpPr>
        <p:spPr>
          <a:xfrm>
            <a:off x="1143950" y="1124744"/>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userDrawn="1"/>
        </p:nvSpPr>
        <p:spPr>
          <a:xfrm>
            <a:off x="1143950" y="1200054"/>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userDrawn="1"/>
        </p:nvSpPr>
        <p:spPr>
          <a:xfrm>
            <a:off x="1143950" y="1275363"/>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userDrawn="1"/>
        </p:nvSpPr>
        <p:spPr>
          <a:xfrm>
            <a:off x="1143950" y="2104021"/>
            <a:ext cx="21463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userDrawn="1"/>
        </p:nvSpPr>
        <p:spPr>
          <a:xfrm>
            <a:off x="1143950" y="2179331"/>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userDrawn="1"/>
        </p:nvSpPr>
        <p:spPr>
          <a:xfrm>
            <a:off x="1143950" y="225464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userDrawn="1"/>
        </p:nvSpPr>
        <p:spPr>
          <a:xfrm>
            <a:off x="1143950" y="3121590"/>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userDrawn="1"/>
        </p:nvSpPr>
        <p:spPr>
          <a:xfrm>
            <a:off x="1143950" y="319690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userDrawn="1"/>
        </p:nvSpPr>
        <p:spPr>
          <a:xfrm>
            <a:off x="1143950" y="3272209"/>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userDrawn="1"/>
        </p:nvSpPr>
        <p:spPr>
          <a:xfrm>
            <a:off x="1143950" y="4095822"/>
            <a:ext cx="142781"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userDrawn="1"/>
        </p:nvSpPr>
        <p:spPr>
          <a:xfrm>
            <a:off x="1143950" y="4171132"/>
            <a:ext cx="357260"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p:cNvSpPr/>
          <p:nvPr userDrawn="1"/>
        </p:nvSpPr>
        <p:spPr>
          <a:xfrm>
            <a:off x="1143950" y="4246441"/>
            <a:ext cx="213244" cy="47051"/>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userDrawn="1"/>
        </p:nvSpPr>
        <p:spPr>
          <a:xfrm>
            <a:off x="1143950" y="5089421"/>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userDrawn="1"/>
        </p:nvSpPr>
        <p:spPr>
          <a:xfrm>
            <a:off x="1143950" y="5164731"/>
            <a:ext cx="357260"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userDrawn="1"/>
        </p:nvSpPr>
        <p:spPr>
          <a:xfrm>
            <a:off x="1143950" y="524004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userDrawn="1"/>
        </p:nvSpPr>
        <p:spPr>
          <a:xfrm>
            <a:off x="190550" y="5033056"/>
            <a:ext cx="72008" cy="681672"/>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71912847"/>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521" y="1600201"/>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6793" y="1600201"/>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2016/7/22 Friday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2016/7/22 Friday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521"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2016/7/22 Friday</a:t>
            </a:fld>
            <a:endParaRPr lang="zh-CN" altLang="en-US"/>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0" r:id="rId4"/>
    <p:sldLayoutId id="2147483661" r:id="rId5"/>
    <p:sldLayoutId id="2147483662" r:id="rId6"/>
    <p:sldLayoutId id="2147483663" r:id="rId7"/>
    <p:sldLayoutId id="2147483652" r:id="rId8"/>
    <p:sldLayoutId id="2147483653" r:id="rId9"/>
    <p:sldLayoutId id="2147483654" r:id="rId10"/>
    <p:sldLayoutId id="2147483655" r:id="rId11"/>
    <p:sldLayoutId id="2147483656" r:id="rId12"/>
    <p:sldLayoutId id="2147483657" r:id="rId13"/>
    <p:sldLayoutId id="2147483658" r:id="rId14"/>
    <p:sldLayoutId id="2147483659" r:id="rId1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Layout" Target="../slideLayouts/slideLayout2.xml"/><Relationship Id="rId7" Type="http://schemas.openxmlformats.org/officeDocument/2006/relationships/image" Target="../media/image5.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jpg"/><Relationship Id="rId1" Type="http://schemas.openxmlformats.org/officeDocument/2006/relationships/slideLayout" Target="../slideLayouts/slideLayout3.xml"/><Relationship Id="rId6" Type="http://schemas.openxmlformats.org/officeDocument/2006/relationships/image" Target="../media/image20.jpg"/><Relationship Id="rId5" Type="http://schemas.openxmlformats.org/officeDocument/2006/relationships/image" Target="../media/image19.jpg"/><Relationship Id="rId4" Type="http://schemas.openxmlformats.org/officeDocument/2006/relationships/image" Target="../media/image18.jpg"/></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5.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image" Target="../media/image26.jpg"/><Relationship Id="rId1" Type="http://schemas.openxmlformats.org/officeDocument/2006/relationships/slideLayout" Target="../slideLayouts/slideLayout5.xml"/><Relationship Id="rId5" Type="http://schemas.openxmlformats.org/officeDocument/2006/relationships/image" Target="../media/image29.jpg"/><Relationship Id="rId4" Type="http://schemas.openxmlformats.org/officeDocument/2006/relationships/image" Target="../media/image28.jpg"/></Relationships>
</file>

<file path=ppt/slides/_rels/slide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3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jpg"/><Relationship Id="rId1" Type="http://schemas.openxmlformats.org/officeDocument/2006/relationships/slideLayout" Target="../slideLayouts/slideLayout3.xml"/><Relationship Id="rId5" Type="http://schemas.openxmlformats.org/officeDocument/2006/relationships/image" Target="../media/image15.jpg"/><Relationship Id="rId4" Type="http://schemas.openxmlformats.org/officeDocument/2006/relationships/image" Target="../media/image14.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838622" y="2467794"/>
            <a:ext cx="5862502" cy="646331"/>
          </a:xfrm>
          <a:prstGeom prst="rect">
            <a:avLst/>
          </a:prstGeom>
          <a:noFill/>
        </p:spPr>
        <p:txBody>
          <a:bodyPr wrap="none" rtlCol="0">
            <a:spAutoFit/>
          </a:bodyPr>
          <a:lstStyle/>
          <a:p>
            <a:r>
              <a:rPr lang="zh-CN" altLang="en-US" sz="3600" b="1" dirty="0">
                <a:solidFill>
                  <a:schemeClr val="bg1"/>
                </a:solidFill>
                <a:latin typeface="微软雅黑" pitchFamily="34" charset="-122"/>
                <a:ea typeface="微软雅黑" pitchFamily="34" charset="-122"/>
              </a:rPr>
              <a:t>框架</a:t>
            </a:r>
            <a:r>
              <a:rPr lang="zh-CN" altLang="en-US" sz="3600" b="1" dirty="0" smtClean="0">
                <a:solidFill>
                  <a:schemeClr val="bg1"/>
                </a:solidFill>
                <a:latin typeface="微软雅黑" pitchFamily="34" charset="-122"/>
                <a:ea typeface="微软雅黑" pitchFamily="34" charset="-122"/>
              </a:rPr>
              <a:t>完整工作汇报年终总结</a:t>
            </a:r>
            <a:r>
              <a:rPr lang="en-US" altLang="zh-CN" sz="3600" b="1" dirty="0" smtClean="0">
                <a:solidFill>
                  <a:schemeClr val="bg1"/>
                </a:solidFill>
                <a:latin typeface="微软雅黑" pitchFamily="34" charset="-122"/>
                <a:ea typeface="微软雅黑" pitchFamily="34" charset="-122"/>
              </a:rPr>
              <a:t> </a:t>
            </a:r>
            <a:endParaRPr lang="zh-CN" altLang="en-US" sz="3600" b="1" dirty="0">
              <a:solidFill>
                <a:schemeClr val="bg1"/>
              </a:solidFill>
              <a:latin typeface="微软雅黑" pitchFamily="34" charset="-122"/>
              <a:ea typeface="微软雅黑" pitchFamily="34" charset="-122"/>
            </a:endParaRPr>
          </a:p>
        </p:txBody>
      </p:sp>
      <p:sp>
        <p:nvSpPr>
          <p:cNvPr id="10" name="TextBox 9"/>
          <p:cNvSpPr txBox="1"/>
          <p:nvPr/>
        </p:nvSpPr>
        <p:spPr>
          <a:xfrm>
            <a:off x="999971" y="3532946"/>
            <a:ext cx="3573414" cy="400110"/>
          </a:xfrm>
          <a:prstGeom prst="rect">
            <a:avLst/>
          </a:prstGeom>
          <a:noFill/>
        </p:spPr>
        <p:txBody>
          <a:bodyPr wrap="none" rtlCol="0">
            <a:spAutoFit/>
          </a:bodyPr>
          <a:lstStyle/>
          <a:p>
            <a:r>
              <a:rPr lang="zh-CN" altLang="en-US" sz="2000" dirty="0" smtClean="0">
                <a:solidFill>
                  <a:schemeClr val="bg1"/>
                </a:solidFill>
                <a:effectLst>
                  <a:outerShdw dist="50800" dir="2700000" algn="tl" rotWithShape="0">
                    <a:prstClr val="black">
                      <a:alpha val="40000"/>
                    </a:prstClr>
                  </a:outerShdw>
                </a:effectLst>
                <a:latin typeface="微软雅黑" pitchFamily="34" charset="-122"/>
                <a:ea typeface="微软雅黑" pitchFamily="34" charset="-122"/>
              </a:rPr>
              <a:t>汇报人：</a:t>
            </a:r>
            <a:r>
              <a:rPr lang="en-US" altLang="zh-CN" sz="2000" dirty="0">
                <a:solidFill>
                  <a:schemeClr val="bg1"/>
                </a:solidFill>
                <a:effectLst>
                  <a:outerShdw dist="50800" dir="2700000" algn="tl" rotWithShape="0">
                    <a:prstClr val="black">
                      <a:alpha val="40000"/>
                    </a:prstClr>
                  </a:outerShdw>
                </a:effectLst>
                <a:latin typeface="微软雅黑" pitchFamily="34" charset="-122"/>
                <a:ea typeface="微软雅黑" pitchFamily="34" charset="-122"/>
              </a:rPr>
              <a:t>XXX</a:t>
            </a:r>
            <a:r>
              <a:rPr lang="zh-CN" altLang="en-US" sz="2000" dirty="0" smtClean="0">
                <a:solidFill>
                  <a:schemeClr val="bg1"/>
                </a:solidFill>
                <a:effectLst>
                  <a:outerShdw dist="50800" dir="2700000" algn="tl" rotWithShape="0">
                    <a:prstClr val="black">
                      <a:alpha val="40000"/>
                    </a:prstClr>
                  </a:outerShdw>
                </a:effectLst>
                <a:latin typeface="微软雅黑" pitchFamily="34" charset="-122"/>
                <a:ea typeface="微软雅黑" pitchFamily="34" charset="-122"/>
              </a:rPr>
              <a:t>        部门：</a:t>
            </a:r>
            <a:r>
              <a:rPr lang="en-US" altLang="zh-CN" sz="2000" dirty="0">
                <a:solidFill>
                  <a:schemeClr val="bg1"/>
                </a:solidFill>
                <a:effectLst>
                  <a:outerShdw dist="50800" dir="2700000" algn="tl" rotWithShape="0">
                    <a:prstClr val="black">
                      <a:alpha val="40000"/>
                    </a:prstClr>
                  </a:outerShdw>
                </a:effectLst>
                <a:latin typeface="微软雅黑" pitchFamily="34" charset="-122"/>
                <a:ea typeface="微软雅黑" pitchFamily="34" charset="-122"/>
              </a:rPr>
              <a:t>XXX</a:t>
            </a:r>
            <a:endParaRPr lang="zh-CN" altLang="en-US" sz="2000" dirty="0">
              <a:solidFill>
                <a:schemeClr val="bg1"/>
              </a:solidFill>
              <a:effectLst>
                <a:outerShdw dist="50800" dir="2700000" algn="tl" rotWithShape="0">
                  <a:prstClr val="black">
                    <a:alpha val="40000"/>
                  </a:prstClr>
                </a:outerShdw>
              </a:effectLst>
              <a:latin typeface="微软雅黑" pitchFamily="34" charset="-122"/>
              <a:ea typeface="微软雅黑" pitchFamily="34" charset="-122"/>
            </a:endParaRPr>
          </a:p>
        </p:txBody>
      </p:sp>
      <p:pic>
        <p:nvPicPr>
          <p:cNvPr id="138" name="La Partida - 小提琴吉他和长笛合奏.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5789613" y="-622044"/>
            <a:ext cx="609600" cy="609600"/>
          </a:xfrm>
          <a:prstGeom prst="rect">
            <a:avLst/>
          </a:prstGeom>
        </p:spPr>
      </p:pic>
      <p:pic>
        <p:nvPicPr>
          <p:cNvPr id="2058" name="Picture 10" descr="D:\360data\重要数据\桌面\66666.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15411" y="1222563"/>
            <a:ext cx="4412874" cy="4412874"/>
          </a:xfrm>
          <a:prstGeom prst="rect">
            <a:avLst/>
          </a:prstGeom>
          <a:noFill/>
          <a:extLst>
            <a:ext uri="{909E8E84-426E-40DD-AFC4-6F175D3DCCD1}">
              <a14:hiddenFill xmlns:a14="http://schemas.microsoft.com/office/drawing/2010/main">
                <a:solidFill>
                  <a:srgbClr val="FFFFFF"/>
                </a:solidFill>
              </a14:hiddenFill>
            </a:ext>
          </a:extLst>
        </p:spPr>
      </p:pic>
      <p:pic>
        <p:nvPicPr>
          <p:cNvPr id="2059" name="Picture 11" descr="D:\360data\重要数据\桌面\55555.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83993" y="1391145"/>
            <a:ext cx="4075712" cy="4075712"/>
          </a:xfrm>
          <a:prstGeom prst="rect">
            <a:avLst/>
          </a:prstGeom>
          <a:noFill/>
          <a:extLst>
            <a:ext uri="{909E8E84-426E-40DD-AFC4-6F175D3DCCD1}">
              <a14:hiddenFill xmlns:a14="http://schemas.microsoft.com/office/drawing/2010/main">
                <a:solidFill>
                  <a:srgbClr val="FFFFFF"/>
                </a:solidFill>
              </a14:hiddenFill>
            </a:ext>
          </a:extLst>
        </p:spPr>
      </p:pic>
      <p:pic>
        <p:nvPicPr>
          <p:cNvPr id="2060" name="Picture 12" descr="D:\360data\重要数据\桌面\444444.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046782" y="1653934"/>
            <a:ext cx="3550132" cy="3550132"/>
          </a:xfrm>
          <a:prstGeom prst="rect">
            <a:avLst/>
          </a:prstGeom>
          <a:noFill/>
          <a:extLst>
            <a:ext uri="{909E8E84-426E-40DD-AFC4-6F175D3DCCD1}">
              <a14:hiddenFill xmlns:a14="http://schemas.microsoft.com/office/drawing/2010/main">
                <a:solidFill>
                  <a:srgbClr val="FFFFFF"/>
                </a:solidFill>
              </a14:hiddenFill>
            </a:ext>
          </a:extLst>
        </p:spPr>
      </p:pic>
      <p:pic>
        <p:nvPicPr>
          <p:cNvPr id="2061" name="Picture 13" descr="D:\360data\重要数据\桌面\333333.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106281" y="1713433"/>
            <a:ext cx="3431134" cy="3431134"/>
          </a:xfrm>
          <a:prstGeom prst="rect">
            <a:avLst/>
          </a:prstGeom>
          <a:noFill/>
          <a:extLst>
            <a:ext uri="{909E8E84-426E-40DD-AFC4-6F175D3DCCD1}">
              <a14:hiddenFill xmlns:a14="http://schemas.microsoft.com/office/drawing/2010/main">
                <a:solidFill>
                  <a:srgbClr val="FFFFFF"/>
                </a:solidFill>
              </a14:hiddenFill>
            </a:ext>
          </a:extLst>
        </p:spPr>
      </p:pic>
      <p:pic>
        <p:nvPicPr>
          <p:cNvPr id="2062" name="Picture 14" descr="D:\360data\重要数据\桌面\222222.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175697" y="1782849"/>
            <a:ext cx="3292302" cy="3292302"/>
          </a:xfrm>
          <a:prstGeom prst="rect">
            <a:avLst/>
          </a:prstGeom>
          <a:noFill/>
          <a:extLst>
            <a:ext uri="{909E8E84-426E-40DD-AFC4-6F175D3DCCD1}">
              <a14:hiddenFill xmlns:a14="http://schemas.microsoft.com/office/drawing/2010/main">
                <a:solidFill>
                  <a:srgbClr val="FFFFFF"/>
                </a:solidFill>
              </a14:hiddenFill>
            </a:ext>
          </a:extLst>
        </p:spPr>
      </p:pic>
      <p:pic>
        <p:nvPicPr>
          <p:cNvPr id="2063" name="Picture 15" descr="D:\360data\重要数据\桌面\1111111111.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344279" y="1951431"/>
            <a:ext cx="2955138" cy="2955138"/>
          </a:xfrm>
          <a:prstGeom prst="rect">
            <a:avLst/>
          </a:prstGeom>
          <a:noFill/>
          <a:extLst>
            <a:ext uri="{909E8E84-426E-40DD-AFC4-6F175D3DCCD1}">
              <a14:hiddenFill xmlns:a14="http://schemas.microsoft.com/office/drawing/2010/main">
                <a:solidFill>
                  <a:srgbClr val="FFFFFF"/>
                </a:solidFill>
              </a14:hiddenFill>
            </a:ext>
          </a:extLst>
        </p:spPr>
      </p:pic>
      <p:pic>
        <p:nvPicPr>
          <p:cNvPr id="2064" name="Picture 16" descr="D:\360data\重要数据\桌面\24454.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8014848" y="3200512"/>
            <a:ext cx="1613998" cy="456974"/>
          </a:xfrm>
          <a:prstGeom prst="rect">
            <a:avLst/>
          </a:prstGeom>
          <a:noFill/>
          <a:extLst>
            <a:ext uri="{909E8E84-426E-40DD-AFC4-6F175D3DCCD1}">
              <a14:hiddenFill xmlns:a14="http://schemas.microsoft.com/office/drawing/2010/main">
                <a:solidFill>
                  <a:srgbClr val="FFFFFF"/>
                </a:solidFill>
              </a14:hiddenFill>
            </a:ext>
          </a:extLst>
        </p:spPr>
      </p:pic>
      <p:cxnSp>
        <p:nvCxnSpPr>
          <p:cNvPr id="6" name="直接连接符 5"/>
          <p:cNvCxnSpPr/>
          <p:nvPr/>
        </p:nvCxnSpPr>
        <p:spPr>
          <a:xfrm>
            <a:off x="991546" y="2348880"/>
            <a:ext cx="5022999" cy="0"/>
          </a:xfrm>
          <a:prstGeom prst="line">
            <a:avLst/>
          </a:prstGeom>
          <a:ln>
            <a:solidFill>
              <a:srgbClr val="00ACF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991546" y="4221088"/>
            <a:ext cx="5022999" cy="0"/>
          </a:xfrm>
          <a:prstGeom prst="line">
            <a:avLst/>
          </a:prstGeom>
          <a:ln>
            <a:solidFill>
              <a:srgbClr val="00ACF1"/>
            </a:solidFill>
          </a:ln>
        </p:spPr>
        <p:style>
          <a:lnRef idx="1">
            <a:schemeClr val="accent1"/>
          </a:lnRef>
          <a:fillRef idx="0">
            <a:schemeClr val="accent1"/>
          </a:fillRef>
          <a:effectRef idx="0">
            <a:schemeClr val="accent1"/>
          </a:effectRef>
          <a:fontRef idx="minor">
            <a:schemeClr val="tx1"/>
          </a:fontRef>
        </p:style>
      </p:cxnSp>
      <p:sp>
        <p:nvSpPr>
          <p:cNvPr id="9" name="椭圆 8"/>
          <p:cNvSpPr/>
          <p:nvPr/>
        </p:nvSpPr>
        <p:spPr>
          <a:xfrm>
            <a:off x="7586966" y="921345"/>
            <a:ext cx="1584176" cy="1584176"/>
          </a:xfrm>
          <a:prstGeom prst="ellipse">
            <a:avLst/>
          </a:prstGeom>
          <a:solidFill>
            <a:srgbClr val="00ACF1"/>
          </a:solidFill>
          <a:ln w="152400">
            <a:solidFill>
              <a:srgbClr val="161D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latin typeface="微软雅黑" pitchFamily="34" charset="-122"/>
                <a:ea typeface="微软雅黑" pitchFamily="34" charset="-122"/>
              </a:rPr>
              <a:t>20XX</a:t>
            </a:r>
            <a:endParaRPr lang="zh-CN" altLang="en-US" sz="2800" dirty="0">
              <a:latin typeface="微软雅黑" pitchFamily="34" charset="-122"/>
              <a:ea typeface="微软雅黑" pitchFamily="34" charset="-122"/>
            </a:endParaRPr>
          </a:p>
        </p:txBody>
      </p:sp>
      <p:sp>
        <p:nvSpPr>
          <p:cNvPr id="29" name="椭圆 28"/>
          <p:cNvSpPr/>
          <p:nvPr/>
        </p:nvSpPr>
        <p:spPr>
          <a:xfrm>
            <a:off x="9362602" y="772737"/>
            <a:ext cx="940698" cy="940696"/>
          </a:xfrm>
          <a:prstGeom prst="ellipse">
            <a:avLst/>
          </a:prstGeom>
          <a:solidFill>
            <a:srgbClr val="00ACF1"/>
          </a:solidFill>
          <a:ln w="152400">
            <a:solidFill>
              <a:srgbClr val="161D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mtClean="0">
                <a:latin typeface="微软雅黑" pitchFamily="34" charset="-122"/>
                <a:ea typeface="微软雅黑" pitchFamily="34" charset="-122"/>
              </a:rPr>
              <a:t>创新</a:t>
            </a:r>
            <a:endParaRPr lang="zh-CN" altLang="en-US">
              <a:latin typeface="微软雅黑" pitchFamily="34" charset="-122"/>
              <a:ea typeface="微软雅黑" pitchFamily="34" charset="-122"/>
            </a:endParaRPr>
          </a:p>
        </p:txBody>
      </p:sp>
      <p:sp>
        <p:nvSpPr>
          <p:cNvPr id="30" name="椭圆 29"/>
          <p:cNvSpPr/>
          <p:nvPr/>
        </p:nvSpPr>
        <p:spPr>
          <a:xfrm>
            <a:off x="9157320" y="1747540"/>
            <a:ext cx="940698" cy="940696"/>
          </a:xfrm>
          <a:prstGeom prst="ellipse">
            <a:avLst/>
          </a:prstGeom>
          <a:solidFill>
            <a:srgbClr val="00ACF1"/>
          </a:solidFill>
          <a:ln w="152400">
            <a:solidFill>
              <a:srgbClr val="161D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mtClean="0">
                <a:latin typeface="微软雅黑" pitchFamily="34" charset="-122"/>
                <a:ea typeface="微软雅黑" pitchFamily="34" charset="-122"/>
              </a:rPr>
              <a:t>专注</a:t>
            </a:r>
            <a:endParaRPr lang="zh-CN" altLang="en-US">
              <a:latin typeface="微软雅黑" pitchFamily="34" charset="-122"/>
              <a:ea typeface="微软雅黑" pitchFamily="34" charset="-122"/>
            </a:endParaRPr>
          </a:p>
        </p:txBody>
      </p:sp>
      <p:sp>
        <p:nvSpPr>
          <p:cNvPr id="31" name="椭圆 30"/>
          <p:cNvSpPr/>
          <p:nvPr/>
        </p:nvSpPr>
        <p:spPr>
          <a:xfrm>
            <a:off x="6894085" y="4077072"/>
            <a:ext cx="1150778" cy="1150778"/>
          </a:xfrm>
          <a:prstGeom prst="ellipse">
            <a:avLst/>
          </a:prstGeom>
          <a:solidFill>
            <a:srgbClr val="2A3440"/>
          </a:solidFill>
          <a:ln w="152400">
            <a:solidFill>
              <a:srgbClr val="161D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smtClean="0">
                <a:solidFill>
                  <a:srgbClr val="7B8294"/>
                </a:solidFill>
                <a:latin typeface="微软雅黑" pitchFamily="34" charset="-122"/>
                <a:ea typeface="微软雅黑" pitchFamily="34" charset="-122"/>
              </a:rPr>
              <a:t>引领</a:t>
            </a:r>
            <a:endParaRPr lang="zh-CN" altLang="en-US" sz="2000">
              <a:solidFill>
                <a:srgbClr val="7B8294"/>
              </a:solidFill>
              <a:latin typeface="微软雅黑" pitchFamily="34" charset="-122"/>
              <a:ea typeface="微软雅黑" pitchFamily="34" charset="-122"/>
            </a:endParaRPr>
          </a:p>
        </p:txBody>
      </p:sp>
      <p:sp>
        <p:nvSpPr>
          <p:cNvPr id="32" name="椭圆 31"/>
          <p:cNvSpPr/>
          <p:nvPr/>
        </p:nvSpPr>
        <p:spPr>
          <a:xfrm>
            <a:off x="9628846" y="4077072"/>
            <a:ext cx="1150778" cy="1150778"/>
          </a:xfrm>
          <a:prstGeom prst="ellipse">
            <a:avLst/>
          </a:prstGeom>
          <a:solidFill>
            <a:srgbClr val="2A3440"/>
          </a:solidFill>
          <a:ln w="152400">
            <a:solidFill>
              <a:srgbClr val="161D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smtClean="0">
                <a:solidFill>
                  <a:srgbClr val="7B8294"/>
                </a:solidFill>
                <a:latin typeface="微软雅黑" pitchFamily="34" charset="-122"/>
                <a:ea typeface="微软雅黑" pitchFamily="34" charset="-122"/>
              </a:rPr>
              <a:t>开拓</a:t>
            </a:r>
            <a:endParaRPr lang="zh-CN" altLang="en-US" sz="2000">
              <a:solidFill>
                <a:srgbClr val="7B8294"/>
              </a:solidFill>
              <a:latin typeface="微软雅黑" pitchFamily="34" charset="-122"/>
              <a:ea typeface="微软雅黑" pitchFamily="34" charset="-122"/>
            </a:endParaRPr>
          </a:p>
        </p:txBody>
      </p:sp>
      <p:sp>
        <p:nvSpPr>
          <p:cNvPr id="19" name="矩形 18"/>
          <p:cNvSpPr/>
          <p:nvPr/>
        </p:nvSpPr>
        <p:spPr>
          <a:xfrm>
            <a:off x="151377" y="6309320"/>
            <a:ext cx="3683060" cy="307777"/>
          </a:xfrm>
          <a:prstGeom prst="rect">
            <a:avLst/>
          </a:prstGeom>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400" dirty="0">
                <a:solidFill>
                  <a:schemeClr val="bg1"/>
                </a:solidFill>
                <a:latin typeface="微软雅黑" panose="020B0503020204020204" pitchFamily="34" charset="-122"/>
                <a:ea typeface="微软雅黑" panose="020B0503020204020204" pitchFamily="34" charset="-122"/>
              </a:rPr>
              <a:t>旺旺：丫丫精饰 </a:t>
            </a:r>
            <a:r>
              <a:rPr lang="en-US" altLang="zh-CN" sz="1400" dirty="0">
                <a:solidFill>
                  <a:schemeClr val="bg1"/>
                </a:solidFill>
                <a:latin typeface="微软雅黑" panose="020B0503020204020204" pitchFamily="34" charset="-122"/>
                <a:ea typeface="微软雅黑" panose="020B0503020204020204" pitchFamily="34" charset="-122"/>
              </a:rPr>
              <a:t>https://cyppt.taobao.com</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262683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8"/>
                                        </p:tgtEl>
                                      </p:cBhvr>
                                    </p:cmd>
                                  </p:childTnLst>
                                </p:cTn>
                              </p:par>
                            </p:childTnLst>
                          </p:cTn>
                        </p:par>
                        <p:par>
                          <p:cTn id="7" fill="hold">
                            <p:stCondLst>
                              <p:cond delay="0"/>
                            </p:stCondLst>
                            <p:childTnLst>
                              <p:par>
                                <p:cTn id="8" presetID="10" presetClass="entr" presetSubtype="0" fill="hold" nodeType="afterEffect">
                                  <p:stCondLst>
                                    <p:cond delay="0"/>
                                  </p:stCondLst>
                                  <p:childTnLst>
                                    <p:set>
                                      <p:cBhvr>
                                        <p:cTn id="9" dur="1" fill="hold">
                                          <p:stCondLst>
                                            <p:cond delay="0"/>
                                          </p:stCondLst>
                                        </p:cTn>
                                        <p:tgtEl>
                                          <p:spTgt spid="2064"/>
                                        </p:tgtEl>
                                        <p:attrNameLst>
                                          <p:attrName>style.visibility</p:attrName>
                                        </p:attrNameLst>
                                      </p:cBhvr>
                                      <p:to>
                                        <p:strVal val="visible"/>
                                      </p:to>
                                    </p:set>
                                    <p:animEffect transition="in" filter="fade">
                                      <p:cBhvr>
                                        <p:cTn id="10" dur="500"/>
                                        <p:tgtEl>
                                          <p:spTgt spid="2064"/>
                                        </p:tgtEl>
                                      </p:cBhvr>
                                    </p:animEffect>
                                  </p:childTnLst>
                                </p:cTn>
                              </p:par>
                              <p:par>
                                <p:cTn id="11" presetID="53" presetClass="entr" presetSubtype="16" fill="hold" nodeType="withEffect">
                                  <p:stCondLst>
                                    <p:cond delay="0"/>
                                  </p:stCondLst>
                                  <p:childTnLst>
                                    <p:set>
                                      <p:cBhvr>
                                        <p:cTn id="12" dur="1" fill="hold">
                                          <p:stCondLst>
                                            <p:cond delay="0"/>
                                          </p:stCondLst>
                                        </p:cTn>
                                        <p:tgtEl>
                                          <p:spTgt spid="2063"/>
                                        </p:tgtEl>
                                        <p:attrNameLst>
                                          <p:attrName>style.visibility</p:attrName>
                                        </p:attrNameLst>
                                      </p:cBhvr>
                                      <p:to>
                                        <p:strVal val="visible"/>
                                      </p:to>
                                    </p:set>
                                    <p:anim calcmode="lin" valueType="num">
                                      <p:cBhvr>
                                        <p:cTn id="13" dur="500" fill="hold"/>
                                        <p:tgtEl>
                                          <p:spTgt spid="2063"/>
                                        </p:tgtEl>
                                        <p:attrNameLst>
                                          <p:attrName>ppt_w</p:attrName>
                                        </p:attrNameLst>
                                      </p:cBhvr>
                                      <p:tavLst>
                                        <p:tav tm="0">
                                          <p:val>
                                            <p:fltVal val="0"/>
                                          </p:val>
                                        </p:tav>
                                        <p:tav tm="100000">
                                          <p:val>
                                            <p:strVal val="#ppt_w"/>
                                          </p:val>
                                        </p:tav>
                                      </p:tavLst>
                                    </p:anim>
                                    <p:anim calcmode="lin" valueType="num">
                                      <p:cBhvr>
                                        <p:cTn id="14" dur="500" fill="hold"/>
                                        <p:tgtEl>
                                          <p:spTgt spid="2063"/>
                                        </p:tgtEl>
                                        <p:attrNameLst>
                                          <p:attrName>ppt_h</p:attrName>
                                        </p:attrNameLst>
                                      </p:cBhvr>
                                      <p:tavLst>
                                        <p:tav tm="0">
                                          <p:val>
                                            <p:fltVal val="0"/>
                                          </p:val>
                                        </p:tav>
                                        <p:tav tm="100000">
                                          <p:val>
                                            <p:strVal val="#ppt_h"/>
                                          </p:val>
                                        </p:tav>
                                      </p:tavLst>
                                    </p:anim>
                                    <p:animEffect transition="in" filter="fade">
                                      <p:cBhvr>
                                        <p:cTn id="15" dur="500"/>
                                        <p:tgtEl>
                                          <p:spTgt spid="2063"/>
                                        </p:tgtEl>
                                      </p:cBhvr>
                                    </p:animEffect>
                                  </p:childTnLst>
                                </p:cTn>
                              </p:par>
                              <p:par>
                                <p:cTn id="16" presetID="8" presetClass="emph" presetSubtype="0" fill="hold" nodeType="withEffect">
                                  <p:stCondLst>
                                    <p:cond delay="0"/>
                                  </p:stCondLst>
                                  <p:childTnLst>
                                    <p:animRot by="64800000">
                                      <p:cBhvr>
                                        <p:cTn id="17" dur="8000" fill="hold"/>
                                        <p:tgtEl>
                                          <p:spTgt spid="2063"/>
                                        </p:tgtEl>
                                        <p:attrNameLst>
                                          <p:attrName>r</p:attrName>
                                        </p:attrNameLst>
                                      </p:cBhvr>
                                    </p:animRot>
                                  </p:childTnLst>
                                </p:cTn>
                              </p:par>
                              <p:par>
                                <p:cTn id="18" presetID="53" presetClass="entr" presetSubtype="16" fill="hold" nodeType="withEffect">
                                  <p:stCondLst>
                                    <p:cond delay="0"/>
                                  </p:stCondLst>
                                  <p:childTnLst>
                                    <p:set>
                                      <p:cBhvr>
                                        <p:cTn id="19" dur="1" fill="hold">
                                          <p:stCondLst>
                                            <p:cond delay="0"/>
                                          </p:stCondLst>
                                        </p:cTn>
                                        <p:tgtEl>
                                          <p:spTgt spid="2062"/>
                                        </p:tgtEl>
                                        <p:attrNameLst>
                                          <p:attrName>style.visibility</p:attrName>
                                        </p:attrNameLst>
                                      </p:cBhvr>
                                      <p:to>
                                        <p:strVal val="visible"/>
                                      </p:to>
                                    </p:set>
                                    <p:anim calcmode="lin" valueType="num">
                                      <p:cBhvr>
                                        <p:cTn id="20" dur="500" fill="hold"/>
                                        <p:tgtEl>
                                          <p:spTgt spid="2062"/>
                                        </p:tgtEl>
                                        <p:attrNameLst>
                                          <p:attrName>ppt_w</p:attrName>
                                        </p:attrNameLst>
                                      </p:cBhvr>
                                      <p:tavLst>
                                        <p:tav tm="0">
                                          <p:val>
                                            <p:fltVal val="0"/>
                                          </p:val>
                                        </p:tav>
                                        <p:tav tm="100000">
                                          <p:val>
                                            <p:strVal val="#ppt_w"/>
                                          </p:val>
                                        </p:tav>
                                      </p:tavLst>
                                    </p:anim>
                                    <p:anim calcmode="lin" valueType="num">
                                      <p:cBhvr>
                                        <p:cTn id="21" dur="500" fill="hold"/>
                                        <p:tgtEl>
                                          <p:spTgt spid="2062"/>
                                        </p:tgtEl>
                                        <p:attrNameLst>
                                          <p:attrName>ppt_h</p:attrName>
                                        </p:attrNameLst>
                                      </p:cBhvr>
                                      <p:tavLst>
                                        <p:tav tm="0">
                                          <p:val>
                                            <p:fltVal val="0"/>
                                          </p:val>
                                        </p:tav>
                                        <p:tav tm="100000">
                                          <p:val>
                                            <p:strVal val="#ppt_h"/>
                                          </p:val>
                                        </p:tav>
                                      </p:tavLst>
                                    </p:anim>
                                    <p:animEffect transition="in" filter="fade">
                                      <p:cBhvr>
                                        <p:cTn id="22" dur="500"/>
                                        <p:tgtEl>
                                          <p:spTgt spid="2062"/>
                                        </p:tgtEl>
                                      </p:cBhvr>
                                    </p:animEffect>
                                  </p:childTnLst>
                                </p:cTn>
                              </p:par>
                              <p:par>
                                <p:cTn id="23" presetID="53" presetClass="entr" presetSubtype="16" fill="hold" nodeType="withEffect">
                                  <p:stCondLst>
                                    <p:cond delay="0"/>
                                  </p:stCondLst>
                                  <p:childTnLst>
                                    <p:set>
                                      <p:cBhvr>
                                        <p:cTn id="24" dur="1" fill="hold">
                                          <p:stCondLst>
                                            <p:cond delay="0"/>
                                          </p:stCondLst>
                                        </p:cTn>
                                        <p:tgtEl>
                                          <p:spTgt spid="2061"/>
                                        </p:tgtEl>
                                        <p:attrNameLst>
                                          <p:attrName>style.visibility</p:attrName>
                                        </p:attrNameLst>
                                      </p:cBhvr>
                                      <p:to>
                                        <p:strVal val="visible"/>
                                      </p:to>
                                    </p:set>
                                    <p:anim calcmode="lin" valueType="num">
                                      <p:cBhvr>
                                        <p:cTn id="25" dur="500" fill="hold"/>
                                        <p:tgtEl>
                                          <p:spTgt spid="2061"/>
                                        </p:tgtEl>
                                        <p:attrNameLst>
                                          <p:attrName>ppt_w</p:attrName>
                                        </p:attrNameLst>
                                      </p:cBhvr>
                                      <p:tavLst>
                                        <p:tav tm="0">
                                          <p:val>
                                            <p:fltVal val="0"/>
                                          </p:val>
                                        </p:tav>
                                        <p:tav tm="100000">
                                          <p:val>
                                            <p:strVal val="#ppt_w"/>
                                          </p:val>
                                        </p:tav>
                                      </p:tavLst>
                                    </p:anim>
                                    <p:anim calcmode="lin" valueType="num">
                                      <p:cBhvr>
                                        <p:cTn id="26" dur="500" fill="hold"/>
                                        <p:tgtEl>
                                          <p:spTgt spid="2061"/>
                                        </p:tgtEl>
                                        <p:attrNameLst>
                                          <p:attrName>ppt_h</p:attrName>
                                        </p:attrNameLst>
                                      </p:cBhvr>
                                      <p:tavLst>
                                        <p:tav tm="0">
                                          <p:val>
                                            <p:fltVal val="0"/>
                                          </p:val>
                                        </p:tav>
                                        <p:tav tm="100000">
                                          <p:val>
                                            <p:strVal val="#ppt_h"/>
                                          </p:val>
                                        </p:tav>
                                      </p:tavLst>
                                    </p:anim>
                                    <p:animEffect transition="in" filter="fade">
                                      <p:cBhvr>
                                        <p:cTn id="27" dur="500"/>
                                        <p:tgtEl>
                                          <p:spTgt spid="2061"/>
                                        </p:tgtEl>
                                      </p:cBhvr>
                                    </p:animEffect>
                                  </p:childTnLst>
                                </p:cTn>
                              </p:par>
                              <p:par>
                                <p:cTn id="28" presetID="53" presetClass="entr" presetSubtype="16" fill="hold" nodeType="withEffect">
                                  <p:stCondLst>
                                    <p:cond delay="0"/>
                                  </p:stCondLst>
                                  <p:childTnLst>
                                    <p:set>
                                      <p:cBhvr>
                                        <p:cTn id="29" dur="1" fill="hold">
                                          <p:stCondLst>
                                            <p:cond delay="0"/>
                                          </p:stCondLst>
                                        </p:cTn>
                                        <p:tgtEl>
                                          <p:spTgt spid="2060"/>
                                        </p:tgtEl>
                                        <p:attrNameLst>
                                          <p:attrName>style.visibility</p:attrName>
                                        </p:attrNameLst>
                                      </p:cBhvr>
                                      <p:to>
                                        <p:strVal val="visible"/>
                                      </p:to>
                                    </p:set>
                                    <p:anim calcmode="lin" valueType="num">
                                      <p:cBhvr>
                                        <p:cTn id="30" dur="500" fill="hold"/>
                                        <p:tgtEl>
                                          <p:spTgt spid="2060"/>
                                        </p:tgtEl>
                                        <p:attrNameLst>
                                          <p:attrName>ppt_w</p:attrName>
                                        </p:attrNameLst>
                                      </p:cBhvr>
                                      <p:tavLst>
                                        <p:tav tm="0">
                                          <p:val>
                                            <p:fltVal val="0"/>
                                          </p:val>
                                        </p:tav>
                                        <p:tav tm="100000">
                                          <p:val>
                                            <p:strVal val="#ppt_w"/>
                                          </p:val>
                                        </p:tav>
                                      </p:tavLst>
                                    </p:anim>
                                    <p:anim calcmode="lin" valueType="num">
                                      <p:cBhvr>
                                        <p:cTn id="31" dur="500" fill="hold"/>
                                        <p:tgtEl>
                                          <p:spTgt spid="2060"/>
                                        </p:tgtEl>
                                        <p:attrNameLst>
                                          <p:attrName>ppt_h</p:attrName>
                                        </p:attrNameLst>
                                      </p:cBhvr>
                                      <p:tavLst>
                                        <p:tav tm="0">
                                          <p:val>
                                            <p:fltVal val="0"/>
                                          </p:val>
                                        </p:tav>
                                        <p:tav tm="100000">
                                          <p:val>
                                            <p:strVal val="#ppt_h"/>
                                          </p:val>
                                        </p:tav>
                                      </p:tavLst>
                                    </p:anim>
                                    <p:animEffect transition="in" filter="fade">
                                      <p:cBhvr>
                                        <p:cTn id="32" dur="500"/>
                                        <p:tgtEl>
                                          <p:spTgt spid="2060"/>
                                        </p:tgtEl>
                                      </p:cBhvr>
                                    </p:animEffect>
                                  </p:childTnLst>
                                </p:cTn>
                              </p:par>
                              <p:par>
                                <p:cTn id="33" presetID="53" presetClass="entr" presetSubtype="16" fill="hold" nodeType="withEffect">
                                  <p:stCondLst>
                                    <p:cond delay="0"/>
                                  </p:stCondLst>
                                  <p:childTnLst>
                                    <p:set>
                                      <p:cBhvr>
                                        <p:cTn id="34" dur="1" fill="hold">
                                          <p:stCondLst>
                                            <p:cond delay="0"/>
                                          </p:stCondLst>
                                        </p:cTn>
                                        <p:tgtEl>
                                          <p:spTgt spid="2059"/>
                                        </p:tgtEl>
                                        <p:attrNameLst>
                                          <p:attrName>style.visibility</p:attrName>
                                        </p:attrNameLst>
                                      </p:cBhvr>
                                      <p:to>
                                        <p:strVal val="visible"/>
                                      </p:to>
                                    </p:set>
                                    <p:anim calcmode="lin" valueType="num">
                                      <p:cBhvr>
                                        <p:cTn id="35" dur="500" fill="hold"/>
                                        <p:tgtEl>
                                          <p:spTgt spid="2059"/>
                                        </p:tgtEl>
                                        <p:attrNameLst>
                                          <p:attrName>ppt_w</p:attrName>
                                        </p:attrNameLst>
                                      </p:cBhvr>
                                      <p:tavLst>
                                        <p:tav tm="0">
                                          <p:val>
                                            <p:fltVal val="0"/>
                                          </p:val>
                                        </p:tav>
                                        <p:tav tm="100000">
                                          <p:val>
                                            <p:strVal val="#ppt_w"/>
                                          </p:val>
                                        </p:tav>
                                      </p:tavLst>
                                    </p:anim>
                                    <p:anim calcmode="lin" valueType="num">
                                      <p:cBhvr>
                                        <p:cTn id="36" dur="500" fill="hold"/>
                                        <p:tgtEl>
                                          <p:spTgt spid="2059"/>
                                        </p:tgtEl>
                                        <p:attrNameLst>
                                          <p:attrName>ppt_h</p:attrName>
                                        </p:attrNameLst>
                                      </p:cBhvr>
                                      <p:tavLst>
                                        <p:tav tm="0">
                                          <p:val>
                                            <p:fltVal val="0"/>
                                          </p:val>
                                        </p:tav>
                                        <p:tav tm="100000">
                                          <p:val>
                                            <p:strVal val="#ppt_h"/>
                                          </p:val>
                                        </p:tav>
                                      </p:tavLst>
                                    </p:anim>
                                    <p:animEffect transition="in" filter="fade">
                                      <p:cBhvr>
                                        <p:cTn id="37" dur="500"/>
                                        <p:tgtEl>
                                          <p:spTgt spid="2059"/>
                                        </p:tgtEl>
                                      </p:cBhvr>
                                    </p:animEffect>
                                  </p:childTnLst>
                                </p:cTn>
                              </p:par>
                              <p:par>
                                <p:cTn id="38" presetID="8" presetClass="emph" presetSubtype="0" fill="hold" nodeType="withEffect">
                                  <p:stCondLst>
                                    <p:cond delay="0"/>
                                  </p:stCondLst>
                                  <p:childTnLst>
                                    <p:animRot by="-64800000">
                                      <p:cBhvr>
                                        <p:cTn id="39" dur="8000" fill="hold"/>
                                        <p:tgtEl>
                                          <p:spTgt spid="2059"/>
                                        </p:tgtEl>
                                        <p:attrNameLst>
                                          <p:attrName>r</p:attrName>
                                        </p:attrNameLst>
                                      </p:cBhvr>
                                    </p:animRot>
                                  </p:childTnLst>
                                </p:cTn>
                              </p:par>
                              <p:par>
                                <p:cTn id="40" presetID="53" presetClass="entr" presetSubtype="16" fill="hold" nodeType="withEffect">
                                  <p:stCondLst>
                                    <p:cond delay="0"/>
                                  </p:stCondLst>
                                  <p:childTnLst>
                                    <p:set>
                                      <p:cBhvr>
                                        <p:cTn id="41" dur="1" fill="hold">
                                          <p:stCondLst>
                                            <p:cond delay="0"/>
                                          </p:stCondLst>
                                        </p:cTn>
                                        <p:tgtEl>
                                          <p:spTgt spid="2058"/>
                                        </p:tgtEl>
                                        <p:attrNameLst>
                                          <p:attrName>style.visibility</p:attrName>
                                        </p:attrNameLst>
                                      </p:cBhvr>
                                      <p:to>
                                        <p:strVal val="visible"/>
                                      </p:to>
                                    </p:set>
                                    <p:anim calcmode="lin" valueType="num">
                                      <p:cBhvr>
                                        <p:cTn id="42" dur="500" fill="hold"/>
                                        <p:tgtEl>
                                          <p:spTgt spid="2058"/>
                                        </p:tgtEl>
                                        <p:attrNameLst>
                                          <p:attrName>ppt_w</p:attrName>
                                        </p:attrNameLst>
                                      </p:cBhvr>
                                      <p:tavLst>
                                        <p:tav tm="0">
                                          <p:val>
                                            <p:fltVal val="0"/>
                                          </p:val>
                                        </p:tav>
                                        <p:tav tm="100000">
                                          <p:val>
                                            <p:strVal val="#ppt_w"/>
                                          </p:val>
                                        </p:tav>
                                      </p:tavLst>
                                    </p:anim>
                                    <p:anim calcmode="lin" valueType="num">
                                      <p:cBhvr>
                                        <p:cTn id="43" dur="500" fill="hold"/>
                                        <p:tgtEl>
                                          <p:spTgt spid="2058"/>
                                        </p:tgtEl>
                                        <p:attrNameLst>
                                          <p:attrName>ppt_h</p:attrName>
                                        </p:attrNameLst>
                                      </p:cBhvr>
                                      <p:tavLst>
                                        <p:tav tm="0">
                                          <p:val>
                                            <p:fltVal val="0"/>
                                          </p:val>
                                        </p:tav>
                                        <p:tav tm="100000">
                                          <p:val>
                                            <p:strVal val="#ppt_h"/>
                                          </p:val>
                                        </p:tav>
                                      </p:tavLst>
                                    </p:anim>
                                    <p:animEffect transition="in" filter="fade">
                                      <p:cBhvr>
                                        <p:cTn id="44" dur="500"/>
                                        <p:tgtEl>
                                          <p:spTgt spid="2058"/>
                                        </p:tgtEl>
                                      </p:cBhvr>
                                    </p:animEffect>
                                  </p:childTnLst>
                                </p:cTn>
                              </p:par>
                              <p:par>
                                <p:cTn id="45" presetID="8" presetClass="emph" presetSubtype="0" fill="hold" nodeType="withEffect">
                                  <p:stCondLst>
                                    <p:cond delay="0"/>
                                  </p:stCondLst>
                                  <p:childTnLst>
                                    <p:animRot by="64800000">
                                      <p:cBhvr>
                                        <p:cTn id="46" dur="8000" fill="hold"/>
                                        <p:tgtEl>
                                          <p:spTgt spid="2058"/>
                                        </p:tgtEl>
                                        <p:attrNameLst>
                                          <p:attrName>r</p:attrName>
                                        </p:attrNameLst>
                                      </p:cBhvr>
                                    </p:animRot>
                                  </p:childTnLst>
                                </p:cTn>
                              </p:par>
                              <p:par>
                                <p:cTn id="47" presetID="10" presetClass="entr" presetSubtype="0" fill="hold" nodeType="withEffect">
                                  <p:stCondLst>
                                    <p:cond delay="800"/>
                                  </p:stCondLst>
                                  <p:childTnLst>
                                    <p:set>
                                      <p:cBhvr>
                                        <p:cTn id="48" dur="1" fill="hold">
                                          <p:stCondLst>
                                            <p:cond delay="0"/>
                                          </p:stCondLst>
                                        </p:cTn>
                                        <p:tgtEl>
                                          <p:spTgt spid="6"/>
                                        </p:tgtEl>
                                        <p:attrNameLst>
                                          <p:attrName>style.visibility</p:attrName>
                                        </p:attrNameLst>
                                      </p:cBhvr>
                                      <p:to>
                                        <p:strVal val="visible"/>
                                      </p:to>
                                    </p:set>
                                    <p:animEffect transition="in" filter="fade">
                                      <p:cBhvr>
                                        <p:cTn id="49" dur="500"/>
                                        <p:tgtEl>
                                          <p:spTgt spid="6"/>
                                        </p:tgtEl>
                                      </p:cBhvr>
                                    </p:animEffect>
                                  </p:childTnLst>
                                </p:cTn>
                              </p:par>
                              <p:par>
                                <p:cTn id="50" presetID="10" presetClass="entr" presetSubtype="0" fill="hold" nodeType="withEffect">
                                  <p:stCondLst>
                                    <p:cond delay="800"/>
                                  </p:stCondLst>
                                  <p:childTnLst>
                                    <p:set>
                                      <p:cBhvr>
                                        <p:cTn id="51" dur="1" fill="hold">
                                          <p:stCondLst>
                                            <p:cond delay="0"/>
                                          </p:stCondLst>
                                        </p:cTn>
                                        <p:tgtEl>
                                          <p:spTgt spid="27"/>
                                        </p:tgtEl>
                                        <p:attrNameLst>
                                          <p:attrName>style.visibility</p:attrName>
                                        </p:attrNameLst>
                                      </p:cBhvr>
                                      <p:to>
                                        <p:strVal val="visible"/>
                                      </p:to>
                                    </p:set>
                                    <p:animEffect transition="in" filter="fade">
                                      <p:cBhvr>
                                        <p:cTn id="52" dur="500"/>
                                        <p:tgtEl>
                                          <p:spTgt spid="27"/>
                                        </p:tgtEl>
                                      </p:cBhvr>
                                    </p:animEffect>
                                  </p:childTnLst>
                                </p:cTn>
                              </p:par>
                              <p:par>
                                <p:cTn id="53" presetID="41" presetClass="entr" presetSubtype="0" fill="hold" grpId="0" nodeType="withEffect">
                                  <p:stCondLst>
                                    <p:cond delay="800"/>
                                  </p:stCondLst>
                                  <p:iterate type="lt">
                                    <p:tmPct val="10000"/>
                                  </p:iterate>
                                  <p:childTnLst>
                                    <p:set>
                                      <p:cBhvr>
                                        <p:cTn id="54" dur="1" fill="hold">
                                          <p:stCondLst>
                                            <p:cond delay="0"/>
                                          </p:stCondLst>
                                        </p:cTn>
                                        <p:tgtEl>
                                          <p:spTgt spid="7"/>
                                        </p:tgtEl>
                                        <p:attrNameLst>
                                          <p:attrName>style.visibility</p:attrName>
                                        </p:attrNameLst>
                                      </p:cBhvr>
                                      <p:to>
                                        <p:strVal val="visible"/>
                                      </p:to>
                                    </p:set>
                                    <p:anim calcmode="lin" valueType="num">
                                      <p:cBhvr>
                                        <p:cTn id="55"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56" dur="500" fill="hold"/>
                                        <p:tgtEl>
                                          <p:spTgt spid="7"/>
                                        </p:tgtEl>
                                        <p:attrNameLst>
                                          <p:attrName>ppt_y</p:attrName>
                                        </p:attrNameLst>
                                      </p:cBhvr>
                                      <p:tavLst>
                                        <p:tav tm="0">
                                          <p:val>
                                            <p:strVal val="#ppt_y"/>
                                          </p:val>
                                        </p:tav>
                                        <p:tav tm="100000">
                                          <p:val>
                                            <p:strVal val="#ppt_y"/>
                                          </p:val>
                                        </p:tav>
                                      </p:tavLst>
                                    </p:anim>
                                    <p:anim calcmode="lin" valueType="num">
                                      <p:cBhvr>
                                        <p:cTn id="57"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58"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59" dur="500" tmFilter="0,0; .5, 1; 1, 1"/>
                                        <p:tgtEl>
                                          <p:spTgt spid="7"/>
                                        </p:tgtEl>
                                      </p:cBhvr>
                                    </p:animEffect>
                                  </p:childTnLst>
                                </p:cTn>
                              </p:par>
                              <p:par>
                                <p:cTn id="60" presetID="14" presetClass="entr" presetSubtype="10" fill="hold" grpId="0" nodeType="withEffect">
                                  <p:stCondLst>
                                    <p:cond delay="1300"/>
                                  </p:stCondLst>
                                  <p:childTnLst>
                                    <p:set>
                                      <p:cBhvr>
                                        <p:cTn id="61" dur="1" fill="hold">
                                          <p:stCondLst>
                                            <p:cond delay="0"/>
                                          </p:stCondLst>
                                        </p:cTn>
                                        <p:tgtEl>
                                          <p:spTgt spid="10"/>
                                        </p:tgtEl>
                                        <p:attrNameLst>
                                          <p:attrName>style.visibility</p:attrName>
                                        </p:attrNameLst>
                                      </p:cBhvr>
                                      <p:to>
                                        <p:strVal val="visible"/>
                                      </p:to>
                                    </p:set>
                                    <p:animEffect transition="in" filter="randombar(horizontal)">
                                      <p:cBhvr>
                                        <p:cTn id="62" dur="500"/>
                                        <p:tgtEl>
                                          <p:spTgt spid="10"/>
                                        </p:tgtEl>
                                      </p:cBhvr>
                                    </p:animEffect>
                                  </p:childTnLst>
                                </p:cTn>
                              </p:par>
                              <p:par>
                                <p:cTn id="63" presetID="53" presetClass="entr" presetSubtype="16" fill="hold" grpId="0" nodeType="withEffect">
                                  <p:stCondLst>
                                    <p:cond delay="2000"/>
                                  </p:stCondLst>
                                  <p:childTnLst>
                                    <p:set>
                                      <p:cBhvr>
                                        <p:cTn id="64" dur="1" fill="hold">
                                          <p:stCondLst>
                                            <p:cond delay="0"/>
                                          </p:stCondLst>
                                        </p:cTn>
                                        <p:tgtEl>
                                          <p:spTgt spid="9"/>
                                        </p:tgtEl>
                                        <p:attrNameLst>
                                          <p:attrName>style.visibility</p:attrName>
                                        </p:attrNameLst>
                                      </p:cBhvr>
                                      <p:to>
                                        <p:strVal val="visible"/>
                                      </p:to>
                                    </p:set>
                                    <p:anim calcmode="lin" valueType="num">
                                      <p:cBhvr>
                                        <p:cTn id="65" dur="300" fill="hold"/>
                                        <p:tgtEl>
                                          <p:spTgt spid="9"/>
                                        </p:tgtEl>
                                        <p:attrNameLst>
                                          <p:attrName>ppt_w</p:attrName>
                                        </p:attrNameLst>
                                      </p:cBhvr>
                                      <p:tavLst>
                                        <p:tav tm="0">
                                          <p:val>
                                            <p:fltVal val="0"/>
                                          </p:val>
                                        </p:tav>
                                        <p:tav tm="100000">
                                          <p:val>
                                            <p:strVal val="#ppt_w"/>
                                          </p:val>
                                        </p:tav>
                                      </p:tavLst>
                                    </p:anim>
                                    <p:anim calcmode="lin" valueType="num">
                                      <p:cBhvr>
                                        <p:cTn id="66" dur="300" fill="hold"/>
                                        <p:tgtEl>
                                          <p:spTgt spid="9"/>
                                        </p:tgtEl>
                                        <p:attrNameLst>
                                          <p:attrName>ppt_h</p:attrName>
                                        </p:attrNameLst>
                                      </p:cBhvr>
                                      <p:tavLst>
                                        <p:tav tm="0">
                                          <p:val>
                                            <p:fltVal val="0"/>
                                          </p:val>
                                        </p:tav>
                                        <p:tav tm="100000">
                                          <p:val>
                                            <p:strVal val="#ppt_h"/>
                                          </p:val>
                                        </p:tav>
                                      </p:tavLst>
                                    </p:anim>
                                    <p:animEffect transition="in" filter="fade">
                                      <p:cBhvr>
                                        <p:cTn id="67" dur="300"/>
                                        <p:tgtEl>
                                          <p:spTgt spid="9"/>
                                        </p:tgtEl>
                                      </p:cBhvr>
                                    </p:animEffect>
                                  </p:childTnLst>
                                </p:cTn>
                              </p:par>
                              <p:par>
                                <p:cTn id="68" presetID="6" presetClass="emph" presetSubtype="0" autoRev="1" fill="hold" grpId="1" nodeType="withEffect">
                                  <p:stCondLst>
                                    <p:cond delay="2300"/>
                                  </p:stCondLst>
                                  <p:childTnLst>
                                    <p:animScale>
                                      <p:cBhvr>
                                        <p:cTn id="69" dur="100" fill="hold"/>
                                        <p:tgtEl>
                                          <p:spTgt spid="9"/>
                                        </p:tgtEl>
                                      </p:cBhvr>
                                      <p:by x="150000" y="150000"/>
                                    </p:animScale>
                                  </p:childTnLst>
                                </p:cTn>
                              </p:par>
                              <p:par>
                                <p:cTn id="70" presetID="53" presetClass="entr" presetSubtype="16" fill="hold" grpId="0" nodeType="withEffect">
                                  <p:stCondLst>
                                    <p:cond delay="2300"/>
                                  </p:stCondLst>
                                  <p:childTnLst>
                                    <p:set>
                                      <p:cBhvr>
                                        <p:cTn id="71" dur="1" fill="hold">
                                          <p:stCondLst>
                                            <p:cond delay="0"/>
                                          </p:stCondLst>
                                        </p:cTn>
                                        <p:tgtEl>
                                          <p:spTgt spid="29"/>
                                        </p:tgtEl>
                                        <p:attrNameLst>
                                          <p:attrName>style.visibility</p:attrName>
                                        </p:attrNameLst>
                                      </p:cBhvr>
                                      <p:to>
                                        <p:strVal val="visible"/>
                                      </p:to>
                                    </p:set>
                                    <p:anim calcmode="lin" valueType="num">
                                      <p:cBhvr>
                                        <p:cTn id="72" dur="300" fill="hold"/>
                                        <p:tgtEl>
                                          <p:spTgt spid="29"/>
                                        </p:tgtEl>
                                        <p:attrNameLst>
                                          <p:attrName>ppt_w</p:attrName>
                                        </p:attrNameLst>
                                      </p:cBhvr>
                                      <p:tavLst>
                                        <p:tav tm="0">
                                          <p:val>
                                            <p:fltVal val="0"/>
                                          </p:val>
                                        </p:tav>
                                        <p:tav tm="100000">
                                          <p:val>
                                            <p:strVal val="#ppt_w"/>
                                          </p:val>
                                        </p:tav>
                                      </p:tavLst>
                                    </p:anim>
                                    <p:anim calcmode="lin" valueType="num">
                                      <p:cBhvr>
                                        <p:cTn id="73" dur="300" fill="hold"/>
                                        <p:tgtEl>
                                          <p:spTgt spid="29"/>
                                        </p:tgtEl>
                                        <p:attrNameLst>
                                          <p:attrName>ppt_h</p:attrName>
                                        </p:attrNameLst>
                                      </p:cBhvr>
                                      <p:tavLst>
                                        <p:tav tm="0">
                                          <p:val>
                                            <p:fltVal val="0"/>
                                          </p:val>
                                        </p:tav>
                                        <p:tav tm="100000">
                                          <p:val>
                                            <p:strVal val="#ppt_h"/>
                                          </p:val>
                                        </p:tav>
                                      </p:tavLst>
                                    </p:anim>
                                    <p:animEffect transition="in" filter="fade">
                                      <p:cBhvr>
                                        <p:cTn id="74" dur="300"/>
                                        <p:tgtEl>
                                          <p:spTgt spid="29"/>
                                        </p:tgtEl>
                                      </p:cBhvr>
                                    </p:animEffect>
                                  </p:childTnLst>
                                </p:cTn>
                              </p:par>
                              <p:par>
                                <p:cTn id="75" presetID="6" presetClass="emph" presetSubtype="0" autoRev="1" fill="hold" grpId="1" nodeType="withEffect">
                                  <p:stCondLst>
                                    <p:cond delay="2600"/>
                                  </p:stCondLst>
                                  <p:childTnLst>
                                    <p:animScale>
                                      <p:cBhvr>
                                        <p:cTn id="76" dur="100" fill="hold"/>
                                        <p:tgtEl>
                                          <p:spTgt spid="29"/>
                                        </p:tgtEl>
                                      </p:cBhvr>
                                      <p:by x="150000" y="150000"/>
                                    </p:animScale>
                                  </p:childTnLst>
                                </p:cTn>
                              </p:par>
                              <p:par>
                                <p:cTn id="77" presetID="53" presetClass="entr" presetSubtype="16" fill="hold" grpId="0" nodeType="withEffect">
                                  <p:stCondLst>
                                    <p:cond delay="2600"/>
                                  </p:stCondLst>
                                  <p:childTnLst>
                                    <p:set>
                                      <p:cBhvr>
                                        <p:cTn id="78" dur="1" fill="hold">
                                          <p:stCondLst>
                                            <p:cond delay="0"/>
                                          </p:stCondLst>
                                        </p:cTn>
                                        <p:tgtEl>
                                          <p:spTgt spid="30"/>
                                        </p:tgtEl>
                                        <p:attrNameLst>
                                          <p:attrName>style.visibility</p:attrName>
                                        </p:attrNameLst>
                                      </p:cBhvr>
                                      <p:to>
                                        <p:strVal val="visible"/>
                                      </p:to>
                                    </p:set>
                                    <p:anim calcmode="lin" valueType="num">
                                      <p:cBhvr>
                                        <p:cTn id="79" dur="300" fill="hold"/>
                                        <p:tgtEl>
                                          <p:spTgt spid="30"/>
                                        </p:tgtEl>
                                        <p:attrNameLst>
                                          <p:attrName>ppt_w</p:attrName>
                                        </p:attrNameLst>
                                      </p:cBhvr>
                                      <p:tavLst>
                                        <p:tav tm="0">
                                          <p:val>
                                            <p:fltVal val="0"/>
                                          </p:val>
                                        </p:tav>
                                        <p:tav tm="100000">
                                          <p:val>
                                            <p:strVal val="#ppt_w"/>
                                          </p:val>
                                        </p:tav>
                                      </p:tavLst>
                                    </p:anim>
                                    <p:anim calcmode="lin" valueType="num">
                                      <p:cBhvr>
                                        <p:cTn id="80" dur="300" fill="hold"/>
                                        <p:tgtEl>
                                          <p:spTgt spid="30"/>
                                        </p:tgtEl>
                                        <p:attrNameLst>
                                          <p:attrName>ppt_h</p:attrName>
                                        </p:attrNameLst>
                                      </p:cBhvr>
                                      <p:tavLst>
                                        <p:tav tm="0">
                                          <p:val>
                                            <p:fltVal val="0"/>
                                          </p:val>
                                        </p:tav>
                                        <p:tav tm="100000">
                                          <p:val>
                                            <p:strVal val="#ppt_h"/>
                                          </p:val>
                                        </p:tav>
                                      </p:tavLst>
                                    </p:anim>
                                    <p:animEffect transition="in" filter="fade">
                                      <p:cBhvr>
                                        <p:cTn id="81" dur="300"/>
                                        <p:tgtEl>
                                          <p:spTgt spid="30"/>
                                        </p:tgtEl>
                                      </p:cBhvr>
                                    </p:animEffect>
                                  </p:childTnLst>
                                </p:cTn>
                              </p:par>
                              <p:par>
                                <p:cTn id="82" presetID="6" presetClass="emph" presetSubtype="0" autoRev="1" fill="hold" grpId="1" nodeType="withEffect">
                                  <p:stCondLst>
                                    <p:cond delay="2900"/>
                                  </p:stCondLst>
                                  <p:childTnLst>
                                    <p:animScale>
                                      <p:cBhvr>
                                        <p:cTn id="83" dur="100" fill="hold"/>
                                        <p:tgtEl>
                                          <p:spTgt spid="30"/>
                                        </p:tgtEl>
                                      </p:cBhvr>
                                      <p:by x="150000" y="150000"/>
                                    </p:animScale>
                                  </p:childTnLst>
                                </p:cTn>
                              </p:par>
                              <p:par>
                                <p:cTn id="84" presetID="53" presetClass="entr" presetSubtype="16" fill="hold" grpId="0" nodeType="withEffect">
                                  <p:stCondLst>
                                    <p:cond delay="2900"/>
                                  </p:stCondLst>
                                  <p:childTnLst>
                                    <p:set>
                                      <p:cBhvr>
                                        <p:cTn id="85" dur="1" fill="hold">
                                          <p:stCondLst>
                                            <p:cond delay="0"/>
                                          </p:stCondLst>
                                        </p:cTn>
                                        <p:tgtEl>
                                          <p:spTgt spid="31"/>
                                        </p:tgtEl>
                                        <p:attrNameLst>
                                          <p:attrName>style.visibility</p:attrName>
                                        </p:attrNameLst>
                                      </p:cBhvr>
                                      <p:to>
                                        <p:strVal val="visible"/>
                                      </p:to>
                                    </p:set>
                                    <p:anim calcmode="lin" valueType="num">
                                      <p:cBhvr>
                                        <p:cTn id="86" dur="300" fill="hold"/>
                                        <p:tgtEl>
                                          <p:spTgt spid="31"/>
                                        </p:tgtEl>
                                        <p:attrNameLst>
                                          <p:attrName>ppt_w</p:attrName>
                                        </p:attrNameLst>
                                      </p:cBhvr>
                                      <p:tavLst>
                                        <p:tav tm="0">
                                          <p:val>
                                            <p:fltVal val="0"/>
                                          </p:val>
                                        </p:tav>
                                        <p:tav tm="100000">
                                          <p:val>
                                            <p:strVal val="#ppt_w"/>
                                          </p:val>
                                        </p:tav>
                                      </p:tavLst>
                                    </p:anim>
                                    <p:anim calcmode="lin" valueType="num">
                                      <p:cBhvr>
                                        <p:cTn id="87" dur="300" fill="hold"/>
                                        <p:tgtEl>
                                          <p:spTgt spid="31"/>
                                        </p:tgtEl>
                                        <p:attrNameLst>
                                          <p:attrName>ppt_h</p:attrName>
                                        </p:attrNameLst>
                                      </p:cBhvr>
                                      <p:tavLst>
                                        <p:tav tm="0">
                                          <p:val>
                                            <p:fltVal val="0"/>
                                          </p:val>
                                        </p:tav>
                                        <p:tav tm="100000">
                                          <p:val>
                                            <p:strVal val="#ppt_h"/>
                                          </p:val>
                                        </p:tav>
                                      </p:tavLst>
                                    </p:anim>
                                    <p:animEffect transition="in" filter="fade">
                                      <p:cBhvr>
                                        <p:cTn id="88" dur="300"/>
                                        <p:tgtEl>
                                          <p:spTgt spid="31"/>
                                        </p:tgtEl>
                                      </p:cBhvr>
                                    </p:animEffect>
                                  </p:childTnLst>
                                </p:cTn>
                              </p:par>
                              <p:par>
                                <p:cTn id="89" presetID="6" presetClass="emph" presetSubtype="0" autoRev="1" fill="hold" grpId="1" nodeType="withEffect">
                                  <p:stCondLst>
                                    <p:cond delay="3200"/>
                                  </p:stCondLst>
                                  <p:childTnLst>
                                    <p:animScale>
                                      <p:cBhvr>
                                        <p:cTn id="90" dur="100" fill="hold"/>
                                        <p:tgtEl>
                                          <p:spTgt spid="31"/>
                                        </p:tgtEl>
                                      </p:cBhvr>
                                      <p:by x="150000" y="150000"/>
                                    </p:animScale>
                                  </p:childTnLst>
                                </p:cTn>
                              </p:par>
                              <p:par>
                                <p:cTn id="91" presetID="53" presetClass="entr" presetSubtype="16" fill="hold" grpId="0" nodeType="withEffect">
                                  <p:stCondLst>
                                    <p:cond delay="3200"/>
                                  </p:stCondLst>
                                  <p:childTnLst>
                                    <p:set>
                                      <p:cBhvr>
                                        <p:cTn id="92" dur="1" fill="hold">
                                          <p:stCondLst>
                                            <p:cond delay="0"/>
                                          </p:stCondLst>
                                        </p:cTn>
                                        <p:tgtEl>
                                          <p:spTgt spid="32"/>
                                        </p:tgtEl>
                                        <p:attrNameLst>
                                          <p:attrName>style.visibility</p:attrName>
                                        </p:attrNameLst>
                                      </p:cBhvr>
                                      <p:to>
                                        <p:strVal val="visible"/>
                                      </p:to>
                                    </p:set>
                                    <p:anim calcmode="lin" valueType="num">
                                      <p:cBhvr>
                                        <p:cTn id="93" dur="300" fill="hold"/>
                                        <p:tgtEl>
                                          <p:spTgt spid="32"/>
                                        </p:tgtEl>
                                        <p:attrNameLst>
                                          <p:attrName>ppt_w</p:attrName>
                                        </p:attrNameLst>
                                      </p:cBhvr>
                                      <p:tavLst>
                                        <p:tav tm="0">
                                          <p:val>
                                            <p:fltVal val="0"/>
                                          </p:val>
                                        </p:tav>
                                        <p:tav tm="100000">
                                          <p:val>
                                            <p:strVal val="#ppt_w"/>
                                          </p:val>
                                        </p:tav>
                                      </p:tavLst>
                                    </p:anim>
                                    <p:anim calcmode="lin" valueType="num">
                                      <p:cBhvr>
                                        <p:cTn id="94" dur="300" fill="hold"/>
                                        <p:tgtEl>
                                          <p:spTgt spid="32"/>
                                        </p:tgtEl>
                                        <p:attrNameLst>
                                          <p:attrName>ppt_h</p:attrName>
                                        </p:attrNameLst>
                                      </p:cBhvr>
                                      <p:tavLst>
                                        <p:tav tm="0">
                                          <p:val>
                                            <p:fltVal val="0"/>
                                          </p:val>
                                        </p:tav>
                                        <p:tav tm="100000">
                                          <p:val>
                                            <p:strVal val="#ppt_h"/>
                                          </p:val>
                                        </p:tav>
                                      </p:tavLst>
                                    </p:anim>
                                    <p:animEffect transition="in" filter="fade">
                                      <p:cBhvr>
                                        <p:cTn id="95" dur="300"/>
                                        <p:tgtEl>
                                          <p:spTgt spid="32"/>
                                        </p:tgtEl>
                                      </p:cBhvr>
                                    </p:animEffect>
                                  </p:childTnLst>
                                </p:cTn>
                              </p:par>
                              <p:par>
                                <p:cTn id="96" presetID="6" presetClass="emph" presetSubtype="0" autoRev="1" fill="hold" grpId="1" nodeType="withEffect">
                                  <p:stCondLst>
                                    <p:cond delay="3500"/>
                                  </p:stCondLst>
                                  <p:childTnLst>
                                    <p:animScale>
                                      <p:cBhvr>
                                        <p:cTn id="97" dur="100" fill="hold"/>
                                        <p:tgtEl>
                                          <p:spTgt spid="3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98" repeatCount="indefinite" fill="hold" display="0">
                  <p:stCondLst>
                    <p:cond delay="indefinite"/>
                  </p:stCondLst>
                  <p:endCondLst>
                    <p:cond evt="onStopAudio" delay="0">
                      <p:tgtEl>
                        <p:sldTgt/>
                      </p:tgtEl>
                    </p:cond>
                  </p:endCondLst>
                </p:cTn>
                <p:tgtEl>
                  <p:spTgt spid="138"/>
                </p:tgtEl>
              </p:cMediaNode>
            </p:audio>
          </p:childTnLst>
        </p:cTn>
      </p:par>
    </p:tnLst>
    <p:bldLst>
      <p:bldP spid="7" grpId="0"/>
      <p:bldP spid="10" grpId="0"/>
      <p:bldP spid="9" grpId="0" animBg="1"/>
      <p:bldP spid="9" grpId="1" animBg="1"/>
      <p:bldP spid="29" grpId="0" animBg="1"/>
      <p:bldP spid="29" grpId="1" animBg="1"/>
      <p:bldP spid="30" grpId="0" animBg="1"/>
      <p:bldP spid="30" grpId="1" animBg="1"/>
      <p:bldP spid="31" grpId="0" animBg="1"/>
      <p:bldP spid="31" grpId="1" animBg="1"/>
      <p:bldP spid="32" grpId="0" animBg="1"/>
      <p:bldP spid="32"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11" name="Freeform 6"/>
          <p:cNvSpPr>
            <a:spLocks/>
          </p:cNvSpPr>
          <p:nvPr/>
        </p:nvSpPr>
        <p:spPr bwMode="auto">
          <a:xfrm>
            <a:off x="2779890" y="2809489"/>
            <a:ext cx="9412288" cy="1815562"/>
          </a:xfrm>
          <a:custGeom>
            <a:avLst/>
            <a:gdLst>
              <a:gd name="T0" fmla="*/ 0 w 7807"/>
              <a:gd name="T1" fmla="*/ 505 h 1481"/>
              <a:gd name="T2" fmla="*/ 1455 w 7807"/>
              <a:gd name="T3" fmla="*/ 442 h 1481"/>
              <a:gd name="T4" fmla="*/ 2192 w 7807"/>
              <a:gd name="T5" fmla="*/ 1360 h 1481"/>
              <a:gd name="T6" fmla="*/ 4134 w 7807"/>
              <a:gd name="T7" fmla="*/ 408 h 1481"/>
              <a:gd name="T8" fmla="*/ 5917 w 7807"/>
              <a:gd name="T9" fmla="*/ 1481 h 1481"/>
              <a:gd name="T10" fmla="*/ 6744 w 7807"/>
              <a:gd name="T11" fmla="*/ 302 h 1481"/>
              <a:gd name="T12" fmla="*/ 7807 w 7807"/>
              <a:gd name="T13" fmla="*/ 0 h 1481"/>
            </a:gdLst>
            <a:ahLst/>
            <a:cxnLst>
              <a:cxn ang="0">
                <a:pos x="T0" y="T1"/>
              </a:cxn>
              <a:cxn ang="0">
                <a:pos x="T2" y="T3"/>
              </a:cxn>
              <a:cxn ang="0">
                <a:pos x="T4" y="T5"/>
              </a:cxn>
              <a:cxn ang="0">
                <a:pos x="T6" y="T7"/>
              </a:cxn>
              <a:cxn ang="0">
                <a:pos x="T8" y="T9"/>
              </a:cxn>
              <a:cxn ang="0">
                <a:pos x="T10" y="T11"/>
              </a:cxn>
              <a:cxn ang="0">
                <a:pos x="T12" y="T13"/>
              </a:cxn>
            </a:cxnLst>
            <a:rect l="0" t="0" r="r" b="b"/>
            <a:pathLst>
              <a:path w="7807" h="1481">
                <a:moveTo>
                  <a:pt x="0" y="505"/>
                </a:moveTo>
                <a:lnTo>
                  <a:pt x="1455" y="442"/>
                </a:lnTo>
                <a:lnTo>
                  <a:pt x="2192" y="1360"/>
                </a:lnTo>
                <a:lnTo>
                  <a:pt x="4134" y="408"/>
                </a:lnTo>
                <a:lnTo>
                  <a:pt x="5917" y="1481"/>
                </a:lnTo>
                <a:lnTo>
                  <a:pt x="6744" y="302"/>
                </a:lnTo>
                <a:lnTo>
                  <a:pt x="7807" y="0"/>
                </a:lnTo>
              </a:path>
            </a:pathLst>
          </a:custGeom>
          <a:noFill/>
          <a:ln w="28575" cap="flat">
            <a:solidFill>
              <a:srgbClr val="00ACF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70601" tIns="35300" rIns="70601" bIns="35300" numCol="1" anchor="t" anchorCtr="0" compatLnSpc="1">
            <a:prstTxWarp prst="textNoShape">
              <a:avLst/>
            </a:prstTxWarp>
          </a:bodyPr>
          <a:lstStyle/>
          <a:p>
            <a:endParaRPr lang="zh-CN" altLang="en-US"/>
          </a:p>
        </p:txBody>
      </p:sp>
      <p:sp>
        <p:nvSpPr>
          <p:cNvPr id="12" name="椭圆 11"/>
          <p:cNvSpPr/>
          <p:nvPr/>
        </p:nvSpPr>
        <p:spPr>
          <a:xfrm>
            <a:off x="3801859" y="2585387"/>
            <a:ext cx="1445543" cy="1445761"/>
          </a:xfrm>
          <a:prstGeom prst="ellipse">
            <a:avLst/>
          </a:prstGeom>
          <a:blipFill>
            <a:blip r:embed="rId2"/>
            <a:stretch>
              <a:fillRect/>
            </a:stretch>
          </a:blipFill>
          <a:ln>
            <a:solidFill>
              <a:srgbClr val="7B8294"/>
            </a:solid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
        <p:nvSpPr>
          <p:cNvPr id="13" name="椭圆 12"/>
          <p:cNvSpPr/>
          <p:nvPr/>
        </p:nvSpPr>
        <p:spPr>
          <a:xfrm>
            <a:off x="4872937" y="3831888"/>
            <a:ext cx="1111956" cy="1112124"/>
          </a:xfrm>
          <a:prstGeom prst="ellipse">
            <a:avLst/>
          </a:prstGeom>
          <a:blipFill>
            <a:blip r:embed="rId3"/>
            <a:stretch>
              <a:fillRect/>
            </a:stretch>
          </a:blipFill>
          <a:ln>
            <a:solidFill>
              <a:srgbClr val="7B8294"/>
            </a:solid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
        <p:nvSpPr>
          <p:cNvPr id="14" name="椭圆 13"/>
          <p:cNvSpPr/>
          <p:nvPr/>
        </p:nvSpPr>
        <p:spPr>
          <a:xfrm>
            <a:off x="6381692" y="1918113"/>
            <a:ext cx="2779890" cy="2780309"/>
          </a:xfrm>
          <a:prstGeom prst="ellipse">
            <a:avLst/>
          </a:prstGeom>
          <a:blipFill dpi="0" rotWithShape="1">
            <a:blip r:embed="rId4"/>
            <a:srcRect/>
            <a:stretch>
              <a:fillRect/>
            </a:stretch>
          </a:blipFill>
          <a:ln>
            <a:solidFill>
              <a:srgbClr val="7B8294"/>
            </a:solid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
        <p:nvSpPr>
          <p:cNvPr id="15" name="椭圆 14"/>
          <p:cNvSpPr/>
          <p:nvPr/>
        </p:nvSpPr>
        <p:spPr>
          <a:xfrm>
            <a:off x="9042772" y="3735352"/>
            <a:ext cx="1723532" cy="1723792"/>
          </a:xfrm>
          <a:prstGeom prst="ellipse">
            <a:avLst/>
          </a:prstGeom>
          <a:blipFill>
            <a:blip r:embed="rId5"/>
            <a:stretch>
              <a:fillRect/>
            </a:stretch>
          </a:blipFill>
          <a:ln>
            <a:solidFill>
              <a:srgbClr val="7B8294"/>
            </a:solid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
        <p:nvSpPr>
          <p:cNvPr id="16" name="椭圆 15"/>
          <p:cNvSpPr/>
          <p:nvPr/>
        </p:nvSpPr>
        <p:spPr>
          <a:xfrm>
            <a:off x="10321521" y="2585387"/>
            <a:ext cx="1111956" cy="1112124"/>
          </a:xfrm>
          <a:prstGeom prst="ellipse">
            <a:avLst/>
          </a:prstGeom>
          <a:blipFill>
            <a:blip r:embed="rId6"/>
            <a:stretch>
              <a:fillRect/>
            </a:stretch>
          </a:blipFill>
          <a:ln>
            <a:solidFill>
              <a:srgbClr val="7B8294"/>
            </a:solid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
        <p:nvSpPr>
          <p:cNvPr id="17" name="椭圆 16"/>
          <p:cNvSpPr/>
          <p:nvPr/>
        </p:nvSpPr>
        <p:spPr>
          <a:xfrm>
            <a:off x="6381692" y="1918113"/>
            <a:ext cx="2779890" cy="2780309"/>
          </a:xfrm>
          <a:prstGeom prst="ellipse">
            <a:avLst/>
          </a:prstGeom>
          <a:solidFill>
            <a:srgbClr val="161D25">
              <a:alpha val="8000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r>
              <a:rPr lang="zh-CN" altLang="en-US" sz="1600">
                <a:latin typeface="微软雅黑" pitchFamily="34" charset="-122"/>
                <a:ea typeface="微软雅黑" pitchFamily="34" charset="-122"/>
              </a:rPr>
              <a:t>点击此处添加</a:t>
            </a:r>
            <a:r>
              <a:rPr lang="zh-CN" altLang="en-US" sz="1600" smtClean="0">
                <a:latin typeface="微软雅黑" pitchFamily="34" charset="-122"/>
                <a:ea typeface="微软雅黑" pitchFamily="34" charset="-122"/>
              </a:rPr>
              <a:t>文本</a:t>
            </a:r>
            <a:endParaRPr lang="en-US" altLang="zh-CN" sz="1600" smtClean="0">
              <a:latin typeface="微软雅黑" pitchFamily="34" charset="-122"/>
              <a:ea typeface="微软雅黑" pitchFamily="34" charset="-122"/>
            </a:endParaRPr>
          </a:p>
          <a:p>
            <a:pPr algn="ctr"/>
            <a:r>
              <a:rPr lang="zh-CN" altLang="en-US" sz="1600" smtClean="0">
                <a:latin typeface="微软雅黑" pitchFamily="34" charset="-122"/>
                <a:ea typeface="微软雅黑" pitchFamily="34" charset="-122"/>
              </a:rPr>
              <a:t>点击</a:t>
            </a:r>
            <a:r>
              <a:rPr lang="zh-CN" altLang="en-US" sz="1600">
                <a:latin typeface="微软雅黑" pitchFamily="34" charset="-122"/>
                <a:ea typeface="微软雅黑" pitchFamily="34" charset="-122"/>
              </a:rPr>
              <a:t>此处添加文本</a:t>
            </a:r>
          </a:p>
          <a:p>
            <a:pPr algn="ctr"/>
            <a:r>
              <a:rPr lang="zh-CN" altLang="en-US" sz="1600">
                <a:latin typeface="微软雅黑" pitchFamily="34" charset="-122"/>
                <a:ea typeface="微软雅黑" pitchFamily="34" charset="-122"/>
              </a:rPr>
              <a:t>点击此处添加文本</a:t>
            </a:r>
          </a:p>
          <a:p>
            <a:pPr algn="ctr"/>
            <a:r>
              <a:rPr lang="zh-CN" altLang="en-US" sz="1600">
                <a:latin typeface="微软雅黑" pitchFamily="34" charset="-122"/>
                <a:ea typeface="微软雅黑" pitchFamily="34" charset="-122"/>
              </a:rPr>
              <a:t>点击此处添加文本</a:t>
            </a:r>
          </a:p>
          <a:p>
            <a:pPr algn="ctr"/>
            <a:r>
              <a:rPr lang="zh-CN" altLang="en-US" sz="1600">
                <a:latin typeface="微软雅黑" pitchFamily="34" charset="-122"/>
                <a:ea typeface="微软雅黑" pitchFamily="34" charset="-122"/>
              </a:rPr>
              <a:t>点击此处添加文本</a:t>
            </a:r>
          </a:p>
          <a:p>
            <a:pPr algn="ctr"/>
            <a:r>
              <a:rPr lang="zh-CN" altLang="en-US" sz="1600">
                <a:latin typeface="微软雅黑" pitchFamily="34" charset="-122"/>
                <a:ea typeface="微软雅黑" pitchFamily="34" charset="-122"/>
              </a:rPr>
              <a:t>点击此处添加</a:t>
            </a:r>
            <a:r>
              <a:rPr lang="zh-CN" altLang="en-US" sz="1600" smtClean="0">
                <a:latin typeface="微软雅黑" pitchFamily="34" charset="-122"/>
                <a:ea typeface="微软雅黑" pitchFamily="34" charset="-122"/>
              </a:rPr>
              <a:t>文本</a:t>
            </a:r>
            <a:endParaRPr lang="zh-CN" altLang="en-US" sz="1600">
              <a:latin typeface="微软雅黑" pitchFamily="34" charset="-122"/>
              <a:ea typeface="微软雅黑" pitchFamily="34" charset="-122"/>
            </a:endParaRPr>
          </a:p>
        </p:txBody>
      </p:sp>
      <p:sp>
        <p:nvSpPr>
          <p:cNvPr id="18" name="椭圆 17"/>
          <p:cNvSpPr/>
          <p:nvPr/>
        </p:nvSpPr>
        <p:spPr>
          <a:xfrm>
            <a:off x="9042772" y="3735352"/>
            <a:ext cx="1723532" cy="1723792"/>
          </a:xfrm>
          <a:prstGeom prst="ellipse">
            <a:avLst/>
          </a:prstGeom>
          <a:solidFill>
            <a:srgbClr val="161D25">
              <a:alpha val="8000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r>
              <a:rPr lang="zh-CN" altLang="en-US" sz="1400">
                <a:latin typeface="微软雅黑" pitchFamily="34" charset="-122"/>
                <a:ea typeface="微软雅黑" pitchFamily="34" charset="-122"/>
              </a:rPr>
              <a:t>点击此处添加文本点击此处添加文本点击此处添加文本点击此处添加文本</a:t>
            </a:r>
          </a:p>
        </p:txBody>
      </p:sp>
    </p:spTree>
    <p:extLst>
      <p:ext uri="{BB962C8B-B14F-4D97-AF65-F5344CB8AC3E}">
        <p14:creationId xmlns:p14="http://schemas.microsoft.com/office/powerpoint/2010/main" val="270962619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30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anim calcmode="lin" valueType="num">
                                      <p:cBhvr>
                                        <p:cTn id="18" dur="1000" fill="hold"/>
                                        <p:tgtEl>
                                          <p:spTgt spid="13"/>
                                        </p:tgtEl>
                                        <p:attrNameLst>
                                          <p:attrName>ppt_x</p:attrName>
                                        </p:attrNameLst>
                                      </p:cBhvr>
                                      <p:tavLst>
                                        <p:tav tm="0">
                                          <p:val>
                                            <p:strVal val="#ppt_x"/>
                                          </p:val>
                                        </p:tav>
                                        <p:tav tm="100000">
                                          <p:val>
                                            <p:strVal val="#ppt_x"/>
                                          </p:val>
                                        </p:tav>
                                      </p:tavLst>
                                    </p:anim>
                                    <p:anim calcmode="lin" valueType="num">
                                      <p:cBhvr>
                                        <p:cTn id="19" dur="1000" fill="hold"/>
                                        <p:tgtEl>
                                          <p:spTgt spid="13"/>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40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1000"/>
                                        <p:tgtEl>
                                          <p:spTgt spid="14"/>
                                        </p:tgtEl>
                                      </p:cBhvr>
                                    </p:animEffect>
                                    <p:anim calcmode="lin" valueType="num">
                                      <p:cBhvr>
                                        <p:cTn id="23" dur="1000" fill="hold"/>
                                        <p:tgtEl>
                                          <p:spTgt spid="14"/>
                                        </p:tgtEl>
                                        <p:attrNameLst>
                                          <p:attrName>ppt_x</p:attrName>
                                        </p:attrNameLst>
                                      </p:cBhvr>
                                      <p:tavLst>
                                        <p:tav tm="0">
                                          <p:val>
                                            <p:strVal val="#ppt_x"/>
                                          </p:val>
                                        </p:tav>
                                        <p:tav tm="100000">
                                          <p:val>
                                            <p:strVal val="#ppt_x"/>
                                          </p:val>
                                        </p:tav>
                                      </p:tavLst>
                                    </p:anim>
                                    <p:anim calcmode="lin" valueType="num">
                                      <p:cBhvr>
                                        <p:cTn id="24" dur="1000" fill="hold"/>
                                        <p:tgtEl>
                                          <p:spTgt spid="14"/>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10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1000"/>
                                        <p:tgtEl>
                                          <p:spTgt spid="15"/>
                                        </p:tgtEl>
                                      </p:cBhvr>
                                    </p:animEffect>
                                    <p:anim calcmode="lin" valueType="num">
                                      <p:cBhvr>
                                        <p:cTn id="28" dur="1000" fill="hold"/>
                                        <p:tgtEl>
                                          <p:spTgt spid="15"/>
                                        </p:tgtEl>
                                        <p:attrNameLst>
                                          <p:attrName>ppt_x</p:attrName>
                                        </p:attrNameLst>
                                      </p:cBhvr>
                                      <p:tavLst>
                                        <p:tav tm="0">
                                          <p:val>
                                            <p:strVal val="#ppt_x"/>
                                          </p:val>
                                        </p:tav>
                                        <p:tav tm="100000">
                                          <p:val>
                                            <p:strVal val="#ppt_x"/>
                                          </p:val>
                                        </p:tav>
                                      </p:tavLst>
                                    </p:anim>
                                    <p:anim calcmode="lin" valueType="num">
                                      <p:cBhvr>
                                        <p:cTn id="29" dur="1000" fill="hold"/>
                                        <p:tgtEl>
                                          <p:spTgt spid="15"/>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20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1000"/>
                                        <p:tgtEl>
                                          <p:spTgt spid="16"/>
                                        </p:tgtEl>
                                      </p:cBhvr>
                                    </p:animEffect>
                                    <p:anim calcmode="lin" valueType="num">
                                      <p:cBhvr>
                                        <p:cTn id="33" dur="1000" fill="hold"/>
                                        <p:tgtEl>
                                          <p:spTgt spid="16"/>
                                        </p:tgtEl>
                                        <p:attrNameLst>
                                          <p:attrName>ppt_x</p:attrName>
                                        </p:attrNameLst>
                                      </p:cBhvr>
                                      <p:tavLst>
                                        <p:tav tm="0">
                                          <p:val>
                                            <p:strVal val="#ppt_x"/>
                                          </p:val>
                                        </p:tav>
                                        <p:tav tm="100000">
                                          <p:val>
                                            <p:strVal val="#ppt_x"/>
                                          </p:val>
                                        </p:tav>
                                      </p:tavLst>
                                    </p:anim>
                                    <p:anim calcmode="lin" valueType="num">
                                      <p:cBhvr>
                                        <p:cTn id="34" dur="1000" fill="hold"/>
                                        <p:tgtEl>
                                          <p:spTgt spid="16"/>
                                        </p:tgtEl>
                                        <p:attrNameLst>
                                          <p:attrName>ppt_y</p:attrName>
                                        </p:attrNameLst>
                                      </p:cBhvr>
                                      <p:tavLst>
                                        <p:tav tm="0">
                                          <p:val>
                                            <p:strVal val="#ppt_y-.1"/>
                                          </p:val>
                                        </p:tav>
                                        <p:tav tm="100000">
                                          <p:val>
                                            <p:strVal val="#ppt_y"/>
                                          </p:val>
                                        </p:tav>
                                      </p:tavLst>
                                    </p:anim>
                                  </p:childTnLst>
                                </p:cTn>
                              </p:par>
                            </p:childTnLst>
                          </p:cTn>
                        </p:par>
                        <p:par>
                          <p:cTn id="35" fill="hold">
                            <p:stCondLst>
                              <p:cond delay="1400"/>
                            </p:stCondLst>
                            <p:childTnLst>
                              <p:par>
                                <p:cTn id="36" presetID="22" presetClass="entr" presetSubtype="8" fill="hold" grpId="0" nodeType="after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wipe(left)">
                                      <p:cBhvr>
                                        <p:cTn id="38" dur="1000"/>
                                        <p:tgtEl>
                                          <p:spTgt spid="11"/>
                                        </p:tgtEl>
                                      </p:cBhvr>
                                    </p:animEffect>
                                  </p:childTnLst>
                                </p:cTn>
                              </p:par>
                            </p:childTnLst>
                          </p:cTn>
                        </p:par>
                        <p:par>
                          <p:cTn id="39" fill="hold">
                            <p:stCondLst>
                              <p:cond delay="2400"/>
                            </p:stCondLst>
                            <p:childTnLst>
                              <p:par>
                                <p:cTn id="40" presetID="22" presetClass="entr" presetSubtype="1" fill="hold" grpId="0" nodeType="after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wipe(up)">
                                      <p:cBhvr>
                                        <p:cTn id="42" dur="500"/>
                                        <p:tgtEl>
                                          <p:spTgt spid="17"/>
                                        </p:tgtEl>
                                      </p:cBhvr>
                                    </p:animEffect>
                                  </p:childTnLst>
                                </p:cTn>
                              </p:par>
                              <p:par>
                                <p:cTn id="43" presetID="22" presetClass="entr" presetSubtype="1" fill="hold" grpId="0" nodeType="with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wipe(up)">
                                      <p:cBhvr>
                                        <p:cTn id="4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animBg="1"/>
      <p:bldP spid="12" grpId="0" animBg="1"/>
      <p:bldP spid="13" grpId="0" animBg="1"/>
      <p:bldP spid="14" grpId="0" animBg="1"/>
      <p:bldP spid="15" grpId="0" animBg="1"/>
      <p:bldP spid="16" grpId="0" animBg="1"/>
      <p:bldP spid="17" grpId="0" animBg="1"/>
      <p:bldP spid="1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2782838" y="0"/>
            <a:ext cx="9407575" cy="6858000"/>
          </a:xfrm>
          <a:prstGeom prst="rect">
            <a:avLst/>
          </a:prstGeom>
          <a:solidFill>
            <a:srgbClr val="E9EE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9" name="Picture 4"/>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747883" y="-478309"/>
            <a:ext cx="8107963" cy="3850556"/>
          </a:xfrm>
          <a:prstGeom prst="rect">
            <a:avLst/>
          </a:prstGeom>
          <a:noFill/>
          <a:extLst>
            <a:ext uri="{909E8E84-426E-40DD-AFC4-6F175D3DCCD1}">
              <a14:hiddenFill xmlns:a14="http://schemas.microsoft.com/office/drawing/2010/main">
                <a:solidFill>
                  <a:srgbClr val="FFFFFF"/>
                </a:solidFill>
              </a14:hiddenFill>
            </a:ext>
          </a:extLst>
        </p:spPr>
      </p:pic>
      <p:sp>
        <p:nvSpPr>
          <p:cNvPr id="40" name="TextBox 39"/>
          <p:cNvSpPr txBox="1"/>
          <p:nvPr/>
        </p:nvSpPr>
        <p:spPr>
          <a:xfrm>
            <a:off x="1069162" y="1298223"/>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年度工作概述</a:t>
            </a:r>
            <a:endParaRPr lang="zh-CN" altLang="en-US">
              <a:solidFill>
                <a:srgbClr val="7B8294"/>
              </a:solidFill>
              <a:latin typeface="微软雅黑" pitchFamily="34" charset="-122"/>
              <a:ea typeface="微软雅黑" pitchFamily="34" charset="-122"/>
            </a:endParaRPr>
          </a:p>
        </p:txBody>
      </p:sp>
      <p:sp>
        <p:nvSpPr>
          <p:cNvPr id="41" name="TextBox 40"/>
          <p:cNvSpPr txBox="1"/>
          <p:nvPr/>
        </p:nvSpPr>
        <p:spPr>
          <a:xfrm>
            <a:off x="1069162" y="2296646"/>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工作完成情况</a:t>
            </a:r>
            <a:endParaRPr lang="zh-CN" altLang="en-US">
              <a:solidFill>
                <a:srgbClr val="7B8294"/>
              </a:solidFill>
              <a:latin typeface="微软雅黑" pitchFamily="34" charset="-122"/>
              <a:ea typeface="微软雅黑" pitchFamily="34" charset="-122"/>
            </a:endParaRPr>
          </a:p>
        </p:txBody>
      </p:sp>
      <p:sp>
        <p:nvSpPr>
          <p:cNvPr id="42" name="TextBox 41"/>
          <p:cNvSpPr txBox="1"/>
          <p:nvPr/>
        </p:nvSpPr>
        <p:spPr>
          <a:xfrm>
            <a:off x="1069162" y="3295069"/>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项目成果展示</a:t>
            </a:r>
            <a:endParaRPr lang="zh-CN" altLang="en-US">
              <a:solidFill>
                <a:srgbClr val="7B8294"/>
              </a:solidFill>
              <a:latin typeface="微软雅黑" pitchFamily="34" charset="-122"/>
              <a:ea typeface="微软雅黑" pitchFamily="34" charset="-122"/>
            </a:endParaRPr>
          </a:p>
        </p:txBody>
      </p:sp>
      <p:sp>
        <p:nvSpPr>
          <p:cNvPr id="43" name="TextBox 42"/>
          <p:cNvSpPr txBox="1"/>
          <p:nvPr/>
        </p:nvSpPr>
        <p:spPr>
          <a:xfrm>
            <a:off x="1069162" y="4293492"/>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工作不足之处</a:t>
            </a:r>
            <a:endParaRPr lang="zh-CN" altLang="en-US">
              <a:solidFill>
                <a:srgbClr val="7B8294"/>
              </a:solidFill>
              <a:latin typeface="微软雅黑" pitchFamily="34" charset="-122"/>
              <a:ea typeface="微软雅黑" pitchFamily="34" charset="-122"/>
            </a:endParaRPr>
          </a:p>
        </p:txBody>
      </p:sp>
      <p:sp>
        <p:nvSpPr>
          <p:cNvPr id="44" name="TextBox 43"/>
          <p:cNvSpPr txBox="1"/>
          <p:nvPr/>
        </p:nvSpPr>
        <p:spPr>
          <a:xfrm>
            <a:off x="1069162" y="5291916"/>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明年工作计划</a:t>
            </a:r>
            <a:endParaRPr lang="zh-CN" altLang="en-US">
              <a:solidFill>
                <a:srgbClr val="7B8294"/>
              </a:solidFill>
              <a:latin typeface="微软雅黑" pitchFamily="34" charset="-122"/>
              <a:ea typeface="微软雅黑" pitchFamily="34" charset="-122"/>
            </a:endParaRPr>
          </a:p>
        </p:txBody>
      </p:sp>
      <p:sp>
        <p:nvSpPr>
          <p:cNvPr id="45" name="TextBox 44"/>
          <p:cNvSpPr txBox="1"/>
          <p:nvPr/>
        </p:nvSpPr>
        <p:spPr>
          <a:xfrm>
            <a:off x="356555" y="985883"/>
            <a:ext cx="678006" cy="769441"/>
          </a:xfrm>
          <a:prstGeom prst="rect">
            <a:avLst/>
          </a:prstGeom>
          <a:noFill/>
        </p:spPr>
        <p:txBody>
          <a:bodyPr wrap="none" rtlCol="0">
            <a:spAutoFit/>
          </a:bodyPr>
          <a:lstStyle/>
          <a:p>
            <a:r>
              <a:rPr lang="en-US" altLang="zh-CN" sz="4400" smtClean="0">
                <a:solidFill>
                  <a:schemeClr val="bg1"/>
                </a:solidFill>
                <a:latin typeface="Bebas" pitchFamily="2" charset="0"/>
              </a:rPr>
              <a:t>01</a:t>
            </a:r>
            <a:endParaRPr lang="zh-CN" altLang="en-US" sz="4400">
              <a:solidFill>
                <a:schemeClr val="bg1"/>
              </a:solidFill>
              <a:latin typeface="Bebas" pitchFamily="2" charset="0"/>
            </a:endParaRPr>
          </a:p>
        </p:txBody>
      </p:sp>
      <p:sp>
        <p:nvSpPr>
          <p:cNvPr id="46" name="TextBox 45"/>
          <p:cNvSpPr txBox="1"/>
          <p:nvPr/>
        </p:nvSpPr>
        <p:spPr>
          <a:xfrm>
            <a:off x="356555" y="1986705"/>
            <a:ext cx="784189" cy="769441"/>
          </a:xfrm>
          <a:prstGeom prst="rect">
            <a:avLst/>
          </a:prstGeom>
          <a:noFill/>
        </p:spPr>
        <p:txBody>
          <a:bodyPr wrap="none" rtlCol="0">
            <a:spAutoFit/>
          </a:bodyPr>
          <a:lstStyle/>
          <a:p>
            <a:r>
              <a:rPr lang="en-US" altLang="zh-CN" sz="4400" smtClean="0">
                <a:solidFill>
                  <a:schemeClr val="bg1"/>
                </a:solidFill>
                <a:latin typeface="Bebas" pitchFamily="2" charset="0"/>
              </a:rPr>
              <a:t>02</a:t>
            </a:r>
            <a:endParaRPr lang="zh-CN" altLang="en-US" sz="4400">
              <a:solidFill>
                <a:schemeClr val="bg1"/>
              </a:solidFill>
              <a:latin typeface="Bebas" pitchFamily="2" charset="0"/>
            </a:endParaRPr>
          </a:p>
        </p:txBody>
      </p:sp>
      <p:sp>
        <p:nvSpPr>
          <p:cNvPr id="47" name="TextBox 46"/>
          <p:cNvSpPr txBox="1"/>
          <p:nvPr/>
        </p:nvSpPr>
        <p:spPr>
          <a:xfrm>
            <a:off x="356555" y="2987527"/>
            <a:ext cx="774571" cy="769441"/>
          </a:xfrm>
          <a:prstGeom prst="rect">
            <a:avLst/>
          </a:prstGeom>
          <a:noFill/>
        </p:spPr>
        <p:txBody>
          <a:bodyPr wrap="none" rtlCol="0">
            <a:spAutoFit/>
          </a:bodyPr>
          <a:lstStyle/>
          <a:p>
            <a:r>
              <a:rPr lang="en-US" altLang="zh-CN" sz="4400" smtClean="0">
                <a:solidFill>
                  <a:schemeClr val="bg1"/>
                </a:solidFill>
                <a:latin typeface="Bebas" pitchFamily="2" charset="0"/>
              </a:rPr>
              <a:t>03</a:t>
            </a:r>
            <a:endParaRPr lang="zh-CN" altLang="en-US" sz="4400">
              <a:solidFill>
                <a:schemeClr val="bg1"/>
              </a:solidFill>
              <a:latin typeface="Bebas" pitchFamily="2" charset="0"/>
            </a:endParaRPr>
          </a:p>
        </p:txBody>
      </p:sp>
      <p:sp>
        <p:nvSpPr>
          <p:cNvPr id="48" name="TextBox 47"/>
          <p:cNvSpPr txBox="1"/>
          <p:nvPr/>
        </p:nvSpPr>
        <p:spPr>
          <a:xfrm>
            <a:off x="356555" y="3988349"/>
            <a:ext cx="787395" cy="769441"/>
          </a:xfrm>
          <a:prstGeom prst="rect">
            <a:avLst/>
          </a:prstGeom>
          <a:noFill/>
        </p:spPr>
        <p:txBody>
          <a:bodyPr wrap="none" rtlCol="0">
            <a:spAutoFit/>
          </a:bodyPr>
          <a:lstStyle/>
          <a:p>
            <a:r>
              <a:rPr lang="en-US" altLang="zh-CN" sz="4400" smtClean="0">
                <a:solidFill>
                  <a:schemeClr val="bg1"/>
                </a:solidFill>
                <a:latin typeface="Bebas" pitchFamily="2" charset="0"/>
              </a:rPr>
              <a:t>04</a:t>
            </a:r>
            <a:endParaRPr lang="zh-CN" altLang="en-US" sz="4400">
              <a:solidFill>
                <a:schemeClr val="bg1"/>
              </a:solidFill>
              <a:latin typeface="Bebas" pitchFamily="2" charset="0"/>
            </a:endParaRPr>
          </a:p>
        </p:txBody>
      </p:sp>
      <p:sp>
        <p:nvSpPr>
          <p:cNvPr id="49" name="TextBox 48"/>
          <p:cNvSpPr txBox="1"/>
          <p:nvPr/>
        </p:nvSpPr>
        <p:spPr>
          <a:xfrm>
            <a:off x="356555" y="4989172"/>
            <a:ext cx="774186" cy="769441"/>
          </a:xfrm>
          <a:prstGeom prst="rect">
            <a:avLst/>
          </a:prstGeom>
          <a:noFill/>
        </p:spPr>
        <p:txBody>
          <a:bodyPr wrap="none" rtlCol="0">
            <a:spAutoFit/>
          </a:bodyPr>
          <a:lstStyle/>
          <a:p>
            <a:r>
              <a:rPr lang="en-US" altLang="zh-CN" sz="4400" smtClean="0">
                <a:solidFill>
                  <a:schemeClr val="bg1"/>
                </a:solidFill>
                <a:latin typeface="Bebas" pitchFamily="2" charset="0"/>
              </a:rPr>
              <a:t>05</a:t>
            </a:r>
            <a:endParaRPr lang="zh-CN" altLang="en-US" sz="4400">
              <a:solidFill>
                <a:schemeClr val="bg1"/>
              </a:solidFill>
              <a:latin typeface="Bebas" pitchFamily="2" charset="0"/>
            </a:endParaRPr>
          </a:p>
        </p:txBody>
      </p:sp>
      <p:sp>
        <p:nvSpPr>
          <p:cNvPr id="50" name="椭圆 49"/>
          <p:cNvSpPr/>
          <p:nvPr/>
        </p:nvSpPr>
        <p:spPr>
          <a:xfrm>
            <a:off x="6496665" y="1988840"/>
            <a:ext cx="2880320" cy="2880320"/>
          </a:xfrm>
          <a:prstGeom prst="ellipse">
            <a:avLst/>
          </a:prstGeom>
          <a:noFill/>
          <a:ln w="2540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TextBox 50"/>
          <p:cNvSpPr txBox="1"/>
          <p:nvPr/>
        </p:nvSpPr>
        <p:spPr>
          <a:xfrm>
            <a:off x="7151995" y="2828836"/>
            <a:ext cx="1569660" cy="1200329"/>
          </a:xfrm>
          <a:prstGeom prst="rect">
            <a:avLst/>
          </a:prstGeom>
          <a:noFill/>
        </p:spPr>
        <p:txBody>
          <a:bodyPr wrap="none" rtlCol="0">
            <a:spAutoFit/>
          </a:bodyPr>
          <a:lstStyle/>
          <a:p>
            <a:pPr algn="ctr"/>
            <a:r>
              <a:rPr lang="zh-CN" altLang="en-US" sz="5400">
                <a:solidFill>
                  <a:schemeClr val="bg1"/>
                </a:solidFill>
                <a:latin typeface="微软雅黑" pitchFamily="34" charset="-122"/>
                <a:ea typeface="微软雅黑" pitchFamily="34" charset="-122"/>
              </a:rPr>
              <a:t>目录</a:t>
            </a:r>
            <a:endParaRPr lang="en-US" altLang="zh-CN" sz="5400">
              <a:solidFill>
                <a:schemeClr val="bg1"/>
              </a:solidFill>
              <a:latin typeface="微软雅黑" pitchFamily="34" charset="-122"/>
              <a:ea typeface="微软雅黑" pitchFamily="34" charset="-122"/>
            </a:endParaRPr>
          </a:p>
          <a:p>
            <a:pPr algn="ctr"/>
            <a:r>
              <a:rPr lang="en-US" altLang="zh-CN" smtClean="0">
                <a:solidFill>
                  <a:schemeClr val="bg1"/>
                </a:solidFill>
                <a:latin typeface="微软雅黑" pitchFamily="34" charset="-122"/>
                <a:ea typeface="微软雅黑" pitchFamily="34" charset="-122"/>
              </a:rPr>
              <a:t>contents</a:t>
            </a:r>
            <a:endParaRPr lang="zh-CN" altLang="en-US">
              <a:solidFill>
                <a:schemeClr val="bg1"/>
              </a:solidFill>
            </a:endParaRPr>
          </a:p>
        </p:txBody>
      </p:sp>
      <p:sp>
        <p:nvSpPr>
          <p:cNvPr id="52" name="矩形 51"/>
          <p:cNvSpPr/>
          <p:nvPr/>
        </p:nvSpPr>
        <p:spPr>
          <a:xfrm>
            <a:off x="1143950" y="1124744"/>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a:off x="1143950" y="1200054"/>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a:off x="1143950" y="1275363"/>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1143950" y="2104021"/>
            <a:ext cx="21463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p:nvSpPr>
        <p:spPr>
          <a:xfrm>
            <a:off x="1143950" y="2179331"/>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p:cNvSpPr/>
          <p:nvPr/>
        </p:nvSpPr>
        <p:spPr>
          <a:xfrm>
            <a:off x="1143950" y="225464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p:nvSpPr>
        <p:spPr>
          <a:xfrm>
            <a:off x="1143950" y="3121590"/>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1143950" y="319690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1143950" y="3272209"/>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60"/>
          <p:cNvSpPr/>
          <p:nvPr/>
        </p:nvSpPr>
        <p:spPr>
          <a:xfrm>
            <a:off x="1143950" y="4095822"/>
            <a:ext cx="142781"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1"/>
          <p:cNvSpPr/>
          <p:nvPr/>
        </p:nvSpPr>
        <p:spPr>
          <a:xfrm>
            <a:off x="1143950" y="4171132"/>
            <a:ext cx="357260"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1143950" y="4246441"/>
            <a:ext cx="213244" cy="47051"/>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矩形 63"/>
          <p:cNvSpPr/>
          <p:nvPr/>
        </p:nvSpPr>
        <p:spPr>
          <a:xfrm>
            <a:off x="1143950" y="5089421"/>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矩形 64"/>
          <p:cNvSpPr/>
          <p:nvPr/>
        </p:nvSpPr>
        <p:spPr>
          <a:xfrm>
            <a:off x="1143950" y="5164731"/>
            <a:ext cx="357260"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1143950" y="524004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p:nvSpPr>
        <p:spPr>
          <a:xfrm>
            <a:off x="190550" y="2030589"/>
            <a:ext cx="72008" cy="681672"/>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TextBox 67"/>
          <p:cNvSpPr txBox="1"/>
          <p:nvPr/>
        </p:nvSpPr>
        <p:spPr>
          <a:xfrm>
            <a:off x="5997832" y="3013502"/>
            <a:ext cx="3877985" cy="830997"/>
          </a:xfrm>
          <a:prstGeom prst="rect">
            <a:avLst/>
          </a:prstGeom>
          <a:noFill/>
        </p:spPr>
        <p:txBody>
          <a:bodyPr wrap="none" rtlCol="0">
            <a:spAutoFit/>
          </a:bodyPr>
          <a:lstStyle/>
          <a:p>
            <a:r>
              <a:rPr lang="zh-CN" altLang="en-US" sz="4800">
                <a:solidFill>
                  <a:srgbClr val="161D25"/>
                </a:solidFill>
                <a:latin typeface="微软雅黑" pitchFamily="34" charset="-122"/>
                <a:ea typeface="微软雅黑" pitchFamily="34" charset="-122"/>
              </a:rPr>
              <a:t>工作完成情况</a:t>
            </a:r>
          </a:p>
        </p:txBody>
      </p:sp>
    </p:spTree>
    <p:extLst>
      <p:ext uri="{BB962C8B-B14F-4D97-AF65-F5344CB8AC3E}">
        <p14:creationId xmlns:p14="http://schemas.microsoft.com/office/powerpoint/2010/main" val="4033113561"/>
      </p:ext>
    </p:extLst>
  </p:cSld>
  <p:clrMapOvr>
    <a:masterClrMapping/>
  </p:clrMapOvr>
  <p:transition spd="slow">
    <p:randomBar dir="vert"/>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decel="10000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1+#ppt_w/2"/>
                                              </p:val>
                                            </p:tav>
                                            <p:tav tm="100000">
                                              <p:val>
                                                <p:strVal val="#ppt_x"/>
                                              </p:val>
                                            </p:tav>
                                          </p:tavLst>
                                        </p:anim>
                                        <p:anim calcmode="lin" valueType="num">
                                          <p:cBhvr additive="base">
                                            <p:cTn id="8" dur="500" fill="hold"/>
                                            <p:tgtEl>
                                              <p:spTgt spid="38"/>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fade">
                                          <p:cBhvr>
                                            <p:cTn id="11" dur="500"/>
                                            <p:tgtEl>
                                              <p:spTgt spid="39"/>
                                            </p:tgtEl>
                                          </p:cBhvr>
                                        </p:animEffect>
                                      </p:childTnLst>
                                    </p:cTn>
                                  </p:par>
                                  <p:par>
                                    <p:cTn id="12" presetID="2" presetClass="entr" presetSubtype="1" decel="100000" fill="hold" grpId="0" nodeType="withEffect">
                                      <p:stCondLst>
                                        <p:cond delay="0"/>
                                      </p:stCondLst>
                                      <p:childTnLst>
                                        <p:set>
                                          <p:cBhvr>
                                            <p:cTn id="13" dur="1" fill="hold">
                                              <p:stCondLst>
                                                <p:cond delay="0"/>
                                              </p:stCondLst>
                                            </p:cTn>
                                            <p:tgtEl>
                                              <p:spTgt spid="67"/>
                                            </p:tgtEl>
                                            <p:attrNameLst>
                                              <p:attrName>style.visibility</p:attrName>
                                            </p:attrNameLst>
                                          </p:cBhvr>
                                          <p:to>
                                            <p:strVal val="visible"/>
                                          </p:to>
                                        </p:set>
                                        <p:anim calcmode="lin" valueType="num">
                                          <p:cBhvr additive="base">
                                            <p:cTn id="14" dur="500" fill="hold"/>
                                            <p:tgtEl>
                                              <p:spTgt spid="67"/>
                                            </p:tgtEl>
                                            <p:attrNameLst>
                                              <p:attrName>ppt_x</p:attrName>
                                            </p:attrNameLst>
                                          </p:cBhvr>
                                          <p:tavLst>
                                            <p:tav tm="0">
                                              <p:val>
                                                <p:strVal val="#ppt_x"/>
                                              </p:val>
                                            </p:tav>
                                            <p:tav tm="100000">
                                              <p:val>
                                                <p:strVal val="#ppt_x"/>
                                              </p:val>
                                            </p:tav>
                                          </p:tavLst>
                                        </p:anim>
                                        <p:anim calcmode="lin" valueType="num">
                                          <p:cBhvr additive="base">
                                            <p:cTn id="15" dur="500" fill="hold"/>
                                            <p:tgtEl>
                                              <p:spTgt spid="67"/>
                                            </p:tgtEl>
                                            <p:attrNameLst>
                                              <p:attrName>ppt_y</p:attrName>
                                            </p:attrNameLst>
                                          </p:cBhvr>
                                          <p:tavLst>
                                            <p:tav tm="0">
                                              <p:val>
                                                <p:strVal val="0-#ppt_h/2"/>
                                              </p:val>
                                            </p:tav>
                                            <p:tav tm="100000">
                                              <p:val>
                                                <p:strVal val="#ppt_y"/>
                                              </p:val>
                                            </p:tav>
                                          </p:tavLst>
                                        </p:anim>
                                      </p:childTnLst>
                                    </p:cTn>
                                  </p:par>
                                </p:childTnLst>
                              </p:cTn>
                            </p:par>
                            <p:par>
                              <p:cTn id="16" fill="hold">
                                <p:stCondLst>
                                  <p:cond delay="500"/>
                                </p:stCondLst>
                                <p:childTnLst>
                                  <p:par>
                                    <p:cTn id="17" presetID="6" presetClass="emph" presetSubtype="0" fill="hold" grpId="3" nodeType="afterEffect" p14:presetBounceEnd="80000">
                                      <p:stCondLst>
                                        <p:cond delay="0"/>
                                      </p:stCondLst>
                                      <p:childTnLst>
                                        <p:animScale p14:bounceEnd="80000">
                                          <p:cBhvr>
                                            <p:cTn id="18" dur="500" fill="hold"/>
                                            <p:tgtEl>
                                              <p:spTgt spid="50"/>
                                            </p:tgtEl>
                                          </p:cBhvr>
                                          <p:by x="150000" y="150000"/>
                                        </p:animScale>
                                      </p:childTnLst>
                                    </p:cTn>
                                  </p:par>
                                  <p:par>
                                    <p:cTn id="19" presetID="7" presetClass="emph" presetSubtype="2" fill="hold" nodeType="withEffect">
                                      <p:stCondLst>
                                        <p:cond delay="0"/>
                                      </p:stCondLst>
                                      <p:childTnLst>
                                        <p:animClr clrSpc="rgb" dir="cw">
                                          <p:cBhvr>
                                            <p:cTn id="20" dur="500" fill="hold"/>
                                            <p:tgtEl>
                                              <p:spTgt spid="50"/>
                                            </p:tgtEl>
                                            <p:attrNameLst>
                                              <p:attrName>stroke.color</p:attrName>
                                            </p:attrNameLst>
                                          </p:cBhvr>
                                          <p:to>
                                            <a:srgbClr val="161D25"/>
                                          </p:to>
                                        </p:animClr>
                                        <p:set>
                                          <p:cBhvr>
                                            <p:cTn id="21" dur="500" fill="hold"/>
                                            <p:tgtEl>
                                              <p:spTgt spid="50"/>
                                            </p:tgtEl>
                                            <p:attrNameLst>
                                              <p:attrName>stroke.on</p:attrName>
                                            </p:attrNameLst>
                                          </p:cBhvr>
                                          <p:to>
                                            <p:strVal val="true"/>
                                          </p:to>
                                        </p:set>
                                      </p:childTnLst>
                                    </p:cTn>
                                  </p:par>
                                  <p:par>
                                    <p:cTn id="22" presetID="10" presetClass="exit" presetSubtype="0" fill="hold" grpId="1" nodeType="withEffect">
                                      <p:stCondLst>
                                        <p:cond delay="0"/>
                                      </p:stCondLst>
                                      <p:childTnLst>
                                        <p:animEffect transition="out" filter="fade">
                                          <p:cBhvr>
                                            <p:cTn id="23" dur="500"/>
                                            <p:tgtEl>
                                              <p:spTgt spid="51"/>
                                            </p:tgtEl>
                                          </p:cBhvr>
                                        </p:animEffect>
                                        <p:set>
                                          <p:cBhvr>
                                            <p:cTn id="24" dur="1" fill="hold">
                                              <p:stCondLst>
                                                <p:cond delay="499"/>
                                              </p:stCondLst>
                                            </p:cTn>
                                            <p:tgtEl>
                                              <p:spTgt spid="51"/>
                                            </p:tgtEl>
                                            <p:attrNameLst>
                                              <p:attrName>style.visibility</p:attrName>
                                            </p:attrNameLst>
                                          </p:cBhvr>
                                          <p:to>
                                            <p:strVal val="hidden"/>
                                          </p:to>
                                        </p:set>
                                      </p:childTnLst>
                                    </p:cTn>
                                  </p:par>
                                  <p:par>
                                    <p:cTn id="25" presetID="10" presetClass="entr" presetSubtype="0" fill="hold" grpId="0" nodeType="withEffect">
                                      <p:stCondLst>
                                        <p:cond delay="0"/>
                                      </p:stCondLst>
                                      <p:childTnLst>
                                        <p:set>
                                          <p:cBhvr>
                                            <p:cTn id="26" dur="1" fill="hold">
                                              <p:stCondLst>
                                                <p:cond delay="0"/>
                                              </p:stCondLst>
                                            </p:cTn>
                                            <p:tgtEl>
                                              <p:spTgt spid="68"/>
                                            </p:tgtEl>
                                            <p:attrNameLst>
                                              <p:attrName>style.visibility</p:attrName>
                                            </p:attrNameLst>
                                          </p:cBhvr>
                                          <p:to>
                                            <p:strVal val="visible"/>
                                          </p:to>
                                        </p:set>
                                        <p:animEffect transition="in" filter="fade">
                                          <p:cBhvr>
                                            <p:cTn id="27"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50" grpId="3" animBg="1"/>
          <p:bldP spid="51" grpId="1"/>
          <p:bldP spid="67" grpId="0" animBg="1"/>
          <p:bldP spid="68"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decel="10000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1+#ppt_w/2"/>
                                              </p:val>
                                            </p:tav>
                                            <p:tav tm="100000">
                                              <p:val>
                                                <p:strVal val="#ppt_x"/>
                                              </p:val>
                                            </p:tav>
                                          </p:tavLst>
                                        </p:anim>
                                        <p:anim calcmode="lin" valueType="num">
                                          <p:cBhvr additive="base">
                                            <p:cTn id="8" dur="500" fill="hold"/>
                                            <p:tgtEl>
                                              <p:spTgt spid="38"/>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fade">
                                          <p:cBhvr>
                                            <p:cTn id="11" dur="500"/>
                                            <p:tgtEl>
                                              <p:spTgt spid="39"/>
                                            </p:tgtEl>
                                          </p:cBhvr>
                                        </p:animEffect>
                                      </p:childTnLst>
                                    </p:cTn>
                                  </p:par>
                                  <p:par>
                                    <p:cTn id="12" presetID="2" presetClass="entr" presetSubtype="1" decel="100000" fill="hold" grpId="0" nodeType="withEffect">
                                      <p:stCondLst>
                                        <p:cond delay="0"/>
                                      </p:stCondLst>
                                      <p:childTnLst>
                                        <p:set>
                                          <p:cBhvr>
                                            <p:cTn id="13" dur="1" fill="hold">
                                              <p:stCondLst>
                                                <p:cond delay="0"/>
                                              </p:stCondLst>
                                            </p:cTn>
                                            <p:tgtEl>
                                              <p:spTgt spid="67"/>
                                            </p:tgtEl>
                                            <p:attrNameLst>
                                              <p:attrName>style.visibility</p:attrName>
                                            </p:attrNameLst>
                                          </p:cBhvr>
                                          <p:to>
                                            <p:strVal val="visible"/>
                                          </p:to>
                                        </p:set>
                                        <p:anim calcmode="lin" valueType="num">
                                          <p:cBhvr additive="base">
                                            <p:cTn id="14" dur="500" fill="hold"/>
                                            <p:tgtEl>
                                              <p:spTgt spid="67"/>
                                            </p:tgtEl>
                                            <p:attrNameLst>
                                              <p:attrName>ppt_x</p:attrName>
                                            </p:attrNameLst>
                                          </p:cBhvr>
                                          <p:tavLst>
                                            <p:tav tm="0">
                                              <p:val>
                                                <p:strVal val="#ppt_x"/>
                                              </p:val>
                                            </p:tav>
                                            <p:tav tm="100000">
                                              <p:val>
                                                <p:strVal val="#ppt_x"/>
                                              </p:val>
                                            </p:tav>
                                          </p:tavLst>
                                        </p:anim>
                                        <p:anim calcmode="lin" valueType="num">
                                          <p:cBhvr additive="base">
                                            <p:cTn id="15" dur="500" fill="hold"/>
                                            <p:tgtEl>
                                              <p:spTgt spid="67"/>
                                            </p:tgtEl>
                                            <p:attrNameLst>
                                              <p:attrName>ppt_y</p:attrName>
                                            </p:attrNameLst>
                                          </p:cBhvr>
                                          <p:tavLst>
                                            <p:tav tm="0">
                                              <p:val>
                                                <p:strVal val="0-#ppt_h/2"/>
                                              </p:val>
                                            </p:tav>
                                            <p:tav tm="100000">
                                              <p:val>
                                                <p:strVal val="#ppt_y"/>
                                              </p:val>
                                            </p:tav>
                                          </p:tavLst>
                                        </p:anim>
                                      </p:childTnLst>
                                    </p:cTn>
                                  </p:par>
                                </p:childTnLst>
                              </p:cTn>
                            </p:par>
                            <p:par>
                              <p:cTn id="16" fill="hold">
                                <p:stCondLst>
                                  <p:cond delay="500"/>
                                </p:stCondLst>
                                <p:childTnLst>
                                  <p:par>
                                    <p:cTn id="17" presetID="6" presetClass="emph" presetSubtype="0" fill="hold" grpId="3" nodeType="afterEffect">
                                      <p:stCondLst>
                                        <p:cond delay="0"/>
                                      </p:stCondLst>
                                      <p:childTnLst>
                                        <p:animScale>
                                          <p:cBhvr>
                                            <p:cTn id="18" dur="500" fill="hold"/>
                                            <p:tgtEl>
                                              <p:spTgt spid="50"/>
                                            </p:tgtEl>
                                          </p:cBhvr>
                                          <p:by x="150000" y="150000"/>
                                        </p:animScale>
                                      </p:childTnLst>
                                    </p:cTn>
                                  </p:par>
                                  <p:par>
                                    <p:cTn id="19" presetID="7" presetClass="emph" presetSubtype="2" fill="hold" nodeType="withEffect">
                                      <p:stCondLst>
                                        <p:cond delay="0"/>
                                      </p:stCondLst>
                                      <p:childTnLst>
                                        <p:animClr clrSpc="rgb" dir="cw">
                                          <p:cBhvr>
                                            <p:cTn id="20" dur="500" fill="hold"/>
                                            <p:tgtEl>
                                              <p:spTgt spid="50"/>
                                            </p:tgtEl>
                                            <p:attrNameLst>
                                              <p:attrName>stroke.color</p:attrName>
                                            </p:attrNameLst>
                                          </p:cBhvr>
                                          <p:to>
                                            <a:srgbClr val="161D25"/>
                                          </p:to>
                                        </p:animClr>
                                        <p:set>
                                          <p:cBhvr>
                                            <p:cTn id="21" dur="500" fill="hold"/>
                                            <p:tgtEl>
                                              <p:spTgt spid="50"/>
                                            </p:tgtEl>
                                            <p:attrNameLst>
                                              <p:attrName>stroke.on</p:attrName>
                                            </p:attrNameLst>
                                          </p:cBhvr>
                                          <p:to>
                                            <p:strVal val="true"/>
                                          </p:to>
                                        </p:set>
                                      </p:childTnLst>
                                    </p:cTn>
                                  </p:par>
                                  <p:par>
                                    <p:cTn id="22" presetID="10" presetClass="exit" presetSubtype="0" fill="hold" grpId="1" nodeType="withEffect">
                                      <p:stCondLst>
                                        <p:cond delay="0"/>
                                      </p:stCondLst>
                                      <p:childTnLst>
                                        <p:animEffect transition="out" filter="fade">
                                          <p:cBhvr>
                                            <p:cTn id="23" dur="500"/>
                                            <p:tgtEl>
                                              <p:spTgt spid="51"/>
                                            </p:tgtEl>
                                          </p:cBhvr>
                                        </p:animEffect>
                                        <p:set>
                                          <p:cBhvr>
                                            <p:cTn id="24" dur="1" fill="hold">
                                              <p:stCondLst>
                                                <p:cond delay="499"/>
                                              </p:stCondLst>
                                            </p:cTn>
                                            <p:tgtEl>
                                              <p:spTgt spid="51"/>
                                            </p:tgtEl>
                                            <p:attrNameLst>
                                              <p:attrName>style.visibility</p:attrName>
                                            </p:attrNameLst>
                                          </p:cBhvr>
                                          <p:to>
                                            <p:strVal val="hidden"/>
                                          </p:to>
                                        </p:set>
                                      </p:childTnLst>
                                    </p:cTn>
                                  </p:par>
                                  <p:par>
                                    <p:cTn id="25" presetID="10" presetClass="entr" presetSubtype="0" fill="hold" grpId="0" nodeType="withEffect">
                                      <p:stCondLst>
                                        <p:cond delay="0"/>
                                      </p:stCondLst>
                                      <p:childTnLst>
                                        <p:set>
                                          <p:cBhvr>
                                            <p:cTn id="26" dur="1" fill="hold">
                                              <p:stCondLst>
                                                <p:cond delay="0"/>
                                              </p:stCondLst>
                                            </p:cTn>
                                            <p:tgtEl>
                                              <p:spTgt spid="68"/>
                                            </p:tgtEl>
                                            <p:attrNameLst>
                                              <p:attrName>style.visibility</p:attrName>
                                            </p:attrNameLst>
                                          </p:cBhvr>
                                          <p:to>
                                            <p:strVal val="visible"/>
                                          </p:to>
                                        </p:set>
                                        <p:animEffect transition="in" filter="fade">
                                          <p:cBhvr>
                                            <p:cTn id="27"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50" grpId="3" animBg="1"/>
          <p:bldP spid="51" grpId="1"/>
          <p:bldP spid="67" grpId="0" animBg="1"/>
          <p:bldP spid="68"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51" name="Freeform 6"/>
          <p:cNvSpPr>
            <a:spLocks/>
          </p:cNvSpPr>
          <p:nvPr/>
        </p:nvSpPr>
        <p:spPr bwMode="auto">
          <a:xfrm>
            <a:off x="4160965" y="2034944"/>
            <a:ext cx="261630"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52" name="Freeform 7"/>
          <p:cNvSpPr>
            <a:spLocks/>
          </p:cNvSpPr>
          <p:nvPr/>
        </p:nvSpPr>
        <p:spPr bwMode="auto">
          <a:xfrm>
            <a:off x="4160965" y="3150458"/>
            <a:ext cx="261630" cy="493752"/>
          </a:xfrm>
          <a:custGeom>
            <a:avLst/>
            <a:gdLst>
              <a:gd name="T0" fmla="*/ 11 w 68"/>
              <a:gd name="T1" fmla="*/ 0 h 128"/>
              <a:gd name="T2" fmla="*/ 57 w 68"/>
              <a:gd name="T3" fmla="*/ 0 h 128"/>
              <a:gd name="T4" fmla="*/ 68 w 68"/>
              <a:gd name="T5" fmla="*/ 11 h 128"/>
              <a:gd name="T6" fmla="*/ 68 w 68"/>
              <a:gd name="T7" fmla="*/ 128 h 128"/>
              <a:gd name="T8" fmla="*/ 0 w 68"/>
              <a:gd name="T9" fmla="*/ 128 h 128"/>
              <a:gd name="T10" fmla="*/ 0 w 68"/>
              <a:gd name="T11" fmla="*/ 11 h 128"/>
              <a:gd name="T12" fmla="*/ 11 w 68"/>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rgbClr val="7B8294"/>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53" name="Freeform 8"/>
          <p:cNvSpPr>
            <a:spLocks/>
          </p:cNvSpPr>
          <p:nvPr/>
        </p:nvSpPr>
        <p:spPr bwMode="auto">
          <a:xfrm>
            <a:off x="4497145" y="2034944"/>
            <a:ext cx="261630"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54" name="Freeform 9"/>
          <p:cNvSpPr>
            <a:spLocks/>
          </p:cNvSpPr>
          <p:nvPr/>
        </p:nvSpPr>
        <p:spPr bwMode="auto">
          <a:xfrm>
            <a:off x="4831919" y="2034944"/>
            <a:ext cx="263036"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55" name="Freeform 10"/>
          <p:cNvSpPr>
            <a:spLocks/>
          </p:cNvSpPr>
          <p:nvPr/>
        </p:nvSpPr>
        <p:spPr bwMode="auto">
          <a:xfrm>
            <a:off x="5163878" y="2034944"/>
            <a:ext cx="263036" cy="1609267"/>
          </a:xfrm>
          <a:custGeom>
            <a:avLst/>
            <a:gdLst>
              <a:gd name="T0" fmla="*/ 12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2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chemeClr val="bg1"/>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56" name="Freeform 11"/>
          <p:cNvSpPr>
            <a:spLocks/>
          </p:cNvSpPr>
          <p:nvPr/>
        </p:nvSpPr>
        <p:spPr bwMode="auto">
          <a:xfrm>
            <a:off x="4497145" y="2814256"/>
            <a:ext cx="261630" cy="829954"/>
          </a:xfrm>
          <a:custGeom>
            <a:avLst/>
            <a:gdLst>
              <a:gd name="T0" fmla="*/ 11 w 68"/>
              <a:gd name="T1" fmla="*/ 0 h 215"/>
              <a:gd name="T2" fmla="*/ 57 w 68"/>
              <a:gd name="T3" fmla="*/ 0 h 215"/>
              <a:gd name="T4" fmla="*/ 68 w 68"/>
              <a:gd name="T5" fmla="*/ 11 h 215"/>
              <a:gd name="T6" fmla="*/ 68 w 68"/>
              <a:gd name="T7" fmla="*/ 215 h 215"/>
              <a:gd name="T8" fmla="*/ 0 w 68"/>
              <a:gd name="T9" fmla="*/ 215 h 215"/>
              <a:gd name="T10" fmla="*/ 0 w 68"/>
              <a:gd name="T11" fmla="*/ 11 h 215"/>
              <a:gd name="T12" fmla="*/ 11 w 68"/>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rgbClr val="7B8294"/>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57" name="Freeform 12"/>
          <p:cNvSpPr>
            <a:spLocks/>
          </p:cNvSpPr>
          <p:nvPr/>
        </p:nvSpPr>
        <p:spPr bwMode="auto">
          <a:xfrm>
            <a:off x="4831919" y="2466801"/>
            <a:ext cx="263036" cy="1177409"/>
          </a:xfrm>
          <a:custGeom>
            <a:avLst/>
            <a:gdLst>
              <a:gd name="T0" fmla="*/ 11 w 68"/>
              <a:gd name="T1" fmla="*/ 0 h 305"/>
              <a:gd name="T2" fmla="*/ 57 w 68"/>
              <a:gd name="T3" fmla="*/ 0 h 305"/>
              <a:gd name="T4" fmla="*/ 68 w 68"/>
              <a:gd name="T5" fmla="*/ 11 h 305"/>
              <a:gd name="T6" fmla="*/ 68 w 68"/>
              <a:gd name="T7" fmla="*/ 238 h 305"/>
              <a:gd name="T8" fmla="*/ 68 w 68"/>
              <a:gd name="T9" fmla="*/ 305 h 305"/>
              <a:gd name="T10" fmla="*/ 0 w 68"/>
              <a:gd name="T11" fmla="*/ 305 h 305"/>
              <a:gd name="T12" fmla="*/ 0 w 68"/>
              <a:gd name="T13" fmla="*/ 238 h 305"/>
              <a:gd name="T14" fmla="*/ 0 w 68"/>
              <a:gd name="T15" fmla="*/ 11 h 305"/>
              <a:gd name="T16" fmla="*/ 11 w 68"/>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rgbClr val="7B8294"/>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58" name="Freeform 13"/>
          <p:cNvSpPr>
            <a:spLocks/>
          </p:cNvSpPr>
          <p:nvPr/>
        </p:nvSpPr>
        <p:spPr bwMode="auto">
          <a:xfrm>
            <a:off x="5163878" y="2238915"/>
            <a:ext cx="263036" cy="1405295"/>
          </a:xfrm>
          <a:custGeom>
            <a:avLst/>
            <a:gdLst>
              <a:gd name="T0" fmla="*/ 12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2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rgbClr val="7B8294"/>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59" name="Freeform 14"/>
          <p:cNvSpPr>
            <a:spLocks/>
          </p:cNvSpPr>
          <p:nvPr/>
        </p:nvSpPr>
        <p:spPr bwMode="auto">
          <a:xfrm>
            <a:off x="5964238" y="2034944"/>
            <a:ext cx="261630"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60" name="Freeform 15"/>
          <p:cNvSpPr>
            <a:spLocks/>
          </p:cNvSpPr>
          <p:nvPr/>
        </p:nvSpPr>
        <p:spPr bwMode="auto">
          <a:xfrm>
            <a:off x="6299011" y="2034944"/>
            <a:ext cx="263036"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61" name="Freeform 16"/>
          <p:cNvSpPr>
            <a:spLocks/>
          </p:cNvSpPr>
          <p:nvPr/>
        </p:nvSpPr>
        <p:spPr bwMode="auto">
          <a:xfrm>
            <a:off x="6635191" y="2034944"/>
            <a:ext cx="263036"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62" name="Freeform 17"/>
          <p:cNvSpPr>
            <a:spLocks/>
          </p:cNvSpPr>
          <p:nvPr/>
        </p:nvSpPr>
        <p:spPr bwMode="auto">
          <a:xfrm>
            <a:off x="6971371" y="2034944"/>
            <a:ext cx="263036"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63" name="Freeform 18"/>
          <p:cNvSpPr>
            <a:spLocks/>
          </p:cNvSpPr>
          <p:nvPr/>
        </p:nvSpPr>
        <p:spPr bwMode="auto">
          <a:xfrm>
            <a:off x="5964238" y="3405072"/>
            <a:ext cx="261630" cy="239139"/>
          </a:xfrm>
          <a:custGeom>
            <a:avLst/>
            <a:gdLst>
              <a:gd name="T0" fmla="*/ 11 w 68"/>
              <a:gd name="T1" fmla="*/ 0 h 62"/>
              <a:gd name="T2" fmla="*/ 57 w 68"/>
              <a:gd name="T3" fmla="*/ 0 h 62"/>
              <a:gd name="T4" fmla="*/ 68 w 68"/>
              <a:gd name="T5" fmla="*/ 11 h 62"/>
              <a:gd name="T6" fmla="*/ 68 w 68"/>
              <a:gd name="T7" fmla="*/ 62 h 62"/>
              <a:gd name="T8" fmla="*/ 0 w 68"/>
              <a:gd name="T9" fmla="*/ 62 h 62"/>
              <a:gd name="T10" fmla="*/ 0 w 68"/>
              <a:gd name="T11" fmla="*/ 11 h 62"/>
              <a:gd name="T12" fmla="*/ 11 w 6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rgbClr val="161D25"/>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64" name="Freeform 19"/>
          <p:cNvSpPr>
            <a:spLocks/>
          </p:cNvSpPr>
          <p:nvPr/>
        </p:nvSpPr>
        <p:spPr bwMode="auto">
          <a:xfrm>
            <a:off x="6299011" y="2821289"/>
            <a:ext cx="263036" cy="822921"/>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161D25"/>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65" name="Freeform 20"/>
          <p:cNvSpPr>
            <a:spLocks/>
          </p:cNvSpPr>
          <p:nvPr/>
        </p:nvSpPr>
        <p:spPr bwMode="auto">
          <a:xfrm>
            <a:off x="6635191" y="2238915"/>
            <a:ext cx="263036" cy="1405295"/>
          </a:xfrm>
          <a:custGeom>
            <a:avLst/>
            <a:gdLst>
              <a:gd name="T0" fmla="*/ 11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1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rgbClr val="161D25"/>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66" name="Freeform 21"/>
          <p:cNvSpPr>
            <a:spLocks/>
          </p:cNvSpPr>
          <p:nvPr/>
        </p:nvSpPr>
        <p:spPr bwMode="auto">
          <a:xfrm>
            <a:off x="6971371" y="3026667"/>
            <a:ext cx="263036" cy="617543"/>
          </a:xfrm>
          <a:custGeom>
            <a:avLst/>
            <a:gdLst>
              <a:gd name="T0" fmla="*/ 11 w 68"/>
              <a:gd name="T1" fmla="*/ 0 h 160"/>
              <a:gd name="T2" fmla="*/ 57 w 68"/>
              <a:gd name="T3" fmla="*/ 0 h 160"/>
              <a:gd name="T4" fmla="*/ 68 w 68"/>
              <a:gd name="T5" fmla="*/ 11 h 160"/>
              <a:gd name="T6" fmla="*/ 68 w 68"/>
              <a:gd name="T7" fmla="*/ 160 h 160"/>
              <a:gd name="T8" fmla="*/ 0 w 68"/>
              <a:gd name="T9" fmla="*/ 160 h 160"/>
              <a:gd name="T10" fmla="*/ 0 w 68"/>
              <a:gd name="T11" fmla="*/ 11 h 160"/>
              <a:gd name="T12" fmla="*/ 11 w 68"/>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rgbClr val="161D25"/>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67" name="Freeform 22"/>
          <p:cNvSpPr>
            <a:spLocks/>
          </p:cNvSpPr>
          <p:nvPr/>
        </p:nvSpPr>
        <p:spPr bwMode="auto">
          <a:xfrm>
            <a:off x="7759072" y="2034944"/>
            <a:ext cx="263036"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68" name="Freeform 23"/>
          <p:cNvSpPr>
            <a:spLocks/>
          </p:cNvSpPr>
          <p:nvPr/>
        </p:nvSpPr>
        <p:spPr bwMode="auto">
          <a:xfrm>
            <a:off x="8095251" y="2034944"/>
            <a:ext cx="261630"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69" name="Freeform 24"/>
          <p:cNvSpPr>
            <a:spLocks/>
          </p:cNvSpPr>
          <p:nvPr/>
        </p:nvSpPr>
        <p:spPr bwMode="auto">
          <a:xfrm>
            <a:off x="8431430" y="2034944"/>
            <a:ext cx="261630"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70" name="Freeform 25"/>
          <p:cNvSpPr>
            <a:spLocks/>
          </p:cNvSpPr>
          <p:nvPr/>
        </p:nvSpPr>
        <p:spPr bwMode="auto">
          <a:xfrm>
            <a:off x="8766204" y="2034944"/>
            <a:ext cx="263036"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71" name="Freeform 26"/>
          <p:cNvSpPr>
            <a:spLocks/>
          </p:cNvSpPr>
          <p:nvPr/>
        </p:nvSpPr>
        <p:spPr bwMode="auto">
          <a:xfrm>
            <a:off x="8766204" y="2231881"/>
            <a:ext cx="263036" cy="1412328"/>
          </a:xfrm>
          <a:custGeom>
            <a:avLst/>
            <a:gdLst>
              <a:gd name="T0" fmla="*/ 11 w 68"/>
              <a:gd name="T1" fmla="*/ 0 h 366"/>
              <a:gd name="T2" fmla="*/ 57 w 68"/>
              <a:gd name="T3" fmla="*/ 0 h 366"/>
              <a:gd name="T4" fmla="*/ 68 w 68"/>
              <a:gd name="T5" fmla="*/ 11 h 366"/>
              <a:gd name="T6" fmla="*/ 68 w 68"/>
              <a:gd name="T7" fmla="*/ 238 h 366"/>
              <a:gd name="T8" fmla="*/ 68 w 68"/>
              <a:gd name="T9" fmla="*/ 366 h 366"/>
              <a:gd name="T10" fmla="*/ 0 w 68"/>
              <a:gd name="T11" fmla="*/ 366 h 366"/>
              <a:gd name="T12" fmla="*/ 0 w 68"/>
              <a:gd name="T13" fmla="*/ 238 h 366"/>
              <a:gd name="T14" fmla="*/ 0 w 68"/>
              <a:gd name="T15" fmla="*/ 11 h 366"/>
              <a:gd name="T16" fmla="*/ 11 w 68"/>
              <a:gd name="T1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rgbClr val="161D25"/>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72" name="Freeform 27"/>
          <p:cNvSpPr>
            <a:spLocks/>
          </p:cNvSpPr>
          <p:nvPr/>
        </p:nvSpPr>
        <p:spPr bwMode="auto">
          <a:xfrm>
            <a:off x="8431430" y="2493529"/>
            <a:ext cx="261630" cy="1150681"/>
          </a:xfrm>
          <a:custGeom>
            <a:avLst/>
            <a:gdLst>
              <a:gd name="T0" fmla="*/ 11 w 68"/>
              <a:gd name="T1" fmla="*/ 0 h 298"/>
              <a:gd name="T2" fmla="*/ 57 w 68"/>
              <a:gd name="T3" fmla="*/ 0 h 298"/>
              <a:gd name="T4" fmla="*/ 68 w 68"/>
              <a:gd name="T5" fmla="*/ 11 h 298"/>
              <a:gd name="T6" fmla="*/ 68 w 68"/>
              <a:gd name="T7" fmla="*/ 238 h 298"/>
              <a:gd name="T8" fmla="*/ 68 w 68"/>
              <a:gd name="T9" fmla="*/ 298 h 298"/>
              <a:gd name="T10" fmla="*/ 0 w 68"/>
              <a:gd name="T11" fmla="*/ 298 h 298"/>
              <a:gd name="T12" fmla="*/ 0 w 68"/>
              <a:gd name="T13" fmla="*/ 238 h 298"/>
              <a:gd name="T14" fmla="*/ 0 w 68"/>
              <a:gd name="T15" fmla="*/ 11 h 298"/>
              <a:gd name="T16" fmla="*/ 11 w 68"/>
              <a:gd name="T1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rgbClr val="161D25"/>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73" name="Freeform 28"/>
          <p:cNvSpPr>
            <a:spLocks/>
          </p:cNvSpPr>
          <p:nvPr/>
        </p:nvSpPr>
        <p:spPr bwMode="auto">
          <a:xfrm>
            <a:off x="8095251" y="2821289"/>
            <a:ext cx="261630" cy="822921"/>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161D25"/>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74" name="Freeform 29"/>
          <p:cNvSpPr>
            <a:spLocks/>
          </p:cNvSpPr>
          <p:nvPr/>
        </p:nvSpPr>
        <p:spPr bwMode="auto">
          <a:xfrm>
            <a:off x="7759072" y="3161711"/>
            <a:ext cx="263036" cy="482499"/>
          </a:xfrm>
          <a:custGeom>
            <a:avLst/>
            <a:gdLst>
              <a:gd name="T0" fmla="*/ 11 w 68"/>
              <a:gd name="T1" fmla="*/ 0 h 125"/>
              <a:gd name="T2" fmla="*/ 57 w 68"/>
              <a:gd name="T3" fmla="*/ 0 h 125"/>
              <a:gd name="T4" fmla="*/ 68 w 68"/>
              <a:gd name="T5" fmla="*/ 11 h 125"/>
              <a:gd name="T6" fmla="*/ 68 w 68"/>
              <a:gd name="T7" fmla="*/ 125 h 125"/>
              <a:gd name="T8" fmla="*/ 0 w 68"/>
              <a:gd name="T9" fmla="*/ 125 h 125"/>
              <a:gd name="T10" fmla="*/ 0 w 68"/>
              <a:gd name="T11" fmla="*/ 11 h 125"/>
              <a:gd name="T12" fmla="*/ 11 w 68"/>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rgbClr val="161D25"/>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75" name="Freeform 30"/>
          <p:cNvSpPr>
            <a:spLocks/>
          </p:cNvSpPr>
          <p:nvPr/>
        </p:nvSpPr>
        <p:spPr bwMode="auto">
          <a:xfrm>
            <a:off x="9650961" y="2034944"/>
            <a:ext cx="263036" cy="1609267"/>
          </a:xfrm>
          <a:custGeom>
            <a:avLst/>
            <a:gdLst>
              <a:gd name="T0" fmla="*/ 11 w 68"/>
              <a:gd name="T1" fmla="*/ 0 h 417"/>
              <a:gd name="T2" fmla="*/ 56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76" name="Freeform 31"/>
          <p:cNvSpPr>
            <a:spLocks/>
          </p:cNvSpPr>
          <p:nvPr/>
        </p:nvSpPr>
        <p:spPr bwMode="auto">
          <a:xfrm>
            <a:off x="9982920" y="2034944"/>
            <a:ext cx="263036"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77" name="Freeform 32"/>
          <p:cNvSpPr>
            <a:spLocks/>
          </p:cNvSpPr>
          <p:nvPr/>
        </p:nvSpPr>
        <p:spPr bwMode="auto">
          <a:xfrm>
            <a:off x="10319099" y="2034944"/>
            <a:ext cx="261630"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78" name="Freeform 33"/>
          <p:cNvSpPr>
            <a:spLocks/>
          </p:cNvSpPr>
          <p:nvPr/>
        </p:nvSpPr>
        <p:spPr bwMode="auto">
          <a:xfrm>
            <a:off x="10655279" y="2034944"/>
            <a:ext cx="261630" cy="160926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79" name="Freeform 34"/>
          <p:cNvSpPr>
            <a:spLocks/>
          </p:cNvSpPr>
          <p:nvPr/>
        </p:nvSpPr>
        <p:spPr bwMode="auto">
          <a:xfrm>
            <a:off x="10655279" y="2247355"/>
            <a:ext cx="261630" cy="1396855"/>
          </a:xfrm>
          <a:custGeom>
            <a:avLst/>
            <a:gdLst>
              <a:gd name="T0" fmla="*/ 11 w 68"/>
              <a:gd name="T1" fmla="*/ 0 h 362"/>
              <a:gd name="T2" fmla="*/ 57 w 68"/>
              <a:gd name="T3" fmla="*/ 0 h 362"/>
              <a:gd name="T4" fmla="*/ 68 w 68"/>
              <a:gd name="T5" fmla="*/ 11 h 362"/>
              <a:gd name="T6" fmla="*/ 68 w 68"/>
              <a:gd name="T7" fmla="*/ 238 h 362"/>
              <a:gd name="T8" fmla="*/ 68 w 68"/>
              <a:gd name="T9" fmla="*/ 362 h 362"/>
              <a:gd name="T10" fmla="*/ 0 w 68"/>
              <a:gd name="T11" fmla="*/ 362 h 362"/>
              <a:gd name="T12" fmla="*/ 0 w 68"/>
              <a:gd name="T13" fmla="*/ 238 h 362"/>
              <a:gd name="T14" fmla="*/ 0 w 68"/>
              <a:gd name="T15" fmla="*/ 11 h 362"/>
              <a:gd name="T16" fmla="*/ 11 w 68"/>
              <a:gd name="T1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solidFill>
            <a:srgbClr val="7B8294"/>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80" name="Freeform 35"/>
          <p:cNvSpPr>
            <a:spLocks/>
          </p:cNvSpPr>
          <p:nvPr/>
        </p:nvSpPr>
        <p:spPr bwMode="auto">
          <a:xfrm>
            <a:off x="10319099" y="2369738"/>
            <a:ext cx="261630" cy="1274472"/>
          </a:xfrm>
          <a:custGeom>
            <a:avLst/>
            <a:gdLst>
              <a:gd name="T0" fmla="*/ 11 w 68"/>
              <a:gd name="T1" fmla="*/ 0 h 330"/>
              <a:gd name="T2" fmla="*/ 57 w 68"/>
              <a:gd name="T3" fmla="*/ 0 h 330"/>
              <a:gd name="T4" fmla="*/ 68 w 68"/>
              <a:gd name="T5" fmla="*/ 11 h 330"/>
              <a:gd name="T6" fmla="*/ 68 w 68"/>
              <a:gd name="T7" fmla="*/ 238 h 330"/>
              <a:gd name="T8" fmla="*/ 68 w 68"/>
              <a:gd name="T9" fmla="*/ 330 h 330"/>
              <a:gd name="T10" fmla="*/ 0 w 68"/>
              <a:gd name="T11" fmla="*/ 330 h 330"/>
              <a:gd name="T12" fmla="*/ 0 w 68"/>
              <a:gd name="T13" fmla="*/ 238 h 330"/>
              <a:gd name="T14" fmla="*/ 0 w 68"/>
              <a:gd name="T15" fmla="*/ 11 h 330"/>
              <a:gd name="T16" fmla="*/ 11 w 68"/>
              <a:gd name="T17"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solidFill>
            <a:srgbClr val="7B8294"/>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81" name="Freeform 36"/>
          <p:cNvSpPr>
            <a:spLocks/>
          </p:cNvSpPr>
          <p:nvPr/>
        </p:nvSpPr>
        <p:spPr bwMode="auto">
          <a:xfrm>
            <a:off x="9982920" y="3300974"/>
            <a:ext cx="263036" cy="343235"/>
          </a:xfrm>
          <a:custGeom>
            <a:avLst/>
            <a:gdLst>
              <a:gd name="T0" fmla="*/ 11 w 68"/>
              <a:gd name="T1" fmla="*/ 0 h 89"/>
              <a:gd name="T2" fmla="*/ 57 w 68"/>
              <a:gd name="T3" fmla="*/ 0 h 89"/>
              <a:gd name="T4" fmla="*/ 68 w 68"/>
              <a:gd name="T5" fmla="*/ 11 h 89"/>
              <a:gd name="T6" fmla="*/ 68 w 68"/>
              <a:gd name="T7" fmla="*/ 89 h 89"/>
              <a:gd name="T8" fmla="*/ 0 w 68"/>
              <a:gd name="T9" fmla="*/ 89 h 89"/>
              <a:gd name="T10" fmla="*/ 0 w 68"/>
              <a:gd name="T11" fmla="*/ 11 h 89"/>
              <a:gd name="T12" fmla="*/ 11 w 68"/>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solidFill>
            <a:srgbClr val="7B8294"/>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82" name="Freeform 37"/>
          <p:cNvSpPr>
            <a:spLocks/>
          </p:cNvSpPr>
          <p:nvPr/>
        </p:nvSpPr>
        <p:spPr bwMode="auto">
          <a:xfrm>
            <a:off x="9650961" y="2663738"/>
            <a:ext cx="263036" cy="980472"/>
          </a:xfrm>
          <a:custGeom>
            <a:avLst/>
            <a:gdLst>
              <a:gd name="T0" fmla="*/ 11 w 68"/>
              <a:gd name="T1" fmla="*/ 0 h 254"/>
              <a:gd name="T2" fmla="*/ 56 w 68"/>
              <a:gd name="T3" fmla="*/ 0 h 254"/>
              <a:gd name="T4" fmla="*/ 68 w 68"/>
              <a:gd name="T5" fmla="*/ 11 h 254"/>
              <a:gd name="T6" fmla="*/ 68 w 68"/>
              <a:gd name="T7" fmla="*/ 238 h 254"/>
              <a:gd name="T8" fmla="*/ 68 w 68"/>
              <a:gd name="T9" fmla="*/ 254 h 254"/>
              <a:gd name="T10" fmla="*/ 0 w 68"/>
              <a:gd name="T11" fmla="*/ 254 h 254"/>
              <a:gd name="T12" fmla="*/ 0 w 68"/>
              <a:gd name="T13" fmla="*/ 238 h 254"/>
              <a:gd name="T14" fmla="*/ 0 w 68"/>
              <a:gd name="T15" fmla="*/ 11 h 254"/>
              <a:gd name="T16" fmla="*/ 11 w 68"/>
              <a:gd name="T1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solidFill>
            <a:srgbClr val="7B8294"/>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83" name="Oval 38"/>
          <p:cNvSpPr>
            <a:spLocks noChangeArrowheads="1"/>
          </p:cNvSpPr>
          <p:nvPr/>
        </p:nvSpPr>
        <p:spPr bwMode="auto">
          <a:xfrm>
            <a:off x="4453541" y="3912471"/>
            <a:ext cx="663920" cy="666206"/>
          </a:xfrm>
          <a:prstGeom prst="ellipse">
            <a:avLst/>
          </a:prstGeom>
          <a:solidFill>
            <a:schemeClr val="bg1"/>
          </a:solidFill>
          <a:ln w="12700" cap="flat">
            <a:solidFill>
              <a:srgbClr val="7B8294"/>
            </a:solidFill>
            <a:prstDash val="solid"/>
            <a:miter lim="800000"/>
            <a:headEnd/>
            <a:tailEnd/>
          </a:ln>
          <a:extLst/>
        </p:spPr>
        <p:txBody>
          <a:bodyPr vert="horz" wrap="square" lIns="81015" tIns="40507" rIns="81015" bIns="40507" numCol="1" anchor="t" anchorCtr="0" compatLnSpc="1">
            <a:prstTxWarp prst="textNoShape">
              <a:avLst/>
            </a:prstTxWarp>
          </a:bodyPr>
          <a:lstStyle/>
          <a:p>
            <a:endParaRPr lang="zh-CN" altLang="en-US"/>
          </a:p>
        </p:txBody>
      </p:sp>
      <p:sp>
        <p:nvSpPr>
          <p:cNvPr id="84" name="Freeform 39"/>
          <p:cNvSpPr>
            <a:spLocks noEditPoints="1"/>
          </p:cNvSpPr>
          <p:nvPr/>
        </p:nvSpPr>
        <p:spPr bwMode="auto">
          <a:xfrm>
            <a:off x="4611537" y="4067247"/>
            <a:ext cx="352146" cy="356656"/>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rgbClr val="161D25"/>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85" name="Oval 40"/>
          <p:cNvSpPr>
            <a:spLocks noChangeArrowheads="1"/>
          </p:cNvSpPr>
          <p:nvPr/>
        </p:nvSpPr>
        <p:spPr bwMode="auto">
          <a:xfrm>
            <a:off x="6264789" y="3912471"/>
            <a:ext cx="666163" cy="666206"/>
          </a:xfrm>
          <a:prstGeom prst="ellipse">
            <a:avLst/>
          </a:prstGeom>
          <a:solidFill>
            <a:schemeClr val="bg1"/>
          </a:solidFill>
          <a:ln w="12700" cap="flat">
            <a:solidFill>
              <a:srgbClr val="7B8294"/>
            </a:solidFill>
            <a:prstDash val="solid"/>
            <a:miter lim="800000"/>
            <a:headEnd/>
            <a:tailEnd/>
          </a:ln>
          <a:extLst/>
        </p:spPr>
        <p:txBody>
          <a:bodyPr vert="horz" wrap="square" lIns="81015" tIns="40507" rIns="81015" bIns="40507" numCol="1" anchor="t" anchorCtr="0" compatLnSpc="1">
            <a:prstTxWarp prst="textNoShape">
              <a:avLst/>
            </a:prstTxWarp>
          </a:bodyPr>
          <a:lstStyle/>
          <a:p>
            <a:endParaRPr lang="zh-CN" altLang="en-US"/>
          </a:p>
        </p:txBody>
      </p:sp>
      <p:sp>
        <p:nvSpPr>
          <p:cNvPr id="86" name="Oval 41"/>
          <p:cNvSpPr>
            <a:spLocks noChangeArrowheads="1"/>
          </p:cNvSpPr>
          <p:nvPr/>
        </p:nvSpPr>
        <p:spPr bwMode="auto">
          <a:xfrm>
            <a:off x="8067119" y="3912471"/>
            <a:ext cx="663920" cy="666206"/>
          </a:xfrm>
          <a:prstGeom prst="ellipse">
            <a:avLst/>
          </a:prstGeom>
          <a:solidFill>
            <a:schemeClr val="bg1"/>
          </a:solidFill>
          <a:ln w="12700" cap="flat">
            <a:solidFill>
              <a:srgbClr val="7B8294"/>
            </a:solidFill>
            <a:prstDash val="solid"/>
            <a:miter lim="800000"/>
            <a:headEnd/>
            <a:tailEnd/>
          </a:ln>
          <a:extLst/>
        </p:spPr>
        <p:txBody>
          <a:bodyPr vert="horz" wrap="square" lIns="81015" tIns="40507" rIns="81015" bIns="40507" numCol="1" anchor="t" anchorCtr="0" compatLnSpc="1">
            <a:prstTxWarp prst="textNoShape">
              <a:avLst/>
            </a:prstTxWarp>
          </a:bodyPr>
          <a:lstStyle/>
          <a:p>
            <a:endParaRPr lang="zh-CN" altLang="en-US"/>
          </a:p>
        </p:txBody>
      </p:sp>
      <p:sp>
        <p:nvSpPr>
          <p:cNvPr id="87" name="Oval 42"/>
          <p:cNvSpPr>
            <a:spLocks noChangeArrowheads="1"/>
          </p:cNvSpPr>
          <p:nvPr/>
        </p:nvSpPr>
        <p:spPr bwMode="auto">
          <a:xfrm>
            <a:off x="9937557" y="3912471"/>
            <a:ext cx="663920" cy="666206"/>
          </a:xfrm>
          <a:prstGeom prst="ellipse">
            <a:avLst/>
          </a:prstGeom>
          <a:solidFill>
            <a:schemeClr val="bg1"/>
          </a:solidFill>
          <a:ln w="12700" cap="flat">
            <a:solidFill>
              <a:srgbClr val="7B8294"/>
            </a:solidFill>
            <a:prstDash val="solid"/>
            <a:miter lim="800000"/>
            <a:headEnd/>
            <a:tailEnd/>
          </a:ln>
          <a:extLst/>
        </p:spPr>
        <p:txBody>
          <a:bodyPr vert="horz" wrap="square" lIns="81015" tIns="40507" rIns="81015" bIns="40507" numCol="1" anchor="t" anchorCtr="0" compatLnSpc="1">
            <a:prstTxWarp prst="textNoShape">
              <a:avLst/>
            </a:prstTxWarp>
          </a:bodyPr>
          <a:lstStyle/>
          <a:p>
            <a:endParaRPr lang="zh-CN" altLang="en-US"/>
          </a:p>
        </p:txBody>
      </p:sp>
      <p:sp>
        <p:nvSpPr>
          <p:cNvPr id="88" name="Freeform 43"/>
          <p:cNvSpPr>
            <a:spLocks noEditPoints="1"/>
          </p:cNvSpPr>
          <p:nvPr/>
        </p:nvSpPr>
        <p:spPr bwMode="auto">
          <a:xfrm>
            <a:off x="8259026" y="4134539"/>
            <a:ext cx="275885" cy="222072"/>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rgbClr val="161D25"/>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89" name="Freeform 44"/>
          <p:cNvSpPr>
            <a:spLocks noEditPoints="1"/>
          </p:cNvSpPr>
          <p:nvPr/>
        </p:nvSpPr>
        <p:spPr bwMode="auto">
          <a:xfrm>
            <a:off x="6406515" y="4080287"/>
            <a:ext cx="381306" cy="331981"/>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rgbClr val="161D25"/>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90" name="Freeform 45"/>
          <p:cNvSpPr>
            <a:spLocks noEditPoints="1"/>
          </p:cNvSpPr>
          <p:nvPr/>
        </p:nvSpPr>
        <p:spPr bwMode="auto">
          <a:xfrm>
            <a:off x="10128209" y="4086446"/>
            <a:ext cx="282616" cy="314036"/>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rgbClr val="161D25"/>
          </a:solidFill>
          <a:ln>
            <a:noFill/>
          </a:ln>
          <a:extLst/>
        </p:spPr>
        <p:txBody>
          <a:bodyPr vert="horz" wrap="square" lIns="81015" tIns="40507" rIns="81015" bIns="40507" numCol="1" anchor="t" anchorCtr="0" compatLnSpc="1">
            <a:prstTxWarp prst="textNoShape">
              <a:avLst/>
            </a:prstTxWarp>
          </a:bodyPr>
          <a:lstStyle/>
          <a:p>
            <a:endParaRPr lang="zh-CN" altLang="en-US"/>
          </a:p>
        </p:txBody>
      </p:sp>
      <p:sp>
        <p:nvSpPr>
          <p:cNvPr id="91" name="TextBox 90"/>
          <p:cNvSpPr txBox="1"/>
          <p:nvPr/>
        </p:nvSpPr>
        <p:spPr>
          <a:xfrm>
            <a:off x="3999449" y="4979279"/>
            <a:ext cx="1572104" cy="681969"/>
          </a:xfrm>
          <a:prstGeom prst="rect">
            <a:avLst/>
          </a:prstGeom>
          <a:noFill/>
        </p:spPr>
        <p:txBody>
          <a:bodyPr wrap="square" lIns="81015" tIns="40507" rIns="81015" bIns="40507" rtlCol="0">
            <a:spAutoFit/>
          </a:bodyPr>
          <a:lstStyle/>
          <a:p>
            <a:pPr algn="ctr">
              <a:lnSpc>
                <a:spcPct val="130000"/>
              </a:lnSpc>
            </a:pPr>
            <a:r>
              <a:rPr lang="zh-CN" altLang="en-US" sz="1000" dirty="0">
                <a:solidFill>
                  <a:schemeClr val="tx1">
                    <a:lumMod val="85000"/>
                    <a:lumOff val="15000"/>
                  </a:schemeClr>
                </a:solidFill>
                <a:latin typeface="微软雅黑" pitchFamily="34" charset="-122"/>
                <a:ea typeface="微软雅黑" pitchFamily="34" charset="-122"/>
              </a:rPr>
              <a:t>您的内容打在这里，或者通过复制您的文本后，在此框中</a:t>
            </a:r>
            <a:r>
              <a:rPr lang="zh-CN" altLang="en-US" sz="1000">
                <a:solidFill>
                  <a:schemeClr val="tx1">
                    <a:lumMod val="85000"/>
                    <a:lumOff val="15000"/>
                  </a:schemeClr>
                </a:solidFill>
                <a:latin typeface="微软雅黑" pitchFamily="34" charset="-122"/>
                <a:ea typeface="微软雅黑" pitchFamily="34" charset="-122"/>
              </a:rPr>
              <a:t>选择粘贴。</a:t>
            </a:r>
          </a:p>
        </p:txBody>
      </p:sp>
      <p:sp>
        <p:nvSpPr>
          <p:cNvPr id="92" name="TextBox 91"/>
          <p:cNvSpPr txBox="1"/>
          <p:nvPr/>
        </p:nvSpPr>
        <p:spPr>
          <a:xfrm>
            <a:off x="3999449" y="4710863"/>
            <a:ext cx="1572103" cy="285078"/>
          </a:xfrm>
          <a:prstGeom prst="rect">
            <a:avLst/>
          </a:prstGeom>
          <a:noFill/>
        </p:spPr>
        <p:txBody>
          <a:bodyPr wrap="square" lIns="81015" tIns="0" rIns="81015" bIns="0" rtlCol="0" anchor="t">
            <a:spAutoFit/>
          </a:bodyPr>
          <a:lstStyle/>
          <a:p>
            <a:pPr algn="ctr">
              <a:lnSpc>
                <a:spcPct val="150000"/>
              </a:lnSpc>
            </a:pP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93" name="TextBox 92"/>
          <p:cNvSpPr txBox="1"/>
          <p:nvPr/>
        </p:nvSpPr>
        <p:spPr>
          <a:xfrm>
            <a:off x="5823419" y="4979279"/>
            <a:ext cx="1572104" cy="681969"/>
          </a:xfrm>
          <a:prstGeom prst="rect">
            <a:avLst/>
          </a:prstGeom>
          <a:noFill/>
        </p:spPr>
        <p:txBody>
          <a:bodyPr wrap="square" lIns="81015" tIns="40507" rIns="81015" bIns="40507" rtlCol="0">
            <a:spAutoFit/>
          </a:bodyPr>
          <a:lstStyle/>
          <a:p>
            <a:pPr algn="ctr">
              <a:lnSpc>
                <a:spcPct val="130000"/>
              </a:lnSpc>
            </a:pPr>
            <a:r>
              <a:rPr lang="zh-CN" altLang="en-US" sz="1000" dirty="0">
                <a:solidFill>
                  <a:schemeClr val="tx1">
                    <a:lumMod val="85000"/>
                    <a:lumOff val="15000"/>
                  </a:schemeClr>
                </a:solidFill>
                <a:latin typeface="微软雅黑" pitchFamily="34" charset="-122"/>
                <a:ea typeface="微软雅黑" pitchFamily="34" charset="-122"/>
              </a:rPr>
              <a:t>您的内容打在这里，或者通过复制您的文本后，在此框中</a:t>
            </a:r>
            <a:r>
              <a:rPr lang="zh-CN" altLang="en-US" sz="1000">
                <a:solidFill>
                  <a:schemeClr val="tx1">
                    <a:lumMod val="85000"/>
                    <a:lumOff val="15000"/>
                  </a:schemeClr>
                </a:solidFill>
                <a:latin typeface="微软雅黑" pitchFamily="34" charset="-122"/>
                <a:ea typeface="微软雅黑" pitchFamily="34" charset="-122"/>
              </a:rPr>
              <a:t>选择粘贴。</a:t>
            </a:r>
          </a:p>
        </p:txBody>
      </p:sp>
      <p:sp>
        <p:nvSpPr>
          <p:cNvPr id="94" name="TextBox 93"/>
          <p:cNvSpPr txBox="1"/>
          <p:nvPr/>
        </p:nvSpPr>
        <p:spPr>
          <a:xfrm>
            <a:off x="5823419" y="4710863"/>
            <a:ext cx="1572103" cy="285078"/>
          </a:xfrm>
          <a:prstGeom prst="rect">
            <a:avLst/>
          </a:prstGeom>
          <a:noFill/>
        </p:spPr>
        <p:txBody>
          <a:bodyPr wrap="square" lIns="81015" tIns="0" rIns="81015" bIns="0" rtlCol="0" anchor="t">
            <a:spAutoFit/>
          </a:bodyPr>
          <a:lstStyle/>
          <a:p>
            <a:pPr algn="ctr">
              <a:lnSpc>
                <a:spcPct val="150000"/>
              </a:lnSpc>
            </a:pP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95" name="TextBox 94"/>
          <p:cNvSpPr txBox="1"/>
          <p:nvPr/>
        </p:nvSpPr>
        <p:spPr>
          <a:xfrm>
            <a:off x="7622872" y="4979279"/>
            <a:ext cx="1572104" cy="681969"/>
          </a:xfrm>
          <a:prstGeom prst="rect">
            <a:avLst/>
          </a:prstGeom>
          <a:noFill/>
        </p:spPr>
        <p:txBody>
          <a:bodyPr wrap="square" lIns="81015" tIns="40507" rIns="81015" bIns="40507" rtlCol="0">
            <a:spAutoFit/>
          </a:bodyPr>
          <a:lstStyle/>
          <a:p>
            <a:pPr algn="ctr">
              <a:lnSpc>
                <a:spcPct val="130000"/>
              </a:lnSpc>
            </a:pPr>
            <a:r>
              <a:rPr lang="zh-CN" altLang="en-US" sz="1000" dirty="0">
                <a:solidFill>
                  <a:schemeClr val="tx1">
                    <a:lumMod val="85000"/>
                    <a:lumOff val="15000"/>
                  </a:schemeClr>
                </a:solidFill>
                <a:latin typeface="微软雅黑" pitchFamily="34" charset="-122"/>
                <a:ea typeface="微软雅黑" pitchFamily="34" charset="-122"/>
              </a:rPr>
              <a:t>您的内容打在这里，或者通过复制您的文本后，在此框中</a:t>
            </a:r>
            <a:r>
              <a:rPr lang="zh-CN" altLang="en-US" sz="1000">
                <a:solidFill>
                  <a:schemeClr val="tx1">
                    <a:lumMod val="85000"/>
                    <a:lumOff val="15000"/>
                  </a:schemeClr>
                </a:solidFill>
                <a:latin typeface="微软雅黑" pitchFamily="34" charset="-122"/>
                <a:ea typeface="微软雅黑" pitchFamily="34" charset="-122"/>
              </a:rPr>
              <a:t>选择粘贴。</a:t>
            </a:r>
          </a:p>
        </p:txBody>
      </p:sp>
      <p:sp>
        <p:nvSpPr>
          <p:cNvPr id="96" name="TextBox 95"/>
          <p:cNvSpPr txBox="1"/>
          <p:nvPr/>
        </p:nvSpPr>
        <p:spPr>
          <a:xfrm>
            <a:off x="7622874" y="4710863"/>
            <a:ext cx="1572103" cy="285078"/>
          </a:xfrm>
          <a:prstGeom prst="rect">
            <a:avLst/>
          </a:prstGeom>
          <a:noFill/>
        </p:spPr>
        <p:txBody>
          <a:bodyPr wrap="square" lIns="81015" tIns="0" rIns="81015" bIns="0" rtlCol="0" anchor="t">
            <a:spAutoFit/>
          </a:bodyPr>
          <a:lstStyle/>
          <a:p>
            <a:pPr algn="ctr">
              <a:lnSpc>
                <a:spcPct val="150000"/>
              </a:lnSpc>
            </a:pP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97" name="TextBox 96"/>
          <p:cNvSpPr txBox="1"/>
          <p:nvPr/>
        </p:nvSpPr>
        <p:spPr>
          <a:xfrm>
            <a:off x="9492256" y="4979279"/>
            <a:ext cx="1572104" cy="681969"/>
          </a:xfrm>
          <a:prstGeom prst="rect">
            <a:avLst/>
          </a:prstGeom>
          <a:noFill/>
        </p:spPr>
        <p:txBody>
          <a:bodyPr wrap="square" lIns="81015" tIns="40507" rIns="81015" bIns="40507" rtlCol="0">
            <a:spAutoFit/>
          </a:bodyPr>
          <a:lstStyle/>
          <a:p>
            <a:pPr algn="ctr">
              <a:lnSpc>
                <a:spcPct val="130000"/>
              </a:lnSpc>
            </a:pPr>
            <a:r>
              <a:rPr lang="zh-CN" altLang="en-US" sz="1000" dirty="0">
                <a:solidFill>
                  <a:schemeClr val="tx1">
                    <a:lumMod val="85000"/>
                    <a:lumOff val="15000"/>
                  </a:schemeClr>
                </a:solidFill>
                <a:latin typeface="微软雅黑" pitchFamily="34" charset="-122"/>
                <a:ea typeface="微软雅黑" pitchFamily="34" charset="-122"/>
              </a:rPr>
              <a:t>您的内容打在这里，或者通过复制您的文本后，在此框中</a:t>
            </a:r>
            <a:r>
              <a:rPr lang="zh-CN" altLang="en-US" sz="1000">
                <a:solidFill>
                  <a:schemeClr val="tx1">
                    <a:lumMod val="85000"/>
                    <a:lumOff val="15000"/>
                  </a:schemeClr>
                </a:solidFill>
                <a:latin typeface="微软雅黑" pitchFamily="34" charset="-122"/>
                <a:ea typeface="微软雅黑" pitchFamily="34" charset="-122"/>
              </a:rPr>
              <a:t>选择粘贴。</a:t>
            </a:r>
          </a:p>
        </p:txBody>
      </p:sp>
      <p:sp>
        <p:nvSpPr>
          <p:cNvPr id="98" name="TextBox 97"/>
          <p:cNvSpPr txBox="1"/>
          <p:nvPr/>
        </p:nvSpPr>
        <p:spPr>
          <a:xfrm>
            <a:off x="9492257" y="4710863"/>
            <a:ext cx="1572103" cy="285078"/>
          </a:xfrm>
          <a:prstGeom prst="rect">
            <a:avLst/>
          </a:prstGeom>
          <a:noFill/>
        </p:spPr>
        <p:txBody>
          <a:bodyPr wrap="square" lIns="81015" tIns="0" rIns="81015" bIns="0" rtlCol="0" anchor="t">
            <a:spAutoFit/>
          </a:bodyPr>
          <a:lstStyle/>
          <a:p>
            <a:pPr algn="ctr">
              <a:lnSpc>
                <a:spcPct val="150000"/>
              </a:lnSpc>
            </a:pPr>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Tree>
    <p:extLst>
      <p:ext uri="{BB962C8B-B14F-4D97-AF65-F5344CB8AC3E}">
        <p14:creationId xmlns:p14="http://schemas.microsoft.com/office/powerpoint/2010/main" val="270962619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5" presetClass="entr" presetSubtype="0" fill="hold" grpId="0" nodeType="clickEffect">
                                  <p:stCondLst>
                                    <p:cond delay="0"/>
                                  </p:stCondLst>
                                  <p:childTnLst>
                                    <p:set>
                                      <p:cBhvr>
                                        <p:cTn id="11" dur="1" fill="hold">
                                          <p:stCondLst>
                                            <p:cond delay="0"/>
                                          </p:stCondLst>
                                        </p:cTn>
                                        <p:tgtEl>
                                          <p:spTgt spid="83"/>
                                        </p:tgtEl>
                                        <p:attrNameLst>
                                          <p:attrName>style.visibility</p:attrName>
                                        </p:attrNameLst>
                                      </p:cBhvr>
                                      <p:to>
                                        <p:strVal val="visible"/>
                                      </p:to>
                                    </p:set>
                                    <p:animEffect transition="in" filter="fade">
                                      <p:cBhvr>
                                        <p:cTn id="12" dur="500"/>
                                        <p:tgtEl>
                                          <p:spTgt spid="83"/>
                                        </p:tgtEl>
                                      </p:cBhvr>
                                    </p:animEffect>
                                    <p:anim calcmode="lin" valueType="num">
                                      <p:cBhvr>
                                        <p:cTn id="13" dur="500" fill="hold"/>
                                        <p:tgtEl>
                                          <p:spTgt spid="83"/>
                                        </p:tgtEl>
                                        <p:attrNameLst>
                                          <p:attrName>ppt_w</p:attrName>
                                        </p:attrNameLst>
                                      </p:cBhvr>
                                      <p:tavLst>
                                        <p:tav tm="0" fmla="#ppt_w*sin(2.5*pi*$)">
                                          <p:val>
                                            <p:fltVal val="0"/>
                                          </p:val>
                                        </p:tav>
                                        <p:tav tm="100000">
                                          <p:val>
                                            <p:fltVal val="1"/>
                                          </p:val>
                                        </p:tav>
                                      </p:tavLst>
                                    </p:anim>
                                    <p:anim calcmode="lin" valueType="num">
                                      <p:cBhvr>
                                        <p:cTn id="14" dur="500" fill="hold"/>
                                        <p:tgtEl>
                                          <p:spTgt spid="83"/>
                                        </p:tgtEl>
                                        <p:attrNameLst>
                                          <p:attrName>ppt_h</p:attrName>
                                        </p:attrNameLst>
                                      </p:cBhvr>
                                      <p:tavLst>
                                        <p:tav tm="0">
                                          <p:val>
                                            <p:strVal val="#ppt_h"/>
                                          </p:val>
                                        </p:tav>
                                        <p:tav tm="100000">
                                          <p:val>
                                            <p:strVal val="#ppt_h"/>
                                          </p:val>
                                        </p:tav>
                                      </p:tavLst>
                                    </p:anim>
                                  </p:childTnLst>
                                </p:cTn>
                              </p:par>
                              <p:par>
                                <p:cTn id="15" presetID="45" presetClass="entr" presetSubtype="0" fill="hold" grpId="0" nodeType="withEffect">
                                  <p:stCondLst>
                                    <p:cond delay="0"/>
                                  </p:stCondLst>
                                  <p:childTnLst>
                                    <p:set>
                                      <p:cBhvr>
                                        <p:cTn id="16" dur="1" fill="hold">
                                          <p:stCondLst>
                                            <p:cond delay="0"/>
                                          </p:stCondLst>
                                        </p:cTn>
                                        <p:tgtEl>
                                          <p:spTgt spid="84"/>
                                        </p:tgtEl>
                                        <p:attrNameLst>
                                          <p:attrName>style.visibility</p:attrName>
                                        </p:attrNameLst>
                                      </p:cBhvr>
                                      <p:to>
                                        <p:strVal val="visible"/>
                                      </p:to>
                                    </p:set>
                                    <p:animEffect transition="in" filter="fade">
                                      <p:cBhvr>
                                        <p:cTn id="17" dur="500"/>
                                        <p:tgtEl>
                                          <p:spTgt spid="84"/>
                                        </p:tgtEl>
                                      </p:cBhvr>
                                    </p:animEffect>
                                    <p:anim calcmode="lin" valueType="num">
                                      <p:cBhvr>
                                        <p:cTn id="18" dur="500" fill="hold"/>
                                        <p:tgtEl>
                                          <p:spTgt spid="84"/>
                                        </p:tgtEl>
                                        <p:attrNameLst>
                                          <p:attrName>ppt_w</p:attrName>
                                        </p:attrNameLst>
                                      </p:cBhvr>
                                      <p:tavLst>
                                        <p:tav tm="0" fmla="#ppt_w*sin(2.5*pi*$)">
                                          <p:val>
                                            <p:fltVal val="0"/>
                                          </p:val>
                                        </p:tav>
                                        <p:tav tm="100000">
                                          <p:val>
                                            <p:fltVal val="1"/>
                                          </p:val>
                                        </p:tav>
                                      </p:tavLst>
                                    </p:anim>
                                    <p:anim calcmode="lin" valueType="num">
                                      <p:cBhvr>
                                        <p:cTn id="19" dur="500" fill="hold"/>
                                        <p:tgtEl>
                                          <p:spTgt spid="84"/>
                                        </p:tgtEl>
                                        <p:attrNameLst>
                                          <p:attrName>ppt_h</p:attrName>
                                        </p:attrNameLst>
                                      </p:cBhvr>
                                      <p:tavLst>
                                        <p:tav tm="0">
                                          <p:val>
                                            <p:strVal val="#ppt_h"/>
                                          </p:val>
                                        </p:tav>
                                        <p:tav tm="100000">
                                          <p:val>
                                            <p:strVal val="#ppt_h"/>
                                          </p:val>
                                        </p:tav>
                                      </p:tavLst>
                                    </p:anim>
                                  </p:childTnLst>
                                </p:cTn>
                              </p:par>
                            </p:childTnLst>
                          </p:cTn>
                        </p:par>
                        <p:par>
                          <p:cTn id="20" fill="hold">
                            <p:stCondLst>
                              <p:cond delay="500"/>
                            </p:stCondLst>
                            <p:childTnLst>
                              <p:par>
                                <p:cTn id="21" presetID="47" presetClass="entr" presetSubtype="0" fill="hold" grpId="0" nodeType="afterEffect">
                                  <p:stCondLst>
                                    <p:cond delay="0"/>
                                  </p:stCondLst>
                                  <p:childTnLst>
                                    <p:set>
                                      <p:cBhvr>
                                        <p:cTn id="22" dur="1" fill="hold">
                                          <p:stCondLst>
                                            <p:cond delay="0"/>
                                          </p:stCondLst>
                                        </p:cTn>
                                        <p:tgtEl>
                                          <p:spTgt spid="92"/>
                                        </p:tgtEl>
                                        <p:attrNameLst>
                                          <p:attrName>style.visibility</p:attrName>
                                        </p:attrNameLst>
                                      </p:cBhvr>
                                      <p:to>
                                        <p:strVal val="visible"/>
                                      </p:to>
                                    </p:set>
                                    <p:animEffect transition="in" filter="fade">
                                      <p:cBhvr>
                                        <p:cTn id="23" dur="1000"/>
                                        <p:tgtEl>
                                          <p:spTgt spid="92"/>
                                        </p:tgtEl>
                                      </p:cBhvr>
                                    </p:animEffect>
                                    <p:anim calcmode="lin" valueType="num">
                                      <p:cBhvr>
                                        <p:cTn id="24" dur="1000" fill="hold"/>
                                        <p:tgtEl>
                                          <p:spTgt spid="92"/>
                                        </p:tgtEl>
                                        <p:attrNameLst>
                                          <p:attrName>ppt_x</p:attrName>
                                        </p:attrNameLst>
                                      </p:cBhvr>
                                      <p:tavLst>
                                        <p:tav tm="0">
                                          <p:val>
                                            <p:strVal val="#ppt_x"/>
                                          </p:val>
                                        </p:tav>
                                        <p:tav tm="100000">
                                          <p:val>
                                            <p:strVal val="#ppt_x"/>
                                          </p:val>
                                        </p:tav>
                                      </p:tavLst>
                                    </p:anim>
                                    <p:anim calcmode="lin" valueType="num">
                                      <p:cBhvr>
                                        <p:cTn id="25" dur="1000" fill="hold"/>
                                        <p:tgtEl>
                                          <p:spTgt spid="92"/>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0"/>
                                  </p:stCondLst>
                                  <p:childTnLst>
                                    <p:set>
                                      <p:cBhvr>
                                        <p:cTn id="27" dur="1" fill="hold">
                                          <p:stCondLst>
                                            <p:cond delay="0"/>
                                          </p:stCondLst>
                                        </p:cTn>
                                        <p:tgtEl>
                                          <p:spTgt spid="91"/>
                                        </p:tgtEl>
                                        <p:attrNameLst>
                                          <p:attrName>style.visibility</p:attrName>
                                        </p:attrNameLst>
                                      </p:cBhvr>
                                      <p:to>
                                        <p:strVal val="visible"/>
                                      </p:to>
                                    </p:set>
                                    <p:animEffect transition="in" filter="fade">
                                      <p:cBhvr>
                                        <p:cTn id="28" dur="1000"/>
                                        <p:tgtEl>
                                          <p:spTgt spid="91"/>
                                        </p:tgtEl>
                                      </p:cBhvr>
                                    </p:animEffect>
                                    <p:anim calcmode="lin" valueType="num">
                                      <p:cBhvr>
                                        <p:cTn id="29" dur="1000" fill="hold"/>
                                        <p:tgtEl>
                                          <p:spTgt spid="91"/>
                                        </p:tgtEl>
                                        <p:attrNameLst>
                                          <p:attrName>ppt_x</p:attrName>
                                        </p:attrNameLst>
                                      </p:cBhvr>
                                      <p:tavLst>
                                        <p:tav tm="0">
                                          <p:val>
                                            <p:strVal val="#ppt_x"/>
                                          </p:val>
                                        </p:tav>
                                        <p:tav tm="100000">
                                          <p:val>
                                            <p:strVal val="#ppt_x"/>
                                          </p:val>
                                        </p:tav>
                                      </p:tavLst>
                                    </p:anim>
                                    <p:anim calcmode="lin" valueType="num">
                                      <p:cBhvr>
                                        <p:cTn id="30" dur="1000" fill="hold"/>
                                        <p:tgtEl>
                                          <p:spTgt spid="91"/>
                                        </p:tgtEl>
                                        <p:attrNameLst>
                                          <p:attrName>ppt_y</p:attrName>
                                        </p:attrNameLst>
                                      </p:cBhvr>
                                      <p:tavLst>
                                        <p:tav tm="0">
                                          <p:val>
                                            <p:strVal val="#ppt_y-.1"/>
                                          </p:val>
                                        </p:tav>
                                        <p:tav tm="100000">
                                          <p:val>
                                            <p:strVal val="#ppt_y"/>
                                          </p:val>
                                        </p:tav>
                                      </p:tavLst>
                                    </p:anim>
                                  </p:childTnLst>
                                </p:cTn>
                              </p:par>
                              <p:par>
                                <p:cTn id="31" presetID="22" presetClass="entr" presetSubtype="4" fill="hold" grpId="0" nodeType="withEffect">
                                  <p:stCondLst>
                                    <p:cond delay="0"/>
                                  </p:stCondLst>
                                  <p:childTnLst>
                                    <p:set>
                                      <p:cBhvr>
                                        <p:cTn id="32" dur="1" fill="hold">
                                          <p:stCondLst>
                                            <p:cond delay="0"/>
                                          </p:stCondLst>
                                        </p:cTn>
                                        <p:tgtEl>
                                          <p:spTgt spid="51"/>
                                        </p:tgtEl>
                                        <p:attrNameLst>
                                          <p:attrName>style.visibility</p:attrName>
                                        </p:attrNameLst>
                                      </p:cBhvr>
                                      <p:to>
                                        <p:strVal val="visible"/>
                                      </p:to>
                                    </p:set>
                                    <p:animEffect transition="in" filter="wipe(down)">
                                      <p:cBhvr>
                                        <p:cTn id="33" dur="500"/>
                                        <p:tgtEl>
                                          <p:spTgt spid="51"/>
                                        </p:tgtEl>
                                      </p:cBhvr>
                                    </p:animEffect>
                                  </p:childTnLst>
                                </p:cTn>
                              </p:par>
                              <p:par>
                                <p:cTn id="34" presetID="22" presetClass="entr" presetSubtype="4" fill="hold" grpId="0" nodeType="withEffect">
                                  <p:stCondLst>
                                    <p:cond delay="200"/>
                                  </p:stCondLst>
                                  <p:childTnLst>
                                    <p:set>
                                      <p:cBhvr>
                                        <p:cTn id="35" dur="1" fill="hold">
                                          <p:stCondLst>
                                            <p:cond delay="0"/>
                                          </p:stCondLst>
                                        </p:cTn>
                                        <p:tgtEl>
                                          <p:spTgt spid="53"/>
                                        </p:tgtEl>
                                        <p:attrNameLst>
                                          <p:attrName>style.visibility</p:attrName>
                                        </p:attrNameLst>
                                      </p:cBhvr>
                                      <p:to>
                                        <p:strVal val="visible"/>
                                      </p:to>
                                    </p:set>
                                    <p:animEffect transition="in" filter="wipe(down)">
                                      <p:cBhvr>
                                        <p:cTn id="36" dur="500"/>
                                        <p:tgtEl>
                                          <p:spTgt spid="53"/>
                                        </p:tgtEl>
                                      </p:cBhvr>
                                    </p:animEffect>
                                  </p:childTnLst>
                                </p:cTn>
                              </p:par>
                              <p:par>
                                <p:cTn id="37" presetID="22" presetClass="entr" presetSubtype="4" fill="hold" grpId="0" nodeType="withEffect">
                                  <p:stCondLst>
                                    <p:cond delay="400"/>
                                  </p:stCondLst>
                                  <p:childTnLst>
                                    <p:set>
                                      <p:cBhvr>
                                        <p:cTn id="38" dur="1" fill="hold">
                                          <p:stCondLst>
                                            <p:cond delay="0"/>
                                          </p:stCondLst>
                                        </p:cTn>
                                        <p:tgtEl>
                                          <p:spTgt spid="54"/>
                                        </p:tgtEl>
                                        <p:attrNameLst>
                                          <p:attrName>style.visibility</p:attrName>
                                        </p:attrNameLst>
                                      </p:cBhvr>
                                      <p:to>
                                        <p:strVal val="visible"/>
                                      </p:to>
                                    </p:set>
                                    <p:animEffect transition="in" filter="wipe(down)">
                                      <p:cBhvr>
                                        <p:cTn id="39" dur="500"/>
                                        <p:tgtEl>
                                          <p:spTgt spid="54"/>
                                        </p:tgtEl>
                                      </p:cBhvr>
                                    </p:animEffect>
                                  </p:childTnLst>
                                </p:cTn>
                              </p:par>
                              <p:par>
                                <p:cTn id="40" presetID="22" presetClass="entr" presetSubtype="4" fill="hold" grpId="0" nodeType="withEffect">
                                  <p:stCondLst>
                                    <p:cond delay="600"/>
                                  </p:stCondLst>
                                  <p:childTnLst>
                                    <p:set>
                                      <p:cBhvr>
                                        <p:cTn id="41" dur="1" fill="hold">
                                          <p:stCondLst>
                                            <p:cond delay="0"/>
                                          </p:stCondLst>
                                        </p:cTn>
                                        <p:tgtEl>
                                          <p:spTgt spid="55"/>
                                        </p:tgtEl>
                                        <p:attrNameLst>
                                          <p:attrName>style.visibility</p:attrName>
                                        </p:attrNameLst>
                                      </p:cBhvr>
                                      <p:to>
                                        <p:strVal val="visible"/>
                                      </p:to>
                                    </p:set>
                                    <p:animEffect transition="in" filter="wipe(down)">
                                      <p:cBhvr>
                                        <p:cTn id="42" dur="500"/>
                                        <p:tgtEl>
                                          <p:spTgt spid="55"/>
                                        </p:tgtEl>
                                      </p:cBhvr>
                                    </p:animEffect>
                                  </p:childTnLst>
                                </p:cTn>
                              </p:par>
                            </p:childTnLst>
                          </p:cTn>
                        </p:par>
                        <p:par>
                          <p:cTn id="43" fill="hold">
                            <p:stCondLst>
                              <p:cond delay="1600"/>
                            </p:stCondLst>
                            <p:childTnLst>
                              <p:par>
                                <p:cTn id="44" presetID="22" presetClass="entr" presetSubtype="4" fill="hold" grpId="0" nodeType="afterEffect">
                                  <p:stCondLst>
                                    <p:cond delay="0"/>
                                  </p:stCondLst>
                                  <p:childTnLst>
                                    <p:set>
                                      <p:cBhvr>
                                        <p:cTn id="45" dur="1" fill="hold">
                                          <p:stCondLst>
                                            <p:cond delay="0"/>
                                          </p:stCondLst>
                                        </p:cTn>
                                        <p:tgtEl>
                                          <p:spTgt spid="52"/>
                                        </p:tgtEl>
                                        <p:attrNameLst>
                                          <p:attrName>style.visibility</p:attrName>
                                        </p:attrNameLst>
                                      </p:cBhvr>
                                      <p:to>
                                        <p:strVal val="visible"/>
                                      </p:to>
                                    </p:set>
                                    <p:animEffect transition="in" filter="wipe(down)">
                                      <p:cBhvr>
                                        <p:cTn id="46" dur="500"/>
                                        <p:tgtEl>
                                          <p:spTgt spid="52"/>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56"/>
                                        </p:tgtEl>
                                        <p:attrNameLst>
                                          <p:attrName>style.visibility</p:attrName>
                                        </p:attrNameLst>
                                      </p:cBhvr>
                                      <p:to>
                                        <p:strVal val="visible"/>
                                      </p:to>
                                    </p:set>
                                    <p:animEffect transition="in" filter="wipe(down)">
                                      <p:cBhvr>
                                        <p:cTn id="49" dur="500"/>
                                        <p:tgtEl>
                                          <p:spTgt spid="56"/>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57"/>
                                        </p:tgtEl>
                                        <p:attrNameLst>
                                          <p:attrName>style.visibility</p:attrName>
                                        </p:attrNameLst>
                                      </p:cBhvr>
                                      <p:to>
                                        <p:strVal val="visible"/>
                                      </p:to>
                                    </p:set>
                                    <p:animEffect transition="in" filter="wipe(down)">
                                      <p:cBhvr>
                                        <p:cTn id="52" dur="500"/>
                                        <p:tgtEl>
                                          <p:spTgt spid="57"/>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58"/>
                                        </p:tgtEl>
                                        <p:attrNameLst>
                                          <p:attrName>style.visibility</p:attrName>
                                        </p:attrNameLst>
                                      </p:cBhvr>
                                      <p:to>
                                        <p:strVal val="visible"/>
                                      </p:to>
                                    </p:set>
                                    <p:animEffect transition="in" filter="wipe(down)">
                                      <p:cBhvr>
                                        <p:cTn id="55" dur="500"/>
                                        <p:tgtEl>
                                          <p:spTgt spid="58"/>
                                        </p:tgtEl>
                                      </p:cBhvr>
                                    </p:animEffect>
                                  </p:childTnLst>
                                </p:cTn>
                              </p:par>
                            </p:childTnLst>
                          </p:cTn>
                        </p:par>
                      </p:childTnLst>
                    </p:cTn>
                  </p:par>
                  <p:par>
                    <p:cTn id="56" fill="hold">
                      <p:stCondLst>
                        <p:cond delay="indefinite"/>
                      </p:stCondLst>
                      <p:childTnLst>
                        <p:par>
                          <p:cTn id="57" fill="hold">
                            <p:stCondLst>
                              <p:cond delay="0"/>
                            </p:stCondLst>
                            <p:childTnLst>
                              <p:par>
                                <p:cTn id="58" presetID="45" presetClass="entr" presetSubtype="0" fill="hold" grpId="0" nodeType="clickEffect">
                                  <p:stCondLst>
                                    <p:cond delay="0"/>
                                  </p:stCondLst>
                                  <p:childTnLst>
                                    <p:set>
                                      <p:cBhvr>
                                        <p:cTn id="59" dur="1" fill="hold">
                                          <p:stCondLst>
                                            <p:cond delay="0"/>
                                          </p:stCondLst>
                                        </p:cTn>
                                        <p:tgtEl>
                                          <p:spTgt spid="85"/>
                                        </p:tgtEl>
                                        <p:attrNameLst>
                                          <p:attrName>style.visibility</p:attrName>
                                        </p:attrNameLst>
                                      </p:cBhvr>
                                      <p:to>
                                        <p:strVal val="visible"/>
                                      </p:to>
                                    </p:set>
                                    <p:animEffect transition="in" filter="fade">
                                      <p:cBhvr>
                                        <p:cTn id="60" dur="500"/>
                                        <p:tgtEl>
                                          <p:spTgt spid="85"/>
                                        </p:tgtEl>
                                      </p:cBhvr>
                                    </p:animEffect>
                                    <p:anim calcmode="lin" valueType="num">
                                      <p:cBhvr>
                                        <p:cTn id="61" dur="500" fill="hold"/>
                                        <p:tgtEl>
                                          <p:spTgt spid="85"/>
                                        </p:tgtEl>
                                        <p:attrNameLst>
                                          <p:attrName>ppt_w</p:attrName>
                                        </p:attrNameLst>
                                      </p:cBhvr>
                                      <p:tavLst>
                                        <p:tav tm="0" fmla="#ppt_w*sin(2.5*pi*$)">
                                          <p:val>
                                            <p:fltVal val="0"/>
                                          </p:val>
                                        </p:tav>
                                        <p:tav tm="100000">
                                          <p:val>
                                            <p:fltVal val="1"/>
                                          </p:val>
                                        </p:tav>
                                      </p:tavLst>
                                    </p:anim>
                                    <p:anim calcmode="lin" valueType="num">
                                      <p:cBhvr>
                                        <p:cTn id="62" dur="500" fill="hold"/>
                                        <p:tgtEl>
                                          <p:spTgt spid="85"/>
                                        </p:tgtEl>
                                        <p:attrNameLst>
                                          <p:attrName>ppt_h</p:attrName>
                                        </p:attrNameLst>
                                      </p:cBhvr>
                                      <p:tavLst>
                                        <p:tav tm="0">
                                          <p:val>
                                            <p:strVal val="#ppt_h"/>
                                          </p:val>
                                        </p:tav>
                                        <p:tav tm="100000">
                                          <p:val>
                                            <p:strVal val="#ppt_h"/>
                                          </p:val>
                                        </p:tav>
                                      </p:tavLst>
                                    </p:anim>
                                  </p:childTnLst>
                                </p:cTn>
                              </p:par>
                              <p:par>
                                <p:cTn id="63" presetID="45" presetClass="entr" presetSubtype="0" fill="hold" grpId="0" nodeType="withEffect">
                                  <p:stCondLst>
                                    <p:cond delay="0"/>
                                  </p:stCondLst>
                                  <p:childTnLst>
                                    <p:set>
                                      <p:cBhvr>
                                        <p:cTn id="64" dur="1" fill="hold">
                                          <p:stCondLst>
                                            <p:cond delay="0"/>
                                          </p:stCondLst>
                                        </p:cTn>
                                        <p:tgtEl>
                                          <p:spTgt spid="89"/>
                                        </p:tgtEl>
                                        <p:attrNameLst>
                                          <p:attrName>style.visibility</p:attrName>
                                        </p:attrNameLst>
                                      </p:cBhvr>
                                      <p:to>
                                        <p:strVal val="visible"/>
                                      </p:to>
                                    </p:set>
                                    <p:animEffect transition="in" filter="fade">
                                      <p:cBhvr>
                                        <p:cTn id="65" dur="500"/>
                                        <p:tgtEl>
                                          <p:spTgt spid="89"/>
                                        </p:tgtEl>
                                      </p:cBhvr>
                                    </p:animEffect>
                                    <p:anim calcmode="lin" valueType="num">
                                      <p:cBhvr>
                                        <p:cTn id="66" dur="500" fill="hold"/>
                                        <p:tgtEl>
                                          <p:spTgt spid="89"/>
                                        </p:tgtEl>
                                        <p:attrNameLst>
                                          <p:attrName>ppt_w</p:attrName>
                                        </p:attrNameLst>
                                      </p:cBhvr>
                                      <p:tavLst>
                                        <p:tav tm="0" fmla="#ppt_w*sin(2.5*pi*$)">
                                          <p:val>
                                            <p:fltVal val="0"/>
                                          </p:val>
                                        </p:tav>
                                        <p:tav tm="100000">
                                          <p:val>
                                            <p:fltVal val="1"/>
                                          </p:val>
                                        </p:tav>
                                      </p:tavLst>
                                    </p:anim>
                                    <p:anim calcmode="lin" valueType="num">
                                      <p:cBhvr>
                                        <p:cTn id="67" dur="500" fill="hold"/>
                                        <p:tgtEl>
                                          <p:spTgt spid="89"/>
                                        </p:tgtEl>
                                        <p:attrNameLst>
                                          <p:attrName>ppt_h</p:attrName>
                                        </p:attrNameLst>
                                      </p:cBhvr>
                                      <p:tavLst>
                                        <p:tav tm="0">
                                          <p:val>
                                            <p:strVal val="#ppt_h"/>
                                          </p:val>
                                        </p:tav>
                                        <p:tav tm="100000">
                                          <p:val>
                                            <p:strVal val="#ppt_h"/>
                                          </p:val>
                                        </p:tav>
                                      </p:tavLst>
                                    </p:anim>
                                  </p:childTnLst>
                                </p:cTn>
                              </p:par>
                            </p:childTnLst>
                          </p:cTn>
                        </p:par>
                        <p:par>
                          <p:cTn id="68" fill="hold">
                            <p:stCondLst>
                              <p:cond delay="500"/>
                            </p:stCondLst>
                            <p:childTnLst>
                              <p:par>
                                <p:cTn id="69" presetID="47" presetClass="entr" presetSubtype="0" fill="hold" grpId="0" nodeType="afterEffect">
                                  <p:stCondLst>
                                    <p:cond delay="0"/>
                                  </p:stCondLst>
                                  <p:childTnLst>
                                    <p:set>
                                      <p:cBhvr>
                                        <p:cTn id="70" dur="1" fill="hold">
                                          <p:stCondLst>
                                            <p:cond delay="0"/>
                                          </p:stCondLst>
                                        </p:cTn>
                                        <p:tgtEl>
                                          <p:spTgt spid="94"/>
                                        </p:tgtEl>
                                        <p:attrNameLst>
                                          <p:attrName>style.visibility</p:attrName>
                                        </p:attrNameLst>
                                      </p:cBhvr>
                                      <p:to>
                                        <p:strVal val="visible"/>
                                      </p:to>
                                    </p:set>
                                    <p:animEffect transition="in" filter="fade">
                                      <p:cBhvr>
                                        <p:cTn id="71" dur="1000"/>
                                        <p:tgtEl>
                                          <p:spTgt spid="94"/>
                                        </p:tgtEl>
                                      </p:cBhvr>
                                    </p:animEffect>
                                    <p:anim calcmode="lin" valueType="num">
                                      <p:cBhvr>
                                        <p:cTn id="72" dur="1000" fill="hold"/>
                                        <p:tgtEl>
                                          <p:spTgt spid="94"/>
                                        </p:tgtEl>
                                        <p:attrNameLst>
                                          <p:attrName>ppt_x</p:attrName>
                                        </p:attrNameLst>
                                      </p:cBhvr>
                                      <p:tavLst>
                                        <p:tav tm="0">
                                          <p:val>
                                            <p:strVal val="#ppt_x"/>
                                          </p:val>
                                        </p:tav>
                                        <p:tav tm="100000">
                                          <p:val>
                                            <p:strVal val="#ppt_x"/>
                                          </p:val>
                                        </p:tav>
                                      </p:tavLst>
                                    </p:anim>
                                    <p:anim calcmode="lin" valueType="num">
                                      <p:cBhvr>
                                        <p:cTn id="73" dur="1000" fill="hold"/>
                                        <p:tgtEl>
                                          <p:spTgt spid="94"/>
                                        </p:tgtEl>
                                        <p:attrNameLst>
                                          <p:attrName>ppt_y</p:attrName>
                                        </p:attrNameLst>
                                      </p:cBhvr>
                                      <p:tavLst>
                                        <p:tav tm="0">
                                          <p:val>
                                            <p:strVal val="#ppt_y-.1"/>
                                          </p:val>
                                        </p:tav>
                                        <p:tav tm="100000">
                                          <p:val>
                                            <p:strVal val="#ppt_y"/>
                                          </p:val>
                                        </p:tav>
                                      </p:tavLst>
                                    </p:anim>
                                  </p:childTnLst>
                                </p:cTn>
                              </p:par>
                              <p:par>
                                <p:cTn id="74" presetID="47" presetClass="entr" presetSubtype="0" fill="hold" grpId="0" nodeType="withEffect">
                                  <p:stCondLst>
                                    <p:cond delay="0"/>
                                  </p:stCondLst>
                                  <p:childTnLst>
                                    <p:set>
                                      <p:cBhvr>
                                        <p:cTn id="75" dur="1" fill="hold">
                                          <p:stCondLst>
                                            <p:cond delay="0"/>
                                          </p:stCondLst>
                                        </p:cTn>
                                        <p:tgtEl>
                                          <p:spTgt spid="93"/>
                                        </p:tgtEl>
                                        <p:attrNameLst>
                                          <p:attrName>style.visibility</p:attrName>
                                        </p:attrNameLst>
                                      </p:cBhvr>
                                      <p:to>
                                        <p:strVal val="visible"/>
                                      </p:to>
                                    </p:set>
                                    <p:animEffect transition="in" filter="fade">
                                      <p:cBhvr>
                                        <p:cTn id="76" dur="1000"/>
                                        <p:tgtEl>
                                          <p:spTgt spid="93"/>
                                        </p:tgtEl>
                                      </p:cBhvr>
                                    </p:animEffect>
                                    <p:anim calcmode="lin" valueType="num">
                                      <p:cBhvr>
                                        <p:cTn id="77" dur="1000" fill="hold"/>
                                        <p:tgtEl>
                                          <p:spTgt spid="93"/>
                                        </p:tgtEl>
                                        <p:attrNameLst>
                                          <p:attrName>ppt_x</p:attrName>
                                        </p:attrNameLst>
                                      </p:cBhvr>
                                      <p:tavLst>
                                        <p:tav tm="0">
                                          <p:val>
                                            <p:strVal val="#ppt_x"/>
                                          </p:val>
                                        </p:tav>
                                        <p:tav tm="100000">
                                          <p:val>
                                            <p:strVal val="#ppt_x"/>
                                          </p:val>
                                        </p:tav>
                                      </p:tavLst>
                                    </p:anim>
                                    <p:anim calcmode="lin" valueType="num">
                                      <p:cBhvr>
                                        <p:cTn id="78" dur="1000" fill="hold"/>
                                        <p:tgtEl>
                                          <p:spTgt spid="93"/>
                                        </p:tgtEl>
                                        <p:attrNameLst>
                                          <p:attrName>ppt_y</p:attrName>
                                        </p:attrNameLst>
                                      </p:cBhvr>
                                      <p:tavLst>
                                        <p:tav tm="0">
                                          <p:val>
                                            <p:strVal val="#ppt_y-.1"/>
                                          </p:val>
                                        </p:tav>
                                        <p:tav tm="100000">
                                          <p:val>
                                            <p:strVal val="#ppt_y"/>
                                          </p:val>
                                        </p:tav>
                                      </p:tavLst>
                                    </p:anim>
                                  </p:childTnLst>
                                </p:cTn>
                              </p:par>
                              <p:par>
                                <p:cTn id="79" presetID="22" presetClass="entr" presetSubtype="4" fill="hold" grpId="0" nodeType="withEffect">
                                  <p:stCondLst>
                                    <p:cond delay="0"/>
                                  </p:stCondLst>
                                  <p:childTnLst>
                                    <p:set>
                                      <p:cBhvr>
                                        <p:cTn id="80" dur="1" fill="hold">
                                          <p:stCondLst>
                                            <p:cond delay="0"/>
                                          </p:stCondLst>
                                        </p:cTn>
                                        <p:tgtEl>
                                          <p:spTgt spid="59"/>
                                        </p:tgtEl>
                                        <p:attrNameLst>
                                          <p:attrName>style.visibility</p:attrName>
                                        </p:attrNameLst>
                                      </p:cBhvr>
                                      <p:to>
                                        <p:strVal val="visible"/>
                                      </p:to>
                                    </p:set>
                                    <p:animEffect transition="in" filter="wipe(down)">
                                      <p:cBhvr>
                                        <p:cTn id="81" dur="500"/>
                                        <p:tgtEl>
                                          <p:spTgt spid="59"/>
                                        </p:tgtEl>
                                      </p:cBhvr>
                                    </p:animEffect>
                                  </p:childTnLst>
                                </p:cTn>
                              </p:par>
                              <p:par>
                                <p:cTn id="82" presetID="22" presetClass="entr" presetSubtype="4" fill="hold" grpId="0" nodeType="withEffect">
                                  <p:stCondLst>
                                    <p:cond delay="200"/>
                                  </p:stCondLst>
                                  <p:childTnLst>
                                    <p:set>
                                      <p:cBhvr>
                                        <p:cTn id="83" dur="1" fill="hold">
                                          <p:stCondLst>
                                            <p:cond delay="0"/>
                                          </p:stCondLst>
                                        </p:cTn>
                                        <p:tgtEl>
                                          <p:spTgt spid="60"/>
                                        </p:tgtEl>
                                        <p:attrNameLst>
                                          <p:attrName>style.visibility</p:attrName>
                                        </p:attrNameLst>
                                      </p:cBhvr>
                                      <p:to>
                                        <p:strVal val="visible"/>
                                      </p:to>
                                    </p:set>
                                    <p:animEffect transition="in" filter="wipe(down)">
                                      <p:cBhvr>
                                        <p:cTn id="84" dur="500"/>
                                        <p:tgtEl>
                                          <p:spTgt spid="60"/>
                                        </p:tgtEl>
                                      </p:cBhvr>
                                    </p:animEffect>
                                  </p:childTnLst>
                                </p:cTn>
                              </p:par>
                              <p:par>
                                <p:cTn id="85" presetID="22" presetClass="entr" presetSubtype="4" fill="hold" grpId="0" nodeType="withEffect">
                                  <p:stCondLst>
                                    <p:cond delay="400"/>
                                  </p:stCondLst>
                                  <p:childTnLst>
                                    <p:set>
                                      <p:cBhvr>
                                        <p:cTn id="86" dur="1" fill="hold">
                                          <p:stCondLst>
                                            <p:cond delay="0"/>
                                          </p:stCondLst>
                                        </p:cTn>
                                        <p:tgtEl>
                                          <p:spTgt spid="61"/>
                                        </p:tgtEl>
                                        <p:attrNameLst>
                                          <p:attrName>style.visibility</p:attrName>
                                        </p:attrNameLst>
                                      </p:cBhvr>
                                      <p:to>
                                        <p:strVal val="visible"/>
                                      </p:to>
                                    </p:set>
                                    <p:animEffect transition="in" filter="wipe(down)">
                                      <p:cBhvr>
                                        <p:cTn id="87" dur="500"/>
                                        <p:tgtEl>
                                          <p:spTgt spid="61"/>
                                        </p:tgtEl>
                                      </p:cBhvr>
                                    </p:animEffect>
                                  </p:childTnLst>
                                </p:cTn>
                              </p:par>
                              <p:par>
                                <p:cTn id="88" presetID="22" presetClass="entr" presetSubtype="4" fill="hold" grpId="0" nodeType="withEffect">
                                  <p:stCondLst>
                                    <p:cond delay="600"/>
                                  </p:stCondLst>
                                  <p:childTnLst>
                                    <p:set>
                                      <p:cBhvr>
                                        <p:cTn id="89" dur="1" fill="hold">
                                          <p:stCondLst>
                                            <p:cond delay="0"/>
                                          </p:stCondLst>
                                        </p:cTn>
                                        <p:tgtEl>
                                          <p:spTgt spid="62"/>
                                        </p:tgtEl>
                                        <p:attrNameLst>
                                          <p:attrName>style.visibility</p:attrName>
                                        </p:attrNameLst>
                                      </p:cBhvr>
                                      <p:to>
                                        <p:strVal val="visible"/>
                                      </p:to>
                                    </p:set>
                                    <p:animEffect transition="in" filter="wipe(down)">
                                      <p:cBhvr>
                                        <p:cTn id="90" dur="500"/>
                                        <p:tgtEl>
                                          <p:spTgt spid="62"/>
                                        </p:tgtEl>
                                      </p:cBhvr>
                                    </p:animEffect>
                                  </p:childTnLst>
                                </p:cTn>
                              </p:par>
                            </p:childTnLst>
                          </p:cTn>
                        </p:par>
                        <p:par>
                          <p:cTn id="91" fill="hold">
                            <p:stCondLst>
                              <p:cond delay="1600"/>
                            </p:stCondLst>
                            <p:childTnLst>
                              <p:par>
                                <p:cTn id="92" presetID="22" presetClass="entr" presetSubtype="4" fill="hold" grpId="0" nodeType="afterEffect">
                                  <p:stCondLst>
                                    <p:cond delay="0"/>
                                  </p:stCondLst>
                                  <p:childTnLst>
                                    <p:set>
                                      <p:cBhvr>
                                        <p:cTn id="93" dur="1" fill="hold">
                                          <p:stCondLst>
                                            <p:cond delay="0"/>
                                          </p:stCondLst>
                                        </p:cTn>
                                        <p:tgtEl>
                                          <p:spTgt spid="63"/>
                                        </p:tgtEl>
                                        <p:attrNameLst>
                                          <p:attrName>style.visibility</p:attrName>
                                        </p:attrNameLst>
                                      </p:cBhvr>
                                      <p:to>
                                        <p:strVal val="visible"/>
                                      </p:to>
                                    </p:set>
                                    <p:animEffect transition="in" filter="wipe(down)">
                                      <p:cBhvr>
                                        <p:cTn id="94" dur="500"/>
                                        <p:tgtEl>
                                          <p:spTgt spid="63"/>
                                        </p:tgtEl>
                                      </p:cBhvr>
                                    </p:animEffect>
                                  </p:childTnLst>
                                </p:cTn>
                              </p:par>
                              <p:par>
                                <p:cTn id="95" presetID="22" presetClass="entr" presetSubtype="4" fill="hold" grpId="0" nodeType="withEffect">
                                  <p:stCondLst>
                                    <p:cond delay="0"/>
                                  </p:stCondLst>
                                  <p:childTnLst>
                                    <p:set>
                                      <p:cBhvr>
                                        <p:cTn id="96" dur="1" fill="hold">
                                          <p:stCondLst>
                                            <p:cond delay="0"/>
                                          </p:stCondLst>
                                        </p:cTn>
                                        <p:tgtEl>
                                          <p:spTgt spid="64"/>
                                        </p:tgtEl>
                                        <p:attrNameLst>
                                          <p:attrName>style.visibility</p:attrName>
                                        </p:attrNameLst>
                                      </p:cBhvr>
                                      <p:to>
                                        <p:strVal val="visible"/>
                                      </p:to>
                                    </p:set>
                                    <p:animEffect transition="in" filter="wipe(down)">
                                      <p:cBhvr>
                                        <p:cTn id="97" dur="500"/>
                                        <p:tgtEl>
                                          <p:spTgt spid="64"/>
                                        </p:tgtEl>
                                      </p:cBhvr>
                                    </p:animEffect>
                                  </p:childTnLst>
                                </p:cTn>
                              </p:par>
                              <p:par>
                                <p:cTn id="98" presetID="22" presetClass="entr" presetSubtype="4" fill="hold" grpId="0" nodeType="withEffect">
                                  <p:stCondLst>
                                    <p:cond delay="0"/>
                                  </p:stCondLst>
                                  <p:childTnLst>
                                    <p:set>
                                      <p:cBhvr>
                                        <p:cTn id="99" dur="1" fill="hold">
                                          <p:stCondLst>
                                            <p:cond delay="0"/>
                                          </p:stCondLst>
                                        </p:cTn>
                                        <p:tgtEl>
                                          <p:spTgt spid="65"/>
                                        </p:tgtEl>
                                        <p:attrNameLst>
                                          <p:attrName>style.visibility</p:attrName>
                                        </p:attrNameLst>
                                      </p:cBhvr>
                                      <p:to>
                                        <p:strVal val="visible"/>
                                      </p:to>
                                    </p:set>
                                    <p:animEffect transition="in" filter="wipe(down)">
                                      <p:cBhvr>
                                        <p:cTn id="100" dur="500"/>
                                        <p:tgtEl>
                                          <p:spTgt spid="65"/>
                                        </p:tgtEl>
                                      </p:cBhvr>
                                    </p:animEffect>
                                  </p:childTnLst>
                                </p:cTn>
                              </p:par>
                              <p:par>
                                <p:cTn id="101" presetID="22" presetClass="entr" presetSubtype="4" fill="hold" grpId="0" nodeType="withEffect">
                                  <p:stCondLst>
                                    <p:cond delay="0"/>
                                  </p:stCondLst>
                                  <p:childTnLst>
                                    <p:set>
                                      <p:cBhvr>
                                        <p:cTn id="102" dur="1" fill="hold">
                                          <p:stCondLst>
                                            <p:cond delay="0"/>
                                          </p:stCondLst>
                                        </p:cTn>
                                        <p:tgtEl>
                                          <p:spTgt spid="66"/>
                                        </p:tgtEl>
                                        <p:attrNameLst>
                                          <p:attrName>style.visibility</p:attrName>
                                        </p:attrNameLst>
                                      </p:cBhvr>
                                      <p:to>
                                        <p:strVal val="visible"/>
                                      </p:to>
                                    </p:set>
                                    <p:animEffect transition="in" filter="wipe(down)">
                                      <p:cBhvr>
                                        <p:cTn id="103" dur="500"/>
                                        <p:tgtEl>
                                          <p:spTgt spid="66"/>
                                        </p:tgtEl>
                                      </p:cBhvr>
                                    </p:animEffect>
                                  </p:childTnLst>
                                </p:cTn>
                              </p:par>
                            </p:childTnLst>
                          </p:cTn>
                        </p:par>
                      </p:childTnLst>
                    </p:cTn>
                  </p:par>
                  <p:par>
                    <p:cTn id="104" fill="hold">
                      <p:stCondLst>
                        <p:cond delay="indefinite"/>
                      </p:stCondLst>
                      <p:childTnLst>
                        <p:par>
                          <p:cTn id="105" fill="hold">
                            <p:stCondLst>
                              <p:cond delay="0"/>
                            </p:stCondLst>
                            <p:childTnLst>
                              <p:par>
                                <p:cTn id="106" presetID="45" presetClass="entr" presetSubtype="0" fill="hold" grpId="0" nodeType="clickEffect">
                                  <p:stCondLst>
                                    <p:cond delay="0"/>
                                  </p:stCondLst>
                                  <p:childTnLst>
                                    <p:set>
                                      <p:cBhvr>
                                        <p:cTn id="107" dur="1" fill="hold">
                                          <p:stCondLst>
                                            <p:cond delay="0"/>
                                          </p:stCondLst>
                                        </p:cTn>
                                        <p:tgtEl>
                                          <p:spTgt spid="86"/>
                                        </p:tgtEl>
                                        <p:attrNameLst>
                                          <p:attrName>style.visibility</p:attrName>
                                        </p:attrNameLst>
                                      </p:cBhvr>
                                      <p:to>
                                        <p:strVal val="visible"/>
                                      </p:to>
                                    </p:set>
                                    <p:animEffect transition="in" filter="fade">
                                      <p:cBhvr>
                                        <p:cTn id="108" dur="500"/>
                                        <p:tgtEl>
                                          <p:spTgt spid="86"/>
                                        </p:tgtEl>
                                      </p:cBhvr>
                                    </p:animEffect>
                                    <p:anim calcmode="lin" valueType="num">
                                      <p:cBhvr>
                                        <p:cTn id="109" dur="500" fill="hold"/>
                                        <p:tgtEl>
                                          <p:spTgt spid="86"/>
                                        </p:tgtEl>
                                        <p:attrNameLst>
                                          <p:attrName>ppt_w</p:attrName>
                                        </p:attrNameLst>
                                      </p:cBhvr>
                                      <p:tavLst>
                                        <p:tav tm="0" fmla="#ppt_w*sin(2.5*pi*$)">
                                          <p:val>
                                            <p:fltVal val="0"/>
                                          </p:val>
                                        </p:tav>
                                        <p:tav tm="100000">
                                          <p:val>
                                            <p:fltVal val="1"/>
                                          </p:val>
                                        </p:tav>
                                      </p:tavLst>
                                    </p:anim>
                                    <p:anim calcmode="lin" valueType="num">
                                      <p:cBhvr>
                                        <p:cTn id="110" dur="500" fill="hold"/>
                                        <p:tgtEl>
                                          <p:spTgt spid="86"/>
                                        </p:tgtEl>
                                        <p:attrNameLst>
                                          <p:attrName>ppt_h</p:attrName>
                                        </p:attrNameLst>
                                      </p:cBhvr>
                                      <p:tavLst>
                                        <p:tav tm="0">
                                          <p:val>
                                            <p:strVal val="#ppt_h"/>
                                          </p:val>
                                        </p:tav>
                                        <p:tav tm="100000">
                                          <p:val>
                                            <p:strVal val="#ppt_h"/>
                                          </p:val>
                                        </p:tav>
                                      </p:tavLst>
                                    </p:anim>
                                  </p:childTnLst>
                                </p:cTn>
                              </p:par>
                              <p:par>
                                <p:cTn id="111" presetID="45" presetClass="entr" presetSubtype="0" fill="hold" grpId="0" nodeType="withEffect">
                                  <p:stCondLst>
                                    <p:cond delay="0"/>
                                  </p:stCondLst>
                                  <p:childTnLst>
                                    <p:set>
                                      <p:cBhvr>
                                        <p:cTn id="112" dur="1" fill="hold">
                                          <p:stCondLst>
                                            <p:cond delay="0"/>
                                          </p:stCondLst>
                                        </p:cTn>
                                        <p:tgtEl>
                                          <p:spTgt spid="88"/>
                                        </p:tgtEl>
                                        <p:attrNameLst>
                                          <p:attrName>style.visibility</p:attrName>
                                        </p:attrNameLst>
                                      </p:cBhvr>
                                      <p:to>
                                        <p:strVal val="visible"/>
                                      </p:to>
                                    </p:set>
                                    <p:animEffect transition="in" filter="fade">
                                      <p:cBhvr>
                                        <p:cTn id="113" dur="500"/>
                                        <p:tgtEl>
                                          <p:spTgt spid="88"/>
                                        </p:tgtEl>
                                      </p:cBhvr>
                                    </p:animEffect>
                                    <p:anim calcmode="lin" valueType="num">
                                      <p:cBhvr>
                                        <p:cTn id="114" dur="500" fill="hold"/>
                                        <p:tgtEl>
                                          <p:spTgt spid="88"/>
                                        </p:tgtEl>
                                        <p:attrNameLst>
                                          <p:attrName>ppt_w</p:attrName>
                                        </p:attrNameLst>
                                      </p:cBhvr>
                                      <p:tavLst>
                                        <p:tav tm="0" fmla="#ppt_w*sin(2.5*pi*$)">
                                          <p:val>
                                            <p:fltVal val="0"/>
                                          </p:val>
                                        </p:tav>
                                        <p:tav tm="100000">
                                          <p:val>
                                            <p:fltVal val="1"/>
                                          </p:val>
                                        </p:tav>
                                      </p:tavLst>
                                    </p:anim>
                                    <p:anim calcmode="lin" valueType="num">
                                      <p:cBhvr>
                                        <p:cTn id="115" dur="500" fill="hold"/>
                                        <p:tgtEl>
                                          <p:spTgt spid="88"/>
                                        </p:tgtEl>
                                        <p:attrNameLst>
                                          <p:attrName>ppt_h</p:attrName>
                                        </p:attrNameLst>
                                      </p:cBhvr>
                                      <p:tavLst>
                                        <p:tav tm="0">
                                          <p:val>
                                            <p:strVal val="#ppt_h"/>
                                          </p:val>
                                        </p:tav>
                                        <p:tav tm="100000">
                                          <p:val>
                                            <p:strVal val="#ppt_h"/>
                                          </p:val>
                                        </p:tav>
                                      </p:tavLst>
                                    </p:anim>
                                  </p:childTnLst>
                                </p:cTn>
                              </p:par>
                            </p:childTnLst>
                          </p:cTn>
                        </p:par>
                        <p:par>
                          <p:cTn id="116" fill="hold">
                            <p:stCondLst>
                              <p:cond delay="500"/>
                            </p:stCondLst>
                            <p:childTnLst>
                              <p:par>
                                <p:cTn id="117" presetID="47" presetClass="entr" presetSubtype="0" fill="hold" grpId="0" nodeType="afterEffect">
                                  <p:stCondLst>
                                    <p:cond delay="0"/>
                                  </p:stCondLst>
                                  <p:childTnLst>
                                    <p:set>
                                      <p:cBhvr>
                                        <p:cTn id="118" dur="1" fill="hold">
                                          <p:stCondLst>
                                            <p:cond delay="0"/>
                                          </p:stCondLst>
                                        </p:cTn>
                                        <p:tgtEl>
                                          <p:spTgt spid="96"/>
                                        </p:tgtEl>
                                        <p:attrNameLst>
                                          <p:attrName>style.visibility</p:attrName>
                                        </p:attrNameLst>
                                      </p:cBhvr>
                                      <p:to>
                                        <p:strVal val="visible"/>
                                      </p:to>
                                    </p:set>
                                    <p:animEffect transition="in" filter="fade">
                                      <p:cBhvr>
                                        <p:cTn id="119" dur="1000"/>
                                        <p:tgtEl>
                                          <p:spTgt spid="96"/>
                                        </p:tgtEl>
                                      </p:cBhvr>
                                    </p:animEffect>
                                    <p:anim calcmode="lin" valueType="num">
                                      <p:cBhvr>
                                        <p:cTn id="120" dur="1000" fill="hold"/>
                                        <p:tgtEl>
                                          <p:spTgt spid="96"/>
                                        </p:tgtEl>
                                        <p:attrNameLst>
                                          <p:attrName>ppt_x</p:attrName>
                                        </p:attrNameLst>
                                      </p:cBhvr>
                                      <p:tavLst>
                                        <p:tav tm="0">
                                          <p:val>
                                            <p:strVal val="#ppt_x"/>
                                          </p:val>
                                        </p:tav>
                                        <p:tav tm="100000">
                                          <p:val>
                                            <p:strVal val="#ppt_x"/>
                                          </p:val>
                                        </p:tav>
                                      </p:tavLst>
                                    </p:anim>
                                    <p:anim calcmode="lin" valueType="num">
                                      <p:cBhvr>
                                        <p:cTn id="121" dur="1000" fill="hold"/>
                                        <p:tgtEl>
                                          <p:spTgt spid="96"/>
                                        </p:tgtEl>
                                        <p:attrNameLst>
                                          <p:attrName>ppt_y</p:attrName>
                                        </p:attrNameLst>
                                      </p:cBhvr>
                                      <p:tavLst>
                                        <p:tav tm="0">
                                          <p:val>
                                            <p:strVal val="#ppt_y-.1"/>
                                          </p:val>
                                        </p:tav>
                                        <p:tav tm="100000">
                                          <p:val>
                                            <p:strVal val="#ppt_y"/>
                                          </p:val>
                                        </p:tav>
                                      </p:tavLst>
                                    </p:anim>
                                  </p:childTnLst>
                                </p:cTn>
                              </p:par>
                              <p:par>
                                <p:cTn id="122" presetID="47" presetClass="entr" presetSubtype="0" fill="hold" grpId="0" nodeType="withEffect">
                                  <p:stCondLst>
                                    <p:cond delay="0"/>
                                  </p:stCondLst>
                                  <p:childTnLst>
                                    <p:set>
                                      <p:cBhvr>
                                        <p:cTn id="123" dur="1" fill="hold">
                                          <p:stCondLst>
                                            <p:cond delay="0"/>
                                          </p:stCondLst>
                                        </p:cTn>
                                        <p:tgtEl>
                                          <p:spTgt spid="95"/>
                                        </p:tgtEl>
                                        <p:attrNameLst>
                                          <p:attrName>style.visibility</p:attrName>
                                        </p:attrNameLst>
                                      </p:cBhvr>
                                      <p:to>
                                        <p:strVal val="visible"/>
                                      </p:to>
                                    </p:set>
                                    <p:animEffect transition="in" filter="fade">
                                      <p:cBhvr>
                                        <p:cTn id="124" dur="1000"/>
                                        <p:tgtEl>
                                          <p:spTgt spid="95"/>
                                        </p:tgtEl>
                                      </p:cBhvr>
                                    </p:animEffect>
                                    <p:anim calcmode="lin" valueType="num">
                                      <p:cBhvr>
                                        <p:cTn id="125" dur="1000" fill="hold"/>
                                        <p:tgtEl>
                                          <p:spTgt spid="95"/>
                                        </p:tgtEl>
                                        <p:attrNameLst>
                                          <p:attrName>ppt_x</p:attrName>
                                        </p:attrNameLst>
                                      </p:cBhvr>
                                      <p:tavLst>
                                        <p:tav tm="0">
                                          <p:val>
                                            <p:strVal val="#ppt_x"/>
                                          </p:val>
                                        </p:tav>
                                        <p:tav tm="100000">
                                          <p:val>
                                            <p:strVal val="#ppt_x"/>
                                          </p:val>
                                        </p:tav>
                                      </p:tavLst>
                                    </p:anim>
                                    <p:anim calcmode="lin" valueType="num">
                                      <p:cBhvr>
                                        <p:cTn id="126" dur="1000" fill="hold"/>
                                        <p:tgtEl>
                                          <p:spTgt spid="95"/>
                                        </p:tgtEl>
                                        <p:attrNameLst>
                                          <p:attrName>ppt_y</p:attrName>
                                        </p:attrNameLst>
                                      </p:cBhvr>
                                      <p:tavLst>
                                        <p:tav tm="0">
                                          <p:val>
                                            <p:strVal val="#ppt_y-.1"/>
                                          </p:val>
                                        </p:tav>
                                        <p:tav tm="100000">
                                          <p:val>
                                            <p:strVal val="#ppt_y"/>
                                          </p:val>
                                        </p:tav>
                                      </p:tavLst>
                                    </p:anim>
                                  </p:childTnLst>
                                </p:cTn>
                              </p:par>
                              <p:par>
                                <p:cTn id="127" presetID="22" presetClass="entr" presetSubtype="4" fill="hold" grpId="0" nodeType="withEffect">
                                  <p:stCondLst>
                                    <p:cond delay="0"/>
                                  </p:stCondLst>
                                  <p:childTnLst>
                                    <p:set>
                                      <p:cBhvr>
                                        <p:cTn id="128" dur="1" fill="hold">
                                          <p:stCondLst>
                                            <p:cond delay="0"/>
                                          </p:stCondLst>
                                        </p:cTn>
                                        <p:tgtEl>
                                          <p:spTgt spid="67"/>
                                        </p:tgtEl>
                                        <p:attrNameLst>
                                          <p:attrName>style.visibility</p:attrName>
                                        </p:attrNameLst>
                                      </p:cBhvr>
                                      <p:to>
                                        <p:strVal val="visible"/>
                                      </p:to>
                                    </p:set>
                                    <p:animEffect transition="in" filter="wipe(down)">
                                      <p:cBhvr>
                                        <p:cTn id="129" dur="500"/>
                                        <p:tgtEl>
                                          <p:spTgt spid="67"/>
                                        </p:tgtEl>
                                      </p:cBhvr>
                                    </p:animEffect>
                                  </p:childTnLst>
                                </p:cTn>
                              </p:par>
                              <p:par>
                                <p:cTn id="130" presetID="22" presetClass="entr" presetSubtype="4" fill="hold" grpId="0" nodeType="withEffect">
                                  <p:stCondLst>
                                    <p:cond delay="200"/>
                                  </p:stCondLst>
                                  <p:childTnLst>
                                    <p:set>
                                      <p:cBhvr>
                                        <p:cTn id="131" dur="1" fill="hold">
                                          <p:stCondLst>
                                            <p:cond delay="0"/>
                                          </p:stCondLst>
                                        </p:cTn>
                                        <p:tgtEl>
                                          <p:spTgt spid="68"/>
                                        </p:tgtEl>
                                        <p:attrNameLst>
                                          <p:attrName>style.visibility</p:attrName>
                                        </p:attrNameLst>
                                      </p:cBhvr>
                                      <p:to>
                                        <p:strVal val="visible"/>
                                      </p:to>
                                    </p:set>
                                    <p:animEffect transition="in" filter="wipe(down)">
                                      <p:cBhvr>
                                        <p:cTn id="132" dur="500"/>
                                        <p:tgtEl>
                                          <p:spTgt spid="68"/>
                                        </p:tgtEl>
                                      </p:cBhvr>
                                    </p:animEffect>
                                  </p:childTnLst>
                                </p:cTn>
                              </p:par>
                              <p:par>
                                <p:cTn id="133" presetID="22" presetClass="entr" presetSubtype="4" fill="hold" grpId="0" nodeType="withEffect">
                                  <p:stCondLst>
                                    <p:cond delay="400"/>
                                  </p:stCondLst>
                                  <p:childTnLst>
                                    <p:set>
                                      <p:cBhvr>
                                        <p:cTn id="134" dur="1" fill="hold">
                                          <p:stCondLst>
                                            <p:cond delay="0"/>
                                          </p:stCondLst>
                                        </p:cTn>
                                        <p:tgtEl>
                                          <p:spTgt spid="69"/>
                                        </p:tgtEl>
                                        <p:attrNameLst>
                                          <p:attrName>style.visibility</p:attrName>
                                        </p:attrNameLst>
                                      </p:cBhvr>
                                      <p:to>
                                        <p:strVal val="visible"/>
                                      </p:to>
                                    </p:set>
                                    <p:animEffect transition="in" filter="wipe(down)">
                                      <p:cBhvr>
                                        <p:cTn id="135" dur="500"/>
                                        <p:tgtEl>
                                          <p:spTgt spid="69"/>
                                        </p:tgtEl>
                                      </p:cBhvr>
                                    </p:animEffect>
                                  </p:childTnLst>
                                </p:cTn>
                              </p:par>
                              <p:par>
                                <p:cTn id="136" presetID="22" presetClass="entr" presetSubtype="4" fill="hold" grpId="0" nodeType="withEffect">
                                  <p:stCondLst>
                                    <p:cond delay="600"/>
                                  </p:stCondLst>
                                  <p:childTnLst>
                                    <p:set>
                                      <p:cBhvr>
                                        <p:cTn id="137" dur="1" fill="hold">
                                          <p:stCondLst>
                                            <p:cond delay="0"/>
                                          </p:stCondLst>
                                        </p:cTn>
                                        <p:tgtEl>
                                          <p:spTgt spid="70"/>
                                        </p:tgtEl>
                                        <p:attrNameLst>
                                          <p:attrName>style.visibility</p:attrName>
                                        </p:attrNameLst>
                                      </p:cBhvr>
                                      <p:to>
                                        <p:strVal val="visible"/>
                                      </p:to>
                                    </p:set>
                                    <p:animEffect transition="in" filter="wipe(down)">
                                      <p:cBhvr>
                                        <p:cTn id="138" dur="500"/>
                                        <p:tgtEl>
                                          <p:spTgt spid="70"/>
                                        </p:tgtEl>
                                      </p:cBhvr>
                                    </p:animEffect>
                                  </p:childTnLst>
                                </p:cTn>
                              </p:par>
                            </p:childTnLst>
                          </p:cTn>
                        </p:par>
                        <p:par>
                          <p:cTn id="139" fill="hold">
                            <p:stCondLst>
                              <p:cond delay="1600"/>
                            </p:stCondLst>
                            <p:childTnLst>
                              <p:par>
                                <p:cTn id="140" presetID="22" presetClass="entr" presetSubtype="4" fill="hold" grpId="0" nodeType="afterEffect">
                                  <p:stCondLst>
                                    <p:cond delay="0"/>
                                  </p:stCondLst>
                                  <p:childTnLst>
                                    <p:set>
                                      <p:cBhvr>
                                        <p:cTn id="141" dur="1" fill="hold">
                                          <p:stCondLst>
                                            <p:cond delay="0"/>
                                          </p:stCondLst>
                                        </p:cTn>
                                        <p:tgtEl>
                                          <p:spTgt spid="74"/>
                                        </p:tgtEl>
                                        <p:attrNameLst>
                                          <p:attrName>style.visibility</p:attrName>
                                        </p:attrNameLst>
                                      </p:cBhvr>
                                      <p:to>
                                        <p:strVal val="visible"/>
                                      </p:to>
                                    </p:set>
                                    <p:animEffect transition="in" filter="wipe(down)">
                                      <p:cBhvr>
                                        <p:cTn id="142" dur="500"/>
                                        <p:tgtEl>
                                          <p:spTgt spid="74"/>
                                        </p:tgtEl>
                                      </p:cBhvr>
                                    </p:animEffect>
                                  </p:childTnLst>
                                </p:cTn>
                              </p:par>
                              <p:par>
                                <p:cTn id="143" presetID="22" presetClass="entr" presetSubtype="4" fill="hold" grpId="0" nodeType="withEffect">
                                  <p:stCondLst>
                                    <p:cond delay="0"/>
                                  </p:stCondLst>
                                  <p:childTnLst>
                                    <p:set>
                                      <p:cBhvr>
                                        <p:cTn id="144" dur="1" fill="hold">
                                          <p:stCondLst>
                                            <p:cond delay="0"/>
                                          </p:stCondLst>
                                        </p:cTn>
                                        <p:tgtEl>
                                          <p:spTgt spid="73"/>
                                        </p:tgtEl>
                                        <p:attrNameLst>
                                          <p:attrName>style.visibility</p:attrName>
                                        </p:attrNameLst>
                                      </p:cBhvr>
                                      <p:to>
                                        <p:strVal val="visible"/>
                                      </p:to>
                                    </p:set>
                                    <p:animEffect transition="in" filter="wipe(down)">
                                      <p:cBhvr>
                                        <p:cTn id="145" dur="500"/>
                                        <p:tgtEl>
                                          <p:spTgt spid="73"/>
                                        </p:tgtEl>
                                      </p:cBhvr>
                                    </p:animEffect>
                                  </p:childTnLst>
                                </p:cTn>
                              </p:par>
                              <p:par>
                                <p:cTn id="146" presetID="22" presetClass="entr" presetSubtype="4" fill="hold" grpId="0" nodeType="withEffect">
                                  <p:stCondLst>
                                    <p:cond delay="0"/>
                                  </p:stCondLst>
                                  <p:childTnLst>
                                    <p:set>
                                      <p:cBhvr>
                                        <p:cTn id="147" dur="1" fill="hold">
                                          <p:stCondLst>
                                            <p:cond delay="0"/>
                                          </p:stCondLst>
                                        </p:cTn>
                                        <p:tgtEl>
                                          <p:spTgt spid="72"/>
                                        </p:tgtEl>
                                        <p:attrNameLst>
                                          <p:attrName>style.visibility</p:attrName>
                                        </p:attrNameLst>
                                      </p:cBhvr>
                                      <p:to>
                                        <p:strVal val="visible"/>
                                      </p:to>
                                    </p:set>
                                    <p:animEffect transition="in" filter="wipe(down)">
                                      <p:cBhvr>
                                        <p:cTn id="148" dur="500"/>
                                        <p:tgtEl>
                                          <p:spTgt spid="72"/>
                                        </p:tgtEl>
                                      </p:cBhvr>
                                    </p:animEffect>
                                  </p:childTnLst>
                                </p:cTn>
                              </p:par>
                              <p:par>
                                <p:cTn id="149" presetID="22" presetClass="entr" presetSubtype="4" fill="hold" grpId="0" nodeType="withEffect">
                                  <p:stCondLst>
                                    <p:cond delay="0"/>
                                  </p:stCondLst>
                                  <p:childTnLst>
                                    <p:set>
                                      <p:cBhvr>
                                        <p:cTn id="150" dur="1" fill="hold">
                                          <p:stCondLst>
                                            <p:cond delay="0"/>
                                          </p:stCondLst>
                                        </p:cTn>
                                        <p:tgtEl>
                                          <p:spTgt spid="71"/>
                                        </p:tgtEl>
                                        <p:attrNameLst>
                                          <p:attrName>style.visibility</p:attrName>
                                        </p:attrNameLst>
                                      </p:cBhvr>
                                      <p:to>
                                        <p:strVal val="visible"/>
                                      </p:to>
                                    </p:set>
                                    <p:animEffect transition="in" filter="wipe(down)">
                                      <p:cBhvr>
                                        <p:cTn id="151" dur="500"/>
                                        <p:tgtEl>
                                          <p:spTgt spid="71"/>
                                        </p:tgtEl>
                                      </p:cBhvr>
                                    </p:animEffect>
                                  </p:childTnLst>
                                </p:cTn>
                              </p:par>
                            </p:childTnLst>
                          </p:cTn>
                        </p:par>
                      </p:childTnLst>
                    </p:cTn>
                  </p:par>
                  <p:par>
                    <p:cTn id="152" fill="hold">
                      <p:stCondLst>
                        <p:cond delay="indefinite"/>
                      </p:stCondLst>
                      <p:childTnLst>
                        <p:par>
                          <p:cTn id="153" fill="hold">
                            <p:stCondLst>
                              <p:cond delay="0"/>
                            </p:stCondLst>
                            <p:childTnLst>
                              <p:par>
                                <p:cTn id="154" presetID="45" presetClass="entr" presetSubtype="0" fill="hold" grpId="0" nodeType="clickEffect">
                                  <p:stCondLst>
                                    <p:cond delay="0"/>
                                  </p:stCondLst>
                                  <p:childTnLst>
                                    <p:set>
                                      <p:cBhvr>
                                        <p:cTn id="155" dur="1" fill="hold">
                                          <p:stCondLst>
                                            <p:cond delay="0"/>
                                          </p:stCondLst>
                                        </p:cTn>
                                        <p:tgtEl>
                                          <p:spTgt spid="87"/>
                                        </p:tgtEl>
                                        <p:attrNameLst>
                                          <p:attrName>style.visibility</p:attrName>
                                        </p:attrNameLst>
                                      </p:cBhvr>
                                      <p:to>
                                        <p:strVal val="visible"/>
                                      </p:to>
                                    </p:set>
                                    <p:animEffect transition="in" filter="fade">
                                      <p:cBhvr>
                                        <p:cTn id="156" dur="500"/>
                                        <p:tgtEl>
                                          <p:spTgt spid="87"/>
                                        </p:tgtEl>
                                      </p:cBhvr>
                                    </p:animEffect>
                                    <p:anim calcmode="lin" valueType="num">
                                      <p:cBhvr>
                                        <p:cTn id="157" dur="500" fill="hold"/>
                                        <p:tgtEl>
                                          <p:spTgt spid="87"/>
                                        </p:tgtEl>
                                        <p:attrNameLst>
                                          <p:attrName>ppt_w</p:attrName>
                                        </p:attrNameLst>
                                      </p:cBhvr>
                                      <p:tavLst>
                                        <p:tav tm="0" fmla="#ppt_w*sin(2.5*pi*$)">
                                          <p:val>
                                            <p:fltVal val="0"/>
                                          </p:val>
                                        </p:tav>
                                        <p:tav tm="100000">
                                          <p:val>
                                            <p:fltVal val="1"/>
                                          </p:val>
                                        </p:tav>
                                      </p:tavLst>
                                    </p:anim>
                                    <p:anim calcmode="lin" valueType="num">
                                      <p:cBhvr>
                                        <p:cTn id="158" dur="500" fill="hold"/>
                                        <p:tgtEl>
                                          <p:spTgt spid="87"/>
                                        </p:tgtEl>
                                        <p:attrNameLst>
                                          <p:attrName>ppt_h</p:attrName>
                                        </p:attrNameLst>
                                      </p:cBhvr>
                                      <p:tavLst>
                                        <p:tav tm="0">
                                          <p:val>
                                            <p:strVal val="#ppt_h"/>
                                          </p:val>
                                        </p:tav>
                                        <p:tav tm="100000">
                                          <p:val>
                                            <p:strVal val="#ppt_h"/>
                                          </p:val>
                                        </p:tav>
                                      </p:tavLst>
                                    </p:anim>
                                  </p:childTnLst>
                                </p:cTn>
                              </p:par>
                              <p:par>
                                <p:cTn id="159" presetID="45" presetClass="entr" presetSubtype="0" fill="hold" grpId="0" nodeType="withEffect">
                                  <p:stCondLst>
                                    <p:cond delay="0"/>
                                  </p:stCondLst>
                                  <p:childTnLst>
                                    <p:set>
                                      <p:cBhvr>
                                        <p:cTn id="160" dur="1" fill="hold">
                                          <p:stCondLst>
                                            <p:cond delay="0"/>
                                          </p:stCondLst>
                                        </p:cTn>
                                        <p:tgtEl>
                                          <p:spTgt spid="90"/>
                                        </p:tgtEl>
                                        <p:attrNameLst>
                                          <p:attrName>style.visibility</p:attrName>
                                        </p:attrNameLst>
                                      </p:cBhvr>
                                      <p:to>
                                        <p:strVal val="visible"/>
                                      </p:to>
                                    </p:set>
                                    <p:animEffect transition="in" filter="fade">
                                      <p:cBhvr>
                                        <p:cTn id="161" dur="500"/>
                                        <p:tgtEl>
                                          <p:spTgt spid="90"/>
                                        </p:tgtEl>
                                      </p:cBhvr>
                                    </p:animEffect>
                                    <p:anim calcmode="lin" valueType="num">
                                      <p:cBhvr>
                                        <p:cTn id="162" dur="500" fill="hold"/>
                                        <p:tgtEl>
                                          <p:spTgt spid="90"/>
                                        </p:tgtEl>
                                        <p:attrNameLst>
                                          <p:attrName>ppt_w</p:attrName>
                                        </p:attrNameLst>
                                      </p:cBhvr>
                                      <p:tavLst>
                                        <p:tav tm="0" fmla="#ppt_w*sin(2.5*pi*$)">
                                          <p:val>
                                            <p:fltVal val="0"/>
                                          </p:val>
                                        </p:tav>
                                        <p:tav tm="100000">
                                          <p:val>
                                            <p:fltVal val="1"/>
                                          </p:val>
                                        </p:tav>
                                      </p:tavLst>
                                    </p:anim>
                                    <p:anim calcmode="lin" valueType="num">
                                      <p:cBhvr>
                                        <p:cTn id="163" dur="500" fill="hold"/>
                                        <p:tgtEl>
                                          <p:spTgt spid="90"/>
                                        </p:tgtEl>
                                        <p:attrNameLst>
                                          <p:attrName>ppt_h</p:attrName>
                                        </p:attrNameLst>
                                      </p:cBhvr>
                                      <p:tavLst>
                                        <p:tav tm="0">
                                          <p:val>
                                            <p:strVal val="#ppt_h"/>
                                          </p:val>
                                        </p:tav>
                                        <p:tav tm="100000">
                                          <p:val>
                                            <p:strVal val="#ppt_h"/>
                                          </p:val>
                                        </p:tav>
                                      </p:tavLst>
                                    </p:anim>
                                  </p:childTnLst>
                                </p:cTn>
                              </p:par>
                            </p:childTnLst>
                          </p:cTn>
                        </p:par>
                        <p:par>
                          <p:cTn id="164" fill="hold">
                            <p:stCondLst>
                              <p:cond delay="500"/>
                            </p:stCondLst>
                            <p:childTnLst>
                              <p:par>
                                <p:cTn id="165" presetID="47" presetClass="entr" presetSubtype="0" fill="hold" grpId="0" nodeType="afterEffect">
                                  <p:stCondLst>
                                    <p:cond delay="0"/>
                                  </p:stCondLst>
                                  <p:childTnLst>
                                    <p:set>
                                      <p:cBhvr>
                                        <p:cTn id="166" dur="1" fill="hold">
                                          <p:stCondLst>
                                            <p:cond delay="0"/>
                                          </p:stCondLst>
                                        </p:cTn>
                                        <p:tgtEl>
                                          <p:spTgt spid="98"/>
                                        </p:tgtEl>
                                        <p:attrNameLst>
                                          <p:attrName>style.visibility</p:attrName>
                                        </p:attrNameLst>
                                      </p:cBhvr>
                                      <p:to>
                                        <p:strVal val="visible"/>
                                      </p:to>
                                    </p:set>
                                    <p:animEffect transition="in" filter="fade">
                                      <p:cBhvr>
                                        <p:cTn id="167" dur="1000"/>
                                        <p:tgtEl>
                                          <p:spTgt spid="98"/>
                                        </p:tgtEl>
                                      </p:cBhvr>
                                    </p:animEffect>
                                    <p:anim calcmode="lin" valueType="num">
                                      <p:cBhvr>
                                        <p:cTn id="168" dur="1000" fill="hold"/>
                                        <p:tgtEl>
                                          <p:spTgt spid="98"/>
                                        </p:tgtEl>
                                        <p:attrNameLst>
                                          <p:attrName>ppt_x</p:attrName>
                                        </p:attrNameLst>
                                      </p:cBhvr>
                                      <p:tavLst>
                                        <p:tav tm="0">
                                          <p:val>
                                            <p:strVal val="#ppt_x"/>
                                          </p:val>
                                        </p:tav>
                                        <p:tav tm="100000">
                                          <p:val>
                                            <p:strVal val="#ppt_x"/>
                                          </p:val>
                                        </p:tav>
                                      </p:tavLst>
                                    </p:anim>
                                    <p:anim calcmode="lin" valueType="num">
                                      <p:cBhvr>
                                        <p:cTn id="169" dur="1000" fill="hold"/>
                                        <p:tgtEl>
                                          <p:spTgt spid="98"/>
                                        </p:tgtEl>
                                        <p:attrNameLst>
                                          <p:attrName>ppt_y</p:attrName>
                                        </p:attrNameLst>
                                      </p:cBhvr>
                                      <p:tavLst>
                                        <p:tav tm="0">
                                          <p:val>
                                            <p:strVal val="#ppt_y-.1"/>
                                          </p:val>
                                        </p:tav>
                                        <p:tav tm="100000">
                                          <p:val>
                                            <p:strVal val="#ppt_y"/>
                                          </p:val>
                                        </p:tav>
                                      </p:tavLst>
                                    </p:anim>
                                  </p:childTnLst>
                                </p:cTn>
                              </p:par>
                              <p:par>
                                <p:cTn id="170" presetID="47" presetClass="entr" presetSubtype="0" fill="hold" grpId="0" nodeType="withEffect">
                                  <p:stCondLst>
                                    <p:cond delay="0"/>
                                  </p:stCondLst>
                                  <p:childTnLst>
                                    <p:set>
                                      <p:cBhvr>
                                        <p:cTn id="171" dur="1" fill="hold">
                                          <p:stCondLst>
                                            <p:cond delay="0"/>
                                          </p:stCondLst>
                                        </p:cTn>
                                        <p:tgtEl>
                                          <p:spTgt spid="97"/>
                                        </p:tgtEl>
                                        <p:attrNameLst>
                                          <p:attrName>style.visibility</p:attrName>
                                        </p:attrNameLst>
                                      </p:cBhvr>
                                      <p:to>
                                        <p:strVal val="visible"/>
                                      </p:to>
                                    </p:set>
                                    <p:animEffect transition="in" filter="fade">
                                      <p:cBhvr>
                                        <p:cTn id="172" dur="1000"/>
                                        <p:tgtEl>
                                          <p:spTgt spid="97"/>
                                        </p:tgtEl>
                                      </p:cBhvr>
                                    </p:animEffect>
                                    <p:anim calcmode="lin" valueType="num">
                                      <p:cBhvr>
                                        <p:cTn id="173" dur="1000" fill="hold"/>
                                        <p:tgtEl>
                                          <p:spTgt spid="97"/>
                                        </p:tgtEl>
                                        <p:attrNameLst>
                                          <p:attrName>ppt_x</p:attrName>
                                        </p:attrNameLst>
                                      </p:cBhvr>
                                      <p:tavLst>
                                        <p:tav tm="0">
                                          <p:val>
                                            <p:strVal val="#ppt_x"/>
                                          </p:val>
                                        </p:tav>
                                        <p:tav tm="100000">
                                          <p:val>
                                            <p:strVal val="#ppt_x"/>
                                          </p:val>
                                        </p:tav>
                                      </p:tavLst>
                                    </p:anim>
                                    <p:anim calcmode="lin" valueType="num">
                                      <p:cBhvr>
                                        <p:cTn id="174" dur="1000" fill="hold"/>
                                        <p:tgtEl>
                                          <p:spTgt spid="97"/>
                                        </p:tgtEl>
                                        <p:attrNameLst>
                                          <p:attrName>ppt_y</p:attrName>
                                        </p:attrNameLst>
                                      </p:cBhvr>
                                      <p:tavLst>
                                        <p:tav tm="0">
                                          <p:val>
                                            <p:strVal val="#ppt_y-.1"/>
                                          </p:val>
                                        </p:tav>
                                        <p:tav tm="100000">
                                          <p:val>
                                            <p:strVal val="#ppt_y"/>
                                          </p:val>
                                        </p:tav>
                                      </p:tavLst>
                                    </p:anim>
                                  </p:childTnLst>
                                </p:cTn>
                              </p:par>
                              <p:par>
                                <p:cTn id="175" presetID="22" presetClass="entr" presetSubtype="4" fill="hold" grpId="0" nodeType="withEffect">
                                  <p:stCondLst>
                                    <p:cond delay="0"/>
                                  </p:stCondLst>
                                  <p:childTnLst>
                                    <p:set>
                                      <p:cBhvr>
                                        <p:cTn id="176" dur="1" fill="hold">
                                          <p:stCondLst>
                                            <p:cond delay="0"/>
                                          </p:stCondLst>
                                        </p:cTn>
                                        <p:tgtEl>
                                          <p:spTgt spid="75"/>
                                        </p:tgtEl>
                                        <p:attrNameLst>
                                          <p:attrName>style.visibility</p:attrName>
                                        </p:attrNameLst>
                                      </p:cBhvr>
                                      <p:to>
                                        <p:strVal val="visible"/>
                                      </p:to>
                                    </p:set>
                                    <p:animEffect transition="in" filter="wipe(down)">
                                      <p:cBhvr>
                                        <p:cTn id="177" dur="500"/>
                                        <p:tgtEl>
                                          <p:spTgt spid="75"/>
                                        </p:tgtEl>
                                      </p:cBhvr>
                                    </p:animEffect>
                                  </p:childTnLst>
                                </p:cTn>
                              </p:par>
                              <p:par>
                                <p:cTn id="178" presetID="22" presetClass="entr" presetSubtype="4" fill="hold" grpId="0" nodeType="withEffect">
                                  <p:stCondLst>
                                    <p:cond delay="200"/>
                                  </p:stCondLst>
                                  <p:childTnLst>
                                    <p:set>
                                      <p:cBhvr>
                                        <p:cTn id="179" dur="1" fill="hold">
                                          <p:stCondLst>
                                            <p:cond delay="0"/>
                                          </p:stCondLst>
                                        </p:cTn>
                                        <p:tgtEl>
                                          <p:spTgt spid="76"/>
                                        </p:tgtEl>
                                        <p:attrNameLst>
                                          <p:attrName>style.visibility</p:attrName>
                                        </p:attrNameLst>
                                      </p:cBhvr>
                                      <p:to>
                                        <p:strVal val="visible"/>
                                      </p:to>
                                    </p:set>
                                    <p:animEffect transition="in" filter="wipe(down)">
                                      <p:cBhvr>
                                        <p:cTn id="180" dur="500"/>
                                        <p:tgtEl>
                                          <p:spTgt spid="76"/>
                                        </p:tgtEl>
                                      </p:cBhvr>
                                    </p:animEffect>
                                  </p:childTnLst>
                                </p:cTn>
                              </p:par>
                              <p:par>
                                <p:cTn id="181" presetID="22" presetClass="entr" presetSubtype="4" fill="hold" grpId="0" nodeType="withEffect">
                                  <p:stCondLst>
                                    <p:cond delay="400"/>
                                  </p:stCondLst>
                                  <p:childTnLst>
                                    <p:set>
                                      <p:cBhvr>
                                        <p:cTn id="182" dur="1" fill="hold">
                                          <p:stCondLst>
                                            <p:cond delay="0"/>
                                          </p:stCondLst>
                                        </p:cTn>
                                        <p:tgtEl>
                                          <p:spTgt spid="77"/>
                                        </p:tgtEl>
                                        <p:attrNameLst>
                                          <p:attrName>style.visibility</p:attrName>
                                        </p:attrNameLst>
                                      </p:cBhvr>
                                      <p:to>
                                        <p:strVal val="visible"/>
                                      </p:to>
                                    </p:set>
                                    <p:animEffect transition="in" filter="wipe(down)">
                                      <p:cBhvr>
                                        <p:cTn id="183" dur="500"/>
                                        <p:tgtEl>
                                          <p:spTgt spid="77"/>
                                        </p:tgtEl>
                                      </p:cBhvr>
                                    </p:animEffect>
                                  </p:childTnLst>
                                </p:cTn>
                              </p:par>
                              <p:par>
                                <p:cTn id="184" presetID="22" presetClass="entr" presetSubtype="4" fill="hold" grpId="0" nodeType="withEffect">
                                  <p:stCondLst>
                                    <p:cond delay="600"/>
                                  </p:stCondLst>
                                  <p:childTnLst>
                                    <p:set>
                                      <p:cBhvr>
                                        <p:cTn id="185" dur="1" fill="hold">
                                          <p:stCondLst>
                                            <p:cond delay="0"/>
                                          </p:stCondLst>
                                        </p:cTn>
                                        <p:tgtEl>
                                          <p:spTgt spid="78"/>
                                        </p:tgtEl>
                                        <p:attrNameLst>
                                          <p:attrName>style.visibility</p:attrName>
                                        </p:attrNameLst>
                                      </p:cBhvr>
                                      <p:to>
                                        <p:strVal val="visible"/>
                                      </p:to>
                                    </p:set>
                                    <p:animEffect transition="in" filter="wipe(down)">
                                      <p:cBhvr>
                                        <p:cTn id="186" dur="500"/>
                                        <p:tgtEl>
                                          <p:spTgt spid="78"/>
                                        </p:tgtEl>
                                      </p:cBhvr>
                                    </p:animEffect>
                                  </p:childTnLst>
                                </p:cTn>
                              </p:par>
                            </p:childTnLst>
                          </p:cTn>
                        </p:par>
                        <p:par>
                          <p:cTn id="187" fill="hold">
                            <p:stCondLst>
                              <p:cond delay="1600"/>
                            </p:stCondLst>
                            <p:childTnLst>
                              <p:par>
                                <p:cTn id="188" presetID="22" presetClass="entr" presetSubtype="4" fill="hold" grpId="0" nodeType="afterEffect">
                                  <p:stCondLst>
                                    <p:cond delay="0"/>
                                  </p:stCondLst>
                                  <p:childTnLst>
                                    <p:set>
                                      <p:cBhvr>
                                        <p:cTn id="189" dur="1" fill="hold">
                                          <p:stCondLst>
                                            <p:cond delay="0"/>
                                          </p:stCondLst>
                                        </p:cTn>
                                        <p:tgtEl>
                                          <p:spTgt spid="82"/>
                                        </p:tgtEl>
                                        <p:attrNameLst>
                                          <p:attrName>style.visibility</p:attrName>
                                        </p:attrNameLst>
                                      </p:cBhvr>
                                      <p:to>
                                        <p:strVal val="visible"/>
                                      </p:to>
                                    </p:set>
                                    <p:animEffect transition="in" filter="wipe(down)">
                                      <p:cBhvr>
                                        <p:cTn id="190" dur="500"/>
                                        <p:tgtEl>
                                          <p:spTgt spid="82"/>
                                        </p:tgtEl>
                                      </p:cBhvr>
                                    </p:animEffect>
                                  </p:childTnLst>
                                </p:cTn>
                              </p:par>
                              <p:par>
                                <p:cTn id="191" presetID="22" presetClass="entr" presetSubtype="4" fill="hold" grpId="0" nodeType="withEffect">
                                  <p:stCondLst>
                                    <p:cond delay="0"/>
                                  </p:stCondLst>
                                  <p:childTnLst>
                                    <p:set>
                                      <p:cBhvr>
                                        <p:cTn id="192" dur="1" fill="hold">
                                          <p:stCondLst>
                                            <p:cond delay="0"/>
                                          </p:stCondLst>
                                        </p:cTn>
                                        <p:tgtEl>
                                          <p:spTgt spid="81"/>
                                        </p:tgtEl>
                                        <p:attrNameLst>
                                          <p:attrName>style.visibility</p:attrName>
                                        </p:attrNameLst>
                                      </p:cBhvr>
                                      <p:to>
                                        <p:strVal val="visible"/>
                                      </p:to>
                                    </p:set>
                                    <p:animEffect transition="in" filter="wipe(down)">
                                      <p:cBhvr>
                                        <p:cTn id="193" dur="500"/>
                                        <p:tgtEl>
                                          <p:spTgt spid="81"/>
                                        </p:tgtEl>
                                      </p:cBhvr>
                                    </p:animEffect>
                                  </p:childTnLst>
                                </p:cTn>
                              </p:par>
                              <p:par>
                                <p:cTn id="194" presetID="22" presetClass="entr" presetSubtype="4" fill="hold" grpId="0" nodeType="withEffect">
                                  <p:stCondLst>
                                    <p:cond delay="0"/>
                                  </p:stCondLst>
                                  <p:childTnLst>
                                    <p:set>
                                      <p:cBhvr>
                                        <p:cTn id="195" dur="1" fill="hold">
                                          <p:stCondLst>
                                            <p:cond delay="0"/>
                                          </p:stCondLst>
                                        </p:cTn>
                                        <p:tgtEl>
                                          <p:spTgt spid="80"/>
                                        </p:tgtEl>
                                        <p:attrNameLst>
                                          <p:attrName>style.visibility</p:attrName>
                                        </p:attrNameLst>
                                      </p:cBhvr>
                                      <p:to>
                                        <p:strVal val="visible"/>
                                      </p:to>
                                    </p:set>
                                    <p:animEffect transition="in" filter="wipe(down)">
                                      <p:cBhvr>
                                        <p:cTn id="196" dur="500"/>
                                        <p:tgtEl>
                                          <p:spTgt spid="80"/>
                                        </p:tgtEl>
                                      </p:cBhvr>
                                    </p:animEffect>
                                  </p:childTnLst>
                                </p:cTn>
                              </p:par>
                              <p:par>
                                <p:cTn id="197" presetID="22" presetClass="entr" presetSubtype="4" fill="hold" grpId="0" nodeType="withEffect">
                                  <p:stCondLst>
                                    <p:cond delay="0"/>
                                  </p:stCondLst>
                                  <p:childTnLst>
                                    <p:set>
                                      <p:cBhvr>
                                        <p:cTn id="198" dur="1" fill="hold">
                                          <p:stCondLst>
                                            <p:cond delay="0"/>
                                          </p:stCondLst>
                                        </p:cTn>
                                        <p:tgtEl>
                                          <p:spTgt spid="79"/>
                                        </p:tgtEl>
                                        <p:attrNameLst>
                                          <p:attrName>style.visibility</p:attrName>
                                        </p:attrNameLst>
                                      </p:cBhvr>
                                      <p:to>
                                        <p:strVal val="visible"/>
                                      </p:to>
                                    </p:set>
                                    <p:animEffect transition="in" filter="wipe(down)">
                                      <p:cBhvr>
                                        <p:cTn id="199"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p:bldP spid="92" grpId="0"/>
      <p:bldP spid="93" grpId="0"/>
      <p:bldP spid="94" grpId="0"/>
      <p:bldP spid="95" grpId="0"/>
      <p:bldP spid="96" grpId="0"/>
      <p:bldP spid="97" grpId="0"/>
      <p:bldP spid="9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graphicFrame>
        <p:nvGraphicFramePr>
          <p:cNvPr id="3" name="图表 2"/>
          <p:cNvGraphicFramePr/>
          <p:nvPr>
            <p:extLst>
              <p:ext uri="{D42A27DB-BD31-4B8C-83A1-F6EECF244321}">
                <p14:modId xmlns:p14="http://schemas.microsoft.com/office/powerpoint/2010/main" val="2436919736"/>
              </p:ext>
            </p:extLst>
          </p:nvPr>
        </p:nvGraphicFramePr>
        <p:xfrm>
          <a:off x="5711510" y="1893489"/>
          <a:ext cx="3558384" cy="3551736"/>
        </p:xfrm>
        <a:graphic>
          <a:graphicData uri="http://schemas.openxmlformats.org/drawingml/2006/chart">
            <c:chart xmlns:c="http://schemas.openxmlformats.org/drawingml/2006/chart" xmlns:r="http://schemas.openxmlformats.org/officeDocument/2006/relationships" r:id="rId2"/>
          </a:graphicData>
        </a:graphic>
      </p:graphicFrame>
      <p:sp>
        <p:nvSpPr>
          <p:cNvPr id="4" name="椭圆 3"/>
          <p:cNvSpPr/>
          <p:nvPr/>
        </p:nvSpPr>
        <p:spPr>
          <a:xfrm>
            <a:off x="6581942" y="2760546"/>
            <a:ext cx="1817520" cy="1817622"/>
          </a:xfrm>
          <a:prstGeom prst="ellipse">
            <a:avLst/>
          </a:prstGeom>
          <a:noFill/>
          <a:ln>
            <a:solidFill>
              <a:srgbClr val="161D25"/>
            </a:solidFill>
          </a:ln>
        </p:spPr>
        <p:style>
          <a:lnRef idx="2">
            <a:schemeClr val="accent1">
              <a:shade val="50000"/>
            </a:schemeClr>
          </a:lnRef>
          <a:fillRef idx="1">
            <a:schemeClr val="accent1"/>
          </a:fillRef>
          <a:effectRef idx="0">
            <a:schemeClr val="accent1"/>
          </a:effectRef>
          <a:fontRef idx="minor">
            <a:schemeClr val="lt1"/>
          </a:fontRef>
        </p:style>
        <p:txBody>
          <a:bodyPr lIns="70564" tIns="35282" rIns="70564" bIns="35282" rtlCol="0" anchor="ctr"/>
          <a:lstStyle/>
          <a:p>
            <a:pPr algn="ctr"/>
            <a:r>
              <a:rPr lang="zh-CN" altLang="en-US" sz="1900">
                <a:solidFill>
                  <a:schemeClr val="tx1">
                    <a:lumMod val="75000"/>
                    <a:lumOff val="25000"/>
                  </a:schemeClr>
                </a:solidFill>
                <a:latin typeface="微软雅黑" pitchFamily="34" charset="-122"/>
                <a:ea typeface="微软雅黑" pitchFamily="34" charset="-122"/>
              </a:rPr>
              <a:t>添加标题</a:t>
            </a:r>
          </a:p>
        </p:txBody>
      </p:sp>
      <p:sp>
        <p:nvSpPr>
          <p:cNvPr id="5" name="TextBox 4"/>
          <p:cNvSpPr txBox="1"/>
          <p:nvPr/>
        </p:nvSpPr>
        <p:spPr>
          <a:xfrm>
            <a:off x="3531862" y="2346104"/>
            <a:ext cx="617145" cy="712588"/>
          </a:xfrm>
          <a:prstGeom prst="rect">
            <a:avLst/>
          </a:prstGeom>
          <a:noFill/>
        </p:spPr>
        <p:txBody>
          <a:bodyPr wrap="none" lIns="70564" tIns="35282" rIns="70564" bIns="35282" rtlCol="0">
            <a:spAutoFit/>
          </a:bodyPr>
          <a:lstStyle/>
          <a:p>
            <a:r>
              <a:rPr lang="en-US" altLang="zh-CN" sz="4200">
                <a:solidFill>
                  <a:srgbClr val="161D25"/>
                </a:solidFill>
                <a:latin typeface="Bebas" pitchFamily="2" charset="0"/>
              </a:rPr>
              <a:t>12</a:t>
            </a:r>
            <a:endParaRPr lang="zh-CN" altLang="en-US" sz="4200">
              <a:solidFill>
                <a:srgbClr val="161D25"/>
              </a:solidFill>
              <a:latin typeface="Bebas" pitchFamily="2" charset="0"/>
            </a:endParaRPr>
          </a:p>
        </p:txBody>
      </p:sp>
      <p:sp>
        <p:nvSpPr>
          <p:cNvPr id="6" name="TextBox 5"/>
          <p:cNvSpPr txBox="1"/>
          <p:nvPr/>
        </p:nvSpPr>
        <p:spPr>
          <a:xfrm>
            <a:off x="9046653" y="2346104"/>
            <a:ext cx="713438" cy="712588"/>
          </a:xfrm>
          <a:prstGeom prst="rect">
            <a:avLst/>
          </a:prstGeom>
          <a:noFill/>
        </p:spPr>
        <p:txBody>
          <a:bodyPr wrap="none" lIns="70564" tIns="35282" rIns="70564" bIns="35282" rtlCol="0">
            <a:spAutoFit/>
          </a:bodyPr>
          <a:lstStyle/>
          <a:p>
            <a:r>
              <a:rPr lang="en-US" altLang="zh-CN" sz="4200">
                <a:solidFill>
                  <a:srgbClr val="161D25"/>
                </a:solidFill>
                <a:latin typeface="Bebas" pitchFamily="2" charset="0"/>
              </a:rPr>
              <a:t>08</a:t>
            </a:r>
            <a:endParaRPr lang="zh-CN" altLang="en-US" sz="4200">
              <a:solidFill>
                <a:srgbClr val="161D25"/>
              </a:solidFill>
              <a:latin typeface="Bebas" pitchFamily="2" charset="0"/>
            </a:endParaRPr>
          </a:p>
        </p:txBody>
      </p:sp>
      <p:sp>
        <p:nvSpPr>
          <p:cNvPr id="7" name="TextBox 6"/>
          <p:cNvSpPr txBox="1"/>
          <p:nvPr/>
        </p:nvSpPr>
        <p:spPr>
          <a:xfrm>
            <a:off x="3531862" y="4146655"/>
            <a:ext cx="712745" cy="712588"/>
          </a:xfrm>
          <a:prstGeom prst="rect">
            <a:avLst/>
          </a:prstGeom>
          <a:noFill/>
        </p:spPr>
        <p:txBody>
          <a:bodyPr wrap="none" lIns="70564" tIns="35282" rIns="70564" bIns="35282" rtlCol="0">
            <a:spAutoFit/>
          </a:bodyPr>
          <a:lstStyle/>
          <a:p>
            <a:r>
              <a:rPr lang="en-US" altLang="zh-CN" sz="4200">
                <a:solidFill>
                  <a:srgbClr val="161D25"/>
                </a:solidFill>
                <a:latin typeface="Bebas" pitchFamily="2" charset="0"/>
              </a:rPr>
              <a:t>20</a:t>
            </a:r>
            <a:endParaRPr lang="zh-CN" altLang="en-US" sz="4200">
              <a:solidFill>
                <a:srgbClr val="161D25"/>
              </a:solidFill>
              <a:latin typeface="Bebas" pitchFamily="2" charset="0"/>
            </a:endParaRPr>
          </a:p>
        </p:txBody>
      </p:sp>
      <p:sp>
        <p:nvSpPr>
          <p:cNvPr id="8" name="TextBox 7"/>
          <p:cNvSpPr txBox="1"/>
          <p:nvPr/>
        </p:nvSpPr>
        <p:spPr>
          <a:xfrm>
            <a:off x="9046653" y="4146655"/>
            <a:ext cx="696565" cy="712588"/>
          </a:xfrm>
          <a:prstGeom prst="rect">
            <a:avLst/>
          </a:prstGeom>
          <a:noFill/>
        </p:spPr>
        <p:txBody>
          <a:bodyPr wrap="none" lIns="70564" tIns="35282" rIns="70564" bIns="35282" rtlCol="0">
            <a:spAutoFit/>
          </a:bodyPr>
          <a:lstStyle/>
          <a:p>
            <a:r>
              <a:rPr lang="en-US" altLang="zh-CN" sz="4200">
                <a:solidFill>
                  <a:srgbClr val="161D25"/>
                </a:solidFill>
                <a:latin typeface="Bebas" pitchFamily="2" charset="0"/>
              </a:rPr>
              <a:t>60</a:t>
            </a:r>
            <a:endParaRPr lang="zh-CN" altLang="en-US" sz="4200">
              <a:solidFill>
                <a:srgbClr val="161D25"/>
              </a:solidFill>
              <a:latin typeface="Bebas" pitchFamily="2" charset="0"/>
            </a:endParaRPr>
          </a:p>
        </p:txBody>
      </p:sp>
      <p:sp>
        <p:nvSpPr>
          <p:cNvPr id="9" name="TextBox 8"/>
          <p:cNvSpPr txBox="1"/>
          <p:nvPr/>
        </p:nvSpPr>
        <p:spPr>
          <a:xfrm>
            <a:off x="4190294" y="2748933"/>
            <a:ext cx="1688888" cy="627078"/>
          </a:xfrm>
          <a:prstGeom prst="rect">
            <a:avLst/>
          </a:prstGeom>
          <a:noFill/>
        </p:spPr>
        <p:txBody>
          <a:bodyPr wrap="square" lIns="70564" tIns="35282" rIns="70564" bIns="35282" rtlCol="0">
            <a:spAutoFit/>
          </a:bodyPr>
          <a:lstStyle/>
          <a:p>
            <a:pPr algn="just">
              <a:lnSpc>
                <a:spcPct val="130000"/>
              </a:lnSpc>
            </a:pPr>
            <a:r>
              <a:rPr lang="zh-CN" altLang="en-US" sz="9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900">
                <a:solidFill>
                  <a:schemeClr val="tx1">
                    <a:lumMod val="75000"/>
                    <a:lumOff val="25000"/>
                  </a:schemeClr>
                </a:solidFill>
                <a:latin typeface="微软雅黑" pitchFamily="34" charset="-122"/>
                <a:ea typeface="微软雅黑" pitchFamily="34" charset="-122"/>
              </a:rPr>
              <a:t>文字。</a:t>
            </a:r>
          </a:p>
        </p:txBody>
      </p:sp>
      <p:sp>
        <p:nvSpPr>
          <p:cNvPr id="10" name="TextBox 9"/>
          <p:cNvSpPr txBox="1"/>
          <p:nvPr/>
        </p:nvSpPr>
        <p:spPr>
          <a:xfrm>
            <a:off x="4190294" y="2392639"/>
            <a:ext cx="1369235" cy="369332"/>
          </a:xfrm>
          <a:prstGeom prst="rect">
            <a:avLst/>
          </a:prstGeom>
          <a:noFill/>
        </p:spPr>
        <p:txBody>
          <a:bodyPr wrap="square" lIns="70564" tIns="0" rIns="70564" bIns="0" rtlCol="0" anchor="t">
            <a:spAutoFit/>
          </a:bodyPr>
          <a:lstStyle/>
          <a:p>
            <a:pPr>
              <a:lnSpc>
                <a:spcPct val="150000"/>
              </a:lnSpc>
            </a:pPr>
            <a:r>
              <a:rPr lang="zh-CN" altLang="en-US" sz="16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16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11" name="TextBox 10"/>
          <p:cNvSpPr txBox="1"/>
          <p:nvPr/>
        </p:nvSpPr>
        <p:spPr>
          <a:xfrm>
            <a:off x="9760091" y="2748933"/>
            <a:ext cx="1688888" cy="627078"/>
          </a:xfrm>
          <a:prstGeom prst="rect">
            <a:avLst/>
          </a:prstGeom>
          <a:noFill/>
        </p:spPr>
        <p:txBody>
          <a:bodyPr wrap="square" lIns="70564" tIns="35282" rIns="70564" bIns="35282" rtlCol="0">
            <a:spAutoFit/>
          </a:bodyPr>
          <a:lstStyle/>
          <a:p>
            <a:pPr algn="just">
              <a:lnSpc>
                <a:spcPct val="130000"/>
              </a:lnSpc>
            </a:pPr>
            <a:r>
              <a:rPr lang="zh-CN" altLang="en-US" sz="9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900">
                <a:solidFill>
                  <a:schemeClr val="tx1">
                    <a:lumMod val="75000"/>
                    <a:lumOff val="25000"/>
                  </a:schemeClr>
                </a:solidFill>
                <a:latin typeface="微软雅黑" pitchFamily="34" charset="-122"/>
                <a:ea typeface="微软雅黑" pitchFamily="34" charset="-122"/>
              </a:rPr>
              <a:t>文字。</a:t>
            </a:r>
          </a:p>
        </p:txBody>
      </p:sp>
      <p:sp>
        <p:nvSpPr>
          <p:cNvPr id="12" name="TextBox 11"/>
          <p:cNvSpPr txBox="1"/>
          <p:nvPr/>
        </p:nvSpPr>
        <p:spPr>
          <a:xfrm>
            <a:off x="9760091" y="2392639"/>
            <a:ext cx="1369235" cy="369332"/>
          </a:xfrm>
          <a:prstGeom prst="rect">
            <a:avLst/>
          </a:prstGeom>
          <a:noFill/>
        </p:spPr>
        <p:txBody>
          <a:bodyPr wrap="square" lIns="70564" tIns="0" rIns="70564" bIns="0" rtlCol="0" anchor="t">
            <a:spAutoFit/>
          </a:bodyPr>
          <a:lstStyle/>
          <a:p>
            <a:pPr>
              <a:lnSpc>
                <a:spcPct val="150000"/>
              </a:lnSpc>
            </a:pPr>
            <a:r>
              <a:rPr lang="zh-CN" altLang="en-US" sz="16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16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13" name="TextBox 12"/>
          <p:cNvSpPr txBox="1"/>
          <p:nvPr/>
        </p:nvSpPr>
        <p:spPr>
          <a:xfrm>
            <a:off x="4190294" y="4602780"/>
            <a:ext cx="1688888" cy="627078"/>
          </a:xfrm>
          <a:prstGeom prst="rect">
            <a:avLst/>
          </a:prstGeom>
          <a:noFill/>
        </p:spPr>
        <p:txBody>
          <a:bodyPr wrap="square" lIns="70564" tIns="35282" rIns="70564" bIns="35282" rtlCol="0">
            <a:spAutoFit/>
          </a:bodyPr>
          <a:lstStyle/>
          <a:p>
            <a:pPr algn="just">
              <a:lnSpc>
                <a:spcPct val="130000"/>
              </a:lnSpc>
            </a:pPr>
            <a:r>
              <a:rPr lang="zh-CN" altLang="en-US" sz="9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900">
                <a:solidFill>
                  <a:schemeClr val="tx1">
                    <a:lumMod val="75000"/>
                    <a:lumOff val="25000"/>
                  </a:schemeClr>
                </a:solidFill>
                <a:latin typeface="微软雅黑" pitchFamily="34" charset="-122"/>
                <a:ea typeface="微软雅黑" pitchFamily="34" charset="-122"/>
              </a:rPr>
              <a:t>文字。</a:t>
            </a:r>
          </a:p>
        </p:txBody>
      </p:sp>
      <p:sp>
        <p:nvSpPr>
          <p:cNvPr id="14" name="TextBox 13"/>
          <p:cNvSpPr txBox="1"/>
          <p:nvPr/>
        </p:nvSpPr>
        <p:spPr>
          <a:xfrm>
            <a:off x="4190294" y="4246486"/>
            <a:ext cx="1369235" cy="369332"/>
          </a:xfrm>
          <a:prstGeom prst="rect">
            <a:avLst/>
          </a:prstGeom>
          <a:noFill/>
        </p:spPr>
        <p:txBody>
          <a:bodyPr wrap="square" lIns="70564" tIns="0" rIns="70564" bIns="0" rtlCol="0" anchor="t">
            <a:spAutoFit/>
          </a:bodyPr>
          <a:lstStyle/>
          <a:p>
            <a:pPr>
              <a:lnSpc>
                <a:spcPct val="150000"/>
              </a:lnSpc>
            </a:pPr>
            <a:r>
              <a:rPr lang="zh-CN" altLang="en-US" sz="16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16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15" name="TextBox 14"/>
          <p:cNvSpPr txBox="1"/>
          <p:nvPr/>
        </p:nvSpPr>
        <p:spPr>
          <a:xfrm>
            <a:off x="9760091" y="4602780"/>
            <a:ext cx="1688888" cy="627078"/>
          </a:xfrm>
          <a:prstGeom prst="rect">
            <a:avLst/>
          </a:prstGeom>
          <a:noFill/>
        </p:spPr>
        <p:txBody>
          <a:bodyPr wrap="square" lIns="70564" tIns="35282" rIns="70564" bIns="35282" rtlCol="0">
            <a:spAutoFit/>
          </a:bodyPr>
          <a:lstStyle/>
          <a:p>
            <a:pPr algn="just">
              <a:lnSpc>
                <a:spcPct val="130000"/>
              </a:lnSpc>
            </a:pPr>
            <a:r>
              <a:rPr lang="zh-CN" altLang="en-US" sz="9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900">
                <a:solidFill>
                  <a:schemeClr val="tx1">
                    <a:lumMod val="75000"/>
                    <a:lumOff val="25000"/>
                  </a:schemeClr>
                </a:solidFill>
                <a:latin typeface="微软雅黑" pitchFamily="34" charset="-122"/>
                <a:ea typeface="微软雅黑" pitchFamily="34" charset="-122"/>
              </a:rPr>
              <a:t>文字。</a:t>
            </a:r>
          </a:p>
        </p:txBody>
      </p:sp>
      <p:sp>
        <p:nvSpPr>
          <p:cNvPr id="16" name="TextBox 15"/>
          <p:cNvSpPr txBox="1"/>
          <p:nvPr/>
        </p:nvSpPr>
        <p:spPr>
          <a:xfrm>
            <a:off x="9760091" y="4246486"/>
            <a:ext cx="1369235" cy="369332"/>
          </a:xfrm>
          <a:prstGeom prst="rect">
            <a:avLst/>
          </a:prstGeom>
          <a:noFill/>
        </p:spPr>
        <p:txBody>
          <a:bodyPr wrap="square" lIns="70564" tIns="0" rIns="70564" bIns="0" rtlCol="0" anchor="t">
            <a:spAutoFit/>
          </a:bodyPr>
          <a:lstStyle/>
          <a:p>
            <a:pPr>
              <a:lnSpc>
                <a:spcPct val="150000"/>
              </a:lnSpc>
            </a:pPr>
            <a:r>
              <a:rPr lang="zh-CN" altLang="en-US" sz="16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1600">
              <a:solidFill>
                <a:schemeClr val="tx1">
                  <a:lumMod val="75000"/>
                  <a:lumOff val="25000"/>
                </a:schemeClr>
              </a:solidFill>
              <a:latin typeface="微软雅黑" pitchFamily="34" charset="-122"/>
              <a:ea typeface="微软雅黑" pitchFamily="34" charset="-122"/>
              <a:cs typeface="华文黑体" pitchFamily="2" charset="-122"/>
            </a:endParaRPr>
          </a:p>
        </p:txBody>
      </p:sp>
    </p:spTree>
    <p:extLst>
      <p:ext uri="{BB962C8B-B14F-4D97-AF65-F5344CB8AC3E}">
        <p14:creationId xmlns:p14="http://schemas.microsoft.com/office/powerpoint/2010/main" val="270962619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9" presetClass="entr" presetSubtype="0" decel="10000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 calcmode="lin" valueType="num">
                                      <p:cBhvr>
                                        <p:cTn id="14" dur="500" fill="hold"/>
                                        <p:tgtEl>
                                          <p:spTgt spid="4"/>
                                        </p:tgtEl>
                                        <p:attrNameLst>
                                          <p:attrName>style.rotation</p:attrName>
                                        </p:attrNameLst>
                                      </p:cBhvr>
                                      <p:tavLst>
                                        <p:tav tm="0">
                                          <p:val>
                                            <p:fltVal val="360"/>
                                          </p:val>
                                        </p:tav>
                                        <p:tav tm="100000">
                                          <p:val>
                                            <p:fltVal val="0"/>
                                          </p:val>
                                        </p:tav>
                                      </p:tavLst>
                                    </p:anim>
                                    <p:animEffect transition="in" filter="fade">
                                      <p:cBhvr>
                                        <p:cTn id="15" dur="500"/>
                                        <p:tgtEl>
                                          <p:spTgt spid="4"/>
                                        </p:tgtEl>
                                      </p:cBhvr>
                                    </p:animEffect>
                                  </p:childTnLst>
                                </p:cTn>
                              </p:par>
                            </p:childTnLst>
                          </p:cTn>
                        </p:par>
                        <p:par>
                          <p:cTn id="16" fill="hold">
                            <p:stCondLst>
                              <p:cond delay="500"/>
                            </p:stCondLst>
                            <p:childTnLst>
                              <p:par>
                                <p:cTn id="17" presetID="23" presetClass="entr" presetSubtype="16"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childTnLst>
                                </p:cTn>
                              </p:par>
                            </p:childTnLst>
                          </p:cTn>
                        </p:par>
                        <p:par>
                          <p:cTn id="21" fill="hold">
                            <p:stCondLst>
                              <p:cond delay="1000"/>
                            </p:stCondLst>
                            <p:childTnLst>
                              <p:par>
                                <p:cTn id="22" presetID="12" presetClass="entr" presetSubtype="4" fill="hold" grpId="0" nodeType="afterEffect">
                                  <p:stCondLst>
                                    <p:cond delay="0"/>
                                  </p:stCondLst>
                                  <p:iterate type="lt">
                                    <p:tmPct val="30000"/>
                                  </p:iterate>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p:tgtEl>
                                          <p:spTgt spid="5"/>
                                        </p:tgtEl>
                                        <p:attrNameLst>
                                          <p:attrName>ppt_y</p:attrName>
                                        </p:attrNameLst>
                                      </p:cBhvr>
                                      <p:tavLst>
                                        <p:tav tm="0">
                                          <p:val>
                                            <p:strVal val="#ppt_y+#ppt_h*1.125000"/>
                                          </p:val>
                                        </p:tav>
                                        <p:tav tm="100000">
                                          <p:val>
                                            <p:strVal val="#ppt_y"/>
                                          </p:val>
                                        </p:tav>
                                      </p:tavLst>
                                    </p:anim>
                                    <p:animEffect transition="in" filter="wipe(up)">
                                      <p:cBhvr>
                                        <p:cTn id="25" dur="500"/>
                                        <p:tgtEl>
                                          <p:spTgt spid="5"/>
                                        </p:tgtEl>
                                      </p:cBhvr>
                                    </p:animEffect>
                                  </p:childTnLst>
                                </p:cTn>
                              </p:par>
                              <p:par>
                                <p:cTn id="26" presetID="12" presetClass="entr" presetSubtype="4" fill="hold" grpId="0" nodeType="withEffect">
                                  <p:stCondLst>
                                    <p:cond delay="0"/>
                                  </p:stCondLst>
                                  <p:iterate type="lt">
                                    <p:tmPct val="30000"/>
                                  </p:iterate>
                                  <p:childTnLst>
                                    <p:set>
                                      <p:cBhvr>
                                        <p:cTn id="27" dur="1" fill="hold">
                                          <p:stCondLst>
                                            <p:cond delay="0"/>
                                          </p:stCondLst>
                                        </p:cTn>
                                        <p:tgtEl>
                                          <p:spTgt spid="6"/>
                                        </p:tgtEl>
                                        <p:attrNameLst>
                                          <p:attrName>style.visibility</p:attrName>
                                        </p:attrNameLst>
                                      </p:cBhvr>
                                      <p:to>
                                        <p:strVal val="visible"/>
                                      </p:to>
                                    </p:set>
                                    <p:anim calcmode="lin" valueType="num">
                                      <p:cBhvr additive="base">
                                        <p:cTn id="28" dur="500"/>
                                        <p:tgtEl>
                                          <p:spTgt spid="6"/>
                                        </p:tgtEl>
                                        <p:attrNameLst>
                                          <p:attrName>ppt_y</p:attrName>
                                        </p:attrNameLst>
                                      </p:cBhvr>
                                      <p:tavLst>
                                        <p:tav tm="0">
                                          <p:val>
                                            <p:strVal val="#ppt_y+#ppt_h*1.125000"/>
                                          </p:val>
                                        </p:tav>
                                        <p:tav tm="100000">
                                          <p:val>
                                            <p:strVal val="#ppt_y"/>
                                          </p:val>
                                        </p:tav>
                                      </p:tavLst>
                                    </p:anim>
                                    <p:animEffect transition="in" filter="wipe(up)">
                                      <p:cBhvr>
                                        <p:cTn id="29" dur="500"/>
                                        <p:tgtEl>
                                          <p:spTgt spid="6"/>
                                        </p:tgtEl>
                                      </p:cBhvr>
                                    </p:animEffect>
                                  </p:childTnLst>
                                </p:cTn>
                              </p:par>
                              <p:par>
                                <p:cTn id="30" presetID="12" presetClass="entr" presetSubtype="4" fill="hold" grpId="0" nodeType="withEffect">
                                  <p:stCondLst>
                                    <p:cond delay="0"/>
                                  </p:stCondLst>
                                  <p:iterate type="lt">
                                    <p:tmPct val="30000"/>
                                  </p:iterate>
                                  <p:childTnLst>
                                    <p:set>
                                      <p:cBhvr>
                                        <p:cTn id="31" dur="1" fill="hold">
                                          <p:stCondLst>
                                            <p:cond delay="0"/>
                                          </p:stCondLst>
                                        </p:cTn>
                                        <p:tgtEl>
                                          <p:spTgt spid="7"/>
                                        </p:tgtEl>
                                        <p:attrNameLst>
                                          <p:attrName>style.visibility</p:attrName>
                                        </p:attrNameLst>
                                      </p:cBhvr>
                                      <p:to>
                                        <p:strVal val="visible"/>
                                      </p:to>
                                    </p:set>
                                    <p:anim calcmode="lin" valueType="num">
                                      <p:cBhvr additive="base">
                                        <p:cTn id="32" dur="500"/>
                                        <p:tgtEl>
                                          <p:spTgt spid="7"/>
                                        </p:tgtEl>
                                        <p:attrNameLst>
                                          <p:attrName>ppt_y</p:attrName>
                                        </p:attrNameLst>
                                      </p:cBhvr>
                                      <p:tavLst>
                                        <p:tav tm="0">
                                          <p:val>
                                            <p:strVal val="#ppt_y+#ppt_h*1.125000"/>
                                          </p:val>
                                        </p:tav>
                                        <p:tav tm="100000">
                                          <p:val>
                                            <p:strVal val="#ppt_y"/>
                                          </p:val>
                                        </p:tav>
                                      </p:tavLst>
                                    </p:anim>
                                    <p:animEffect transition="in" filter="wipe(up)">
                                      <p:cBhvr>
                                        <p:cTn id="33" dur="500"/>
                                        <p:tgtEl>
                                          <p:spTgt spid="7"/>
                                        </p:tgtEl>
                                      </p:cBhvr>
                                    </p:animEffect>
                                  </p:childTnLst>
                                </p:cTn>
                              </p:par>
                              <p:par>
                                <p:cTn id="34" presetID="12" presetClass="entr" presetSubtype="4" fill="hold" grpId="0" nodeType="withEffect">
                                  <p:stCondLst>
                                    <p:cond delay="0"/>
                                  </p:stCondLst>
                                  <p:iterate type="lt">
                                    <p:tmPct val="30000"/>
                                  </p:iterate>
                                  <p:childTnLst>
                                    <p:set>
                                      <p:cBhvr>
                                        <p:cTn id="35" dur="1" fill="hold">
                                          <p:stCondLst>
                                            <p:cond delay="0"/>
                                          </p:stCondLst>
                                        </p:cTn>
                                        <p:tgtEl>
                                          <p:spTgt spid="8"/>
                                        </p:tgtEl>
                                        <p:attrNameLst>
                                          <p:attrName>style.visibility</p:attrName>
                                        </p:attrNameLst>
                                      </p:cBhvr>
                                      <p:to>
                                        <p:strVal val="visible"/>
                                      </p:to>
                                    </p:set>
                                    <p:anim calcmode="lin" valueType="num">
                                      <p:cBhvr additive="base">
                                        <p:cTn id="36" dur="500"/>
                                        <p:tgtEl>
                                          <p:spTgt spid="8"/>
                                        </p:tgtEl>
                                        <p:attrNameLst>
                                          <p:attrName>ppt_y</p:attrName>
                                        </p:attrNameLst>
                                      </p:cBhvr>
                                      <p:tavLst>
                                        <p:tav tm="0">
                                          <p:val>
                                            <p:strVal val="#ppt_y+#ppt_h*1.125000"/>
                                          </p:val>
                                        </p:tav>
                                        <p:tav tm="100000">
                                          <p:val>
                                            <p:strVal val="#ppt_y"/>
                                          </p:val>
                                        </p:tav>
                                      </p:tavLst>
                                    </p:anim>
                                    <p:animEffect transition="in" filter="wipe(up)">
                                      <p:cBhvr>
                                        <p:cTn id="37" dur="500"/>
                                        <p:tgtEl>
                                          <p:spTgt spid="8"/>
                                        </p:tgtEl>
                                      </p:cBhvr>
                                    </p:animEffect>
                                  </p:childTnLst>
                                </p:cTn>
                              </p:par>
                            </p:childTnLst>
                          </p:cTn>
                        </p:par>
                        <p:par>
                          <p:cTn id="38" fill="hold">
                            <p:stCondLst>
                              <p:cond delay="1650"/>
                            </p:stCondLst>
                            <p:childTnLst>
                              <p:par>
                                <p:cTn id="39" presetID="22" presetClass="entr" presetSubtype="8" fill="hold" grpId="0" nodeType="after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wipe(left)">
                                      <p:cBhvr>
                                        <p:cTn id="41" dur="500"/>
                                        <p:tgtEl>
                                          <p:spTgt spid="10"/>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wipe(left)">
                                      <p:cBhvr>
                                        <p:cTn id="44" dur="500"/>
                                        <p:tgtEl>
                                          <p:spTgt spid="9"/>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wipe(left)">
                                      <p:cBhvr>
                                        <p:cTn id="47" dur="500"/>
                                        <p:tgtEl>
                                          <p:spTgt spid="12"/>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1"/>
                                        </p:tgtEl>
                                        <p:attrNameLst>
                                          <p:attrName>style.visibility</p:attrName>
                                        </p:attrNameLst>
                                      </p:cBhvr>
                                      <p:to>
                                        <p:strVal val="visible"/>
                                      </p:to>
                                    </p:set>
                                    <p:animEffect transition="in" filter="wipe(left)">
                                      <p:cBhvr>
                                        <p:cTn id="50" dur="500"/>
                                        <p:tgtEl>
                                          <p:spTgt spid="11"/>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wipe(left)">
                                      <p:cBhvr>
                                        <p:cTn id="53" dur="500"/>
                                        <p:tgtEl>
                                          <p:spTgt spid="14"/>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13"/>
                                        </p:tgtEl>
                                        <p:attrNameLst>
                                          <p:attrName>style.visibility</p:attrName>
                                        </p:attrNameLst>
                                      </p:cBhvr>
                                      <p:to>
                                        <p:strVal val="visible"/>
                                      </p:to>
                                    </p:set>
                                    <p:animEffect transition="in" filter="wipe(left)">
                                      <p:cBhvr>
                                        <p:cTn id="56" dur="500"/>
                                        <p:tgtEl>
                                          <p:spTgt spid="13"/>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wipe(left)">
                                      <p:cBhvr>
                                        <p:cTn id="59" dur="500"/>
                                        <p:tgtEl>
                                          <p:spTgt spid="16"/>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wipe(left)">
                                      <p:cBhvr>
                                        <p:cTn id="6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Graphic spid="3" grpId="0">
        <p:bldAsOne/>
      </p:bldGraphic>
      <p:bldP spid="4" grpId="0" animBg="1"/>
      <p:bldP spid="5" grpId="0"/>
      <p:bldP spid="6" grpId="0"/>
      <p:bldP spid="7" grpId="0"/>
      <p:bldP spid="8" grpId="0"/>
      <p:bldP spid="9" grpId="0"/>
      <p:bldP spid="10" grpId="0"/>
      <p:bldP spid="11" grpId="0"/>
      <p:bldP spid="12" grpId="0"/>
      <p:bldP spid="13" grpId="0"/>
      <p:bldP spid="14" grpId="0"/>
      <p:bldP spid="15" grpId="0"/>
      <p:bldP spid="1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36" name="Freeform 23"/>
          <p:cNvSpPr>
            <a:spLocks/>
          </p:cNvSpPr>
          <p:nvPr/>
        </p:nvSpPr>
        <p:spPr bwMode="auto">
          <a:xfrm>
            <a:off x="6722850" y="3270550"/>
            <a:ext cx="1160399" cy="1165715"/>
          </a:xfrm>
          <a:custGeom>
            <a:avLst/>
            <a:gdLst>
              <a:gd name="T0" fmla="*/ 14 w 187"/>
              <a:gd name="T1" fmla="*/ 0 h 188"/>
              <a:gd name="T2" fmla="*/ 173 w 187"/>
              <a:gd name="T3" fmla="*/ 0 h 188"/>
              <a:gd name="T4" fmla="*/ 187 w 187"/>
              <a:gd name="T5" fmla="*/ 14 h 188"/>
              <a:gd name="T6" fmla="*/ 187 w 187"/>
              <a:gd name="T7" fmla="*/ 174 h 188"/>
              <a:gd name="T8" fmla="*/ 173 w 187"/>
              <a:gd name="T9" fmla="*/ 188 h 188"/>
              <a:gd name="T10" fmla="*/ 14 w 187"/>
              <a:gd name="T11" fmla="*/ 188 h 188"/>
              <a:gd name="T12" fmla="*/ 0 w 187"/>
              <a:gd name="T13" fmla="*/ 174 h 188"/>
              <a:gd name="T14" fmla="*/ 0 w 187"/>
              <a:gd name="T15" fmla="*/ 14 h 188"/>
              <a:gd name="T16" fmla="*/ 14 w 187"/>
              <a:gd name="T17" fmla="*/ 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7" h="188">
                <a:moveTo>
                  <a:pt x="14" y="0"/>
                </a:moveTo>
                <a:cubicBezTo>
                  <a:pt x="173" y="0"/>
                  <a:pt x="173" y="0"/>
                  <a:pt x="173" y="0"/>
                </a:cubicBezTo>
                <a:cubicBezTo>
                  <a:pt x="181" y="0"/>
                  <a:pt x="187" y="6"/>
                  <a:pt x="187" y="14"/>
                </a:cubicBezTo>
                <a:cubicBezTo>
                  <a:pt x="187" y="174"/>
                  <a:pt x="187" y="174"/>
                  <a:pt x="187" y="174"/>
                </a:cubicBezTo>
                <a:cubicBezTo>
                  <a:pt x="187" y="181"/>
                  <a:pt x="181" y="188"/>
                  <a:pt x="173" y="188"/>
                </a:cubicBezTo>
                <a:cubicBezTo>
                  <a:pt x="14" y="188"/>
                  <a:pt x="14" y="188"/>
                  <a:pt x="14" y="188"/>
                </a:cubicBezTo>
                <a:cubicBezTo>
                  <a:pt x="6" y="188"/>
                  <a:pt x="0" y="181"/>
                  <a:pt x="0" y="174"/>
                </a:cubicBezTo>
                <a:cubicBezTo>
                  <a:pt x="0" y="14"/>
                  <a:pt x="0" y="14"/>
                  <a:pt x="0" y="14"/>
                </a:cubicBezTo>
                <a:cubicBezTo>
                  <a:pt x="0" y="6"/>
                  <a:pt x="6" y="0"/>
                  <a:pt x="14" y="0"/>
                </a:cubicBezTo>
                <a:close/>
              </a:path>
            </a:pathLst>
          </a:custGeom>
          <a:solidFill>
            <a:srgbClr val="161D25"/>
          </a:solidFill>
          <a:ln>
            <a:noFill/>
          </a:ln>
        </p:spPr>
        <p:txBody>
          <a:bodyPr vert="horz" wrap="square" lIns="70564" tIns="35282" rIns="70564" bIns="35282" numCol="1" anchor="ctr" anchorCtr="0" compatLnSpc="1">
            <a:prstTxWarp prst="textNoShape">
              <a:avLst/>
            </a:prstTxWarp>
          </a:bodyPr>
          <a:lstStyle/>
          <a:p>
            <a:pPr algn="ctr"/>
            <a:r>
              <a:rPr lang="zh-CN" altLang="en-US" sz="2500">
                <a:solidFill>
                  <a:schemeClr val="bg1"/>
                </a:solidFill>
                <a:latin typeface="微软雅黑" pitchFamily="34" charset="-122"/>
                <a:ea typeface="微软雅黑" pitchFamily="34" charset="-122"/>
              </a:rPr>
              <a:t>添加</a:t>
            </a:r>
            <a:endParaRPr lang="en-US" altLang="zh-CN" sz="2500">
              <a:solidFill>
                <a:schemeClr val="bg1"/>
              </a:solidFill>
              <a:latin typeface="微软雅黑" pitchFamily="34" charset="-122"/>
              <a:ea typeface="微软雅黑" pitchFamily="34" charset="-122"/>
            </a:endParaRPr>
          </a:p>
          <a:p>
            <a:pPr algn="ctr"/>
            <a:r>
              <a:rPr lang="zh-CN" altLang="en-US" sz="2500">
                <a:solidFill>
                  <a:schemeClr val="bg1"/>
                </a:solidFill>
                <a:latin typeface="微软雅黑" pitchFamily="34" charset="-122"/>
                <a:ea typeface="微软雅黑" pitchFamily="34" charset="-122"/>
              </a:rPr>
              <a:t>标题</a:t>
            </a:r>
          </a:p>
        </p:txBody>
      </p:sp>
      <p:sp>
        <p:nvSpPr>
          <p:cNvPr id="37" name="Freeform 24"/>
          <p:cNvSpPr>
            <a:spLocks/>
          </p:cNvSpPr>
          <p:nvPr/>
        </p:nvSpPr>
        <p:spPr bwMode="auto">
          <a:xfrm>
            <a:off x="8807368" y="3110396"/>
            <a:ext cx="737719" cy="737762"/>
          </a:xfrm>
          <a:custGeom>
            <a:avLst/>
            <a:gdLst>
              <a:gd name="T0" fmla="*/ 9 w 119"/>
              <a:gd name="T1" fmla="*/ 0 h 119"/>
              <a:gd name="T2" fmla="*/ 110 w 119"/>
              <a:gd name="T3" fmla="*/ 0 h 119"/>
              <a:gd name="T4" fmla="*/ 119 w 119"/>
              <a:gd name="T5" fmla="*/ 9 h 119"/>
              <a:gd name="T6" fmla="*/ 119 w 119"/>
              <a:gd name="T7" fmla="*/ 110 h 119"/>
              <a:gd name="T8" fmla="*/ 110 w 119"/>
              <a:gd name="T9" fmla="*/ 119 h 119"/>
              <a:gd name="T10" fmla="*/ 9 w 119"/>
              <a:gd name="T11" fmla="*/ 119 h 119"/>
              <a:gd name="T12" fmla="*/ 0 w 119"/>
              <a:gd name="T13" fmla="*/ 110 h 119"/>
              <a:gd name="T14" fmla="*/ 0 w 119"/>
              <a:gd name="T15" fmla="*/ 9 h 119"/>
              <a:gd name="T16" fmla="*/ 9 w 119"/>
              <a:gd name="T17"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 h="119">
                <a:moveTo>
                  <a:pt x="9" y="0"/>
                </a:moveTo>
                <a:cubicBezTo>
                  <a:pt x="110" y="0"/>
                  <a:pt x="110" y="0"/>
                  <a:pt x="110" y="0"/>
                </a:cubicBezTo>
                <a:cubicBezTo>
                  <a:pt x="115" y="0"/>
                  <a:pt x="119" y="4"/>
                  <a:pt x="119" y="9"/>
                </a:cubicBezTo>
                <a:cubicBezTo>
                  <a:pt x="119" y="110"/>
                  <a:pt x="119" y="110"/>
                  <a:pt x="119" y="110"/>
                </a:cubicBezTo>
                <a:cubicBezTo>
                  <a:pt x="119" y="115"/>
                  <a:pt x="115" y="119"/>
                  <a:pt x="110" y="119"/>
                </a:cubicBezTo>
                <a:cubicBezTo>
                  <a:pt x="9" y="119"/>
                  <a:pt x="9" y="119"/>
                  <a:pt x="9" y="119"/>
                </a:cubicBezTo>
                <a:cubicBezTo>
                  <a:pt x="4" y="119"/>
                  <a:pt x="0" y="115"/>
                  <a:pt x="0" y="110"/>
                </a:cubicBezTo>
                <a:cubicBezTo>
                  <a:pt x="0" y="9"/>
                  <a:pt x="0" y="9"/>
                  <a:pt x="0" y="9"/>
                </a:cubicBezTo>
                <a:cubicBezTo>
                  <a:pt x="0" y="4"/>
                  <a:pt x="4" y="0"/>
                  <a:pt x="9" y="0"/>
                </a:cubicBezTo>
                <a:close/>
              </a:path>
            </a:pathLst>
          </a:cu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0564" tIns="35282" rIns="70564" bIns="35282" numCol="1" spcCol="0" rtlCol="0" fromWordArt="0" anchor="ctr" anchorCtr="0" forceAA="0" compatLnSpc="1">
            <a:prstTxWarp prst="textNoShape">
              <a:avLst/>
            </a:prstTxWarp>
            <a:noAutofit/>
          </a:bodyPr>
          <a:lstStyle/>
          <a:p>
            <a:pPr algn="ctr"/>
            <a:r>
              <a:rPr lang="en-US" altLang="zh-CN" sz="3400">
                <a:latin typeface="Bebas" pitchFamily="2" charset="0"/>
              </a:rPr>
              <a:t>02</a:t>
            </a:r>
            <a:endParaRPr lang="zh-CN" altLang="en-US" sz="3400">
              <a:latin typeface="Bebas" pitchFamily="2" charset="0"/>
            </a:endParaRPr>
          </a:p>
        </p:txBody>
      </p:sp>
      <p:sp>
        <p:nvSpPr>
          <p:cNvPr id="38" name="Freeform 25"/>
          <p:cNvSpPr>
            <a:spLocks/>
          </p:cNvSpPr>
          <p:nvPr/>
        </p:nvSpPr>
        <p:spPr bwMode="auto">
          <a:xfrm>
            <a:off x="5538822" y="1973561"/>
            <a:ext cx="855860" cy="858534"/>
          </a:xfrm>
          <a:custGeom>
            <a:avLst/>
            <a:gdLst>
              <a:gd name="T0" fmla="*/ 10 w 138"/>
              <a:gd name="T1" fmla="*/ 0 h 138"/>
              <a:gd name="T2" fmla="*/ 128 w 138"/>
              <a:gd name="T3" fmla="*/ 0 h 138"/>
              <a:gd name="T4" fmla="*/ 138 w 138"/>
              <a:gd name="T5" fmla="*/ 10 h 138"/>
              <a:gd name="T6" fmla="*/ 138 w 138"/>
              <a:gd name="T7" fmla="*/ 128 h 138"/>
              <a:gd name="T8" fmla="*/ 128 w 138"/>
              <a:gd name="T9" fmla="*/ 138 h 138"/>
              <a:gd name="T10" fmla="*/ 10 w 138"/>
              <a:gd name="T11" fmla="*/ 138 h 138"/>
              <a:gd name="T12" fmla="*/ 0 w 138"/>
              <a:gd name="T13" fmla="*/ 128 h 138"/>
              <a:gd name="T14" fmla="*/ 0 w 138"/>
              <a:gd name="T15" fmla="*/ 10 h 138"/>
              <a:gd name="T16" fmla="*/ 10 w 138"/>
              <a:gd name="T17"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8" h="138">
                <a:moveTo>
                  <a:pt x="10" y="0"/>
                </a:moveTo>
                <a:cubicBezTo>
                  <a:pt x="128" y="0"/>
                  <a:pt x="128" y="0"/>
                  <a:pt x="128" y="0"/>
                </a:cubicBezTo>
                <a:cubicBezTo>
                  <a:pt x="133" y="0"/>
                  <a:pt x="138" y="5"/>
                  <a:pt x="138" y="10"/>
                </a:cubicBezTo>
                <a:cubicBezTo>
                  <a:pt x="138" y="128"/>
                  <a:pt x="138" y="128"/>
                  <a:pt x="138" y="128"/>
                </a:cubicBezTo>
                <a:cubicBezTo>
                  <a:pt x="138" y="133"/>
                  <a:pt x="133" y="138"/>
                  <a:pt x="128" y="138"/>
                </a:cubicBezTo>
                <a:cubicBezTo>
                  <a:pt x="10" y="138"/>
                  <a:pt x="10" y="138"/>
                  <a:pt x="10" y="138"/>
                </a:cubicBezTo>
                <a:cubicBezTo>
                  <a:pt x="5" y="138"/>
                  <a:pt x="0" y="133"/>
                  <a:pt x="0" y="128"/>
                </a:cubicBezTo>
                <a:cubicBezTo>
                  <a:pt x="0" y="10"/>
                  <a:pt x="0" y="10"/>
                  <a:pt x="0" y="10"/>
                </a:cubicBezTo>
                <a:cubicBezTo>
                  <a:pt x="0" y="5"/>
                  <a:pt x="5" y="0"/>
                  <a:pt x="10" y="0"/>
                </a:cubicBezTo>
                <a:close/>
              </a:path>
            </a:pathLst>
          </a:cu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0564" tIns="35282" rIns="70564" bIns="35282" numCol="1" spcCol="0" rtlCol="0" fromWordArt="0" anchor="ctr" anchorCtr="0" forceAA="0" compatLnSpc="1">
            <a:prstTxWarp prst="textNoShape">
              <a:avLst/>
            </a:prstTxWarp>
            <a:noAutofit/>
          </a:bodyPr>
          <a:lstStyle/>
          <a:p>
            <a:pPr algn="ctr"/>
            <a:r>
              <a:rPr lang="en-US" altLang="zh-CN" sz="4200">
                <a:latin typeface="Bebas" pitchFamily="2" charset="0"/>
              </a:rPr>
              <a:t>01</a:t>
            </a:r>
            <a:endParaRPr lang="zh-CN" altLang="en-US" sz="4200">
              <a:latin typeface="Bebas" pitchFamily="2" charset="0"/>
            </a:endParaRPr>
          </a:p>
        </p:txBody>
      </p:sp>
      <p:sp>
        <p:nvSpPr>
          <p:cNvPr id="39" name="Freeform 26"/>
          <p:cNvSpPr>
            <a:spLocks/>
          </p:cNvSpPr>
          <p:nvPr/>
        </p:nvSpPr>
        <p:spPr bwMode="auto">
          <a:xfrm>
            <a:off x="6678219" y="5113641"/>
            <a:ext cx="427930" cy="427954"/>
          </a:xfrm>
          <a:custGeom>
            <a:avLst/>
            <a:gdLst>
              <a:gd name="T0" fmla="*/ 5 w 69"/>
              <a:gd name="T1" fmla="*/ 0 h 69"/>
              <a:gd name="T2" fmla="*/ 64 w 69"/>
              <a:gd name="T3" fmla="*/ 0 h 69"/>
              <a:gd name="T4" fmla="*/ 69 w 69"/>
              <a:gd name="T5" fmla="*/ 5 h 69"/>
              <a:gd name="T6" fmla="*/ 69 w 69"/>
              <a:gd name="T7" fmla="*/ 63 h 69"/>
              <a:gd name="T8" fmla="*/ 64 w 69"/>
              <a:gd name="T9" fmla="*/ 69 h 69"/>
              <a:gd name="T10" fmla="*/ 5 w 69"/>
              <a:gd name="T11" fmla="*/ 69 h 69"/>
              <a:gd name="T12" fmla="*/ 0 w 69"/>
              <a:gd name="T13" fmla="*/ 63 h 69"/>
              <a:gd name="T14" fmla="*/ 0 w 69"/>
              <a:gd name="T15" fmla="*/ 5 h 69"/>
              <a:gd name="T16" fmla="*/ 5 w 69"/>
              <a:gd name="T17"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 h="69">
                <a:moveTo>
                  <a:pt x="5" y="0"/>
                </a:moveTo>
                <a:cubicBezTo>
                  <a:pt x="64" y="0"/>
                  <a:pt x="64" y="0"/>
                  <a:pt x="64" y="0"/>
                </a:cubicBezTo>
                <a:cubicBezTo>
                  <a:pt x="66" y="0"/>
                  <a:pt x="69" y="2"/>
                  <a:pt x="69" y="5"/>
                </a:cubicBezTo>
                <a:cubicBezTo>
                  <a:pt x="69" y="63"/>
                  <a:pt x="69" y="63"/>
                  <a:pt x="69" y="63"/>
                </a:cubicBezTo>
                <a:cubicBezTo>
                  <a:pt x="69" y="66"/>
                  <a:pt x="66" y="69"/>
                  <a:pt x="64" y="69"/>
                </a:cubicBezTo>
                <a:cubicBezTo>
                  <a:pt x="5" y="69"/>
                  <a:pt x="5" y="69"/>
                  <a:pt x="5" y="69"/>
                </a:cubicBezTo>
                <a:cubicBezTo>
                  <a:pt x="2" y="69"/>
                  <a:pt x="0" y="66"/>
                  <a:pt x="0" y="63"/>
                </a:cubicBezTo>
                <a:cubicBezTo>
                  <a:pt x="0" y="5"/>
                  <a:pt x="0" y="5"/>
                  <a:pt x="0" y="5"/>
                </a:cubicBezTo>
                <a:cubicBezTo>
                  <a:pt x="0" y="2"/>
                  <a:pt x="2" y="0"/>
                  <a:pt x="5" y="0"/>
                </a:cubicBezTo>
                <a:close/>
              </a:path>
            </a:pathLst>
          </a:cu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0564" tIns="35282" rIns="70564" bIns="35282" numCol="1" spcCol="0" rtlCol="0" fromWordArt="0" anchor="ctr" anchorCtr="0" forceAA="0" compatLnSpc="1">
            <a:prstTxWarp prst="textNoShape">
              <a:avLst/>
            </a:prstTxWarp>
            <a:noAutofit/>
          </a:bodyPr>
          <a:lstStyle/>
          <a:p>
            <a:pPr algn="ctr"/>
            <a:r>
              <a:rPr lang="en-US" altLang="zh-CN" sz="1900">
                <a:latin typeface="Bebas" pitchFamily="2" charset="0"/>
              </a:rPr>
              <a:t>03</a:t>
            </a:r>
            <a:endParaRPr lang="zh-CN" altLang="en-US" sz="1900">
              <a:latin typeface="Bebas" pitchFamily="2" charset="0"/>
            </a:endParaRPr>
          </a:p>
        </p:txBody>
      </p:sp>
      <p:sp>
        <p:nvSpPr>
          <p:cNvPr id="40" name="Freeform 27"/>
          <p:cNvSpPr>
            <a:spLocks/>
          </p:cNvSpPr>
          <p:nvPr/>
        </p:nvSpPr>
        <p:spPr bwMode="auto">
          <a:xfrm>
            <a:off x="5215906" y="2391013"/>
            <a:ext cx="1506943" cy="1462395"/>
          </a:xfrm>
          <a:custGeom>
            <a:avLst/>
            <a:gdLst>
              <a:gd name="T0" fmla="*/ 243 w 243"/>
              <a:gd name="T1" fmla="*/ 236 h 236"/>
              <a:gd name="T2" fmla="*/ 19 w 243"/>
              <a:gd name="T3" fmla="*/ 236 h 236"/>
              <a:gd name="T4" fmla="*/ 0 w 243"/>
              <a:gd name="T5" fmla="*/ 216 h 236"/>
              <a:gd name="T6" fmla="*/ 0 w 243"/>
              <a:gd name="T7" fmla="*/ 19 h 236"/>
              <a:gd name="T8" fmla="*/ 19 w 243"/>
              <a:gd name="T9" fmla="*/ 0 h 236"/>
              <a:gd name="T10" fmla="*/ 53 w 243"/>
              <a:gd name="T11" fmla="*/ 0 h 236"/>
            </a:gdLst>
            <a:ahLst/>
            <a:cxnLst>
              <a:cxn ang="0">
                <a:pos x="T0" y="T1"/>
              </a:cxn>
              <a:cxn ang="0">
                <a:pos x="T2" y="T3"/>
              </a:cxn>
              <a:cxn ang="0">
                <a:pos x="T4" y="T5"/>
              </a:cxn>
              <a:cxn ang="0">
                <a:pos x="T6" y="T7"/>
              </a:cxn>
              <a:cxn ang="0">
                <a:pos x="T8" y="T9"/>
              </a:cxn>
              <a:cxn ang="0">
                <a:pos x="T10" y="T11"/>
              </a:cxn>
            </a:cxnLst>
            <a:rect l="0" t="0" r="r" b="b"/>
            <a:pathLst>
              <a:path w="243" h="236">
                <a:moveTo>
                  <a:pt x="243" y="236"/>
                </a:moveTo>
                <a:cubicBezTo>
                  <a:pt x="19" y="236"/>
                  <a:pt x="19" y="236"/>
                  <a:pt x="19" y="236"/>
                </a:cubicBezTo>
                <a:cubicBezTo>
                  <a:pt x="9" y="236"/>
                  <a:pt x="0" y="227"/>
                  <a:pt x="0" y="216"/>
                </a:cubicBezTo>
                <a:cubicBezTo>
                  <a:pt x="0" y="19"/>
                  <a:pt x="0" y="19"/>
                  <a:pt x="0" y="19"/>
                </a:cubicBezTo>
                <a:cubicBezTo>
                  <a:pt x="0" y="8"/>
                  <a:pt x="9" y="0"/>
                  <a:pt x="19" y="0"/>
                </a:cubicBezTo>
                <a:cubicBezTo>
                  <a:pt x="53" y="0"/>
                  <a:pt x="53" y="0"/>
                  <a:pt x="53" y="0"/>
                </a:cubicBezTo>
              </a:path>
            </a:pathLst>
          </a:custGeom>
          <a:noFill/>
          <a:ln w="28575" cap="flat">
            <a:solidFill>
              <a:schemeClr val="bg1">
                <a:lumMod val="50000"/>
              </a:schemeClr>
            </a:solidFill>
            <a:prstDash val="dash"/>
            <a:miter lim="800000"/>
            <a:headEnd type="none" w="med" len="med"/>
            <a:tailEnd type="triangle" w="med" len="med"/>
          </a:ln>
          <a:extLst>
            <a:ext uri="{909E8E84-426E-40DD-AFC4-6F175D3DCCD1}">
              <a14:hiddenFill xmlns:a14="http://schemas.microsoft.com/office/drawing/2010/main">
                <a:solidFill>
                  <a:srgbClr val="FFFFFF"/>
                </a:solid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41" name="Freeform 28"/>
          <p:cNvSpPr>
            <a:spLocks/>
          </p:cNvSpPr>
          <p:nvPr/>
        </p:nvSpPr>
        <p:spPr bwMode="auto">
          <a:xfrm>
            <a:off x="7883249" y="3848157"/>
            <a:ext cx="1289040" cy="372819"/>
          </a:xfrm>
          <a:custGeom>
            <a:avLst/>
            <a:gdLst>
              <a:gd name="T0" fmla="*/ 0 w 208"/>
              <a:gd name="T1" fmla="*/ 1 h 60"/>
              <a:gd name="T2" fmla="*/ 89 w 208"/>
              <a:gd name="T3" fmla="*/ 1 h 60"/>
              <a:gd name="T4" fmla="*/ 109 w 208"/>
              <a:gd name="T5" fmla="*/ 21 h 60"/>
              <a:gd name="T6" fmla="*/ 109 w 208"/>
              <a:gd name="T7" fmla="*/ 41 h 60"/>
              <a:gd name="T8" fmla="*/ 129 w 208"/>
              <a:gd name="T9" fmla="*/ 60 h 60"/>
              <a:gd name="T10" fmla="*/ 188 w 208"/>
              <a:gd name="T11" fmla="*/ 60 h 60"/>
              <a:gd name="T12" fmla="*/ 208 w 208"/>
              <a:gd name="T13" fmla="*/ 40 h 60"/>
              <a:gd name="T14" fmla="*/ 208 w 208"/>
              <a:gd name="T15" fmla="*/ 0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8" h="60">
                <a:moveTo>
                  <a:pt x="0" y="1"/>
                </a:moveTo>
                <a:cubicBezTo>
                  <a:pt x="89" y="1"/>
                  <a:pt x="89" y="1"/>
                  <a:pt x="89" y="1"/>
                </a:cubicBezTo>
                <a:cubicBezTo>
                  <a:pt x="100" y="1"/>
                  <a:pt x="109" y="10"/>
                  <a:pt x="109" y="21"/>
                </a:cubicBezTo>
                <a:cubicBezTo>
                  <a:pt x="109" y="41"/>
                  <a:pt x="109" y="41"/>
                  <a:pt x="109" y="41"/>
                </a:cubicBezTo>
                <a:cubicBezTo>
                  <a:pt x="109" y="51"/>
                  <a:pt x="118" y="60"/>
                  <a:pt x="129" y="60"/>
                </a:cubicBezTo>
                <a:cubicBezTo>
                  <a:pt x="188" y="60"/>
                  <a:pt x="188" y="60"/>
                  <a:pt x="188" y="60"/>
                </a:cubicBezTo>
                <a:cubicBezTo>
                  <a:pt x="199" y="60"/>
                  <a:pt x="208" y="51"/>
                  <a:pt x="208" y="40"/>
                </a:cubicBezTo>
                <a:cubicBezTo>
                  <a:pt x="208" y="0"/>
                  <a:pt x="208" y="0"/>
                  <a:pt x="208" y="0"/>
                </a:cubicBezTo>
              </a:path>
            </a:pathLst>
          </a:custGeom>
          <a:noFill/>
          <a:ln w="28575" cap="flat">
            <a:solidFill>
              <a:schemeClr val="bg1">
                <a:lumMod val="50000"/>
              </a:schemeClr>
            </a:solidFill>
            <a:prstDash val="dash"/>
            <a:miter lim="800000"/>
            <a:headEnd type="none" w="med" len="med"/>
            <a:tailEnd type="triangle" w="med" len="med"/>
          </a:ln>
          <a:extLst>
            <a:ext uri="{909E8E84-426E-40DD-AFC4-6F175D3DCCD1}">
              <a14:hiddenFill xmlns:a14="http://schemas.microsoft.com/office/drawing/2010/main">
                <a:solidFill>
                  <a:srgbClr val="FFFFFF"/>
                </a:solid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42" name="Freeform 29"/>
          <p:cNvSpPr>
            <a:spLocks/>
          </p:cNvSpPr>
          <p:nvPr/>
        </p:nvSpPr>
        <p:spPr bwMode="auto">
          <a:xfrm>
            <a:off x="6890871" y="4436266"/>
            <a:ext cx="414803" cy="1296990"/>
          </a:xfrm>
          <a:custGeom>
            <a:avLst/>
            <a:gdLst>
              <a:gd name="T0" fmla="*/ 0 w 67"/>
              <a:gd name="T1" fmla="*/ 176 h 209"/>
              <a:gd name="T2" fmla="*/ 33 w 67"/>
              <a:gd name="T3" fmla="*/ 209 h 209"/>
              <a:gd name="T4" fmla="*/ 33 w 67"/>
              <a:gd name="T5" fmla="*/ 209 h 209"/>
              <a:gd name="T6" fmla="*/ 67 w 67"/>
              <a:gd name="T7" fmla="*/ 176 h 209"/>
              <a:gd name="T8" fmla="*/ 67 w 67"/>
              <a:gd name="T9" fmla="*/ 0 h 209"/>
            </a:gdLst>
            <a:ahLst/>
            <a:cxnLst>
              <a:cxn ang="0">
                <a:pos x="T0" y="T1"/>
              </a:cxn>
              <a:cxn ang="0">
                <a:pos x="T2" y="T3"/>
              </a:cxn>
              <a:cxn ang="0">
                <a:pos x="T4" y="T5"/>
              </a:cxn>
              <a:cxn ang="0">
                <a:pos x="T6" y="T7"/>
              </a:cxn>
              <a:cxn ang="0">
                <a:pos x="T8" y="T9"/>
              </a:cxn>
            </a:cxnLst>
            <a:rect l="0" t="0" r="r" b="b"/>
            <a:pathLst>
              <a:path w="67" h="209">
                <a:moveTo>
                  <a:pt x="0" y="176"/>
                </a:moveTo>
                <a:cubicBezTo>
                  <a:pt x="0" y="194"/>
                  <a:pt x="15" y="209"/>
                  <a:pt x="33" y="209"/>
                </a:cubicBezTo>
                <a:cubicBezTo>
                  <a:pt x="33" y="209"/>
                  <a:pt x="33" y="209"/>
                  <a:pt x="33" y="209"/>
                </a:cubicBezTo>
                <a:cubicBezTo>
                  <a:pt x="52" y="209"/>
                  <a:pt x="67" y="194"/>
                  <a:pt x="67" y="176"/>
                </a:cubicBezTo>
                <a:cubicBezTo>
                  <a:pt x="67" y="0"/>
                  <a:pt x="67" y="0"/>
                  <a:pt x="67" y="0"/>
                </a:cubicBezTo>
              </a:path>
            </a:pathLst>
          </a:custGeom>
          <a:noFill/>
          <a:ln w="28575" cap="flat">
            <a:solidFill>
              <a:schemeClr val="bg1">
                <a:lumMod val="50000"/>
              </a:schemeClr>
            </a:solidFill>
            <a:prstDash val="dash"/>
            <a:miter lim="800000"/>
            <a:headEnd type="triangle" w="med" len="med"/>
            <a:tailEnd type="none" w="med" len="med"/>
          </a:ln>
          <a:extLst>
            <a:ext uri="{909E8E84-426E-40DD-AFC4-6F175D3DCCD1}">
              <a14:hiddenFill xmlns:a14="http://schemas.microsoft.com/office/drawing/2010/main">
                <a:solidFill>
                  <a:srgbClr val="FFFFFF"/>
                </a:solid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43" name="TextBox 42"/>
          <p:cNvSpPr txBox="1"/>
          <p:nvPr/>
        </p:nvSpPr>
        <p:spPr>
          <a:xfrm>
            <a:off x="6471840" y="2269203"/>
            <a:ext cx="3073247" cy="671417"/>
          </a:xfrm>
          <a:prstGeom prst="rect">
            <a:avLst/>
          </a:prstGeom>
          <a:noFill/>
        </p:spPr>
        <p:txBody>
          <a:bodyPr wrap="square" lIns="70564" tIns="35282" rIns="70564" bIns="35282"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000">
                <a:solidFill>
                  <a:schemeClr val="tx1">
                    <a:lumMod val="75000"/>
                    <a:lumOff val="25000"/>
                  </a:schemeClr>
                </a:solidFill>
                <a:latin typeface="微软雅黑" pitchFamily="34" charset="-122"/>
                <a:ea typeface="微软雅黑" pitchFamily="34" charset="-122"/>
              </a:rPr>
              <a:t>这里，或者通过通过复制您的文本。</a:t>
            </a:r>
          </a:p>
        </p:txBody>
      </p:sp>
      <p:sp>
        <p:nvSpPr>
          <p:cNvPr id="44" name="TextBox 43"/>
          <p:cNvSpPr txBox="1"/>
          <p:nvPr/>
        </p:nvSpPr>
        <p:spPr>
          <a:xfrm>
            <a:off x="6402843" y="1906092"/>
            <a:ext cx="1615294" cy="415498"/>
          </a:xfrm>
          <a:prstGeom prst="rect">
            <a:avLst/>
          </a:prstGeom>
          <a:noFill/>
        </p:spPr>
        <p:txBody>
          <a:bodyPr wrap="square" lIns="70564" tIns="0" rIns="70564" bIns="0" rtlCol="0" anchor="t">
            <a:spAutoFit/>
          </a:bodyPr>
          <a:lstStyle/>
          <a:p>
            <a:pPr algn="ctr">
              <a:lnSpc>
                <a:spcPct val="150000"/>
              </a:lnSpc>
            </a:pP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45" name="TextBox 44"/>
          <p:cNvSpPr txBox="1"/>
          <p:nvPr/>
        </p:nvSpPr>
        <p:spPr>
          <a:xfrm>
            <a:off x="9661477" y="3466690"/>
            <a:ext cx="2056078" cy="871472"/>
          </a:xfrm>
          <a:prstGeom prst="rect">
            <a:avLst/>
          </a:prstGeom>
          <a:noFill/>
        </p:spPr>
        <p:txBody>
          <a:bodyPr wrap="square" lIns="70564" tIns="35282" rIns="70564" bIns="35282"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000">
                <a:solidFill>
                  <a:schemeClr val="tx1">
                    <a:lumMod val="75000"/>
                    <a:lumOff val="25000"/>
                  </a:schemeClr>
                </a:solidFill>
                <a:latin typeface="微软雅黑" pitchFamily="34" charset="-122"/>
                <a:ea typeface="微软雅黑" pitchFamily="34" charset="-122"/>
              </a:rPr>
              <a:t>这里，或者通过通过复制您的文本。</a:t>
            </a:r>
          </a:p>
        </p:txBody>
      </p:sp>
      <p:sp>
        <p:nvSpPr>
          <p:cNvPr id="46" name="TextBox 45"/>
          <p:cNvSpPr txBox="1"/>
          <p:nvPr/>
        </p:nvSpPr>
        <p:spPr>
          <a:xfrm>
            <a:off x="9592480" y="3103579"/>
            <a:ext cx="1615294" cy="415498"/>
          </a:xfrm>
          <a:prstGeom prst="rect">
            <a:avLst/>
          </a:prstGeom>
          <a:noFill/>
        </p:spPr>
        <p:txBody>
          <a:bodyPr wrap="square" lIns="70564" tIns="0" rIns="70564" bIns="0" rtlCol="0" anchor="t">
            <a:spAutoFit/>
          </a:bodyPr>
          <a:lstStyle/>
          <a:p>
            <a:pPr algn="ctr">
              <a:lnSpc>
                <a:spcPct val="150000"/>
              </a:lnSpc>
            </a:pP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47" name="TextBox 46"/>
          <p:cNvSpPr txBox="1"/>
          <p:nvPr/>
        </p:nvSpPr>
        <p:spPr>
          <a:xfrm>
            <a:off x="3493244" y="4992272"/>
            <a:ext cx="3073247" cy="671417"/>
          </a:xfrm>
          <a:prstGeom prst="rect">
            <a:avLst/>
          </a:prstGeom>
          <a:noFill/>
        </p:spPr>
        <p:txBody>
          <a:bodyPr wrap="square" lIns="70564" tIns="35282" rIns="70564" bIns="35282" rtlCol="0">
            <a:spAutoFit/>
          </a:bodyPr>
          <a:lstStyle/>
          <a:p>
            <a:pPr algn="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000">
                <a:solidFill>
                  <a:schemeClr val="tx1">
                    <a:lumMod val="75000"/>
                    <a:lumOff val="25000"/>
                  </a:schemeClr>
                </a:solidFill>
                <a:latin typeface="微软雅黑" pitchFamily="34" charset="-122"/>
                <a:ea typeface="微软雅黑" pitchFamily="34" charset="-122"/>
              </a:rPr>
              <a:t>这里，或者通过通过复制您的文本。</a:t>
            </a:r>
          </a:p>
        </p:txBody>
      </p:sp>
      <p:sp>
        <p:nvSpPr>
          <p:cNvPr id="48" name="TextBox 47"/>
          <p:cNvSpPr txBox="1"/>
          <p:nvPr/>
        </p:nvSpPr>
        <p:spPr>
          <a:xfrm>
            <a:off x="5052727" y="4659665"/>
            <a:ext cx="1543812" cy="415498"/>
          </a:xfrm>
          <a:prstGeom prst="rect">
            <a:avLst/>
          </a:prstGeom>
          <a:noFill/>
        </p:spPr>
        <p:txBody>
          <a:bodyPr wrap="square" lIns="70564" tIns="0" rIns="70564" bIns="0" rtlCol="0" anchor="t">
            <a:spAutoFit/>
          </a:bodyPr>
          <a:lstStyle/>
          <a:p>
            <a:pPr algn="ctr">
              <a:lnSpc>
                <a:spcPct val="150000"/>
              </a:lnSpc>
            </a:pP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Tree>
    <p:extLst>
      <p:ext uri="{BB962C8B-B14F-4D97-AF65-F5344CB8AC3E}">
        <p14:creationId xmlns:p14="http://schemas.microsoft.com/office/powerpoint/2010/main" val="270962619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p:cTn id="11" dur="500" fill="hold"/>
                                        <p:tgtEl>
                                          <p:spTgt spid="36"/>
                                        </p:tgtEl>
                                        <p:attrNameLst>
                                          <p:attrName>ppt_w</p:attrName>
                                        </p:attrNameLst>
                                      </p:cBhvr>
                                      <p:tavLst>
                                        <p:tav tm="0">
                                          <p:val>
                                            <p:fltVal val="0"/>
                                          </p:val>
                                        </p:tav>
                                        <p:tav tm="100000">
                                          <p:val>
                                            <p:strVal val="#ppt_w"/>
                                          </p:val>
                                        </p:tav>
                                      </p:tavLst>
                                    </p:anim>
                                    <p:anim calcmode="lin" valueType="num">
                                      <p:cBhvr>
                                        <p:cTn id="12" dur="500" fill="hold"/>
                                        <p:tgtEl>
                                          <p:spTgt spid="36"/>
                                        </p:tgtEl>
                                        <p:attrNameLst>
                                          <p:attrName>ppt_h</p:attrName>
                                        </p:attrNameLst>
                                      </p:cBhvr>
                                      <p:tavLst>
                                        <p:tav tm="0">
                                          <p:val>
                                            <p:fltVal val="0"/>
                                          </p:val>
                                        </p:tav>
                                        <p:tav tm="100000">
                                          <p:val>
                                            <p:strVal val="#ppt_h"/>
                                          </p:val>
                                        </p:tav>
                                      </p:tavLst>
                                    </p:anim>
                                    <p:animEffect transition="in" filter="fade">
                                      <p:cBhvr>
                                        <p:cTn id="13" dur="500"/>
                                        <p:tgtEl>
                                          <p:spTgt spid="36"/>
                                        </p:tgtEl>
                                      </p:cBhvr>
                                    </p:animEffect>
                                  </p:childTnLst>
                                </p:cTn>
                              </p:par>
                            </p:childTnLst>
                          </p:cTn>
                        </p:par>
                        <p:par>
                          <p:cTn id="14" fill="hold">
                            <p:stCondLst>
                              <p:cond delay="1000"/>
                            </p:stCondLst>
                            <p:childTnLst>
                              <p:par>
                                <p:cTn id="15" presetID="22" presetClass="entr" presetSubtype="4" fill="hold" grpId="0" nodeType="after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wipe(down)">
                                      <p:cBhvr>
                                        <p:cTn id="17" dur="500"/>
                                        <p:tgtEl>
                                          <p:spTgt spid="40"/>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41"/>
                                        </p:tgtEl>
                                        <p:attrNameLst>
                                          <p:attrName>style.visibility</p:attrName>
                                        </p:attrNameLst>
                                      </p:cBhvr>
                                      <p:to>
                                        <p:strVal val="visible"/>
                                      </p:to>
                                    </p:set>
                                    <p:animEffect transition="in" filter="wipe(left)">
                                      <p:cBhvr>
                                        <p:cTn id="20" dur="500"/>
                                        <p:tgtEl>
                                          <p:spTgt spid="41"/>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wipe(right)">
                                      <p:cBhvr>
                                        <p:cTn id="23" dur="500"/>
                                        <p:tgtEl>
                                          <p:spTgt spid="42"/>
                                        </p:tgtEl>
                                      </p:cBhvr>
                                    </p:animEffect>
                                  </p:childTnLst>
                                </p:cTn>
                              </p:par>
                            </p:childTnLst>
                          </p:cTn>
                        </p:par>
                        <p:par>
                          <p:cTn id="24" fill="hold">
                            <p:stCondLst>
                              <p:cond delay="1500"/>
                            </p:stCondLst>
                            <p:childTnLst>
                              <p:par>
                                <p:cTn id="25" presetID="49" presetClass="entr" presetSubtype="0" decel="100000" fill="hold" grpId="0" nodeType="afterEffect">
                                  <p:stCondLst>
                                    <p:cond delay="0"/>
                                  </p:stCondLst>
                                  <p:childTnLst>
                                    <p:set>
                                      <p:cBhvr>
                                        <p:cTn id="26" dur="1" fill="hold">
                                          <p:stCondLst>
                                            <p:cond delay="0"/>
                                          </p:stCondLst>
                                        </p:cTn>
                                        <p:tgtEl>
                                          <p:spTgt spid="38"/>
                                        </p:tgtEl>
                                        <p:attrNameLst>
                                          <p:attrName>style.visibility</p:attrName>
                                        </p:attrNameLst>
                                      </p:cBhvr>
                                      <p:to>
                                        <p:strVal val="visible"/>
                                      </p:to>
                                    </p:set>
                                    <p:anim calcmode="lin" valueType="num">
                                      <p:cBhvr>
                                        <p:cTn id="27" dur="500" fill="hold"/>
                                        <p:tgtEl>
                                          <p:spTgt spid="38"/>
                                        </p:tgtEl>
                                        <p:attrNameLst>
                                          <p:attrName>ppt_w</p:attrName>
                                        </p:attrNameLst>
                                      </p:cBhvr>
                                      <p:tavLst>
                                        <p:tav tm="0">
                                          <p:val>
                                            <p:fltVal val="0"/>
                                          </p:val>
                                        </p:tav>
                                        <p:tav tm="100000">
                                          <p:val>
                                            <p:strVal val="#ppt_w"/>
                                          </p:val>
                                        </p:tav>
                                      </p:tavLst>
                                    </p:anim>
                                    <p:anim calcmode="lin" valueType="num">
                                      <p:cBhvr>
                                        <p:cTn id="28" dur="500" fill="hold"/>
                                        <p:tgtEl>
                                          <p:spTgt spid="38"/>
                                        </p:tgtEl>
                                        <p:attrNameLst>
                                          <p:attrName>ppt_h</p:attrName>
                                        </p:attrNameLst>
                                      </p:cBhvr>
                                      <p:tavLst>
                                        <p:tav tm="0">
                                          <p:val>
                                            <p:fltVal val="0"/>
                                          </p:val>
                                        </p:tav>
                                        <p:tav tm="100000">
                                          <p:val>
                                            <p:strVal val="#ppt_h"/>
                                          </p:val>
                                        </p:tav>
                                      </p:tavLst>
                                    </p:anim>
                                    <p:anim calcmode="lin" valueType="num">
                                      <p:cBhvr>
                                        <p:cTn id="29" dur="500" fill="hold"/>
                                        <p:tgtEl>
                                          <p:spTgt spid="38"/>
                                        </p:tgtEl>
                                        <p:attrNameLst>
                                          <p:attrName>style.rotation</p:attrName>
                                        </p:attrNameLst>
                                      </p:cBhvr>
                                      <p:tavLst>
                                        <p:tav tm="0">
                                          <p:val>
                                            <p:fltVal val="360"/>
                                          </p:val>
                                        </p:tav>
                                        <p:tav tm="100000">
                                          <p:val>
                                            <p:fltVal val="0"/>
                                          </p:val>
                                        </p:tav>
                                      </p:tavLst>
                                    </p:anim>
                                    <p:animEffect transition="in" filter="fade">
                                      <p:cBhvr>
                                        <p:cTn id="30" dur="500"/>
                                        <p:tgtEl>
                                          <p:spTgt spid="38"/>
                                        </p:tgtEl>
                                      </p:cBhvr>
                                    </p:animEffect>
                                  </p:childTnLst>
                                </p:cTn>
                              </p:par>
                              <p:par>
                                <p:cTn id="31" presetID="49" presetClass="entr" presetSubtype="0" decel="100000" fill="hold" grpId="0" nodeType="withEffect">
                                  <p:stCondLst>
                                    <p:cond delay="0"/>
                                  </p:stCondLst>
                                  <p:childTnLst>
                                    <p:set>
                                      <p:cBhvr>
                                        <p:cTn id="32" dur="1" fill="hold">
                                          <p:stCondLst>
                                            <p:cond delay="0"/>
                                          </p:stCondLst>
                                        </p:cTn>
                                        <p:tgtEl>
                                          <p:spTgt spid="37"/>
                                        </p:tgtEl>
                                        <p:attrNameLst>
                                          <p:attrName>style.visibility</p:attrName>
                                        </p:attrNameLst>
                                      </p:cBhvr>
                                      <p:to>
                                        <p:strVal val="visible"/>
                                      </p:to>
                                    </p:set>
                                    <p:anim calcmode="lin" valueType="num">
                                      <p:cBhvr>
                                        <p:cTn id="33" dur="500" fill="hold"/>
                                        <p:tgtEl>
                                          <p:spTgt spid="37"/>
                                        </p:tgtEl>
                                        <p:attrNameLst>
                                          <p:attrName>ppt_w</p:attrName>
                                        </p:attrNameLst>
                                      </p:cBhvr>
                                      <p:tavLst>
                                        <p:tav tm="0">
                                          <p:val>
                                            <p:fltVal val="0"/>
                                          </p:val>
                                        </p:tav>
                                        <p:tav tm="100000">
                                          <p:val>
                                            <p:strVal val="#ppt_w"/>
                                          </p:val>
                                        </p:tav>
                                      </p:tavLst>
                                    </p:anim>
                                    <p:anim calcmode="lin" valueType="num">
                                      <p:cBhvr>
                                        <p:cTn id="34" dur="500" fill="hold"/>
                                        <p:tgtEl>
                                          <p:spTgt spid="37"/>
                                        </p:tgtEl>
                                        <p:attrNameLst>
                                          <p:attrName>ppt_h</p:attrName>
                                        </p:attrNameLst>
                                      </p:cBhvr>
                                      <p:tavLst>
                                        <p:tav tm="0">
                                          <p:val>
                                            <p:fltVal val="0"/>
                                          </p:val>
                                        </p:tav>
                                        <p:tav tm="100000">
                                          <p:val>
                                            <p:strVal val="#ppt_h"/>
                                          </p:val>
                                        </p:tav>
                                      </p:tavLst>
                                    </p:anim>
                                    <p:anim calcmode="lin" valueType="num">
                                      <p:cBhvr>
                                        <p:cTn id="35" dur="500" fill="hold"/>
                                        <p:tgtEl>
                                          <p:spTgt spid="37"/>
                                        </p:tgtEl>
                                        <p:attrNameLst>
                                          <p:attrName>style.rotation</p:attrName>
                                        </p:attrNameLst>
                                      </p:cBhvr>
                                      <p:tavLst>
                                        <p:tav tm="0">
                                          <p:val>
                                            <p:fltVal val="360"/>
                                          </p:val>
                                        </p:tav>
                                        <p:tav tm="100000">
                                          <p:val>
                                            <p:fltVal val="0"/>
                                          </p:val>
                                        </p:tav>
                                      </p:tavLst>
                                    </p:anim>
                                    <p:animEffect transition="in" filter="fade">
                                      <p:cBhvr>
                                        <p:cTn id="36" dur="500"/>
                                        <p:tgtEl>
                                          <p:spTgt spid="37"/>
                                        </p:tgtEl>
                                      </p:cBhvr>
                                    </p:animEffect>
                                  </p:childTnLst>
                                </p:cTn>
                              </p:par>
                              <p:par>
                                <p:cTn id="37" presetID="49" presetClass="entr" presetSubtype="0" decel="100000" fill="hold" grpId="0" nodeType="withEffect">
                                  <p:stCondLst>
                                    <p:cond delay="0"/>
                                  </p:stCondLst>
                                  <p:childTnLst>
                                    <p:set>
                                      <p:cBhvr>
                                        <p:cTn id="38" dur="1" fill="hold">
                                          <p:stCondLst>
                                            <p:cond delay="0"/>
                                          </p:stCondLst>
                                        </p:cTn>
                                        <p:tgtEl>
                                          <p:spTgt spid="39"/>
                                        </p:tgtEl>
                                        <p:attrNameLst>
                                          <p:attrName>style.visibility</p:attrName>
                                        </p:attrNameLst>
                                      </p:cBhvr>
                                      <p:to>
                                        <p:strVal val="visible"/>
                                      </p:to>
                                    </p:set>
                                    <p:anim calcmode="lin" valueType="num">
                                      <p:cBhvr>
                                        <p:cTn id="39" dur="500" fill="hold"/>
                                        <p:tgtEl>
                                          <p:spTgt spid="39"/>
                                        </p:tgtEl>
                                        <p:attrNameLst>
                                          <p:attrName>ppt_w</p:attrName>
                                        </p:attrNameLst>
                                      </p:cBhvr>
                                      <p:tavLst>
                                        <p:tav tm="0">
                                          <p:val>
                                            <p:fltVal val="0"/>
                                          </p:val>
                                        </p:tav>
                                        <p:tav tm="100000">
                                          <p:val>
                                            <p:strVal val="#ppt_w"/>
                                          </p:val>
                                        </p:tav>
                                      </p:tavLst>
                                    </p:anim>
                                    <p:anim calcmode="lin" valueType="num">
                                      <p:cBhvr>
                                        <p:cTn id="40" dur="500" fill="hold"/>
                                        <p:tgtEl>
                                          <p:spTgt spid="39"/>
                                        </p:tgtEl>
                                        <p:attrNameLst>
                                          <p:attrName>ppt_h</p:attrName>
                                        </p:attrNameLst>
                                      </p:cBhvr>
                                      <p:tavLst>
                                        <p:tav tm="0">
                                          <p:val>
                                            <p:fltVal val="0"/>
                                          </p:val>
                                        </p:tav>
                                        <p:tav tm="100000">
                                          <p:val>
                                            <p:strVal val="#ppt_h"/>
                                          </p:val>
                                        </p:tav>
                                      </p:tavLst>
                                    </p:anim>
                                    <p:anim calcmode="lin" valueType="num">
                                      <p:cBhvr>
                                        <p:cTn id="41" dur="500" fill="hold"/>
                                        <p:tgtEl>
                                          <p:spTgt spid="39"/>
                                        </p:tgtEl>
                                        <p:attrNameLst>
                                          <p:attrName>style.rotation</p:attrName>
                                        </p:attrNameLst>
                                      </p:cBhvr>
                                      <p:tavLst>
                                        <p:tav tm="0">
                                          <p:val>
                                            <p:fltVal val="360"/>
                                          </p:val>
                                        </p:tav>
                                        <p:tav tm="100000">
                                          <p:val>
                                            <p:fltVal val="0"/>
                                          </p:val>
                                        </p:tav>
                                      </p:tavLst>
                                    </p:anim>
                                    <p:animEffect transition="in" filter="fade">
                                      <p:cBhvr>
                                        <p:cTn id="42" dur="500"/>
                                        <p:tgtEl>
                                          <p:spTgt spid="39"/>
                                        </p:tgtEl>
                                      </p:cBhvr>
                                    </p:animEffect>
                                  </p:childTnLst>
                                </p:cTn>
                              </p:par>
                            </p:childTnLst>
                          </p:cTn>
                        </p:par>
                        <p:par>
                          <p:cTn id="43" fill="hold">
                            <p:stCondLst>
                              <p:cond delay="2000"/>
                            </p:stCondLst>
                            <p:childTnLst>
                              <p:par>
                                <p:cTn id="44" presetID="22" presetClass="entr" presetSubtype="8" fill="hold" grpId="0" nodeType="afterEffect">
                                  <p:stCondLst>
                                    <p:cond delay="0"/>
                                  </p:stCondLst>
                                  <p:childTnLst>
                                    <p:set>
                                      <p:cBhvr>
                                        <p:cTn id="45" dur="1" fill="hold">
                                          <p:stCondLst>
                                            <p:cond delay="0"/>
                                          </p:stCondLst>
                                        </p:cTn>
                                        <p:tgtEl>
                                          <p:spTgt spid="44"/>
                                        </p:tgtEl>
                                        <p:attrNameLst>
                                          <p:attrName>style.visibility</p:attrName>
                                        </p:attrNameLst>
                                      </p:cBhvr>
                                      <p:to>
                                        <p:strVal val="visible"/>
                                      </p:to>
                                    </p:set>
                                    <p:animEffect transition="in" filter="wipe(left)">
                                      <p:cBhvr>
                                        <p:cTn id="46" dur="500"/>
                                        <p:tgtEl>
                                          <p:spTgt spid="44"/>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43"/>
                                        </p:tgtEl>
                                        <p:attrNameLst>
                                          <p:attrName>style.visibility</p:attrName>
                                        </p:attrNameLst>
                                      </p:cBhvr>
                                      <p:to>
                                        <p:strVal val="visible"/>
                                      </p:to>
                                    </p:set>
                                    <p:animEffect transition="in" filter="wipe(left)">
                                      <p:cBhvr>
                                        <p:cTn id="49" dur="500"/>
                                        <p:tgtEl>
                                          <p:spTgt spid="43"/>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46"/>
                                        </p:tgtEl>
                                        <p:attrNameLst>
                                          <p:attrName>style.visibility</p:attrName>
                                        </p:attrNameLst>
                                      </p:cBhvr>
                                      <p:to>
                                        <p:strVal val="visible"/>
                                      </p:to>
                                    </p:set>
                                    <p:animEffect transition="in" filter="wipe(left)">
                                      <p:cBhvr>
                                        <p:cTn id="52" dur="500"/>
                                        <p:tgtEl>
                                          <p:spTgt spid="46"/>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45"/>
                                        </p:tgtEl>
                                        <p:attrNameLst>
                                          <p:attrName>style.visibility</p:attrName>
                                        </p:attrNameLst>
                                      </p:cBhvr>
                                      <p:to>
                                        <p:strVal val="visible"/>
                                      </p:to>
                                    </p:set>
                                    <p:animEffect transition="in" filter="wipe(left)">
                                      <p:cBhvr>
                                        <p:cTn id="55" dur="500"/>
                                        <p:tgtEl>
                                          <p:spTgt spid="45"/>
                                        </p:tgtEl>
                                      </p:cBhvr>
                                    </p:animEffect>
                                  </p:childTnLst>
                                </p:cTn>
                              </p:par>
                              <p:par>
                                <p:cTn id="56" presetID="22" presetClass="entr" presetSubtype="2" fill="hold" grpId="0" nodeType="withEffect">
                                  <p:stCondLst>
                                    <p:cond delay="0"/>
                                  </p:stCondLst>
                                  <p:childTnLst>
                                    <p:set>
                                      <p:cBhvr>
                                        <p:cTn id="57" dur="1" fill="hold">
                                          <p:stCondLst>
                                            <p:cond delay="0"/>
                                          </p:stCondLst>
                                        </p:cTn>
                                        <p:tgtEl>
                                          <p:spTgt spid="48"/>
                                        </p:tgtEl>
                                        <p:attrNameLst>
                                          <p:attrName>style.visibility</p:attrName>
                                        </p:attrNameLst>
                                      </p:cBhvr>
                                      <p:to>
                                        <p:strVal val="visible"/>
                                      </p:to>
                                    </p:set>
                                    <p:animEffect transition="in" filter="wipe(right)">
                                      <p:cBhvr>
                                        <p:cTn id="58" dur="500"/>
                                        <p:tgtEl>
                                          <p:spTgt spid="48"/>
                                        </p:tgtEl>
                                      </p:cBhvr>
                                    </p:animEffect>
                                  </p:childTnLst>
                                </p:cTn>
                              </p:par>
                              <p:par>
                                <p:cTn id="59" presetID="22" presetClass="entr" presetSubtype="2" fill="hold" grpId="0" nodeType="withEffect">
                                  <p:stCondLst>
                                    <p:cond delay="0"/>
                                  </p:stCondLst>
                                  <p:childTnLst>
                                    <p:set>
                                      <p:cBhvr>
                                        <p:cTn id="60" dur="1" fill="hold">
                                          <p:stCondLst>
                                            <p:cond delay="0"/>
                                          </p:stCondLst>
                                        </p:cTn>
                                        <p:tgtEl>
                                          <p:spTgt spid="47"/>
                                        </p:tgtEl>
                                        <p:attrNameLst>
                                          <p:attrName>style.visibility</p:attrName>
                                        </p:attrNameLst>
                                      </p:cBhvr>
                                      <p:to>
                                        <p:strVal val="visible"/>
                                      </p:to>
                                    </p:set>
                                    <p:animEffect transition="in" filter="wipe(right)">
                                      <p:cBhvr>
                                        <p:cTn id="61"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6" grpId="0" animBg="1"/>
      <p:bldP spid="37" grpId="0" animBg="1"/>
      <p:bldP spid="38" grpId="0" animBg="1"/>
      <p:bldP spid="39" grpId="0" animBg="1"/>
      <p:bldP spid="40" grpId="0" animBg="1"/>
      <p:bldP spid="41" grpId="0" animBg="1"/>
      <p:bldP spid="42" grpId="0" animBg="1"/>
      <p:bldP spid="43" grpId="0"/>
      <p:bldP spid="44" grpId="0"/>
      <p:bldP spid="45" grpId="0"/>
      <p:bldP spid="46" grpId="0"/>
      <p:bldP spid="47" grpId="0"/>
      <p:bldP spid="4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grpSp>
        <p:nvGrpSpPr>
          <p:cNvPr id="3" name="组合 2"/>
          <p:cNvGrpSpPr/>
          <p:nvPr/>
        </p:nvGrpSpPr>
        <p:grpSpPr>
          <a:xfrm>
            <a:off x="6816736" y="2142257"/>
            <a:ext cx="2611774" cy="1370405"/>
            <a:chOff x="5157515" y="1784090"/>
            <a:chExt cx="3384376" cy="1775690"/>
          </a:xfrm>
        </p:grpSpPr>
        <p:sp>
          <p:nvSpPr>
            <p:cNvPr id="4" name="矩形标注 3"/>
            <p:cNvSpPr/>
            <p:nvPr/>
          </p:nvSpPr>
          <p:spPr>
            <a:xfrm>
              <a:off x="5157515" y="1784090"/>
              <a:ext cx="3384376" cy="1775690"/>
            </a:xfrm>
            <a:prstGeom prst="wedgeRectCallout">
              <a:avLst/>
            </a:prstGeom>
            <a:solidFill>
              <a:srgbClr val="7B82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6237635" y="2472143"/>
              <a:ext cx="2206620" cy="812530"/>
            </a:xfrm>
            <a:prstGeom prst="rect">
              <a:avLst/>
            </a:prstGeom>
            <a:noFill/>
          </p:spPr>
          <p:txBody>
            <a:bodyPr wrap="square" rtlCol="0">
              <a:spAutoFit/>
            </a:bodyPr>
            <a:lstStyle/>
            <a:p>
              <a:pPr>
                <a:lnSpc>
                  <a:spcPct val="130000"/>
                </a:lnSpc>
              </a:pPr>
              <a:r>
                <a:rPr lang="zh-CN" altLang="en-US" sz="900" dirty="0">
                  <a:solidFill>
                    <a:schemeClr val="bg1"/>
                  </a:solidFill>
                  <a:latin typeface="微软雅黑" pitchFamily="34" charset="-122"/>
                  <a:ea typeface="微软雅黑" pitchFamily="34" charset="-122"/>
                </a:rPr>
                <a:t>您的内容打在这里，或者通过复制您的文本后，在此框中选择粘贴，并选择只保留</a:t>
              </a:r>
              <a:r>
                <a:rPr lang="zh-CN" altLang="en-US" sz="900">
                  <a:solidFill>
                    <a:schemeClr val="bg1"/>
                  </a:solidFill>
                  <a:latin typeface="微软雅黑" pitchFamily="34" charset="-122"/>
                  <a:ea typeface="微软雅黑" pitchFamily="34" charset="-122"/>
                </a:rPr>
                <a:t>文字。</a:t>
              </a:r>
            </a:p>
          </p:txBody>
        </p:sp>
        <p:sp>
          <p:nvSpPr>
            <p:cNvPr id="6" name="TextBox 5"/>
            <p:cNvSpPr txBox="1"/>
            <p:nvPr/>
          </p:nvSpPr>
          <p:spPr>
            <a:xfrm>
              <a:off x="6237635" y="2010478"/>
              <a:ext cx="887138" cy="448649"/>
            </a:xfrm>
            <a:prstGeom prst="rect">
              <a:avLst/>
            </a:prstGeom>
            <a:noFill/>
          </p:spPr>
          <p:txBody>
            <a:bodyPr wrap="square" tIns="0" bIns="0" rtlCol="0" anchor="t">
              <a:spAutoFit/>
            </a:bodyPr>
            <a:lstStyle/>
            <a:p>
              <a:pPr>
                <a:lnSpc>
                  <a:spcPct val="150000"/>
                </a:lnSpc>
              </a:pPr>
              <a:r>
                <a:rPr lang="zh-CN" altLang="en-US" sz="1500">
                  <a:solidFill>
                    <a:schemeClr val="bg1"/>
                  </a:solidFill>
                  <a:latin typeface="微软雅黑" pitchFamily="34" charset="-122"/>
                  <a:ea typeface="微软雅黑" pitchFamily="34" charset="-122"/>
                  <a:cs typeface="华文黑体" pitchFamily="2" charset="-122"/>
                </a:rPr>
                <a:t>标题</a:t>
              </a:r>
              <a:r>
                <a:rPr lang="en-US" altLang="zh-CN" sz="1500">
                  <a:solidFill>
                    <a:schemeClr val="bg1"/>
                  </a:solidFill>
                  <a:latin typeface="微软雅黑" pitchFamily="34" charset="-122"/>
                  <a:ea typeface="微软雅黑" pitchFamily="34" charset="-122"/>
                  <a:cs typeface="华文黑体" pitchFamily="2" charset="-122"/>
                </a:rPr>
                <a:t>2</a:t>
              </a:r>
              <a:endParaRPr lang="zh-CN" altLang="en-US" sz="1500">
                <a:solidFill>
                  <a:schemeClr val="bg1"/>
                </a:solidFill>
                <a:latin typeface="微软雅黑" pitchFamily="34" charset="-122"/>
                <a:ea typeface="微软雅黑" pitchFamily="34" charset="-122"/>
                <a:cs typeface="华文黑体" pitchFamily="2" charset="-122"/>
              </a:endParaRPr>
            </a:p>
          </p:txBody>
        </p:sp>
        <p:sp>
          <p:nvSpPr>
            <p:cNvPr id="7" name="Freeform 6"/>
            <p:cNvSpPr>
              <a:spLocks noEditPoints="1"/>
            </p:cNvSpPr>
            <p:nvPr/>
          </p:nvSpPr>
          <p:spPr bwMode="auto">
            <a:xfrm>
              <a:off x="5352025" y="2383197"/>
              <a:ext cx="885610" cy="556344"/>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8" name="组合 7"/>
          <p:cNvGrpSpPr/>
          <p:nvPr/>
        </p:nvGrpSpPr>
        <p:grpSpPr>
          <a:xfrm>
            <a:off x="8594965" y="3930803"/>
            <a:ext cx="2611774" cy="1370405"/>
            <a:chOff x="7461771" y="4101582"/>
            <a:chExt cx="3384376" cy="1775690"/>
          </a:xfrm>
        </p:grpSpPr>
        <p:sp>
          <p:nvSpPr>
            <p:cNvPr id="9" name="矩形标注 8"/>
            <p:cNvSpPr/>
            <p:nvPr/>
          </p:nvSpPr>
          <p:spPr>
            <a:xfrm>
              <a:off x="7461771" y="4101582"/>
              <a:ext cx="3384376" cy="1775690"/>
            </a:xfrm>
            <a:prstGeom prst="wedgeRectCallout">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8541891" y="4825153"/>
              <a:ext cx="2206620" cy="812530"/>
            </a:xfrm>
            <a:prstGeom prst="rect">
              <a:avLst/>
            </a:prstGeom>
            <a:noFill/>
          </p:spPr>
          <p:txBody>
            <a:bodyPr wrap="square" rtlCol="0">
              <a:spAutoFit/>
            </a:bodyPr>
            <a:lstStyle/>
            <a:p>
              <a:pPr>
                <a:lnSpc>
                  <a:spcPct val="130000"/>
                </a:lnSpc>
              </a:pPr>
              <a:r>
                <a:rPr lang="zh-CN" altLang="en-US" sz="900" dirty="0">
                  <a:solidFill>
                    <a:schemeClr val="bg1"/>
                  </a:solidFill>
                  <a:latin typeface="微软雅黑" pitchFamily="34" charset="-122"/>
                  <a:ea typeface="微软雅黑" pitchFamily="34" charset="-122"/>
                </a:rPr>
                <a:t>您的内容打在这里，或者通过复制您的文本后，在此框中选择粘贴，并选择只保留</a:t>
              </a:r>
              <a:r>
                <a:rPr lang="zh-CN" altLang="en-US" sz="900">
                  <a:solidFill>
                    <a:schemeClr val="bg1"/>
                  </a:solidFill>
                  <a:latin typeface="微软雅黑" pitchFamily="34" charset="-122"/>
                  <a:ea typeface="微软雅黑" pitchFamily="34" charset="-122"/>
                </a:rPr>
                <a:t>文字。</a:t>
              </a:r>
            </a:p>
          </p:txBody>
        </p:sp>
        <p:sp>
          <p:nvSpPr>
            <p:cNvPr id="11" name="TextBox 10"/>
            <p:cNvSpPr txBox="1"/>
            <p:nvPr/>
          </p:nvSpPr>
          <p:spPr>
            <a:xfrm>
              <a:off x="8541891" y="4363488"/>
              <a:ext cx="887138" cy="448649"/>
            </a:xfrm>
            <a:prstGeom prst="rect">
              <a:avLst/>
            </a:prstGeom>
            <a:noFill/>
          </p:spPr>
          <p:txBody>
            <a:bodyPr wrap="square" tIns="0" bIns="0" rtlCol="0" anchor="t">
              <a:spAutoFit/>
            </a:bodyPr>
            <a:lstStyle/>
            <a:p>
              <a:pPr>
                <a:lnSpc>
                  <a:spcPct val="150000"/>
                </a:lnSpc>
              </a:pPr>
              <a:r>
                <a:rPr lang="zh-CN" altLang="en-US" sz="1500">
                  <a:solidFill>
                    <a:schemeClr val="bg1"/>
                  </a:solidFill>
                  <a:latin typeface="微软雅黑" pitchFamily="34" charset="-122"/>
                  <a:ea typeface="微软雅黑" pitchFamily="34" charset="-122"/>
                  <a:cs typeface="华文黑体" pitchFamily="2" charset="-122"/>
                </a:rPr>
                <a:t>标题</a:t>
              </a:r>
              <a:r>
                <a:rPr lang="en-US" altLang="zh-CN" sz="1500">
                  <a:solidFill>
                    <a:schemeClr val="bg1"/>
                  </a:solidFill>
                  <a:latin typeface="微软雅黑" pitchFamily="34" charset="-122"/>
                  <a:ea typeface="微软雅黑" pitchFamily="34" charset="-122"/>
                  <a:cs typeface="华文黑体" pitchFamily="2" charset="-122"/>
                </a:rPr>
                <a:t>4</a:t>
              </a:r>
              <a:endParaRPr lang="zh-CN" altLang="en-US" sz="1500">
                <a:solidFill>
                  <a:schemeClr val="bg1"/>
                </a:solidFill>
                <a:latin typeface="微软雅黑" pitchFamily="34" charset="-122"/>
                <a:ea typeface="微软雅黑" pitchFamily="34" charset="-122"/>
                <a:cs typeface="华文黑体" pitchFamily="2" charset="-122"/>
              </a:endParaRPr>
            </a:p>
          </p:txBody>
        </p:sp>
        <p:sp>
          <p:nvSpPr>
            <p:cNvPr id="12" name="Freeform 7"/>
            <p:cNvSpPr>
              <a:spLocks noEditPoints="1"/>
            </p:cNvSpPr>
            <p:nvPr/>
          </p:nvSpPr>
          <p:spPr bwMode="auto">
            <a:xfrm>
              <a:off x="7701324" y="4670910"/>
              <a:ext cx="807733" cy="652292"/>
            </a:xfrm>
            <a:custGeom>
              <a:avLst/>
              <a:gdLst>
                <a:gd name="T0" fmla="*/ 67 w 123"/>
                <a:gd name="T1" fmla="*/ 62 h 100"/>
                <a:gd name="T2" fmla="*/ 67 w 123"/>
                <a:gd name="T3" fmla="*/ 65 h 100"/>
                <a:gd name="T4" fmla="*/ 66 w 123"/>
                <a:gd name="T5" fmla="*/ 67 h 100"/>
                <a:gd name="T6" fmla="*/ 62 w 123"/>
                <a:gd name="T7" fmla="*/ 67 h 100"/>
                <a:gd name="T8" fmla="*/ 58 w 123"/>
                <a:gd name="T9" fmla="*/ 67 h 100"/>
                <a:gd name="T10" fmla="*/ 56 w 123"/>
                <a:gd name="T11" fmla="*/ 65 h 100"/>
                <a:gd name="T12" fmla="*/ 56 w 123"/>
                <a:gd name="T13" fmla="*/ 62 h 100"/>
                <a:gd name="T14" fmla="*/ 0 w 123"/>
                <a:gd name="T15" fmla="*/ 44 h 100"/>
                <a:gd name="T16" fmla="*/ 0 w 123"/>
                <a:gd name="T17" fmla="*/ 81 h 100"/>
                <a:gd name="T18" fmla="*/ 19 w 123"/>
                <a:gd name="T19" fmla="*/ 100 h 100"/>
                <a:gd name="T20" fmla="*/ 62 w 123"/>
                <a:gd name="T21" fmla="*/ 100 h 100"/>
                <a:gd name="T22" fmla="*/ 104 w 123"/>
                <a:gd name="T23" fmla="*/ 100 h 100"/>
                <a:gd name="T24" fmla="*/ 123 w 123"/>
                <a:gd name="T25" fmla="*/ 81 h 100"/>
                <a:gd name="T26" fmla="*/ 123 w 123"/>
                <a:gd name="T27" fmla="*/ 44 h 100"/>
                <a:gd name="T28" fmla="*/ 67 w 123"/>
                <a:gd name="T29" fmla="*/ 62 h 100"/>
                <a:gd name="T30" fmla="*/ 62 w 123"/>
                <a:gd name="T31" fmla="*/ 58 h 100"/>
                <a:gd name="T32" fmla="*/ 64 w 123"/>
                <a:gd name="T33" fmla="*/ 58 h 100"/>
                <a:gd name="T34" fmla="*/ 66 w 123"/>
                <a:gd name="T35" fmla="*/ 59 h 100"/>
                <a:gd name="T36" fmla="*/ 66 w 123"/>
                <a:gd name="T37" fmla="*/ 64 h 100"/>
                <a:gd name="T38" fmla="*/ 64 w 123"/>
                <a:gd name="T39" fmla="*/ 65 h 100"/>
                <a:gd name="T40" fmla="*/ 62 w 123"/>
                <a:gd name="T41" fmla="*/ 65 h 100"/>
                <a:gd name="T42" fmla="*/ 60 w 123"/>
                <a:gd name="T43" fmla="*/ 65 h 100"/>
                <a:gd name="T44" fmla="*/ 58 w 123"/>
                <a:gd name="T45" fmla="*/ 64 h 100"/>
                <a:gd name="T46" fmla="*/ 58 w 123"/>
                <a:gd name="T47" fmla="*/ 59 h 100"/>
                <a:gd name="T48" fmla="*/ 60 w 123"/>
                <a:gd name="T49" fmla="*/ 58 h 100"/>
                <a:gd name="T50" fmla="*/ 62 w 123"/>
                <a:gd name="T51" fmla="*/ 58 h 100"/>
                <a:gd name="T52" fmla="*/ 56 w 123"/>
                <a:gd name="T53" fmla="*/ 58 h 100"/>
                <a:gd name="T54" fmla="*/ 56 w 123"/>
                <a:gd name="T55" fmla="*/ 60 h 100"/>
                <a:gd name="T56" fmla="*/ 1 w 123"/>
                <a:gd name="T57" fmla="*/ 42 h 100"/>
                <a:gd name="T58" fmla="*/ 19 w 123"/>
                <a:gd name="T59" fmla="*/ 24 h 100"/>
                <a:gd name="T60" fmla="*/ 62 w 123"/>
                <a:gd name="T61" fmla="*/ 24 h 100"/>
                <a:gd name="T62" fmla="*/ 104 w 123"/>
                <a:gd name="T63" fmla="*/ 24 h 100"/>
                <a:gd name="T64" fmla="*/ 123 w 123"/>
                <a:gd name="T65" fmla="*/ 42 h 100"/>
                <a:gd name="T66" fmla="*/ 67 w 123"/>
                <a:gd name="T67" fmla="*/ 60 h 100"/>
                <a:gd name="T68" fmla="*/ 67 w 123"/>
                <a:gd name="T69" fmla="*/ 58 h 100"/>
                <a:gd name="T70" fmla="*/ 66 w 123"/>
                <a:gd name="T71" fmla="*/ 56 h 100"/>
                <a:gd name="T72" fmla="*/ 62 w 123"/>
                <a:gd name="T73" fmla="*/ 56 h 100"/>
                <a:gd name="T74" fmla="*/ 58 w 123"/>
                <a:gd name="T75" fmla="*/ 56 h 100"/>
                <a:gd name="T76" fmla="*/ 56 w 123"/>
                <a:gd name="T77" fmla="*/ 58 h 100"/>
                <a:gd name="T78" fmla="*/ 62 w 123"/>
                <a:gd name="T79" fmla="*/ 4 h 100"/>
                <a:gd name="T80" fmla="*/ 62 w 123"/>
                <a:gd name="T81" fmla="*/ 4 h 100"/>
                <a:gd name="T82" fmla="*/ 81 w 123"/>
                <a:gd name="T83" fmla="*/ 23 h 100"/>
                <a:gd name="T84" fmla="*/ 84 w 123"/>
                <a:gd name="T85" fmla="*/ 23 h 100"/>
                <a:gd name="T86" fmla="*/ 62 w 123"/>
                <a:gd name="T87" fmla="*/ 0 h 100"/>
                <a:gd name="T88" fmla="*/ 62 w 123"/>
                <a:gd name="T89" fmla="*/ 0 h 100"/>
                <a:gd name="T90" fmla="*/ 39 w 123"/>
                <a:gd name="T91" fmla="*/ 23 h 100"/>
                <a:gd name="T92" fmla="*/ 43 w 123"/>
                <a:gd name="T93" fmla="*/ 23 h 100"/>
                <a:gd name="T94" fmla="*/ 62 w 123"/>
                <a:gd name="T95" fmla="*/ 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 h="100">
                  <a:moveTo>
                    <a:pt x="67" y="62"/>
                  </a:moveTo>
                  <a:cubicBezTo>
                    <a:pt x="67" y="65"/>
                    <a:pt x="67" y="65"/>
                    <a:pt x="67" y="65"/>
                  </a:cubicBezTo>
                  <a:cubicBezTo>
                    <a:pt x="67" y="66"/>
                    <a:pt x="67" y="67"/>
                    <a:pt x="66" y="67"/>
                  </a:cubicBezTo>
                  <a:cubicBezTo>
                    <a:pt x="62" y="67"/>
                    <a:pt x="62" y="67"/>
                    <a:pt x="62" y="67"/>
                  </a:cubicBezTo>
                  <a:cubicBezTo>
                    <a:pt x="58" y="67"/>
                    <a:pt x="58" y="67"/>
                    <a:pt x="58" y="67"/>
                  </a:cubicBezTo>
                  <a:cubicBezTo>
                    <a:pt x="57" y="67"/>
                    <a:pt x="56" y="66"/>
                    <a:pt x="56" y="65"/>
                  </a:cubicBezTo>
                  <a:cubicBezTo>
                    <a:pt x="56" y="62"/>
                    <a:pt x="56" y="62"/>
                    <a:pt x="56" y="62"/>
                  </a:cubicBezTo>
                  <a:cubicBezTo>
                    <a:pt x="0" y="44"/>
                    <a:pt x="0" y="44"/>
                    <a:pt x="0" y="44"/>
                  </a:cubicBezTo>
                  <a:cubicBezTo>
                    <a:pt x="0" y="81"/>
                    <a:pt x="0" y="81"/>
                    <a:pt x="0" y="81"/>
                  </a:cubicBezTo>
                  <a:cubicBezTo>
                    <a:pt x="0" y="92"/>
                    <a:pt x="9" y="100"/>
                    <a:pt x="19" y="100"/>
                  </a:cubicBezTo>
                  <a:cubicBezTo>
                    <a:pt x="62" y="100"/>
                    <a:pt x="62" y="100"/>
                    <a:pt x="62" y="100"/>
                  </a:cubicBezTo>
                  <a:cubicBezTo>
                    <a:pt x="104" y="100"/>
                    <a:pt x="104" y="100"/>
                    <a:pt x="104" y="100"/>
                  </a:cubicBezTo>
                  <a:cubicBezTo>
                    <a:pt x="114" y="100"/>
                    <a:pt x="123" y="92"/>
                    <a:pt x="123" y="81"/>
                  </a:cubicBezTo>
                  <a:cubicBezTo>
                    <a:pt x="123" y="44"/>
                    <a:pt x="123" y="44"/>
                    <a:pt x="123" y="44"/>
                  </a:cubicBezTo>
                  <a:cubicBezTo>
                    <a:pt x="67" y="62"/>
                    <a:pt x="67" y="62"/>
                    <a:pt x="67" y="62"/>
                  </a:cubicBezTo>
                  <a:close/>
                  <a:moveTo>
                    <a:pt x="62" y="58"/>
                  </a:moveTo>
                  <a:cubicBezTo>
                    <a:pt x="64" y="58"/>
                    <a:pt x="64" y="58"/>
                    <a:pt x="64" y="58"/>
                  </a:cubicBezTo>
                  <a:cubicBezTo>
                    <a:pt x="65" y="58"/>
                    <a:pt x="66" y="58"/>
                    <a:pt x="66" y="59"/>
                  </a:cubicBezTo>
                  <a:cubicBezTo>
                    <a:pt x="66" y="64"/>
                    <a:pt x="66" y="64"/>
                    <a:pt x="66" y="64"/>
                  </a:cubicBezTo>
                  <a:cubicBezTo>
                    <a:pt x="66" y="65"/>
                    <a:pt x="65" y="65"/>
                    <a:pt x="64" y="65"/>
                  </a:cubicBezTo>
                  <a:cubicBezTo>
                    <a:pt x="62" y="65"/>
                    <a:pt x="62" y="65"/>
                    <a:pt x="62" y="65"/>
                  </a:cubicBezTo>
                  <a:cubicBezTo>
                    <a:pt x="60" y="65"/>
                    <a:pt x="60" y="65"/>
                    <a:pt x="60" y="65"/>
                  </a:cubicBezTo>
                  <a:cubicBezTo>
                    <a:pt x="59" y="65"/>
                    <a:pt x="58" y="65"/>
                    <a:pt x="58" y="64"/>
                  </a:cubicBezTo>
                  <a:cubicBezTo>
                    <a:pt x="58" y="59"/>
                    <a:pt x="58" y="59"/>
                    <a:pt x="58" y="59"/>
                  </a:cubicBezTo>
                  <a:cubicBezTo>
                    <a:pt x="58" y="58"/>
                    <a:pt x="59" y="58"/>
                    <a:pt x="60" y="58"/>
                  </a:cubicBezTo>
                  <a:cubicBezTo>
                    <a:pt x="62" y="58"/>
                    <a:pt x="62" y="58"/>
                    <a:pt x="62" y="58"/>
                  </a:cubicBezTo>
                  <a:close/>
                  <a:moveTo>
                    <a:pt x="56" y="58"/>
                  </a:moveTo>
                  <a:cubicBezTo>
                    <a:pt x="56" y="60"/>
                    <a:pt x="56" y="60"/>
                    <a:pt x="56" y="60"/>
                  </a:cubicBezTo>
                  <a:cubicBezTo>
                    <a:pt x="1" y="42"/>
                    <a:pt x="1" y="42"/>
                    <a:pt x="1" y="42"/>
                  </a:cubicBezTo>
                  <a:cubicBezTo>
                    <a:pt x="1" y="32"/>
                    <a:pt x="9" y="24"/>
                    <a:pt x="19" y="24"/>
                  </a:cubicBezTo>
                  <a:cubicBezTo>
                    <a:pt x="62" y="24"/>
                    <a:pt x="62" y="24"/>
                    <a:pt x="62" y="24"/>
                  </a:cubicBezTo>
                  <a:cubicBezTo>
                    <a:pt x="104" y="24"/>
                    <a:pt x="104" y="24"/>
                    <a:pt x="104" y="24"/>
                  </a:cubicBezTo>
                  <a:cubicBezTo>
                    <a:pt x="114" y="24"/>
                    <a:pt x="122" y="32"/>
                    <a:pt x="123" y="42"/>
                  </a:cubicBezTo>
                  <a:cubicBezTo>
                    <a:pt x="67" y="60"/>
                    <a:pt x="67" y="60"/>
                    <a:pt x="67" y="60"/>
                  </a:cubicBezTo>
                  <a:cubicBezTo>
                    <a:pt x="67" y="58"/>
                    <a:pt x="67" y="58"/>
                    <a:pt x="67" y="58"/>
                  </a:cubicBezTo>
                  <a:cubicBezTo>
                    <a:pt x="67" y="56"/>
                    <a:pt x="67" y="56"/>
                    <a:pt x="66" y="56"/>
                  </a:cubicBezTo>
                  <a:cubicBezTo>
                    <a:pt x="62" y="56"/>
                    <a:pt x="62" y="56"/>
                    <a:pt x="62" y="56"/>
                  </a:cubicBezTo>
                  <a:cubicBezTo>
                    <a:pt x="58" y="56"/>
                    <a:pt x="58" y="56"/>
                    <a:pt x="58" y="56"/>
                  </a:cubicBezTo>
                  <a:cubicBezTo>
                    <a:pt x="57" y="56"/>
                    <a:pt x="56" y="56"/>
                    <a:pt x="56" y="58"/>
                  </a:cubicBezTo>
                  <a:close/>
                  <a:moveTo>
                    <a:pt x="62" y="4"/>
                  </a:moveTo>
                  <a:cubicBezTo>
                    <a:pt x="62" y="4"/>
                    <a:pt x="62" y="4"/>
                    <a:pt x="62" y="4"/>
                  </a:cubicBezTo>
                  <a:cubicBezTo>
                    <a:pt x="72" y="4"/>
                    <a:pt x="81" y="13"/>
                    <a:pt x="81" y="23"/>
                  </a:cubicBezTo>
                  <a:cubicBezTo>
                    <a:pt x="84" y="23"/>
                    <a:pt x="84" y="23"/>
                    <a:pt x="84" y="23"/>
                  </a:cubicBezTo>
                  <a:cubicBezTo>
                    <a:pt x="84" y="11"/>
                    <a:pt x="74" y="1"/>
                    <a:pt x="62" y="0"/>
                  </a:cubicBezTo>
                  <a:cubicBezTo>
                    <a:pt x="62" y="0"/>
                    <a:pt x="62" y="0"/>
                    <a:pt x="62" y="0"/>
                  </a:cubicBezTo>
                  <a:cubicBezTo>
                    <a:pt x="49" y="0"/>
                    <a:pt x="39" y="11"/>
                    <a:pt x="39" y="23"/>
                  </a:cubicBezTo>
                  <a:cubicBezTo>
                    <a:pt x="43" y="23"/>
                    <a:pt x="43" y="23"/>
                    <a:pt x="43" y="23"/>
                  </a:cubicBezTo>
                  <a:cubicBezTo>
                    <a:pt x="43" y="13"/>
                    <a:pt x="51" y="4"/>
                    <a:pt x="62" y="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3" name="组合 12"/>
          <p:cNvGrpSpPr/>
          <p:nvPr/>
        </p:nvGrpSpPr>
        <p:grpSpPr>
          <a:xfrm>
            <a:off x="5641187" y="3930803"/>
            <a:ext cx="2611774" cy="1370405"/>
            <a:chOff x="3634221" y="4101582"/>
            <a:chExt cx="3384376" cy="1775690"/>
          </a:xfrm>
        </p:grpSpPr>
        <p:sp>
          <p:nvSpPr>
            <p:cNvPr id="14" name="矩形标注 13"/>
            <p:cNvSpPr/>
            <p:nvPr/>
          </p:nvSpPr>
          <p:spPr>
            <a:xfrm>
              <a:off x="3634221" y="4101582"/>
              <a:ext cx="3384376" cy="1775690"/>
            </a:xfrm>
            <a:prstGeom prst="wedgeRectCallout">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4"/>
            <p:cNvSpPr txBox="1"/>
            <p:nvPr/>
          </p:nvSpPr>
          <p:spPr>
            <a:xfrm>
              <a:off x="4746612" y="4825153"/>
              <a:ext cx="2206620" cy="812530"/>
            </a:xfrm>
            <a:prstGeom prst="rect">
              <a:avLst/>
            </a:prstGeom>
            <a:noFill/>
          </p:spPr>
          <p:txBody>
            <a:bodyPr wrap="square" rtlCol="0">
              <a:spAutoFit/>
            </a:bodyPr>
            <a:lstStyle/>
            <a:p>
              <a:pPr>
                <a:lnSpc>
                  <a:spcPct val="130000"/>
                </a:lnSpc>
              </a:pPr>
              <a:r>
                <a:rPr lang="zh-CN" altLang="en-US" sz="900" dirty="0">
                  <a:solidFill>
                    <a:schemeClr val="bg1"/>
                  </a:solidFill>
                  <a:latin typeface="微软雅黑" pitchFamily="34" charset="-122"/>
                  <a:ea typeface="微软雅黑" pitchFamily="34" charset="-122"/>
                </a:rPr>
                <a:t>您的内容打在这里，或者通过复制您的文本后，在此框中选择粘贴，并选择只保留</a:t>
              </a:r>
              <a:r>
                <a:rPr lang="zh-CN" altLang="en-US" sz="900">
                  <a:solidFill>
                    <a:schemeClr val="bg1"/>
                  </a:solidFill>
                  <a:latin typeface="微软雅黑" pitchFamily="34" charset="-122"/>
                  <a:ea typeface="微软雅黑" pitchFamily="34" charset="-122"/>
                </a:rPr>
                <a:t>文字。</a:t>
              </a:r>
            </a:p>
          </p:txBody>
        </p:sp>
        <p:sp>
          <p:nvSpPr>
            <p:cNvPr id="16" name="TextBox 15"/>
            <p:cNvSpPr txBox="1"/>
            <p:nvPr/>
          </p:nvSpPr>
          <p:spPr>
            <a:xfrm>
              <a:off x="4746612" y="4363488"/>
              <a:ext cx="887138" cy="448649"/>
            </a:xfrm>
            <a:prstGeom prst="rect">
              <a:avLst/>
            </a:prstGeom>
            <a:noFill/>
          </p:spPr>
          <p:txBody>
            <a:bodyPr wrap="square" tIns="0" bIns="0" rtlCol="0" anchor="t">
              <a:spAutoFit/>
            </a:bodyPr>
            <a:lstStyle/>
            <a:p>
              <a:pPr>
                <a:lnSpc>
                  <a:spcPct val="150000"/>
                </a:lnSpc>
              </a:pPr>
              <a:r>
                <a:rPr lang="zh-CN" altLang="en-US" sz="1500">
                  <a:solidFill>
                    <a:schemeClr val="bg1"/>
                  </a:solidFill>
                  <a:latin typeface="微软雅黑" pitchFamily="34" charset="-122"/>
                  <a:ea typeface="微软雅黑" pitchFamily="34" charset="-122"/>
                  <a:cs typeface="华文黑体" pitchFamily="2" charset="-122"/>
                </a:rPr>
                <a:t>标题</a:t>
              </a:r>
              <a:r>
                <a:rPr lang="en-US" altLang="zh-CN" sz="1500">
                  <a:solidFill>
                    <a:schemeClr val="bg1"/>
                  </a:solidFill>
                  <a:latin typeface="微软雅黑" pitchFamily="34" charset="-122"/>
                  <a:ea typeface="微软雅黑" pitchFamily="34" charset="-122"/>
                  <a:cs typeface="华文黑体" pitchFamily="2" charset="-122"/>
                </a:rPr>
                <a:t>3</a:t>
              </a:r>
              <a:endParaRPr lang="zh-CN" altLang="en-US" sz="1500">
                <a:solidFill>
                  <a:schemeClr val="bg1"/>
                </a:solidFill>
                <a:latin typeface="微软雅黑" pitchFamily="34" charset="-122"/>
                <a:ea typeface="微软雅黑" pitchFamily="34" charset="-122"/>
                <a:cs typeface="华文黑体" pitchFamily="2" charset="-122"/>
              </a:endParaRPr>
            </a:p>
          </p:txBody>
        </p:sp>
        <p:sp>
          <p:nvSpPr>
            <p:cNvPr id="17" name="Freeform 8"/>
            <p:cNvSpPr>
              <a:spLocks noEditPoints="1"/>
            </p:cNvSpPr>
            <p:nvPr/>
          </p:nvSpPr>
          <p:spPr bwMode="auto">
            <a:xfrm>
              <a:off x="3796813" y="4670910"/>
              <a:ext cx="845520" cy="740810"/>
            </a:xfrm>
            <a:custGeom>
              <a:avLst/>
              <a:gdLst>
                <a:gd name="T0" fmla="*/ 92 w 137"/>
                <a:gd name="T1" fmla="*/ 69 h 120"/>
                <a:gd name="T2" fmla="*/ 76 w 137"/>
                <a:gd name="T3" fmla="*/ 52 h 120"/>
                <a:gd name="T4" fmla="*/ 75 w 137"/>
                <a:gd name="T5" fmla="*/ 38 h 120"/>
                <a:gd name="T6" fmla="*/ 69 w 137"/>
                <a:gd name="T7" fmla="*/ 44 h 120"/>
                <a:gd name="T8" fmla="*/ 52 w 137"/>
                <a:gd name="T9" fmla="*/ 28 h 120"/>
                <a:gd name="T10" fmla="*/ 41 w 137"/>
                <a:gd name="T11" fmla="*/ 37 h 120"/>
                <a:gd name="T12" fmla="*/ 18 w 137"/>
                <a:gd name="T13" fmla="*/ 38 h 120"/>
                <a:gd name="T14" fmla="*/ 16 w 137"/>
                <a:gd name="T15" fmla="*/ 52 h 120"/>
                <a:gd name="T16" fmla="*/ 0 w 137"/>
                <a:gd name="T17" fmla="*/ 69 h 120"/>
                <a:gd name="T18" fmla="*/ 9 w 137"/>
                <a:gd name="T19" fmla="*/ 80 h 120"/>
                <a:gd name="T20" fmla="*/ 10 w 137"/>
                <a:gd name="T21" fmla="*/ 103 h 120"/>
                <a:gd name="T22" fmla="*/ 24 w 137"/>
                <a:gd name="T23" fmla="*/ 104 h 120"/>
                <a:gd name="T24" fmla="*/ 41 w 137"/>
                <a:gd name="T25" fmla="*/ 120 h 120"/>
                <a:gd name="T26" fmla="*/ 52 w 137"/>
                <a:gd name="T27" fmla="*/ 111 h 120"/>
                <a:gd name="T28" fmla="*/ 72 w 137"/>
                <a:gd name="T29" fmla="*/ 107 h 120"/>
                <a:gd name="T30" fmla="*/ 83 w 137"/>
                <a:gd name="T31" fmla="*/ 103 h 120"/>
                <a:gd name="T32" fmla="*/ 83 w 137"/>
                <a:gd name="T33" fmla="*/ 80 h 120"/>
                <a:gd name="T34" fmla="*/ 72 w 137"/>
                <a:gd name="T35" fmla="*/ 84 h 120"/>
                <a:gd name="T36" fmla="*/ 46 w 137"/>
                <a:gd name="T37" fmla="*/ 101 h 120"/>
                <a:gd name="T38" fmla="*/ 46 w 137"/>
                <a:gd name="T39" fmla="*/ 47 h 120"/>
                <a:gd name="T40" fmla="*/ 73 w 137"/>
                <a:gd name="T41" fmla="*/ 74 h 120"/>
                <a:gd name="T42" fmla="*/ 129 w 137"/>
                <a:gd name="T43" fmla="*/ 77 h 120"/>
                <a:gd name="T44" fmla="*/ 137 w 137"/>
                <a:gd name="T45" fmla="*/ 85 h 120"/>
                <a:gd name="T46" fmla="*/ 133 w 137"/>
                <a:gd name="T47" fmla="*/ 91 h 120"/>
                <a:gd name="T48" fmla="*/ 132 w 137"/>
                <a:gd name="T49" fmla="*/ 102 h 120"/>
                <a:gd name="T50" fmla="*/ 125 w 137"/>
                <a:gd name="T51" fmla="*/ 103 h 120"/>
                <a:gd name="T52" fmla="*/ 117 w 137"/>
                <a:gd name="T53" fmla="*/ 111 h 120"/>
                <a:gd name="T54" fmla="*/ 111 w 137"/>
                <a:gd name="T55" fmla="*/ 107 h 120"/>
                <a:gd name="T56" fmla="*/ 100 w 137"/>
                <a:gd name="T57" fmla="*/ 106 h 120"/>
                <a:gd name="T58" fmla="*/ 99 w 137"/>
                <a:gd name="T59" fmla="*/ 99 h 120"/>
                <a:gd name="T60" fmla="*/ 91 w 137"/>
                <a:gd name="T61" fmla="*/ 91 h 120"/>
                <a:gd name="T62" fmla="*/ 96 w 137"/>
                <a:gd name="T63" fmla="*/ 85 h 120"/>
                <a:gd name="T64" fmla="*/ 96 w 137"/>
                <a:gd name="T65" fmla="*/ 74 h 120"/>
                <a:gd name="T66" fmla="*/ 103 w 137"/>
                <a:gd name="T67" fmla="*/ 73 h 120"/>
                <a:gd name="T68" fmla="*/ 111 w 137"/>
                <a:gd name="T69" fmla="*/ 65 h 120"/>
                <a:gd name="T70" fmla="*/ 117 w 137"/>
                <a:gd name="T71" fmla="*/ 70 h 120"/>
                <a:gd name="T72" fmla="*/ 128 w 137"/>
                <a:gd name="T73" fmla="*/ 70 h 120"/>
                <a:gd name="T74" fmla="*/ 129 w 137"/>
                <a:gd name="T75" fmla="*/ 77 h 120"/>
                <a:gd name="T76" fmla="*/ 128 w 137"/>
                <a:gd name="T77" fmla="*/ 88 h 120"/>
                <a:gd name="T78" fmla="*/ 101 w 137"/>
                <a:gd name="T79" fmla="*/ 88 h 120"/>
                <a:gd name="T80" fmla="*/ 114 w 137"/>
                <a:gd name="T81" fmla="*/ 102 h 120"/>
                <a:gd name="T82" fmla="*/ 137 w 137"/>
                <a:gd name="T83" fmla="*/ 27 h 120"/>
                <a:gd name="T84" fmla="*/ 131 w 137"/>
                <a:gd name="T85" fmla="*/ 34 h 120"/>
                <a:gd name="T86" fmla="*/ 131 w 137"/>
                <a:gd name="T87" fmla="*/ 50 h 120"/>
                <a:gd name="T88" fmla="*/ 122 w 137"/>
                <a:gd name="T89" fmla="*/ 51 h 120"/>
                <a:gd name="T90" fmla="*/ 111 w 137"/>
                <a:gd name="T91" fmla="*/ 61 h 120"/>
                <a:gd name="T92" fmla="*/ 103 w 137"/>
                <a:gd name="T93" fmla="*/ 55 h 120"/>
                <a:gd name="T94" fmla="*/ 88 w 137"/>
                <a:gd name="T95" fmla="*/ 55 h 120"/>
                <a:gd name="T96" fmla="*/ 87 w 137"/>
                <a:gd name="T97" fmla="*/ 46 h 120"/>
                <a:gd name="T98" fmla="*/ 76 w 137"/>
                <a:gd name="T99" fmla="*/ 34 h 120"/>
                <a:gd name="T100" fmla="*/ 82 w 137"/>
                <a:gd name="T101" fmla="*/ 27 h 120"/>
                <a:gd name="T102" fmla="*/ 83 w 137"/>
                <a:gd name="T103" fmla="*/ 12 h 120"/>
                <a:gd name="T104" fmla="*/ 92 w 137"/>
                <a:gd name="T105" fmla="*/ 11 h 120"/>
                <a:gd name="T106" fmla="*/ 103 w 137"/>
                <a:gd name="T107" fmla="*/ 0 h 120"/>
                <a:gd name="T108" fmla="*/ 110 w 137"/>
                <a:gd name="T109" fmla="*/ 6 h 120"/>
                <a:gd name="T110" fmla="*/ 126 w 137"/>
                <a:gd name="T111" fmla="*/ 7 h 120"/>
                <a:gd name="T112" fmla="*/ 127 w 137"/>
                <a:gd name="T113" fmla="*/ 16 h 120"/>
                <a:gd name="T114" fmla="*/ 107 w 137"/>
                <a:gd name="T115" fmla="*/ 49 h 120"/>
                <a:gd name="T116" fmla="*/ 89 w 137"/>
                <a:gd name="T117" fmla="*/ 31 h 120"/>
                <a:gd name="T118" fmla="*/ 125 w 137"/>
                <a:gd name="T119" fmla="*/ 3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 h="120">
                  <a:moveTo>
                    <a:pt x="92" y="80"/>
                  </a:moveTo>
                  <a:cubicBezTo>
                    <a:pt x="92" y="69"/>
                    <a:pt x="92" y="69"/>
                    <a:pt x="92" y="69"/>
                  </a:cubicBezTo>
                  <a:cubicBezTo>
                    <a:pt x="83" y="69"/>
                    <a:pt x="83" y="69"/>
                    <a:pt x="83" y="69"/>
                  </a:cubicBezTo>
                  <a:cubicBezTo>
                    <a:pt x="82" y="62"/>
                    <a:pt x="80" y="57"/>
                    <a:pt x="76" y="52"/>
                  </a:cubicBezTo>
                  <a:cubicBezTo>
                    <a:pt x="83" y="45"/>
                    <a:pt x="83" y="45"/>
                    <a:pt x="83" y="45"/>
                  </a:cubicBezTo>
                  <a:cubicBezTo>
                    <a:pt x="75" y="38"/>
                    <a:pt x="75" y="38"/>
                    <a:pt x="75" y="38"/>
                  </a:cubicBezTo>
                  <a:cubicBezTo>
                    <a:pt x="72" y="41"/>
                    <a:pt x="72" y="41"/>
                    <a:pt x="72" y="41"/>
                  </a:cubicBezTo>
                  <a:cubicBezTo>
                    <a:pt x="69" y="44"/>
                    <a:pt x="69" y="44"/>
                    <a:pt x="69" y="44"/>
                  </a:cubicBezTo>
                  <a:cubicBezTo>
                    <a:pt x="64" y="40"/>
                    <a:pt x="58" y="38"/>
                    <a:pt x="52" y="37"/>
                  </a:cubicBezTo>
                  <a:cubicBezTo>
                    <a:pt x="52" y="28"/>
                    <a:pt x="52" y="28"/>
                    <a:pt x="52" y="28"/>
                  </a:cubicBezTo>
                  <a:cubicBezTo>
                    <a:pt x="41" y="28"/>
                    <a:pt x="41" y="28"/>
                    <a:pt x="41" y="28"/>
                  </a:cubicBezTo>
                  <a:cubicBezTo>
                    <a:pt x="41" y="37"/>
                    <a:pt x="41" y="37"/>
                    <a:pt x="41" y="37"/>
                  </a:cubicBezTo>
                  <a:cubicBezTo>
                    <a:pt x="35" y="38"/>
                    <a:pt x="29" y="40"/>
                    <a:pt x="24" y="44"/>
                  </a:cubicBezTo>
                  <a:cubicBezTo>
                    <a:pt x="18" y="38"/>
                    <a:pt x="18" y="38"/>
                    <a:pt x="18" y="38"/>
                  </a:cubicBezTo>
                  <a:cubicBezTo>
                    <a:pt x="10" y="46"/>
                    <a:pt x="10" y="46"/>
                    <a:pt x="10" y="46"/>
                  </a:cubicBezTo>
                  <a:cubicBezTo>
                    <a:pt x="16" y="52"/>
                    <a:pt x="16" y="52"/>
                    <a:pt x="16" y="52"/>
                  </a:cubicBezTo>
                  <a:cubicBezTo>
                    <a:pt x="13" y="57"/>
                    <a:pt x="10" y="63"/>
                    <a:pt x="9" y="69"/>
                  </a:cubicBezTo>
                  <a:cubicBezTo>
                    <a:pt x="0" y="69"/>
                    <a:pt x="0" y="69"/>
                    <a:pt x="0" y="69"/>
                  </a:cubicBezTo>
                  <a:cubicBezTo>
                    <a:pt x="0" y="80"/>
                    <a:pt x="0" y="80"/>
                    <a:pt x="0" y="80"/>
                  </a:cubicBezTo>
                  <a:cubicBezTo>
                    <a:pt x="9" y="80"/>
                    <a:pt x="9" y="80"/>
                    <a:pt x="9" y="80"/>
                  </a:cubicBezTo>
                  <a:cubicBezTo>
                    <a:pt x="10" y="86"/>
                    <a:pt x="13" y="92"/>
                    <a:pt x="16" y="97"/>
                  </a:cubicBezTo>
                  <a:cubicBezTo>
                    <a:pt x="10" y="103"/>
                    <a:pt x="10" y="103"/>
                    <a:pt x="10" y="103"/>
                  </a:cubicBezTo>
                  <a:cubicBezTo>
                    <a:pt x="18" y="111"/>
                    <a:pt x="18" y="111"/>
                    <a:pt x="18" y="111"/>
                  </a:cubicBezTo>
                  <a:cubicBezTo>
                    <a:pt x="24" y="104"/>
                    <a:pt x="24" y="104"/>
                    <a:pt x="24" y="104"/>
                  </a:cubicBezTo>
                  <a:cubicBezTo>
                    <a:pt x="29" y="108"/>
                    <a:pt x="35" y="110"/>
                    <a:pt x="41" y="111"/>
                  </a:cubicBezTo>
                  <a:cubicBezTo>
                    <a:pt x="41" y="120"/>
                    <a:pt x="41" y="120"/>
                    <a:pt x="41" y="120"/>
                  </a:cubicBezTo>
                  <a:cubicBezTo>
                    <a:pt x="52" y="120"/>
                    <a:pt x="52" y="120"/>
                    <a:pt x="52" y="120"/>
                  </a:cubicBezTo>
                  <a:cubicBezTo>
                    <a:pt x="52" y="111"/>
                    <a:pt x="52" y="111"/>
                    <a:pt x="52" y="111"/>
                  </a:cubicBezTo>
                  <a:cubicBezTo>
                    <a:pt x="58" y="110"/>
                    <a:pt x="64" y="108"/>
                    <a:pt x="69" y="104"/>
                  </a:cubicBezTo>
                  <a:cubicBezTo>
                    <a:pt x="72" y="107"/>
                    <a:pt x="72" y="107"/>
                    <a:pt x="72" y="107"/>
                  </a:cubicBezTo>
                  <a:cubicBezTo>
                    <a:pt x="75" y="111"/>
                    <a:pt x="75" y="111"/>
                    <a:pt x="75" y="111"/>
                  </a:cubicBezTo>
                  <a:cubicBezTo>
                    <a:pt x="83" y="103"/>
                    <a:pt x="83" y="103"/>
                    <a:pt x="83" y="103"/>
                  </a:cubicBezTo>
                  <a:cubicBezTo>
                    <a:pt x="77" y="96"/>
                    <a:pt x="77" y="96"/>
                    <a:pt x="77" y="96"/>
                  </a:cubicBezTo>
                  <a:cubicBezTo>
                    <a:pt x="80" y="91"/>
                    <a:pt x="83" y="86"/>
                    <a:pt x="83" y="80"/>
                  </a:cubicBezTo>
                  <a:cubicBezTo>
                    <a:pt x="92" y="80"/>
                    <a:pt x="92" y="80"/>
                    <a:pt x="92" y="80"/>
                  </a:cubicBezTo>
                  <a:close/>
                  <a:moveTo>
                    <a:pt x="72" y="84"/>
                  </a:moveTo>
                  <a:cubicBezTo>
                    <a:pt x="72" y="84"/>
                    <a:pt x="72" y="84"/>
                    <a:pt x="72" y="84"/>
                  </a:cubicBezTo>
                  <a:cubicBezTo>
                    <a:pt x="68" y="94"/>
                    <a:pt x="58" y="101"/>
                    <a:pt x="46" y="101"/>
                  </a:cubicBezTo>
                  <a:cubicBezTo>
                    <a:pt x="31" y="101"/>
                    <a:pt x="19" y="89"/>
                    <a:pt x="19" y="74"/>
                  </a:cubicBezTo>
                  <a:cubicBezTo>
                    <a:pt x="19" y="59"/>
                    <a:pt x="31" y="47"/>
                    <a:pt x="46" y="47"/>
                  </a:cubicBezTo>
                  <a:cubicBezTo>
                    <a:pt x="58" y="47"/>
                    <a:pt x="68" y="54"/>
                    <a:pt x="72" y="64"/>
                  </a:cubicBezTo>
                  <a:cubicBezTo>
                    <a:pt x="73" y="67"/>
                    <a:pt x="73" y="71"/>
                    <a:pt x="73" y="74"/>
                  </a:cubicBezTo>
                  <a:cubicBezTo>
                    <a:pt x="73" y="78"/>
                    <a:pt x="73" y="81"/>
                    <a:pt x="72" y="84"/>
                  </a:cubicBezTo>
                  <a:close/>
                  <a:moveTo>
                    <a:pt x="129" y="77"/>
                  </a:moveTo>
                  <a:cubicBezTo>
                    <a:pt x="131" y="79"/>
                    <a:pt x="132" y="82"/>
                    <a:pt x="133" y="85"/>
                  </a:cubicBezTo>
                  <a:cubicBezTo>
                    <a:pt x="137" y="85"/>
                    <a:pt x="137" y="85"/>
                    <a:pt x="137" y="85"/>
                  </a:cubicBezTo>
                  <a:cubicBezTo>
                    <a:pt x="137" y="91"/>
                    <a:pt x="137" y="91"/>
                    <a:pt x="137" y="91"/>
                  </a:cubicBezTo>
                  <a:cubicBezTo>
                    <a:pt x="133" y="91"/>
                    <a:pt x="133" y="91"/>
                    <a:pt x="133" y="91"/>
                  </a:cubicBezTo>
                  <a:cubicBezTo>
                    <a:pt x="132" y="94"/>
                    <a:pt x="131" y="97"/>
                    <a:pt x="129" y="99"/>
                  </a:cubicBezTo>
                  <a:cubicBezTo>
                    <a:pt x="132" y="102"/>
                    <a:pt x="132" y="102"/>
                    <a:pt x="132" y="102"/>
                  </a:cubicBezTo>
                  <a:cubicBezTo>
                    <a:pt x="129" y="106"/>
                    <a:pt x="129" y="106"/>
                    <a:pt x="129" y="106"/>
                  </a:cubicBezTo>
                  <a:cubicBezTo>
                    <a:pt x="125" y="103"/>
                    <a:pt x="125" y="103"/>
                    <a:pt x="125" y="103"/>
                  </a:cubicBezTo>
                  <a:cubicBezTo>
                    <a:pt x="123" y="105"/>
                    <a:pt x="120" y="106"/>
                    <a:pt x="117" y="107"/>
                  </a:cubicBezTo>
                  <a:cubicBezTo>
                    <a:pt x="117" y="111"/>
                    <a:pt x="117" y="111"/>
                    <a:pt x="117" y="111"/>
                  </a:cubicBezTo>
                  <a:cubicBezTo>
                    <a:pt x="111" y="111"/>
                    <a:pt x="111" y="111"/>
                    <a:pt x="111" y="111"/>
                  </a:cubicBezTo>
                  <a:cubicBezTo>
                    <a:pt x="111" y="107"/>
                    <a:pt x="111" y="107"/>
                    <a:pt x="111" y="107"/>
                  </a:cubicBezTo>
                  <a:cubicBezTo>
                    <a:pt x="108" y="106"/>
                    <a:pt x="105" y="105"/>
                    <a:pt x="103" y="103"/>
                  </a:cubicBezTo>
                  <a:cubicBezTo>
                    <a:pt x="100" y="106"/>
                    <a:pt x="100" y="106"/>
                    <a:pt x="100" y="106"/>
                  </a:cubicBezTo>
                  <a:cubicBezTo>
                    <a:pt x="96" y="102"/>
                    <a:pt x="96" y="102"/>
                    <a:pt x="96" y="102"/>
                  </a:cubicBezTo>
                  <a:cubicBezTo>
                    <a:pt x="99" y="99"/>
                    <a:pt x="99" y="99"/>
                    <a:pt x="99" y="99"/>
                  </a:cubicBezTo>
                  <a:cubicBezTo>
                    <a:pt x="97" y="97"/>
                    <a:pt x="96" y="94"/>
                    <a:pt x="96" y="91"/>
                  </a:cubicBezTo>
                  <a:cubicBezTo>
                    <a:pt x="91" y="91"/>
                    <a:pt x="91" y="91"/>
                    <a:pt x="91" y="91"/>
                  </a:cubicBezTo>
                  <a:cubicBezTo>
                    <a:pt x="91" y="85"/>
                    <a:pt x="91" y="85"/>
                    <a:pt x="91" y="85"/>
                  </a:cubicBezTo>
                  <a:cubicBezTo>
                    <a:pt x="96" y="85"/>
                    <a:pt x="96" y="85"/>
                    <a:pt x="96" y="85"/>
                  </a:cubicBezTo>
                  <a:cubicBezTo>
                    <a:pt x="96" y="82"/>
                    <a:pt x="97" y="79"/>
                    <a:pt x="99" y="77"/>
                  </a:cubicBezTo>
                  <a:cubicBezTo>
                    <a:pt x="96" y="74"/>
                    <a:pt x="96" y="74"/>
                    <a:pt x="96" y="74"/>
                  </a:cubicBezTo>
                  <a:cubicBezTo>
                    <a:pt x="100" y="70"/>
                    <a:pt x="100" y="70"/>
                    <a:pt x="100" y="70"/>
                  </a:cubicBezTo>
                  <a:cubicBezTo>
                    <a:pt x="103" y="73"/>
                    <a:pt x="103" y="73"/>
                    <a:pt x="103" y="73"/>
                  </a:cubicBezTo>
                  <a:cubicBezTo>
                    <a:pt x="105" y="71"/>
                    <a:pt x="108" y="70"/>
                    <a:pt x="111" y="70"/>
                  </a:cubicBezTo>
                  <a:cubicBezTo>
                    <a:pt x="111" y="65"/>
                    <a:pt x="111" y="65"/>
                    <a:pt x="111" y="65"/>
                  </a:cubicBezTo>
                  <a:cubicBezTo>
                    <a:pt x="117" y="65"/>
                    <a:pt x="117" y="65"/>
                    <a:pt x="117" y="65"/>
                  </a:cubicBezTo>
                  <a:cubicBezTo>
                    <a:pt x="117" y="70"/>
                    <a:pt x="117" y="70"/>
                    <a:pt x="117" y="70"/>
                  </a:cubicBezTo>
                  <a:cubicBezTo>
                    <a:pt x="120" y="70"/>
                    <a:pt x="123" y="71"/>
                    <a:pt x="125" y="73"/>
                  </a:cubicBezTo>
                  <a:cubicBezTo>
                    <a:pt x="128" y="70"/>
                    <a:pt x="128" y="70"/>
                    <a:pt x="128" y="70"/>
                  </a:cubicBezTo>
                  <a:cubicBezTo>
                    <a:pt x="132" y="74"/>
                    <a:pt x="132" y="74"/>
                    <a:pt x="132" y="74"/>
                  </a:cubicBezTo>
                  <a:cubicBezTo>
                    <a:pt x="129" y="77"/>
                    <a:pt x="129" y="77"/>
                    <a:pt x="129" y="77"/>
                  </a:cubicBezTo>
                  <a:close/>
                  <a:moveTo>
                    <a:pt x="114" y="102"/>
                  </a:moveTo>
                  <a:cubicBezTo>
                    <a:pt x="122" y="102"/>
                    <a:pt x="128" y="96"/>
                    <a:pt x="128" y="88"/>
                  </a:cubicBezTo>
                  <a:cubicBezTo>
                    <a:pt x="128" y="81"/>
                    <a:pt x="122" y="75"/>
                    <a:pt x="114" y="75"/>
                  </a:cubicBezTo>
                  <a:cubicBezTo>
                    <a:pt x="107" y="75"/>
                    <a:pt x="101" y="81"/>
                    <a:pt x="101" y="88"/>
                  </a:cubicBezTo>
                  <a:cubicBezTo>
                    <a:pt x="101" y="96"/>
                    <a:pt x="107" y="102"/>
                    <a:pt x="114" y="102"/>
                  </a:cubicBezTo>
                  <a:cubicBezTo>
                    <a:pt x="114" y="102"/>
                    <a:pt x="114" y="102"/>
                    <a:pt x="114" y="102"/>
                  </a:cubicBezTo>
                  <a:close/>
                  <a:moveTo>
                    <a:pt x="131" y="27"/>
                  </a:moveTo>
                  <a:cubicBezTo>
                    <a:pt x="137" y="27"/>
                    <a:pt x="137" y="27"/>
                    <a:pt x="137" y="27"/>
                  </a:cubicBezTo>
                  <a:cubicBezTo>
                    <a:pt x="137" y="34"/>
                    <a:pt x="137" y="34"/>
                    <a:pt x="137" y="34"/>
                  </a:cubicBezTo>
                  <a:cubicBezTo>
                    <a:pt x="131" y="34"/>
                    <a:pt x="131" y="34"/>
                    <a:pt x="131" y="34"/>
                  </a:cubicBezTo>
                  <a:cubicBezTo>
                    <a:pt x="131" y="38"/>
                    <a:pt x="129" y="42"/>
                    <a:pt x="127" y="45"/>
                  </a:cubicBezTo>
                  <a:cubicBezTo>
                    <a:pt x="131" y="50"/>
                    <a:pt x="131" y="50"/>
                    <a:pt x="131" y="50"/>
                  </a:cubicBezTo>
                  <a:cubicBezTo>
                    <a:pt x="126" y="55"/>
                    <a:pt x="126" y="55"/>
                    <a:pt x="126" y="55"/>
                  </a:cubicBezTo>
                  <a:cubicBezTo>
                    <a:pt x="122" y="51"/>
                    <a:pt x="122" y="51"/>
                    <a:pt x="122" y="51"/>
                  </a:cubicBezTo>
                  <a:cubicBezTo>
                    <a:pt x="118" y="53"/>
                    <a:pt x="115" y="55"/>
                    <a:pt x="111" y="55"/>
                  </a:cubicBezTo>
                  <a:cubicBezTo>
                    <a:pt x="111" y="61"/>
                    <a:pt x="111" y="61"/>
                    <a:pt x="111" y="61"/>
                  </a:cubicBezTo>
                  <a:cubicBezTo>
                    <a:pt x="103" y="61"/>
                    <a:pt x="103" y="61"/>
                    <a:pt x="103" y="61"/>
                  </a:cubicBezTo>
                  <a:cubicBezTo>
                    <a:pt x="103" y="55"/>
                    <a:pt x="103" y="55"/>
                    <a:pt x="103" y="55"/>
                  </a:cubicBezTo>
                  <a:cubicBezTo>
                    <a:pt x="99" y="55"/>
                    <a:pt x="95" y="53"/>
                    <a:pt x="92" y="51"/>
                  </a:cubicBezTo>
                  <a:cubicBezTo>
                    <a:pt x="88" y="55"/>
                    <a:pt x="88" y="55"/>
                    <a:pt x="88" y="55"/>
                  </a:cubicBezTo>
                  <a:cubicBezTo>
                    <a:pt x="83" y="50"/>
                    <a:pt x="83" y="50"/>
                    <a:pt x="83" y="50"/>
                  </a:cubicBezTo>
                  <a:cubicBezTo>
                    <a:pt x="87" y="46"/>
                    <a:pt x="87" y="46"/>
                    <a:pt x="87" y="46"/>
                  </a:cubicBezTo>
                  <a:cubicBezTo>
                    <a:pt x="85" y="42"/>
                    <a:pt x="83" y="39"/>
                    <a:pt x="82" y="34"/>
                  </a:cubicBezTo>
                  <a:cubicBezTo>
                    <a:pt x="76" y="34"/>
                    <a:pt x="76" y="34"/>
                    <a:pt x="76" y="34"/>
                  </a:cubicBezTo>
                  <a:cubicBezTo>
                    <a:pt x="76" y="27"/>
                    <a:pt x="76" y="27"/>
                    <a:pt x="76" y="27"/>
                  </a:cubicBezTo>
                  <a:cubicBezTo>
                    <a:pt x="82" y="27"/>
                    <a:pt x="82" y="27"/>
                    <a:pt x="82" y="27"/>
                  </a:cubicBezTo>
                  <a:cubicBezTo>
                    <a:pt x="83" y="23"/>
                    <a:pt x="84" y="19"/>
                    <a:pt x="87" y="16"/>
                  </a:cubicBezTo>
                  <a:cubicBezTo>
                    <a:pt x="83" y="12"/>
                    <a:pt x="83" y="12"/>
                    <a:pt x="83" y="12"/>
                  </a:cubicBezTo>
                  <a:cubicBezTo>
                    <a:pt x="88" y="7"/>
                    <a:pt x="88" y="7"/>
                    <a:pt x="88" y="7"/>
                  </a:cubicBezTo>
                  <a:cubicBezTo>
                    <a:pt x="92" y="11"/>
                    <a:pt x="92" y="11"/>
                    <a:pt x="92" y="11"/>
                  </a:cubicBezTo>
                  <a:cubicBezTo>
                    <a:pt x="95" y="8"/>
                    <a:pt x="99" y="7"/>
                    <a:pt x="103" y="6"/>
                  </a:cubicBezTo>
                  <a:cubicBezTo>
                    <a:pt x="103" y="0"/>
                    <a:pt x="103" y="0"/>
                    <a:pt x="103" y="0"/>
                  </a:cubicBezTo>
                  <a:cubicBezTo>
                    <a:pt x="110" y="0"/>
                    <a:pt x="110" y="0"/>
                    <a:pt x="110" y="0"/>
                  </a:cubicBezTo>
                  <a:cubicBezTo>
                    <a:pt x="110" y="6"/>
                    <a:pt x="110" y="6"/>
                    <a:pt x="110" y="6"/>
                  </a:cubicBezTo>
                  <a:cubicBezTo>
                    <a:pt x="115" y="7"/>
                    <a:pt x="118" y="8"/>
                    <a:pt x="121" y="11"/>
                  </a:cubicBezTo>
                  <a:cubicBezTo>
                    <a:pt x="126" y="7"/>
                    <a:pt x="126" y="7"/>
                    <a:pt x="126" y="7"/>
                  </a:cubicBezTo>
                  <a:cubicBezTo>
                    <a:pt x="131" y="12"/>
                    <a:pt x="131" y="12"/>
                    <a:pt x="131" y="12"/>
                  </a:cubicBezTo>
                  <a:cubicBezTo>
                    <a:pt x="127" y="16"/>
                    <a:pt x="127" y="16"/>
                    <a:pt x="127" y="16"/>
                  </a:cubicBezTo>
                  <a:cubicBezTo>
                    <a:pt x="129" y="19"/>
                    <a:pt x="131" y="23"/>
                    <a:pt x="131" y="27"/>
                  </a:cubicBezTo>
                  <a:close/>
                  <a:moveTo>
                    <a:pt x="107" y="49"/>
                  </a:moveTo>
                  <a:cubicBezTo>
                    <a:pt x="107" y="49"/>
                    <a:pt x="107" y="49"/>
                    <a:pt x="107" y="49"/>
                  </a:cubicBezTo>
                  <a:cubicBezTo>
                    <a:pt x="97" y="49"/>
                    <a:pt x="89" y="41"/>
                    <a:pt x="89" y="31"/>
                  </a:cubicBezTo>
                  <a:cubicBezTo>
                    <a:pt x="89" y="21"/>
                    <a:pt x="97" y="13"/>
                    <a:pt x="107" y="13"/>
                  </a:cubicBezTo>
                  <a:cubicBezTo>
                    <a:pt x="117" y="13"/>
                    <a:pt x="125" y="21"/>
                    <a:pt x="125" y="31"/>
                  </a:cubicBezTo>
                  <a:cubicBezTo>
                    <a:pt x="125" y="41"/>
                    <a:pt x="117" y="49"/>
                    <a:pt x="107" y="4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8" name="组合 17"/>
          <p:cNvGrpSpPr/>
          <p:nvPr/>
        </p:nvGrpSpPr>
        <p:grpSpPr>
          <a:xfrm>
            <a:off x="3862958" y="2142257"/>
            <a:ext cx="2611774" cy="1370405"/>
            <a:chOff x="1329965" y="1784090"/>
            <a:chExt cx="3384376" cy="1775690"/>
          </a:xfrm>
        </p:grpSpPr>
        <p:sp>
          <p:nvSpPr>
            <p:cNvPr id="19" name="矩形标注 18"/>
            <p:cNvSpPr/>
            <p:nvPr/>
          </p:nvSpPr>
          <p:spPr>
            <a:xfrm>
              <a:off x="1329965" y="1784090"/>
              <a:ext cx="3384376" cy="1775690"/>
            </a:xfrm>
            <a:prstGeom prst="wedgeRectCallout">
              <a:avLst/>
            </a:prstGeom>
            <a:solidFill>
              <a:srgbClr val="7B82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19"/>
            <p:cNvSpPr txBox="1"/>
            <p:nvPr/>
          </p:nvSpPr>
          <p:spPr>
            <a:xfrm>
              <a:off x="2435713" y="2472143"/>
              <a:ext cx="2206620" cy="812530"/>
            </a:xfrm>
            <a:prstGeom prst="rect">
              <a:avLst/>
            </a:prstGeom>
            <a:noFill/>
          </p:spPr>
          <p:txBody>
            <a:bodyPr wrap="square" rtlCol="0">
              <a:spAutoFit/>
            </a:bodyPr>
            <a:lstStyle/>
            <a:p>
              <a:pPr>
                <a:lnSpc>
                  <a:spcPct val="130000"/>
                </a:lnSpc>
              </a:pPr>
              <a:r>
                <a:rPr lang="zh-CN" altLang="en-US" sz="900" dirty="0">
                  <a:solidFill>
                    <a:schemeClr val="bg1"/>
                  </a:solidFill>
                  <a:latin typeface="微软雅黑" pitchFamily="34" charset="-122"/>
                  <a:ea typeface="微软雅黑" pitchFamily="34" charset="-122"/>
                </a:rPr>
                <a:t>您的内容打在这里，或者通过复制您的文本后，在此框中选择粘贴，并选择只保留</a:t>
              </a:r>
              <a:r>
                <a:rPr lang="zh-CN" altLang="en-US" sz="900">
                  <a:solidFill>
                    <a:schemeClr val="bg1"/>
                  </a:solidFill>
                  <a:latin typeface="微软雅黑" pitchFamily="34" charset="-122"/>
                  <a:ea typeface="微软雅黑" pitchFamily="34" charset="-122"/>
                </a:rPr>
                <a:t>文字。</a:t>
              </a:r>
            </a:p>
          </p:txBody>
        </p:sp>
        <p:sp>
          <p:nvSpPr>
            <p:cNvPr id="21" name="TextBox 20"/>
            <p:cNvSpPr txBox="1"/>
            <p:nvPr/>
          </p:nvSpPr>
          <p:spPr>
            <a:xfrm>
              <a:off x="2435713" y="2010478"/>
              <a:ext cx="887138" cy="461665"/>
            </a:xfrm>
            <a:prstGeom prst="rect">
              <a:avLst/>
            </a:prstGeom>
            <a:noFill/>
          </p:spPr>
          <p:txBody>
            <a:bodyPr wrap="square" tIns="0" bIns="0" rtlCol="0" anchor="t">
              <a:spAutoFit/>
            </a:bodyPr>
            <a:lstStyle/>
            <a:p>
              <a:pPr>
                <a:lnSpc>
                  <a:spcPct val="150000"/>
                </a:lnSpc>
              </a:pPr>
              <a:r>
                <a:rPr lang="zh-CN" altLang="en-US" sz="1500">
                  <a:solidFill>
                    <a:schemeClr val="bg1"/>
                  </a:solidFill>
                  <a:latin typeface="微软雅黑" pitchFamily="34" charset="-122"/>
                  <a:ea typeface="微软雅黑" pitchFamily="34" charset="-122"/>
                  <a:cs typeface="华文黑体" pitchFamily="2" charset="-122"/>
                </a:rPr>
                <a:t>标题</a:t>
              </a:r>
              <a:r>
                <a:rPr lang="en-US" altLang="zh-CN" sz="1500">
                  <a:solidFill>
                    <a:schemeClr val="bg1"/>
                  </a:solidFill>
                  <a:latin typeface="微软雅黑" pitchFamily="34" charset="-122"/>
                  <a:ea typeface="微软雅黑" pitchFamily="34" charset="-122"/>
                  <a:cs typeface="华文黑体" pitchFamily="2" charset="-122"/>
                </a:rPr>
                <a:t>1</a:t>
              </a:r>
              <a:endParaRPr lang="zh-CN" altLang="en-US" sz="1500">
                <a:solidFill>
                  <a:schemeClr val="bg1"/>
                </a:solidFill>
                <a:latin typeface="微软雅黑" pitchFamily="34" charset="-122"/>
                <a:ea typeface="微软雅黑" pitchFamily="34" charset="-122"/>
                <a:cs typeface="华文黑体" pitchFamily="2" charset="-122"/>
              </a:endParaRPr>
            </a:p>
          </p:txBody>
        </p:sp>
        <p:sp>
          <p:nvSpPr>
            <p:cNvPr id="22" name="Freeform 9"/>
            <p:cNvSpPr>
              <a:spLocks noEditPoints="1"/>
            </p:cNvSpPr>
            <p:nvPr/>
          </p:nvSpPr>
          <p:spPr bwMode="auto">
            <a:xfrm>
              <a:off x="1584836" y="2313391"/>
              <a:ext cx="778336" cy="775494"/>
            </a:xfrm>
            <a:custGeom>
              <a:avLst/>
              <a:gdLst>
                <a:gd name="T0" fmla="*/ 86 w 116"/>
                <a:gd name="T1" fmla="*/ 17 h 116"/>
                <a:gd name="T2" fmla="*/ 8 w 116"/>
                <a:gd name="T3" fmla="*/ 45 h 116"/>
                <a:gd name="T4" fmla="*/ 11 w 116"/>
                <a:gd name="T5" fmla="*/ 50 h 116"/>
                <a:gd name="T6" fmla="*/ 12 w 116"/>
                <a:gd name="T7" fmla="*/ 59 h 116"/>
                <a:gd name="T8" fmla="*/ 16 w 116"/>
                <a:gd name="T9" fmla="*/ 69 h 116"/>
                <a:gd name="T10" fmla="*/ 20 w 116"/>
                <a:gd name="T11" fmla="*/ 77 h 116"/>
                <a:gd name="T12" fmla="*/ 24 w 116"/>
                <a:gd name="T13" fmla="*/ 83 h 116"/>
                <a:gd name="T14" fmla="*/ 27 w 116"/>
                <a:gd name="T15" fmla="*/ 98 h 116"/>
                <a:gd name="T16" fmla="*/ 33 w 116"/>
                <a:gd name="T17" fmla="*/ 105 h 116"/>
                <a:gd name="T18" fmla="*/ 34 w 116"/>
                <a:gd name="T19" fmla="*/ 101 h 116"/>
                <a:gd name="T20" fmla="*/ 37 w 116"/>
                <a:gd name="T21" fmla="*/ 93 h 116"/>
                <a:gd name="T22" fmla="*/ 41 w 116"/>
                <a:gd name="T23" fmla="*/ 83 h 116"/>
                <a:gd name="T24" fmla="*/ 49 w 116"/>
                <a:gd name="T25" fmla="*/ 73 h 116"/>
                <a:gd name="T26" fmla="*/ 53 w 116"/>
                <a:gd name="T27" fmla="*/ 66 h 116"/>
                <a:gd name="T28" fmla="*/ 45 w 116"/>
                <a:gd name="T29" fmla="*/ 61 h 116"/>
                <a:gd name="T30" fmla="*/ 38 w 116"/>
                <a:gd name="T31" fmla="*/ 58 h 116"/>
                <a:gd name="T32" fmla="*/ 33 w 116"/>
                <a:gd name="T33" fmla="*/ 51 h 116"/>
                <a:gd name="T34" fmla="*/ 25 w 116"/>
                <a:gd name="T35" fmla="*/ 47 h 116"/>
                <a:gd name="T36" fmla="*/ 17 w 116"/>
                <a:gd name="T37" fmla="*/ 49 h 116"/>
                <a:gd name="T38" fmla="*/ 13 w 116"/>
                <a:gd name="T39" fmla="*/ 44 h 116"/>
                <a:gd name="T40" fmla="*/ 12 w 116"/>
                <a:gd name="T41" fmla="*/ 37 h 116"/>
                <a:gd name="T42" fmla="*/ 8 w 116"/>
                <a:gd name="T43" fmla="*/ 37 h 116"/>
                <a:gd name="T44" fmla="*/ 12 w 116"/>
                <a:gd name="T45" fmla="*/ 30 h 116"/>
                <a:gd name="T46" fmla="*/ 18 w 116"/>
                <a:gd name="T47" fmla="*/ 30 h 116"/>
                <a:gd name="T48" fmla="*/ 24 w 116"/>
                <a:gd name="T49" fmla="*/ 25 h 116"/>
                <a:gd name="T50" fmla="*/ 30 w 116"/>
                <a:gd name="T51" fmla="*/ 18 h 116"/>
                <a:gd name="T52" fmla="*/ 32 w 116"/>
                <a:gd name="T53" fmla="*/ 15 h 116"/>
                <a:gd name="T54" fmla="*/ 42 w 116"/>
                <a:gd name="T55" fmla="*/ 12 h 116"/>
                <a:gd name="T56" fmla="*/ 34 w 116"/>
                <a:gd name="T57" fmla="*/ 8 h 116"/>
                <a:gd name="T58" fmla="*/ 32 w 116"/>
                <a:gd name="T59" fmla="*/ 8 h 116"/>
                <a:gd name="T60" fmla="*/ 49 w 116"/>
                <a:gd name="T61" fmla="*/ 2 h 116"/>
                <a:gd name="T62" fmla="*/ 56 w 116"/>
                <a:gd name="T63" fmla="*/ 5 h 116"/>
                <a:gd name="T64" fmla="*/ 82 w 116"/>
                <a:gd name="T65" fmla="*/ 6 h 116"/>
                <a:gd name="T66" fmla="*/ 79 w 116"/>
                <a:gd name="T67" fmla="*/ 11 h 116"/>
                <a:gd name="T68" fmla="*/ 85 w 116"/>
                <a:gd name="T69" fmla="*/ 19 h 116"/>
                <a:gd name="T70" fmla="*/ 89 w 116"/>
                <a:gd name="T71" fmla="*/ 19 h 116"/>
                <a:gd name="T72" fmla="*/ 93 w 116"/>
                <a:gd name="T73" fmla="*/ 17 h 116"/>
                <a:gd name="T74" fmla="*/ 97 w 116"/>
                <a:gd name="T75" fmla="*/ 23 h 116"/>
                <a:gd name="T76" fmla="*/ 101 w 116"/>
                <a:gd name="T77" fmla="*/ 27 h 116"/>
                <a:gd name="T78" fmla="*/ 95 w 116"/>
                <a:gd name="T79" fmla="*/ 27 h 116"/>
                <a:gd name="T80" fmla="*/ 89 w 116"/>
                <a:gd name="T81" fmla="*/ 25 h 116"/>
                <a:gd name="T82" fmla="*/ 81 w 116"/>
                <a:gd name="T83" fmla="*/ 24 h 116"/>
                <a:gd name="T84" fmla="*/ 74 w 116"/>
                <a:gd name="T85" fmla="*/ 30 h 116"/>
                <a:gd name="T86" fmla="*/ 70 w 116"/>
                <a:gd name="T87" fmla="*/ 39 h 116"/>
                <a:gd name="T88" fmla="*/ 73 w 116"/>
                <a:gd name="T89" fmla="*/ 50 h 116"/>
                <a:gd name="T90" fmla="*/ 82 w 116"/>
                <a:gd name="T91" fmla="*/ 53 h 116"/>
                <a:gd name="T92" fmla="*/ 91 w 116"/>
                <a:gd name="T93" fmla="*/ 53 h 116"/>
                <a:gd name="T94" fmla="*/ 95 w 116"/>
                <a:gd name="T95" fmla="*/ 61 h 116"/>
                <a:gd name="T96" fmla="*/ 96 w 116"/>
                <a:gd name="T97" fmla="*/ 71 h 116"/>
                <a:gd name="T98" fmla="*/ 95 w 116"/>
                <a:gd name="T99" fmla="*/ 81 h 116"/>
                <a:gd name="T100" fmla="*/ 100 w 116"/>
                <a:gd name="T101" fmla="*/ 90 h 116"/>
                <a:gd name="T102" fmla="*/ 107 w 116"/>
                <a:gd name="T103" fmla="*/ 82 h 116"/>
                <a:gd name="T104" fmla="*/ 112 w 116"/>
                <a:gd name="T105" fmla="*/ 69 h 116"/>
                <a:gd name="T106" fmla="*/ 114 w 116"/>
                <a:gd name="T107" fmla="*/ 53 h 116"/>
                <a:gd name="T108" fmla="*/ 109 w 116"/>
                <a:gd name="T109" fmla="*/ 39 h 116"/>
                <a:gd name="T110" fmla="*/ 105 w 116"/>
                <a:gd name="T111" fmla="*/ 32 h 116"/>
                <a:gd name="T112" fmla="*/ 111 w 116"/>
                <a:gd name="T113" fmla="*/ 41 h 116"/>
                <a:gd name="T114" fmla="*/ 79 w 116"/>
                <a:gd name="T115" fmla="*/ 10 h 116"/>
                <a:gd name="T116" fmla="*/ 75 w 116"/>
                <a:gd name="T117" fmla="*/ 5 h 116"/>
                <a:gd name="T118" fmla="*/ 76 w 116"/>
                <a:gd name="T119" fmla="*/ 9 h 116"/>
                <a:gd name="T120" fmla="*/ 73 w 116"/>
                <a:gd name="T121" fmla="*/ 4 h 116"/>
                <a:gd name="T122" fmla="*/ 109 w 116"/>
                <a:gd name="T123" fmla="*/ 8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6" h="116">
                  <a:moveTo>
                    <a:pt x="6" y="33"/>
                  </a:moveTo>
                  <a:cubicBezTo>
                    <a:pt x="6" y="33"/>
                    <a:pt x="6" y="33"/>
                    <a:pt x="6" y="33"/>
                  </a:cubicBezTo>
                  <a:cubicBezTo>
                    <a:pt x="6" y="33"/>
                    <a:pt x="6" y="33"/>
                    <a:pt x="5" y="34"/>
                  </a:cubicBezTo>
                  <a:cubicBezTo>
                    <a:pt x="6" y="34"/>
                    <a:pt x="6" y="34"/>
                    <a:pt x="6" y="34"/>
                  </a:cubicBezTo>
                  <a:cubicBezTo>
                    <a:pt x="6" y="34"/>
                    <a:pt x="6" y="34"/>
                    <a:pt x="6" y="34"/>
                  </a:cubicBezTo>
                  <a:cubicBezTo>
                    <a:pt x="6" y="34"/>
                    <a:pt x="6" y="34"/>
                    <a:pt x="6" y="33"/>
                  </a:cubicBezTo>
                  <a:close/>
                  <a:moveTo>
                    <a:pt x="5" y="35"/>
                  </a:moveTo>
                  <a:cubicBezTo>
                    <a:pt x="5" y="35"/>
                    <a:pt x="5" y="35"/>
                    <a:pt x="5" y="35"/>
                  </a:cubicBezTo>
                  <a:cubicBezTo>
                    <a:pt x="5" y="35"/>
                    <a:pt x="5" y="34"/>
                    <a:pt x="5" y="34"/>
                  </a:cubicBezTo>
                  <a:cubicBezTo>
                    <a:pt x="5" y="34"/>
                    <a:pt x="5" y="34"/>
                    <a:pt x="5" y="34"/>
                  </a:cubicBezTo>
                  <a:cubicBezTo>
                    <a:pt x="5" y="34"/>
                    <a:pt x="5" y="34"/>
                    <a:pt x="5" y="35"/>
                  </a:cubicBezTo>
                  <a:cubicBezTo>
                    <a:pt x="5" y="35"/>
                    <a:pt x="5" y="35"/>
                    <a:pt x="5" y="35"/>
                  </a:cubicBezTo>
                  <a:close/>
                  <a:moveTo>
                    <a:pt x="88" y="18"/>
                  </a:moveTo>
                  <a:cubicBezTo>
                    <a:pt x="88" y="18"/>
                    <a:pt x="88" y="18"/>
                    <a:pt x="88" y="18"/>
                  </a:cubicBezTo>
                  <a:cubicBezTo>
                    <a:pt x="88" y="18"/>
                    <a:pt x="88" y="18"/>
                    <a:pt x="88" y="18"/>
                  </a:cubicBezTo>
                  <a:cubicBezTo>
                    <a:pt x="88" y="18"/>
                    <a:pt x="88" y="18"/>
                    <a:pt x="88" y="18"/>
                  </a:cubicBezTo>
                  <a:cubicBezTo>
                    <a:pt x="88" y="18"/>
                    <a:pt x="88" y="18"/>
                    <a:pt x="88" y="18"/>
                  </a:cubicBezTo>
                  <a:cubicBezTo>
                    <a:pt x="88" y="17"/>
                    <a:pt x="87" y="17"/>
                    <a:pt x="87" y="17"/>
                  </a:cubicBezTo>
                  <a:cubicBezTo>
                    <a:pt x="87" y="17"/>
                    <a:pt x="87" y="17"/>
                    <a:pt x="87" y="17"/>
                  </a:cubicBezTo>
                  <a:cubicBezTo>
                    <a:pt x="87" y="17"/>
                    <a:pt x="87" y="17"/>
                    <a:pt x="87" y="17"/>
                  </a:cubicBezTo>
                  <a:cubicBezTo>
                    <a:pt x="86" y="17"/>
                    <a:pt x="86" y="17"/>
                    <a:pt x="86" y="17"/>
                  </a:cubicBezTo>
                  <a:cubicBezTo>
                    <a:pt x="86" y="17"/>
                    <a:pt x="86" y="17"/>
                    <a:pt x="86" y="17"/>
                  </a:cubicBezTo>
                  <a:cubicBezTo>
                    <a:pt x="86" y="16"/>
                    <a:pt x="86" y="16"/>
                    <a:pt x="86" y="16"/>
                  </a:cubicBezTo>
                  <a:cubicBezTo>
                    <a:pt x="86" y="16"/>
                    <a:pt x="86" y="16"/>
                    <a:pt x="86" y="16"/>
                  </a:cubicBezTo>
                  <a:cubicBezTo>
                    <a:pt x="86" y="16"/>
                    <a:pt x="86" y="16"/>
                    <a:pt x="85" y="16"/>
                  </a:cubicBezTo>
                  <a:cubicBezTo>
                    <a:pt x="85" y="16"/>
                    <a:pt x="85" y="16"/>
                    <a:pt x="85" y="16"/>
                  </a:cubicBezTo>
                  <a:cubicBezTo>
                    <a:pt x="85" y="16"/>
                    <a:pt x="85" y="16"/>
                    <a:pt x="85" y="16"/>
                  </a:cubicBezTo>
                  <a:cubicBezTo>
                    <a:pt x="86" y="17"/>
                    <a:pt x="86" y="17"/>
                    <a:pt x="86" y="17"/>
                  </a:cubicBezTo>
                  <a:cubicBezTo>
                    <a:pt x="87" y="17"/>
                    <a:pt x="87" y="17"/>
                    <a:pt x="87" y="17"/>
                  </a:cubicBezTo>
                  <a:cubicBezTo>
                    <a:pt x="87" y="18"/>
                    <a:pt x="87" y="18"/>
                    <a:pt x="87" y="18"/>
                  </a:cubicBezTo>
                  <a:cubicBezTo>
                    <a:pt x="86" y="18"/>
                    <a:pt x="87" y="18"/>
                    <a:pt x="87" y="18"/>
                  </a:cubicBezTo>
                  <a:cubicBezTo>
                    <a:pt x="87" y="18"/>
                    <a:pt x="87" y="18"/>
                    <a:pt x="87" y="18"/>
                  </a:cubicBezTo>
                  <a:cubicBezTo>
                    <a:pt x="87" y="18"/>
                    <a:pt x="87" y="18"/>
                    <a:pt x="87" y="18"/>
                  </a:cubicBezTo>
                  <a:cubicBezTo>
                    <a:pt x="87" y="18"/>
                    <a:pt x="87" y="18"/>
                    <a:pt x="87" y="18"/>
                  </a:cubicBezTo>
                  <a:cubicBezTo>
                    <a:pt x="88" y="18"/>
                    <a:pt x="88" y="18"/>
                    <a:pt x="88" y="18"/>
                  </a:cubicBezTo>
                  <a:cubicBezTo>
                    <a:pt x="88" y="18"/>
                    <a:pt x="88" y="18"/>
                    <a:pt x="88" y="18"/>
                  </a:cubicBezTo>
                  <a:cubicBezTo>
                    <a:pt x="88" y="18"/>
                    <a:pt x="88" y="18"/>
                    <a:pt x="88" y="18"/>
                  </a:cubicBezTo>
                  <a:close/>
                  <a:moveTo>
                    <a:pt x="112" y="37"/>
                  </a:moveTo>
                  <a:cubicBezTo>
                    <a:pt x="114" y="44"/>
                    <a:pt x="116" y="51"/>
                    <a:pt x="116" y="58"/>
                  </a:cubicBezTo>
                  <a:cubicBezTo>
                    <a:pt x="116" y="90"/>
                    <a:pt x="90" y="116"/>
                    <a:pt x="58" y="116"/>
                  </a:cubicBezTo>
                  <a:cubicBezTo>
                    <a:pt x="26" y="116"/>
                    <a:pt x="0" y="90"/>
                    <a:pt x="0" y="58"/>
                  </a:cubicBezTo>
                  <a:cubicBezTo>
                    <a:pt x="0" y="50"/>
                    <a:pt x="2" y="42"/>
                    <a:pt x="5" y="35"/>
                  </a:cubicBezTo>
                  <a:cubicBezTo>
                    <a:pt x="5" y="42"/>
                    <a:pt x="5" y="42"/>
                    <a:pt x="5" y="42"/>
                  </a:cubicBezTo>
                  <a:cubicBezTo>
                    <a:pt x="5" y="42"/>
                    <a:pt x="5" y="42"/>
                    <a:pt x="5" y="42"/>
                  </a:cubicBezTo>
                  <a:cubicBezTo>
                    <a:pt x="5" y="42"/>
                    <a:pt x="5" y="42"/>
                    <a:pt x="5" y="42"/>
                  </a:cubicBezTo>
                  <a:cubicBezTo>
                    <a:pt x="5" y="42"/>
                    <a:pt x="5" y="42"/>
                    <a:pt x="5" y="42"/>
                  </a:cubicBezTo>
                  <a:cubicBezTo>
                    <a:pt x="6" y="42"/>
                    <a:pt x="6" y="42"/>
                    <a:pt x="6" y="42"/>
                  </a:cubicBezTo>
                  <a:cubicBezTo>
                    <a:pt x="6" y="43"/>
                    <a:pt x="6" y="43"/>
                    <a:pt x="6" y="43"/>
                  </a:cubicBezTo>
                  <a:cubicBezTo>
                    <a:pt x="6" y="43"/>
                    <a:pt x="7" y="43"/>
                    <a:pt x="7" y="43"/>
                  </a:cubicBezTo>
                  <a:cubicBezTo>
                    <a:pt x="7" y="43"/>
                    <a:pt x="7" y="43"/>
                    <a:pt x="7" y="43"/>
                  </a:cubicBezTo>
                  <a:cubicBezTo>
                    <a:pt x="7" y="43"/>
                    <a:pt x="7" y="43"/>
                    <a:pt x="7" y="43"/>
                  </a:cubicBezTo>
                  <a:cubicBezTo>
                    <a:pt x="7" y="43"/>
                    <a:pt x="7" y="43"/>
                    <a:pt x="7" y="43"/>
                  </a:cubicBezTo>
                  <a:cubicBezTo>
                    <a:pt x="7" y="43"/>
                    <a:pt x="7" y="44"/>
                    <a:pt x="7" y="44"/>
                  </a:cubicBezTo>
                  <a:cubicBezTo>
                    <a:pt x="7" y="44"/>
                    <a:pt x="7" y="44"/>
                    <a:pt x="7" y="44"/>
                  </a:cubicBezTo>
                  <a:cubicBezTo>
                    <a:pt x="8" y="44"/>
                    <a:pt x="8" y="44"/>
                    <a:pt x="8" y="45"/>
                  </a:cubicBezTo>
                  <a:cubicBezTo>
                    <a:pt x="8" y="45"/>
                    <a:pt x="8" y="45"/>
                    <a:pt x="8" y="45"/>
                  </a:cubicBezTo>
                  <a:cubicBezTo>
                    <a:pt x="8" y="45"/>
                    <a:pt x="8" y="45"/>
                    <a:pt x="8" y="45"/>
                  </a:cubicBezTo>
                  <a:cubicBezTo>
                    <a:pt x="8" y="45"/>
                    <a:pt x="8" y="45"/>
                    <a:pt x="8" y="45"/>
                  </a:cubicBezTo>
                  <a:cubicBezTo>
                    <a:pt x="8" y="45"/>
                    <a:pt x="8"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6"/>
                    <a:pt x="9" y="46"/>
                    <a:pt x="9" y="46"/>
                  </a:cubicBezTo>
                  <a:cubicBezTo>
                    <a:pt x="10" y="46"/>
                    <a:pt x="10" y="46"/>
                    <a:pt x="10" y="46"/>
                  </a:cubicBezTo>
                  <a:cubicBezTo>
                    <a:pt x="10" y="46"/>
                    <a:pt x="10" y="46"/>
                    <a:pt x="10" y="46"/>
                  </a:cubicBezTo>
                  <a:cubicBezTo>
                    <a:pt x="10" y="46"/>
                    <a:pt x="10" y="46"/>
                    <a:pt x="10" y="46"/>
                  </a:cubicBezTo>
                  <a:cubicBezTo>
                    <a:pt x="10" y="46"/>
                    <a:pt x="10" y="46"/>
                    <a:pt x="10" y="47"/>
                  </a:cubicBezTo>
                  <a:cubicBezTo>
                    <a:pt x="10" y="47"/>
                    <a:pt x="10" y="47"/>
                    <a:pt x="10" y="47"/>
                  </a:cubicBezTo>
                  <a:cubicBezTo>
                    <a:pt x="10" y="47"/>
                    <a:pt x="10" y="47"/>
                    <a:pt x="10" y="47"/>
                  </a:cubicBezTo>
                  <a:cubicBezTo>
                    <a:pt x="10" y="47"/>
                    <a:pt x="10" y="47"/>
                    <a:pt x="10" y="47"/>
                  </a:cubicBezTo>
                  <a:cubicBezTo>
                    <a:pt x="11" y="47"/>
                    <a:pt x="11" y="47"/>
                    <a:pt x="11" y="47"/>
                  </a:cubicBezTo>
                  <a:cubicBezTo>
                    <a:pt x="11" y="47"/>
                    <a:pt x="11" y="47"/>
                    <a:pt x="11" y="47"/>
                  </a:cubicBezTo>
                  <a:cubicBezTo>
                    <a:pt x="11" y="48"/>
                    <a:pt x="11" y="48"/>
                    <a:pt x="11" y="48"/>
                  </a:cubicBezTo>
                  <a:cubicBezTo>
                    <a:pt x="11" y="48"/>
                    <a:pt x="11" y="49"/>
                    <a:pt x="11" y="49"/>
                  </a:cubicBezTo>
                  <a:cubicBezTo>
                    <a:pt x="11" y="49"/>
                    <a:pt x="11" y="49"/>
                    <a:pt x="11" y="49"/>
                  </a:cubicBezTo>
                  <a:cubicBezTo>
                    <a:pt x="11" y="49"/>
                    <a:pt x="11" y="49"/>
                    <a:pt x="11" y="49"/>
                  </a:cubicBezTo>
                  <a:cubicBezTo>
                    <a:pt x="11" y="49"/>
                    <a:pt x="11" y="49"/>
                    <a:pt x="11" y="49"/>
                  </a:cubicBezTo>
                  <a:cubicBezTo>
                    <a:pt x="11" y="50"/>
                    <a:pt x="11" y="50"/>
                    <a:pt x="11" y="50"/>
                  </a:cubicBezTo>
                  <a:cubicBezTo>
                    <a:pt x="11" y="50"/>
                    <a:pt x="11" y="50"/>
                    <a:pt x="11" y="50"/>
                  </a:cubicBezTo>
                  <a:cubicBezTo>
                    <a:pt x="11" y="50"/>
                    <a:pt x="11" y="50"/>
                    <a:pt x="11" y="50"/>
                  </a:cubicBezTo>
                  <a:cubicBezTo>
                    <a:pt x="11" y="50"/>
                    <a:pt x="11" y="50"/>
                    <a:pt x="11" y="50"/>
                  </a:cubicBezTo>
                  <a:cubicBezTo>
                    <a:pt x="11" y="50"/>
                    <a:pt x="11" y="50"/>
                    <a:pt x="11" y="50"/>
                  </a:cubicBezTo>
                  <a:cubicBezTo>
                    <a:pt x="13" y="50"/>
                    <a:pt x="13" y="50"/>
                    <a:pt x="13" y="50"/>
                  </a:cubicBezTo>
                  <a:cubicBezTo>
                    <a:pt x="13" y="50"/>
                    <a:pt x="13" y="50"/>
                    <a:pt x="13" y="50"/>
                  </a:cubicBezTo>
                  <a:cubicBezTo>
                    <a:pt x="13" y="50"/>
                    <a:pt x="13" y="50"/>
                    <a:pt x="13" y="50"/>
                  </a:cubicBezTo>
                  <a:cubicBezTo>
                    <a:pt x="13" y="50"/>
                    <a:pt x="13" y="50"/>
                    <a:pt x="13" y="50"/>
                  </a:cubicBezTo>
                  <a:cubicBezTo>
                    <a:pt x="13" y="51"/>
                    <a:pt x="13" y="51"/>
                    <a:pt x="13" y="51"/>
                  </a:cubicBezTo>
                  <a:cubicBezTo>
                    <a:pt x="13" y="51"/>
                    <a:pt x="14" y="51"/>
                    <a:pt x="14" y="51"/>
                  </a:cubicBezTo>
                  <a:cubicBezTo>
                    <a:pt x="14" y="51"/>
                    <a:pt x="14" y="52"/>
                    <a:pt x="14" y="52"/>
                  </a:cubicBezTo>
                  <a:cubicBezTo>
                    <a:pt x="14" y="52"/>
                    <a:pt x="14" y="52"/>
                    <a:pt x="14" y="52"/>
                  </a:cubicBezTo>
                  <a:cubicBezTo>
                    <a:pt x="14" y="52"/>
                    <a:pt x="14" y="53"/>
                    <a:pt x="14" y="53"/>
                  </a:cubicBezTo>
                  <a:cubicBezTo>
                    <a:pt x="14" y="53"/>
                    <a:pt x="14" y="53"/>
                    <a:pt x="14" y="53"/>
                  </a:cubicBezTo>
                  <a:cubicBezTo>
                    <a:pt x="14" y="53"/>
                    <a:pt x="14" y="53"/>
                    <a:pt x="14" y="53"/>
                  </a:cubicBezTo>
                  <a:cubicBezTo>
                    <a:pt x="15" y="53"/>
                    <a:pt x="15" y="53"/>
                    <a:pt x="15" y="54"/>
                  </a:cubicBezTo>
                  <a:cubicBezTo>
                    <a:pt x="15" y="54"/>
                    <a:pt x="15" y="54"/>
                    <a:pt x="14" y="54"/>
                  </a:cubicBezTo>
                  <a:cubicBezTo>
                    <a:pt x="14" y="54"/>
                    <a:pt x="14" y="54"/>
                    <a:pt x="14" y="54"/>
                  </a:cubicBezTo>
                  <a:cubicBezTo>
                    <a:pt x="14" y="56"/>
                    <a:pt x="14" y="56"/>
                    <a:pt x="14" y="56"/>
                  </a:cubicBezTo>
                  <a:cubicBezTo>
                    <a:pt x="14" y="56"/>
                    <a:pt x="14" y="56"/>
                    <a:pt x="14" y="56"/>
                  </a:cubicBezTo>
                  <a:cubicBezTo>
                    <a:pt x="14" y="56"/>
                    <a:pt x="14" y="56"/>
                    <a:pt x="14" y="56"/>
                  </a:cubicBezTo>
                  <a:cubicBezTo>
                    <a:pt x="13" y="56"/>
                    <a:pt x="13" y="56"/>
                    <a:pt x="13" y="56"/>
                  </a:cubicBezTo>
                  <a:cubicBezTo>
                    <a:pt x="13" y="57"/>
                    <a:pt x="13" y="57"/>
                    <a:pt x="13" y="57"/>
                  </a:cubicBezTo>
                  <a:cubicBezTo>
                    <a:pt x="13" y="57"/>
                    <a:pt x="13" y="57"/>
                    <a:pt x="13" y="57"/>
                  </a:cubicBezTo>
                  <a:cubicBezTo>
                    <a:pt x="13" y="57"/>
                    <a:pt x="13" y="57"/>
                    <a:pt x="13" y="57"/>
                  </a:cubicBezTo>
                  <a:cubicBezTo>
                    <a:pt x="13" y="58"/>
                    <a:pt x="13" y="58"/>
                    <a:pt x="13" y="58"/>
                  </a:cubicBezTo>
                  <a:cubicBezTo>
                    <a:pt x="13" y="58"/>
                    <a:pt x="13" y="58"/>
                    <a:pt x="13" y="58"/>
                  </a:cubicBezTo>
                  <a:cubicBezTo>
                    <a:pt x="13" y="58"/>
                    <a:pt x="13" y="58"/>
                    <a:pt x="13" y="58"/>
                  </a:cubicBezTo>
                  <a:cubicBezTo>
                    <a:pt x="12" y="58"/>
                    <a:pt x="12" y="58"/>
                    <a:pt x="12" y="58"/>
                  </a:cubicBezTo>
                  <a:cubicBezTo>
                    <a:pt x="12" y="59"/>
                    <a:pt x="12" y="59"/>
                    <a:pt x="12" y="59"/>
                  </a:cubicBezTo>
                  <a:cubicBezTo>
                    <a:pt x="12" y="59"/>
                    <a:pt x="12" y="59"/>
                    <a:pt x="12" y="59"/>
                  </a:cubicBezTo>
                  <a:cubicBezTo>
                    <a:pt x="12" y="60"/>
                    <a:pt x="12" y="60"/>
                    <a:pt x="13" y="60"/>
                  </a:cubicBezTo>
                  <a:cubicBezTo>
                    <a:pt x="13" y="60"/>
                    <a:pt x="13" y="60"/>
                    <a:pt x="13" y="60"/>
                  </a:cubicBezTo>
                  <a:cubicBezTo>
                    <a:pt x="13" y="60"/>
                    <a:pt x="13" y="60"/>
                    <a:pt x="13" y="60"/>
                  </a:cubicBezTo>
                  <a:cubicBezTo>
                    <a:pt x="13" y="61"/>
                    <a:pt x="13" y="61"/>
                    <a:pt x="13" y="61"/>
                  </a:cubicBezTo>
                  <a:cubicBezTo>
                    <a:pt x="12" y="61"/>
                    <a:pt x="12" y="61"/>
                    <a:pt x="12" y="61"/>
                  </a:cubicBezTo>
                  <a:cubicBezTo>
                    <a:pt x="12" y="61"/>
                    <a:pt x="12" y="61"/>
                    <a:pt x="12" y="61"/>
                  </a:cubicBezTo>
                  <a:cubicBezTo>
                    <a:pt x="12" y="61"/>
                    <a:pt x="12" y="62"/>
                    <a:pt x="12" y="62"/>
                  </a:cubicBezTo>
                  <a:cubicBezTo>
                    <a:pt x="12" y="62"/>
                    <a:pt x="12" y="62"/>
                    <a:pt x="12" y="62"/>
                  </a:cubicBezTo>
                  <a:cubicBezTo>
                    <a:pt x="12" y="62"/>
                    <a:pt x="12" y="62"/>
                    <a:pt x="12" y="62"/>
                  </a:cubicBezTo>
                  <a:cubicBezTo>
                    <a:pt x="12" y="63"/>
                    <a:pt x="12" y="63"/>
                    <a:pt x="12" y="63"/>
                  </a:cubicBezTo>
                  <a:cubicBezTo>
                    <a:pt x="12" y="63"/>
                    <a:pt x="12" y="63"/>
                    <a:pt x="12" y="63"/>
                  </a:cubicBezTo>
                  <a:cubicBezTo>
                    <a:pt x="12" y="64"/>
                    <a:pt x="12" y="64"/>
                    <a:pt x="12" y="64"/>
                  </a:cubicBezTo>
                  <a:cubicBezTo>
                    <a:pt x="12" y="64"/>
                    <a:pt x="13" y="64"/>
                    <a:pt x="13" y="65"/>
                  </a:cubicBezTo>
                  <a:cubicBezTo>
                    <a:pt x="13" y="65"/>
                    <a:pt x="13" y="65"/>
                    <a:pt x="14" y="66"/>
                  </a:cubicBezTo>
                  <a:cubicBezTo>
                    <a:pt x="14" y="66"/>
                    <a:pt x="14" y="66"/>
                    <a:pt x="14" y="66"/>
                  </a:cubicBezTo>
                  <a:cubicBezTo>
                    <a:pt x="14" y="66"/>
                    <a:pt x="14" y="67"/>
                    <a:pt x="14" y="67"/>
                  </a:cubicBezTo>
                  <a:cubicBezTo>
                    <a:pt x="14" y="67"/>
                    <a:pt x="14" y="67"/>
                    <a:pt x="14" y="67"/>
                  </a:cubicBezTo>
                  <a:cubicBezTo>
                    <a:pt x="14" y="67"/>
                    <a:pt x="14"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9"/>
                    <a:pt x="15" y="69"/>
                    <a:pt x="15" y="69"/>
                  </a:cubicBezTo>
                  <a:cubicBezTo>
                    <a:pt x="15" y="69"/>
                    <a:pt x="15" y="69"/>
                    <a:pt x="15" y="69"/>
                  </a:cubicBezTo>
                  <a:cubicBezTo>
                    <a:pt x="15" y="69"/>
                    <a:pt x="16" y="69"/>
                    <a:pt x="16" y="69"/>
                  </a:cubicBezTo>
                  <a:cubicBezTo>
                    <a:pt x="16" y="69"/>
                    <a:pt x="16" y="69"/>
                    <a:pt x="16" y="69"/>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1"/>
                    <a:pt x="16" y="71"/>
                  </a:cubicBezTo>
                  <a:cubicBezTo>
                    <a:pt x="16" y="72"/>
                    <a:pt x="16" y="72"/>
                    <a:pt x="16" y="72"/>
                  </a:cubicBezTo>
                  <a:cubicBezTo>
                    <a:pt x="16" y="72"/>
                    <a:pt x="16" y="72"/>
                    <a:pt x="16" y="72"/>
                  </a:cubicBezTo>
                  <a:cubicBezTo>
                    <a:pt x="16" y="72"/>
                    <a:pt x="16" y="72"/>
                    <a:pt x="16" y="72"/>
                  </a:cubicBezTo>
                  <a:cubicBezTo>
                    <a:pt x="16" y="73"/>
                    <a:pt x="16" y="73"/>
                    <a:pt x="16" y="73"/>
                  </a:cubicBezTo>
                  <a:cubicBezTo>
                    <a:pt x="16" y="73"/>
                    <a:pt x="16" y="73"/>
                    <a:pt x="16" y="73"/>
                  </a:cubicBezTo>
                  <a:cubicBezTo>
                    <a:pt x="16" y="73"/>
                    <a:pt x="16" y="73"/>
                    <a:pt x="17" y="73"/>
                  </a:cubicBezTo>
                  <a:cubicBezTo>
                    <a:pt x="17" y="73"/>
                    <a:pt x="17" y="73"/>
                    <a:pt x="17" y="74"/>
                  </a:cubicBezTo>
                  <a:cubicBezTo>
                    <a:pt x="17" y="74"/>
                    <a:pt x="17" y="74"/>
                    <a:pt x="17" y="74"/>
                  </a:cubicBezTo>
                  <a:cubicBezTo>
                    <a:pt x="17" y="74"/>
                    <a:pt x="17" y="74"/>
                    <a:pt x="17" y="74"/>
                  </a:cubicBezTo>
                  <a:cubicBezTo>
                    <a:pt x="17" y="74"/>
                    <a:pt x="17" y="75"/>
                    <a:pt x="17" y="75"/>
                  </a:cubicBezTo>
                  <a:cubicBezTo>
                    <a:pt x="17" y="75"/>
                    <a:pt x="17" y="75"/>
                    <a:pt x="18" y="75"/>
                  </a:cubicBezTo>
                  <a:cubicBezTo>
                    <a:pt x="18" y="75"/>
                    <a:pt x="18" y="75"/>
                    <a:pt x="18" y="75"/>
                  </a:cubicBezTo>
                  <a:cubicBezTo>
                    <a:pt x="18" y="76"/>
                    <a:pt x="18" y="76"/>
                    <a:pt x="18" y="76"/>
                  </a:cubicBezTo>
                  <a:cubicBezTo>
                    <a:pt x="19" y="76"/>
                    <a:pt x="19" y="76"/>
                    <a:pt x="19" y="76"/>
                  </a:cubicBezTo>
                  <a:cubicBezTo>
                    <a:pt x="20" y="76"/>
                    <a:pt x="20" y="76"/>
                    <a:pt x="20" y="76"/>
                  </a:cubicBezTo>
                  <a:cubicBezTo>
                    <a:pt x="20" y="76"/>
                    <a:pt x="20" y="76"/>
                    <a:pt x="20" y="76"/>
                  </a:cubicBezTo>
                  <a:cubicBezTo>
                    <a:pt x="20" y="76"/>
                    <a:pt x="20" y="76"/>
                    <a:pt x="20" y="76"/>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1" y="77"/>
                    <a:pt x="21" y="77"/>
                  </a:cubicBezTo>
                  <a:cubicBezTo>
                    <a:pt x="21" y="77"/>
                    <a:pt x="21" y="77"/>
                    <a:pt x="21" y="77"/>
                  </a:cubicBezTo>
                  <a:cubicBezTo>
                    <a:pt x="21" y="77"/>
                    <a:pt x="21" y="77"/>
                    <a:pt x="21" y="77"/>
                  </a:cubicBezTo>
                  <a:cubicBezTo>
                    <a:pt x="21" y="78"/>
                    <a:pt x="21"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9"/>
                    <a:pt x="22" y="79"/>
                  </a:cubicBezTo>
                  <a:cubicBezTo>
                    <a:pt x="22" y="79"/>
                    <a:pt x="22" y="79"/>
                    <a:pt x="22" y="80"/>
                  </a:cubicBezTo>
                  <a:cubicBezTo>
                    <a:pt x="22" y="80"/>
                    <a:pt x="22" y="80"/>
                    <a:pt x="22" y="80"/>
                  </a:cubicBezTo>
                  <a:cubicBezTo>
                    <a:pt x="22" y="80"/>
                    <a:pt x="22" y="80"/>
                    <a:pt x="22" y="80"/>
                  </a:cubicBezTo>
                  <a:cubicBezTo>
                    <a:pt x="22" y="80"/>
                    <a:pt x="22" y="81"/>
                    <a:pt x="23" y="81"/>
                  </a:cubicBezTo>
                  <a:cubicBezTo>
                    <a:pt x="23" y="81"/>
                    <a:pt x="23" y="81"/>
                    <a:pt x="23" y="81"/>
                  </a:cubicBezTo>
                  <a:cubicBezTo>
                    <a:pt x="23" y="81"/>
                    <a:pt x="23" y="81"/>
                    <a:pt x="23" y="81"/>
                  </a:cubicBezTo>
                  <a:cubicBezTo>
                    <a:pt x="23" y="81"/>
                    <a:pt x="23" y="81"/>
                    <a:pt x="23" y="81"/>
                  </a:cubicBezTo>
                  <a:cubicBezTo>
                    <a:pt x="23" y="81"/>
                    <a:pt x="23" y="81"/>
                    <a:pt x="23" y="81"/>
                  </a:cubicBezTo>
                  <a:cubicBezTo>
                    <a:pt x="23" y="81"/>
                    <a:pt x="23" y="82"/>
                    <a:pt x="23" y="82"/>
                  </a:cubicBezTo>
                  <a:cubicBezTo>
                    <a:pt x="23" y="82"/>
                    <a:pt x="23" y="82"/>
                    <a:pt x="23" y="82"/>
                  </a:cubicBezTo>
                  <a:cubicBezTo>
                    <a:pt x="23" y="82"/>
                    <a:pt x="23" y="82"/>
                    <a:pt x="23" y="82"/>
                  </a:cubicBezTo>
                  <a:cubicBezTo>
                    <a:pt x="23" y="82"/>
                    <a:pt x="23" y="82"/>
                    <a:pt x="23" y="82"/>
                  </a:cubicBezTo>
                  <a:cubicBezTo>
                    <a:pt x="23" y="82"/>
                    <a:pt x="23" y="82"/>
                    <a:pt x="23" y="82"/>
                  </a:cubicBezTo>
                  <a:cubicBezTo>
                    <a:pt x="23" y="82"/>
                    <a:pt x="23" y="83"/>
                    <a:pt x="23" y="83"/>
                  </a:cubicBezTo>
                  <a:cubicBezTo>
                    <a:pt x="23" y="83"/>
                    <a:pt x="23" y="83"/>
                    <a:pt x="23" y="83"/>
                  </a:cubicBezTo>
                  <a:cubicBezTo>
                    <a:pt x="24" y="83"/>
                    <a:pt x="24" y="83"/>
                    <a:pt x="24" y="83"/>
                  </a:cubicBezTo>
                  <a:cubicBezTo>
                    <a:pt x="24" y="83"/>
                    <a:pt x="24" y="83"/>
                    <a:pt x="24" y="83"/>
                  </a:cubicBezTo>
                  <a:cubicBezTo>
                    <a:pt x="24" y="83"/>
                    <a:pt x="24" y="83"/>
                    <a:pt x="24" y="84"/>
                  </a:cubicBezTo>
                  <a:cubicBezTo>
                    <a:pt x="24" y="84"/>
                    <a:pt x="24" y="84"/>
                    <a:pt x="24" y="84"/>
                  </a:cubicBezTo>
                  <a:cubicBezTo>
                    <a:pt x="24" y="84"/>
                    <a:pt x="24" y="85"/>
                    <a:pt x="24" y="85"/>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90"/>
                    <a:pt x="24" y="90"/>
                    <a:pt x="24" y="90"/>
                  </a:cubicBezTo>
                  <a:cubicBezTo>
                    <a:pt x="24" y="90"/>
                    <a:pt x="24" y="90"/>
                    <a:pt x="25" y="90"/>
                  </a:cubicBezTo>
                  <a:cubicBezTo>
                    <a:pt x="25" y="90"/>
                    <a:pt x="25" y="90"/>
                    <a:pt x="25" y="90"/>
                  </a:cubicBezTo>
                  <a:cubicBezTo>
                    <a:pt x="25" y="90"/>
                    <a:pt x="25" y="91"/>
                    <a:pt x="25" y="91"/>
                  </a:cubicBezTo>
                  <a:cubicBezTo>
                    <a:pt x="25" y="91"/>
                    <a:pt x="25" y="92"/>
                    <a:pt x="25" y="92"/>
                  </a:cubicBezTo>
                  <a:cubicBezTo>
                    <a:pt x="25" y="92"/>
                    <a:pt x="25" y="92"/>
                    <a:pt x="25" y="92"/>
                  </a:cubicBezTo>
                  <a:cubicBezTo>
                    <a:pt x="25" y="93"/>
                    <a:pt x="25" y="93"/>
                    <a:pt x="25" y="93"/>
                  </a:cubicBezTo>
                  <a:cubicBezTo>
                    <a:pt x="25" y="93"/>
                    <a:pt x="25" y="93"/>
                    <a:pt x="25" y="93"/>
                  </a:cubicBezTo>
                  <a:cubicBezTo>
                    <a:pt x="25" y="93"/>
                    <a:pt x="25" y="93"/>
                    <a:pt x="25" y="93"/>
                  </a:cubicBezTo>
                  <a:cubicBezTo>
                    <a:pt x="25" y="93"/>
                    <a:pt x="25" y="93"/>
                    <a:pt x="25" y="93"/>
                  </a:cubicBezTo>
                  <a:cubicBezTo>
                    <a:pt x="25" y="93"/>
                    <a:pt x="25" y="93"/>
                    <a:pt x="25" y="93"/>
                  </a:cubicBezTo>
                  <a:cubicBezTo>
                    <a:pt x="25" y="94"/>
                    <a:pt x="25" y="94"/>
                    <a:pt x="25" y="94"/>
                  </a:cubicBezTo>
                  <a:cubicBezTo>
                    <a:pt x="25" y="94"/>
                    <a:pt x="25" y="94"/>
                    <a:pt x="25" y="94"/>
                  </a:cubicBezTo>
                  <a:cubicBezTo>
                    <a:pt x="25" y="94"/>
                    <a:pt x="25" y="95"/>
                    <a:pt x="25" y="95"/>
                  </a:cubicBezTo>
                  <a:cubicBezTo>
                    <a:pt x="25" y="95"/>
                    <a:pt x="25" y="95"/>
                    <a:pt x="25" y="95"/>
                  </a:cubicBezTo>
                  <a:cubicBezTo>
                    <a:pt x="25" y="96"/>
                    <a:pt x="26" y="96"/>
                    <a:pt x="26" y="97"/>
                  </a:cubicBezTo>
                  <a:cubicBezTo>
                    <a:pt x="26" y="97"/>
                    <a:pt x="26" y="97"/>
                    <a:pt x="26" y="97"/>
                  </a:cubicBezTo>
                  <a:cubicBezTo>
                    <a:pt x="27" y="97"/>
                    <a:pt x="27" y="97"/>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8" y="98"/>
                    <a:pt x="28" y="99"/>
                    <a:pt x="28" y="99"/>
                  </a:cubicBezTo>
                  <a:cubicBezTo>
                    <a:pt x="28" y="99"/>
                    <a:pt x="28" y="99"/>
                    <a:pt x="28" y="99"/>
                  </a:cubicBezTo>
                  <a:cubicBezTo>
                    <a:pt x="28" y="99"/>
                    <a:pt x="28" y="99"/>
                    <a:pt x="28" y="99"/>
                  </a:cubicBezTo>
                  <a:cubicBezTo>
                    <a:pt x="28" y="99"/>
                    <a:pt x="28" y="99"/>
                    <a:pt x="28" y="99"/>
                  </a:cubicBezTo>
                  <a:cubicBezTo>
                    <a:pt x="28" y="99"/>
                    <a:pt x="28" y="99"/>
                    <a:pt x="29" y="99"/>
                  </a:cubicBezTo>
                  <a:cubicBezTo>
                    <a:pt x="29" y="100"/>
                    <a:pt x="29" y="100"/>
                    <a:pt x="29" y="101"/>
                  </a:cubicBezTo>
                  <a:cubicBezTo>
                    <a:pt x="29" y="101"/>
                    <a:pt x="29" y="101"/>
                    <a:pt x="29" y="101"/>
                  </a:cubicBezTo>
                  <a:cubicBezTo>
                    <a:pt x="30" y="101"/>
                    <a:pt x="30" y="101"/>
                    <a:pt x="30" y="102"/>
                  </a:cubicBezTo>
                  <a:cubicBezTo>
                    <a:pt x="30" y="102"/>
                    <a:pt x="30" y="102"/>
                    <a:pt x="30" y="102"/>
                  </a:cubicBezTo>
                  <a:cubicBezTo>
                    <a:pt x="30" y="102"/>
                    <a:pt x="30" y="102"/>
                    <a:pt x="30" y="102"/>
                  </a:cubicBezTo>
                  <a:cubicBezTo>
                    <a:pt x="30" y="102"/>
                    <a:pt x="30" y="102"/>
                    <a:pt x="30" y="102"/>
                  </a:cubicBezTo>
                  <a:cubicBezTo>
                    <a:pt x="30" y="102"/>
                    <a:pt x="30" y="102"/>
                    <a:pt x="30" y="102"/>
                  </a:cubicBezTo>
                  <a:cubicBezTo>
                    <a:pt x="30" y="103"/>
                    <a:pt x="30" y="103"/>
                    <a:pt x="30" y="103"/>
                  </a:cubicBezTo>
                  <a:cubicBezTo>
                    <a:pt x="30" y="103"/>
                    <a:pt x="30" y="103"/>
                    <a:pt x="30" y="103"/>
                  </a:cubicBezTo>
                  <a:cubicBezTo>
                    <a:pt x="30" y="103"/>
                    <a:pt x="30" y="103"/>
                    <a:pt x="31" y="103"/>
                  </a:cubicBezTo>
                  <a:cubicBezTo>
                    <a:pt x="31" y="103"/>
                    <a:pt x="31" y="104"/>
                    <a:pt x="31" y="104"/>
                  </a:cubicBezTo>
                  <a:cubicBezTo>
                    <a:pt x="31" y="104"/>
                    <a:pt x="31" y="104"/>
                    <a:pt x="31" y="104"/>
                  </a:cubicBezTo>
                  <a:cubicBezTo>
                    <a:pt x="31" y="104"/>
                    <a:pt x="31" y="104"/>
                    <a:pt x="31" y="104"/>
                  </a:cubicBezTo>
                  <a:cubicBezTo>
                    <a:pt x="31" y="104"/>
                    <a:pt x="32" y="104"/>
                    <a:pt x="32" y="104"/>
                  </a:cubicBezTo>
                  <a:cubicBezTo>
                    <a:pt x="32" y="105"/>
                    <a:pt x="32" y="105"/>
                    <a:pt x="32"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4" y="105"/>
                    <a:pt x="34" y="105"/>
                    <a:pt x="34" y="105"/>
                  </a:cubicBezTo>
                  <a:cubicBezTo>
                    <a:pt x="34" y="105"/>
                    <a:pt x="34" y="105"/>
                    <a:pt x="34" y="105"/>
                  </a:cubicBezTo>
                  <a:cubicBezTo>
                    <a:pt x="34" y="106"/>
                    <a:pt x="34" y="106"/>
                    <a:pt x="34" y="106"/>
                  </a:cubicBezTo>
                  <a:cubicBezTo>
                    <a:pt x="34" y="106"/>
                    <a:pt x="34" y="106"/>
                    <a:pt x="34" y="106"/>
                  </a:cubicBezTo>
                  <a:cubicBezTo>
                    <a:pt x="34" y="106"/>
                    <a:pt x="34" y="106"/>
                    <a:pt x="34" y="106"/>
                  </a:cubicBezTo>
                  <a:cubicBezTo>
                    <a:pt x="34" y="106"/>
                    <a:pt x="34" y="106"/>
                    <a:pt x="35" y="106"/>
                  </a:cubicBezTo>
                  <a:cubicBezTo>
                    <a:pt x="35" y="106"/>
                    <a:pt x="35" y="106"/>
                    <a:pt x="35" y="105"/>
                  </a:cubicBezTo>
                  <a:cubicBezTo>
                    <a:pt x="35" y="105"/>
                    <a:pt x="35" y="105"/>
                    <a:pt x="35" y="105"/>
                  </a:cubicBezTo>
                  <a:cubicBezTo>
                    <a:pt x="35" y="105"/>
                    <a:pt x="35" y="105"/>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3"/>
                  </a:cubicBezTo>
                  <a:cubicBezTo>
                    <a:pt x="35" y="103"/>
                    <a:pt x="35" y="103"/>
                    <a:pt x="35" y="103"/>
                  </a:cubicBezTo>
                  <a:cubicBezTo>
                    <a:pt x="35" y="103"/>
                    <a:pt x="35" y="102"/>
                    <a:pt x="35" y="102"/>
                  </a:cubicBezTo>
                  <a:cubicBezTo>
                    <a:pt x="34" y="102"/>
                    <a:pt x="34" y="102"/>
                    <a:pt x="34" y="102"/>
                  </a:cubicBezTo>
                  <a:cubicBezTo>
                    <a:pt x="34" y="102"/>
                    <a:pt x="34" y="102"/>
                    <a:pt x="34" y="102"/>
                  </a:cubicBezTo>
                  <a:cubicBezTo>
                    <a:pt x="34" y="102"/>
                    <a:pt x="34" y="102"/>
                    <a:pt x="34" y="102"/>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0"/>
                    <a:pt x="34" y="100"/>
                    <a:pt x="34" y="100"/>
                  </a:cubicBezTo>
                  <a:cubicBezTo>
                    <a:pt x="34" y="100"/>
                    <a:pt x="34" y="99"/>
                    <a:pt x="34" y="99"/>
                  </a:cubicBezTo>
                  <a:cubicBezTo>
                    <a:pt x="34" y="99"/>
                    <a:pt x="34" y="99"/>
                    <a:pt x="33" y="99"/>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7"/>
                    <a:pt x="33" y="97"/>
                  </a:cubicBezTo>
                  <a:cubicBezTo>
                    <a:pt x="33" y="97"/>
                    <a:pt x="33" y="97"/>
                    <a:pt x="33" y="97"/>
                  </a:cubicBezTo>
                  <a:cubicBezTo>
                    <a:pt x="33" y="97"/>
                    <a:pt x="33" y="97"/>
                    <a:pt x="33" y="97"/>
                  </a:cubicBezTo>
                  <a:cubicBezTo>
                    <a:pt x="34" y="97"/>
                    <a:pt x="34" y="97"/>
                    <a:pt x="34" y="96"/>
                  </a:cubicBezTo>
                  <a:cubicBezTo>
                    <a:pt x="34" y="96"/>
                    <a:pt x="34" y="96"/>
                    <a:pt x="34" y="96"/>
                  </a:cubicBezTo>
                  <a:cubicBezTo>
                    <a:pt x="34" y="96"/>
                    <a:pt x="34" y="96"/>
                    <a:pt x="34" y="96"/>
                  </a:cubicBezTo>
                  <a:cubicBezTo>
                    <a:pt x="34" y="96"/>
                    <a:pt x="34" y="96"/>
                    <a:pt x="34" y="96"/>
                  </a:cubicBezTo>
                  <a:cubicBezTo>
                    <a:pt x="34" y="96"/>
                    <a:pt x="35" y="96"/>
                    <a:pt x="35" y="96"/>
                  </a:cubicBezTo>
                  <a:cubicBezTo>
                    <a:pt x="35" y="96"/>
                    <a:pt x="35" y="96"/>
                    <a:pt x="35" y="96"/>
                  </a:cubicBezTo>
                  <a:cubicBezTo>
                    <a:pt x="35" y="96"/>
                    <a:pt x="35" y="96"/>
                    <a:pt x="35" y="96"/>
                  </a:cubicBezTo>
                  <a:cubicBezTo>
                    <a:pt x="35" y="95"/>
                    <a:pt x="35" y="95"/>
                    <a:pt x="35" y="95"/>
                  </a:cubicBezTo>
                  <a:cubicBezTo>
                    <a:pt x="35" y="95"/>
                    <a:pt x="35" y="95"/>
                    <a:pt x="35" y="95"/>
                  </a:cubicBezTo>
                  <a:cubicBezTo>
                    <a:pt x="36" y="95"/>
                    <a:pt x="36" y="95"/>
                    <a:pt x="36" y="95"/>
                  </a:cubicBezTo>
                  <a:cubicBezTo>
                    <a:pt x="36" y="95"/>
                    <a:pt x="36" y="95"/>
                    <a:pt x="36" y="95"/>
                  </a:cubicBezTo>
                  <a:cubicBezTo>
                    <a:pt x="36" y="95"/>
                    <a:pt x="37" y="95"/>
                    <a:pt x="37" y="95"/>
                  </a:cubicBezTo>
                  <a:cubicBezTo>
                    <a:pt x="37" y="94"/>
                    <a:pt x="37" y="94"/>
                    <a:pt x="37" y="93"/>
                  </a:cubicBezTo>
                  <a:cubicBezTo>
                    <a:pt x="37" y="93"/>
                    <a:pt x="36" y="93"/>
                    <a:pt x="36" y="93"/>
                  </a:cubicBezTo>
                  <a:cubicBezTo>
                    <a:pt x="36" y="93"/>
                    <a:pt x="36" y="93"/>
                    <a:pt x="36" y="93"/>
                  </a:cubicBezTo>
                  <a:cubicBezTo>
                    <a:pt x="36" y="93"/>
                    <a:pt x="36" y="93"/>
                    <a:pt x="36" y="93"/>
                  </a:cubicBezTo>
                  <a:cubicBezTo>
                    <a:pt x="36" y="93"/>
                    <a:pt x="36" y="93"/>
                    <a:pt x="36" y="93"/>
                  </a:cubicBezTo>
                  <a:cubicBezTo>
                    <a:pt x="36" y="93"/>
                    <a:pt x="35" y="93"/>
                    <a:pt x="35" y="92"/>
                  </a:cubicBezTo>
                  <a:cubicBezTo>
                    <a:pt x="35" y="92"/>
                    <a:pt x="35" y="92"/>
                    <a:pt x="35" y="92"/>
                  </a:cubicBezTo>
                  <a:cubicBezTo>
                    <a:pt x="37" y="92"/>
                    <a:pt x="37" y="92"/>
                    <a:pt x="37" y="92"/>
                  </a:cubicBezTo>
                  <a:cubicBezTo>
                    <a:pt x="37" y="92"/>
                    <a:pt x="37" y="92"/>
                    <a:pt x="37" y="92"/>
                  </a:cubicBezTo>
                  <a:cubicBezTo>
                    <a:pt x="37" y="92"/>
                    <a:pt x="37" y="92"/>
                    <a:pt x="37" y="92"/>
                  </a:cubicBezTo>
                  <a:cubicBezTo>
                    <a:pt x="37" y="92"/>
                    <a:pt x="37" y="92"/>
                    <a:pt x="38" y="92"/>
                  </a:cubicBezTo>
                  <a:cubicBezTo>
                    <a:pt x="38" y="92"/>
                    <a:pt x="38" y="92"/>
                    <a:pt x="38" y="92"/>
                  </a:cubicBezTo>
                  <a:cubicBezTo>
                    <a:pt x="38" y="91"/>
                    <a:pt x="38" y="91"/>
                    <a:pt x="38" y="91"/>
                  </a:cubicBezTo>
                  <a:cubicBezTo>
                    <a:pt x="38" y="91"/>
                    <a:pt x="38" y="91"/>
                    <a:pt x="38" y="91"/>
                  </a:cubicBezTo>
                  <a:cubicBezTo>
                    <a:pt x="38" y="91"/>
                    <a:pt x="38" y="90"/>
                    <a:pt x="38" y="90"/>
                  </a:cubicBezTo>
                  <a:cubicBezTo>
                    <a:pt x="38" y="90"/>
                    <a:pt x="38" y="90"/>
                    <a:pt x="38" y="90"/>
                  </a:cubicBezTo>
                  <a:cubicBezTo>
                    <a:pt x="38" y="90"/>
                    <a:pt x="38" y="90"/>
                    <a:pt x="38" y="90"/>
                  </a:cubicBezTo>
                  <a:cubicBezTo>
                    <a:pt x="38" y="90"/>
                    <a:pt x="38" y="90"/>
                    <a:pt x="38" y="90"/>
                  </a:cubicBezTo>
                  <a:cubicBezTo>
                    <a:pt x="39" y="90"/>
                    <a:pt x="39" y="90"/>
                    <a:pt x="39" y="90"/>
                  </a:cubicBezTo>
                  <a:cubicBezTo>
                    <a:pt x="39" y="90"/>
                    <a:pt x="40" y="89"/>
                    <a:pt x="40" y="89"/>
                  </a:cubicBezTo>
                  <a:cubicBezTo>
                    <a:pt x="40" y="88"/>
                    <a:pt x="40" y="88"/>
                    <a:pt x="40" y="88"/>
                  </a:cubicBezTo>
                  <a:cubicBezTo>
                    <a:pt x="40" y="85"/>
                    <a:pt x="40" y="85"/>
                    <a:pt x="40" y="85"/>
                  </a:cubicBezTo>
                  <a:cubicBezTo>
                    <a:pt x="40" y="85"/>
                    <a:pt x="40" y="84"/>
                    <a:pt x="40" y="84"/>
                  </a:cubicBezTo>
                  <a:cubicBezTo>
                    <a:pt x="40" y="84"/>
                    <a:pt x="40" y="84"/>
                    <a:pt x="40" y="84"/>
                  </a:cubicBezTo>
                  <a:cubicBezTo>
                    <a:pt x="41" y="85"/>
                    <a:pt x="41" y="85"/>
                    <a:pt x="41" y="85"/>
                  </a:cubicBezTo>
                  <a:cubicBezTo>
                    <a:pt x="41" y="84"/>
                    <a:pt x="41" y="84"/>
                    <a:pt x="41" y="84"/>
                  </a:cubicBezTo>
                  <a:cubicBezTo>
                    <a:pt x="41" y="84"/>
                    <a:pt x="41" y="84"/>
                    <a:pt x="41" y="84"/>
                  </a:cubicBezTo>
                  <a:cubicBezTo>
                    <a:pt x="41" y="84"/>
                    <a:pt x="41" y="83"/>
                    <a:pt x="41" y="83"/>
                  </a:cubicBezTo>
                  <a:cubicBezTo>
                    <a:pt x="41" y="83"/>
                    <a:pt x="41" y="83"/>
                    <a:pt x="41" y="83"/>
                  </a:cubicBezTo>
                  <a:cubicBezTo>
                    <a:pt x="41" y="83"/>
                    <a:pt x="41" y="83"/>
                    <a:pt x="42" y="82"/>
                  </a:cubicBezTo>
                  <a:cubicBezTo>
                    <a:pt x="42" y="82"/>
                    <a:pt x="42" y="82"/>
                    <a:pt x="43" y="82"/>
                  </a:cubicBezTo>
                  <a:cubicBezTo>
                    <a:pt x="43" y="82"/>
                    <a:pt x="43" y="82"/>
                    <a:pt x="43" y="82"/>
                  </a:cubicBezTo>
                  <a:cubicBezTo>
                    <a:pt x="43" y="82"/>
                    <a:pt x="44" y="82"/>
                    <a:pt x="44" y="82"/>
                  </a:cubicBezTo>
                  <a:cubicBezTo>
                    <a:pt x="44" y="82"/>
                    <a:pt x="44" y="82"/>
                    <a:pt x="44" y="82"/>
                  </a:cubicBezTo>
                  <a:cubicBezTo>
                    <a:pt x="44"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1"/>
                    <a:pt x="45" y="81"/>
                    <a:pt x="45" y="81"/>
                  </a:cubicBezTo>
                  <a:cubicBezTo>
                    <a:pt x="45" y="81"/>
                    <a:pt x="45" y="81"/>
                    <a:pt x="45" y="81"/>
                  </a:cubicBezTo>
                  <a:cubicBezTo>
                    <a:pt x="45" y="81"/>
                    <a:pt x="45" y="81"/>
                    <a:pt x="45" y="81"/>
                  </a:cubicBezTo>
                  <a:cubicBezTo>
                    <a:pt x="46" y="81"/>
                    <a:pt x="46" y="81"/>
                    <a:pt x="46" y="81"/>
                  </a:cubicBezTo>
                  <a:cubicBezTo>
                    <a:pt x="46" y="81"/>
                    <a:pt x="46" y="81"/>
                    <a:pt x="46" y="81"/>
                  </a:cubicBezTo>
                  <a:cubicBezTo>
                    <a:pt x="46" y="80"/>
                    <a:pt x="46" y="80"/>
                    <a:pt x="46" y="80"/>
                  </a:cubicBezTo>
                  <a:cubicBezTo>
                    <a:pt x="46" y="80"/>
                    <a:pt x="47" y="80"/>
                    <a:pt x="47" y="80"/>
                  </a:cubicBezTo>
                  <a:cubicBezTo>
                    <a:pt x="47" y="80"/>
                    <a:pt x="47" y="80"/>
                    <a:pt x="47" y="80"/>
                  </a:cubicBezTo>
                  <a:cubicBezTo>
                    <a:pt x="47" y="80"/>
                    <a:pt x="47" y="80"/>
                    <a:pt x="47" y="80"/>
                  </a:cubicBezTo>
                  <a:cubicBezTo>
                    <a:pt x="47" y="80"/>
                    <a:pt x="48" y="80"/>
                    <a:pt x="48" y="79"/>
                  </a:cubicBezTo>
                  <a:cubicBezTo>
                    <a:pt x="48" y="79"/>
                    <a:pt x="48" y="79"/>
                    <a:pt x="48" y="79"/>
                  </a:cubicBezTo>
                  <a:cubicBezTo>
                    <a:pt x="48" y="78"/>
                    <a:pt x="48" y="78"/>
                    <a:pt x="48" y="78"/>
                  </a:cubicBezTo>
                  <a:cubicBezTo>
                    <a:pt x="49" y="78"/>
                    <a:pt x="49" y="78"/>
                    <a:pt x="49" y="78"/>
                  </a:cubicBezTo>
                  <a:cubicBezTo>
                    <a:pt x="49" y="77"/>
                    <a:pt x="49" y="76"/>
                    <a:pt x="49" y="76"/>
                  </a:cubicBezTo>
                  <a:cubicBezTo>
                    <a:pt x="49" y="75"/>
                    <a:pt x="49" y="75"/>
                    <a:pt x="49" y="75"/>
                  </a:cubicBezTo>
                  <a:cubicBezTo>
                    <a:pt x="49" y="73"/>
                    <a:pt x="49" y="73"/>
                    <a:pt x="49" y="73"/>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50" y="72"/>
                    <a:pt x="50" y="72"/>
                    <a:pt x="50" y="72"/>
                  </a:cubicBezTo>
                  <a:cubicBezTo>
                    <a:pt x="50" y="72"/>
                    <a:pt x="50" y="72"/>
                    <a:pt x="50" y="72"/>
                  </a:cubicBezTo>
                  <a:cubicBezTo>
                    <a:pt x="50" y="72"/>
                    <a:pt x="50" y="71"/>
                    <a:pt x="50" y="71"/>
                  </a:cubicBezTo>
                  <a:cubicBezTo>
                    <a:pt x="50" y="71"/>
                    <a:pt x="50" y="71"/>
                    <a:pt x="50" y="71"/>
                  </a:cubicBezTo>
                  <a:cubicBezTo>
                    <a:pt x="50" y="71"/>
                    <a:pt x="50" y="71"/>
                    <a:pt x="50" y="71"/>
                  </a:cubicBezTo>
                  <a:cubicBezTo>
                    <a:pt x="50" y="71"/>
                    <a:pt x="51" y="71"/>
                    <a:pt x="51" y="71"/>
                  </a:cubicBezTo>
                  <a:cubicBezTo>
                    <a:pt x="51" y="71"/>
                    <a:pt x="51" y="71"/>
                    <a:pt x="51" y="71"/>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2" y="69"/>
                    <a:pt x="52" y="69"/>
                  </a:cubicBezTo>
                  <a:cubicBezTo>
                    <a:pt x="52" y="69"/>
                    <a:pt x="52" y="68"/>
                    <a:pt x="53" y="68"/>
                  </a:cubicBezTo>
                  <a:cubicBezTo>
                    <a:pt x="53" y="68"/>
                    <a:pt x="53" y="68"/>
                    <a:pt x="53" y="68"/>
                  </a:cubicBezTo>
                  <a:cubicBezTo>
                    <a:pt x="54" y="68"/>
                    <a:pt x="53" y="67"/>
                    <a:pt x="53" y="67"/>
                  </a:cubicBezTo>
                  <a:cubicBezTo>
                    <a:pt x="53" y="67"/>
                    <a:pt x="53" y="67"/>
                    <a:pt x="53" y="67"/>
                  </a:cubicBezTo>
                  <a:cubicBezTo>
                    <a:pt x="53" y="67"/>
                    <a:pt x="53" y="67"/>
                    <a:pt x="53" y="67"/>
                  </a:cubicBezTo>
                  <a:cubicBezTo>
                    <a:pt x="53" y="67"/>
                    <a:pt x="53" y="67"/>
                    <a:pt x="53" y="67"/>
                  </a:cubicBezTo>
                  <a:cubicBezTo>
                    <a:pt x="53" y="67"/>
                    <a:pt x="53" y="67"/>
                    <a:pt x="53" y="67"/>
                  </a:cubicBezTo>
                  <a:cubicBezTo>
                    <a:pt x="53" y="67"/>
                    <a:pt x="53" y="66"/>
                    <a:pt x="53" y="66"/>
                  </a:cubicBezTo>
                  <a:cubicBezTo>
                    <a:pt x="53" y="66"/>
                    <a:pt x="53" y="66"/>
                    <a:pt x="53" y="66"/>
                  </a:cubicBezTo>
                  <a:cubicBezTo>
                    <a:pt x="53" y="66"/>
                    <a:pt x="53" y="66"/>
                    <a:pt x="53" y="66"/>
                  </a:cubicBezTo>
                  <a:cubicBezTo>
                    <a:pt x="53" y="66"/>
                    <a:pt x="53" y="66"/>
                    <a:pt x="53" y="66"/>
                  </a:cubicBezTo>
                  <a:cubicBezTo>
                    <a:pt x="53" y="64"/>
                    <a:pt x="53" y="64"/>
                    <a:pt x="53" y="64"/>
                  </a:cubicBezTo>
                  <a:cubicBezTo>
                    <a:pt x="53" y="64"/>
                    <a:pt x="53" y="64"/>
                    <a:pt x="53" y="64"/>
                  </a:cubicBezTo>
                  <a:cubicBezTo>
                    <a:pt x="53" y="64"/>
                    <a:pt x="53" y="64"/>
                    <a:pt x="53" y="64"/>
                  </a:cubicBezTo>
                  <a:cubicBezTo>
                    <a:pt x="53" y="64"/>
                    <a:pt x="53" y="64"/>
                    <a:pt x="53" y="64"/>
                  </a:cubicBezTo>
                  <a:cubicBezTo>
                    <a:pt x="53" y="63"/>
                    <a:pt x="53" y="63"/>
                    <a:pt x="53" y="63"/>
                  </a:cubicBezTo>
                  <a:cubicBezTo>
                    <a:pt x="53" y="63"/>
                    <a:pt x="53" y="63"/>
                    <a:pt x="53" y="63"/>
                  </a:cubicBezTo>
                  <a:cubicBezTo>
                    <a:pt x="52" y="63"/>
                    <a:pt x="52" y="63"/>
                    <a:pt x="52" y="63"/>
                  </a:cubicBezTo>
                  <a:cubicBezTo>
                    <a:pt x="52" y="63"/>
                    <a:pt x="52" y="63"/>
                    <a:pt x="52" y="63"/>
                  </a:cubicBezTo>
                  <a:cubicBezTo>
                    <a:pt x="51" y="63"/>
                    <a:pt x="51" y="63"/>
                    <a:pt x="51" y="63"/>
                  </a:cubicBezTo>
                  <a:cubicBezTo>
                    <a:pt x="50" y="63"/>
                    <a:pt x="50" y="63"/>
                    <a:pt x="50" y="62"/>
                  </a:cubicBezTo>
                  <a:cubicBezTo>
                    <a:pt x="50" y="62"/>
                    <a:pt x="50" y="62"/>
                    <a:pt x="50" y="62"/>
                  </a:cubicBezTo>
                  <a:cubicBezTo>
                    <a:pt x="50" y="62"/>
                    <a:pt x="50" y="62"/>
                    <a:pt x="50" y="62"/>
                  </a:cubicBezTo>
                  <a:cubicBezTo>
                    <a:pt x="50" y="62"/>
                    <a:pt x="50" y="62"/>
                    <a:pt x="50" y="62"/>
                  </a:cubicBezTo>
                  <a:cubicBezTo>
                    <a:pt x="49" y="62"/>
                    <a:pt x="49" y="62"/>
                    <a:pt x="49" y="62"/>
                  </a:cubicBezTo>
                  <a:cubicBezTo>
                    <a:pt x="49" y="62"/>
                    <a:pt x="49" y="61"/>
                    <a:pt x="49" y="61"/>
                  </a:cubicBezTo>
                  <a:cubicBezTo>
                    <a:pt x="49" y="61"/>
                    <a:pt x="49"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7" y="61"/>
                    <a:pt x="47" y="61"/>
                    <a:pt x="47" y="61"/>
                  </a:cubicBezTo>
                  <a:cubicBezTo>
                    <a:pt x="47" y="61"/>
                    <a:pt x="47" y="61"/>
                    <a:pt x="47" y="61"/>
                  </a:cubicBezTo>
                  <a:cubicBezTo>
                    <a:pt x="46" y="61"/>
                    <a:pt x="46" y="61"/>
                    <a:pt x="46" y="61"/>
                  </a:cubicBezTo>
                  <a:cubicBezTo>
                    <a:pt x="46" y="61"/>
                    <a:pt x="46" y="61"/>
                    <a:pt x="45" y="61"/>
                  </a:cubicBezTo>
                  <a:cubicBezTo>
                    <a:pt x="45" y="61"/>
                    <a:pt x="45" y="61"/>
                    <a:pt x="45" y="61"/>
                  </a:cubicBezTo>
                  <a:cubicBezTo>
                    <a:pt x="44" y="61"/>
                    <a:pt x="44" y="61"/>
                    <a:pt x="44" y="61"/>
                  </a:cubicBezTo>
                  <a:cubicBezTo>
                    <a:pt x="44" y="61"/>
                    <a:pt x="44" y="61"/>
                    <a:pt x="44" y="61"/>
                  </a:cubicBezTo>
                  <a:cubicBezTo>
                    <a:pt x="44" y="61"/>
                    <a:pt x="44" y="61"/>
                    <a:pt x="44" y="61"/>
                  </a:cubicBezTo>
                  <a:cubicBezTo>
                    <a:pt x="44" y="60"/>
                    <a:pt x="44" y="60"/>
                    <a:pt x="43" y="60"/>
                  </a:cubicBezTo>
                  <a:cubicBezTo>
                    <a:pt x="43" y="60"/>
                    <a:pt x="43" y="60"/>
                    <a:pt x="43" y="60"/>
                  </a:cubicBezTo>
                  <a:cubicBezTo>
                    <a:pt x="43"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59"/>
                    <a:pt x="42" y="59"/>
                    <a:pt x="42" y="59"/>
                  </a:cubicBezTo>
                  <a:cubicBezTo>
                    <a:pt x="42" y="59"/>
                    <a:pt x="41" y="59"/>
                    <a:pt x="41" y="59"/>
                  </a:cubicBezTo>
                  <a:cubicBezTo>
                    <a:pt x="41" y="59"/>
                    <a:pt x="41" y="59"/>
                    <a:pt x="41" y="59"/>
                  </a:cubicBezTo>
                  <a:cubicBezTo>
                    <a:pt x="41" y="59"/>
                    <a:pt x="41" y="59"/>
                    <a:pt x="41" y="59"/>
                  </a:cubicBezTo>
                  <a:cubicBezTo>
                    <a:pt x="39" y="59"/>
                    <a:pt x="39" y="59"/>
                    <a:pt x="39" y="59"/>
                  </a:cubicBezTo>
                  <a:cubicBezTo>
                    <a:pt x="39" y="59"/>
                    <a:pt x="39" y="59"/>
                    <a:pt x="39" y="59"/>
                  </a:cubicBezTo>
                  <a:cubicBezTo>
                    <a:pt x="38" y="59"/>
                    <a:pt x="38" y="59"/>
                    <a:pt x="38" y="59"/>
                  </a:cubicBezTo>
                  <a:cubicBezTo>
                    <a:pt x="38" y="59"/>
                    <a:pt x="38" y="59"/>
                    <a:pt x="38" y="59"/>
                  </a:cubicBezTo>
                  <a:cubicBezTo>
                    <a:pt x="38" y="59"/>
                    <a:pt x="38" y="59"/>
                    <a:pt x="38"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8" y="59"/>
                    <a:pt x="38" y="58"/>
                  </a:cubicBezTo>
                  <a:cubicBezTo>
                    <a:pt x="38" y="58"/>
                    <a:pt x="38" y="58"/>
                    <a:pt x="38" y="58"/>
                  </a:cubicBezTo>
                  <a:cubicBezTo>
                    <a:pt x="39" y="58"/>
                    <a:pt x="39" y="58"/>
                    <a:pt x="39" y="58"/>
                  </a:cubicBezTo>
                  <a:cubicBezTo>
                    <a:pt x="39" y="58"/>
                    <a:pt x="39" y="58"/>
                    <a:pt x="39" y="58"/>
                  </a:cubicBezTo>
                  <a:cubicBezTo>
                    <a:pt x="39" y="58"/>
                    <a:pt x="39" y="58"/>
                    <a:pt x="39" y="58"/>
                  </a:cubicBezTo>
                  <a:cubicBezTo>
                    <a:pt x="39" y="58"/>
                    <a:pt x="40" y="58"/>
                    <a:pt x="40" y="58"/>
                  </a:cubicBezTo>
                  <a:cubicBezTo>
                    <a:pt x="40" y="58"/>
                    <a:pt x="39" y="57"/>
                    <a:pt x="39" y="57"/>
                  </a:cubicBezTo>
                  <a:cubicBezTo>
                    <a:pt x="39" y="57"/>
                    <a:pt x="39" y="57"/>
                    <a:pt x="39" y="56"/>
                  </a:cubicBezTo>
                  <a:cubicBezTo>
                    <a:pt x="39" y="56"/>
                    <a:pt x="38" y="56"/>
                    <a:pt x="38" y="56"/>
                  </a:cubicBezTo>
                  <a:cubicBezTo>
                    <a:pt x="38" y="56"/>
                    <a:pt x="38" y="55"/>
                    <a:pt x="38" y="55"/>
                  </a:cubicBezTo>
                  <a:cubicBezTo>
                    <a:pt x="38" y="55"/>
                    <a:pt x="38" y="55"/>
                    <a:pt x="38" y="55"/>
                  </a:cubicBezTo>
                  <a:cubicBezTo>
                    <a:pt x="38" y="55"/>
                    <a:pt x="38" y="55"/>
                    <a:pt x="38" y="55"/>
                  </a:cubicBezTo>
                  <a:cubicBezTo>
                    <a:pt x="38" y="55"/>
                    <a:pt x="37" y="55"/>
                    <a:pt x="37" y="55"/>
                  </a:cubicBezTo>
                  <a:cubicBezTo>
                    <a:pt x="37" y="55"/>
                    <a:pt x="37" y="55"/>
                    <a:pt x="37" y="55"/>
                  </a:cubicBezTo>
                  <a:cubicBezTo>
                    <a:pt x="37" y="55"/>
                    <a:pt x="37" y="55"/>
                    <a:pt x="37" y="55"/>
                  </a:cubicBezTo>
                  <a:cubicBezTo>
                    <a:pt x="37" y="55"/>
                    <a:pt x="37" y="55"/>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3"/>
                    <a:pt x="36" y="53"/>
                    <a:pt x="35" y="53"/>
                  </a:cubicBezTo>
                  <a:cubicBezTo>
                    <a:pt x="35" y="53"/>
                    <a:pt x="35" y="53"/>
                    <a:pt x="35" y="53"/>
                  </a:cubicBezTo>
                  <a:cubicBezTo>
                    <a:pt x="35" y="53"/>
                    <a:pt x="35" y="53"/>
                    <a:pt x="35" y="52"/>
                  </a:cubicBezTo>
                  <a:cubicBezTo>
                    <a:pt x="35" y="52"/>
                    <a:pt x="35" y="52"/>
                    <a:pt x="35" y="52"/>
                  </a:cubicBezTo>
                  <a:cubicBezTo>
                    <a:pt x="34" y="52"/>
                    <a:pt x="34" y="52"/>
                    <a:pt x="34" y="52"/>
                  </a:cubicBezTo>
                  <a:cubicBezTo>
                    <a:pt x="34" y="52"/>
                    <a:pt x="34" y="52"/>
                    <a:pt x="34" y="52"/>
                  </a:cubicBezTo>
                  <a:cubicBezTo>
                    <a:pt x="33" y="52"/>
                    <a:pt x="33" y="52"/>
                    <a:pt x="33" y="52"/>
                  </a:cubicBezTo>
                  <a:cubicBezTo>
                    <a:pt x="33" y="51"/>
                    <a:pt x="33" y="51"/>
                    <a:pt x="33" y="51"/>
                  </a:cubicBezTo>
                  <a:cubicBezTo>
                    <a:pt x="32" y="51"/>
                    <a:pt x="32" y="51"/>
                    <a:pt x="32" y="51"/>
                  </a:cubicBezTo>
                  <a:cubicBezTo>
                    <a:pt x="32" y="51"/>
                    <a:pt x="32" y="51"/>
                    <a:pt x="32" y="51"/>
                  </a:cubicBezTo>
                  <a:cubicBezTo>
                    <a:pt x="32" y="51"/>
                    <a:pt x="31" y="51"/>
                    <a:pt x="31" y="51"/>
                  </a:cubicBezTo>
                  <a:cubicBezTo>
                    <a:pt x="31" y="51"/>
                    <a:pt x="31" y="51"/>
                    <a:pt x="31" y="51"/>
                  </a:cubicBezTo>
                  <a:cubicBezTo>
                    <a:pt x="31" y="51"/>
                    <a:pt x="31" y="51"/>
                    <a:pt x="31" y="51"/>
                  </a:cubicBezTo>
                  <a:cubicBezTo>
                    <a:pt x="31" y="51"/>
                    <a:pt x="31" y="50"/>
                    <a:pt x="30" y="50"/>
                  </a:cubicBezTo>
                  <a:cubicBezTo>
                    <a:pt x="30" y="50"/>
                    <a:pt x="30" y="50"/>
                    <a:pt x="30" y="50"/>
                  </a:cubicBezTo>
                  <a:cubicBezTo>
                    <a:pt x="30" y="50"/>
                    <a:pt x="30" y="50"/>
                    <a:pt x="30" y="50"/>
                  </a:cubicBezTo>
                  <a:cubicBezTo>
                    <a:pt x="30" y="50"/>
                    <a:pt x="30" y="50"/>
                    <a:pt x="30" y="50"/>
                  </a:cubicBezTo>
                  <a:cubicBezTo>
                    <a:pt x="30" y="49"/>
                    <a:pt x="29" y="49"/>
                    <a:pt x="29" y="49"/>
                  </a:cubicBezTo>
                  <a:cubicBezTo>
                    <a:pt x="29" y="49"/>
                    <a:pt x="29" y="49"/>
                    <a:pt x="29" y="49"/>
                  </a:cubicBezTo>
                  <a:cubicBezTo>
                    <a:pt x="28" y="49"/>
                    <a:pt x="28" y="49"/>
                    <a:pt x="28" y="49"/>
                  </a:cubicBezTo>
                  <a:cubicBezTo>
                    <a:pt x="28" y="49"/>
                    <a:pt x="28" y="49"/>
                    <a:pt x="28" y="49"/>
                  </a:cubicBezTo>
                  <a:cubicBezTo>
                    <a:pt x="28" y="49"/>
                    <a:pt x="28" y="49"/>
                    <a:pt x="28" y="49"/>
                  </a:cubicBezTo>
                  <a:cubicBezTo>
                    <a:pt x="29" y="48"/>
                    <a:pt x="29" y="48"/>
                    <a:pt x="29" y="48"/>
                  </a:cubicBezTo>
                  <a:cubicBezTo>
                    <a:pt x="28" y="48"/>
                    <a:pt x="28" y="48"/>
                    <a:pt x="28" y="48"/>
                  </a:cubicBezTo>
                  <a:cubicBezTo>
                    <a:pt x="28" y="48"/>
                    <a:pt x="28" y="48"/>
                    <a:pt x="28" y="48"/>
                  </a:cubicBezTo>
                  <a:cubicBezTo>
                    <a:pt x="28" y="48"/>
                    <a:pt x="28" y="48"/>
                    <a:pt x="28" y="48"/>
                  </a:cubicBezTo>
                  <a:cubicBezTo>
                    <a:pt x="28" y="48"/>
                    <a:pt x="28" y="48"/>
                    <a:pt x="28" y="48"/>
                  </a:cubicBezTo>
                  <a:cubicBezTo>
                    <a:pt x="27" y="48"/>
                    <a:pt x="27" y="48"/>
                    <a:pt x="27" y="48"/>
                  </a:cubicBezTo>
                  <a:cubicBezTo>
                    <a:pt x="27" y="48"/>
                    <a:pt x="26" y="48"/>
                    <a:pt x="26" y="48"/>
                  </a:cubicBezTo>
                  <a:cubicBezTo>
                    <a:pt x="26" y="48"/>
                    <a:pt x="26" y="48"/>
                    <a:pt x="26" y="48"/>
                  </a:cubicBezTo>
                  <a:cubicBezTo>
                    <a:pt x="26" y="48"/>
                    <a:pt x="26" y="48"/>
                    <a:pt x="26" y="48"/>
                  </a:cubicBezTo>
                  <a:cubicBezTo>
                    <a:pt x="26" y="48"/>
                    <a:pt x="26" y="48"/>
                    <a:pt x="26" y="48"/>
                  </a:cubicBezTo>
                  <a:cubicBezTo>
                    <a:pt x="26" y="48"/>
                    <a:pt x="26" y="48"/>
                    <a:pt x="26" y="48"/>
                  </a:cubicBezTo>
                  <a:cubicBezTo>
                    <a:pt x="26" y="48"/>
                    <a:pt x="25" y="48"/>
                    <a:pt x="26" y="48"/>
                  </a:cubicBezTo>
                  <a:cubicBezTo>
                    <a:pt x="26" y="47"/>
                    <a:pt x="26" y="47"/>
                    <a:pt x="26" y="47"/>
                  </a:cubicBezTo>
                  <a:cubicBezTo>
                    <a:pt x="25" y="47"/>
                    <a:pt x="25" y="47"/>
                    <a:pt x="25" y="47"/>
                  </a:cubicBezTo>
                  <a:cubicBezTo>
                    <a:pt x="25" y="47"/>
                    <a:pt x="24" y="47"/>
                    <a:pt x="24" y="47"/>
                  </a:cubicBezTo>
                  <a:cubicBezTo>
                    <a:pt x="24" y="47"/>
                    <a:pt x="24" y="47"/>
                    <a:pt x="23" y="47"/>
                  </a:cubicBezTo>
                  <a:cubicBezTo>
                    <a:pt x="23" y="47"/>
                    <a:pt x="23" y="47"/>
                    <a:pt x="23" y="47"/>
                  </a:cubicBezTo>
                  <a:cubicBezTo>
                    <a:pt x="23" y="47"/>
                    <a:pt x="22" y="46"/>
                    <a:pt x="22" y="46"/>
                  </a:cubicBezTo>
                  <a:cubicBezTo>
                    <a:pt x="22" y="46"/>
                    <a:pt x="22" y="46"/>
                    <a:pt x="21" y="46"/>
                  </a:cubicBezTo>
                  <a:cubicBezTo>
                    <a:pt x="21" y="46"/>
                    <a:pt x="21" y="46"/>
                    <a:pt x="21" y="46"/>
                  </a:cubicBezTo>
                  <a:cubicBezTo>
                    <a:pt x="21" y="46"/>
                    <a:pt x="21" y="46"/>
                    <a:pt x="21" y="46"/>
                  </a:cubicBezTo>
                  <a:cubicBezTo>
                    <a:pt x="21" y="46"/>
                    <a:pt x="21" y="46"/>
                    <a:pt x="21" y="46"/>
                  </a:cubicBezTo>
                  <a:cubicBezTo>
                    <a:pt x="20" y="46"/>
                    <a:pt x="20" y="46"/>
                    <a:pt x="20" y="46"/>
                  </a:cubicBezTo>
                  <a:cubicBezTo>
                    <a:pt x="20" y="47"/>
                    <a:pt x="20" y="47"/>
                    <a:pt x="20" y="47"/>
                  </a:cubicBezTo>
                  <a:cubicBezTo>
                    <a:pt x="20" y="46"/>
                    <a:pt x="19" y="46"/>
                    <a:pt x="19" y="46"/>
                  </a:cubicBezTo>
                  <a:cubicBezTo>
                    <a:pt x="19" y="46"/>
                    <a:pt x="19" y="46"/>
                    <a:pt x="19" y="46"/>
                  </a:cubicBezTo>
                  <a:cubicBezTo>
                    <a:pt x="19" y="46"/>
                    <a:pt x="19" y="46"/>
                    <a:pt x="19" y="46"/>
                  </a:cubicBezTo>
                  <a:cubicBezTo>
                    <a:pt x="19" y="47"/>
                    <a:pt x="19" y="47"/>
                    <a:pt x="19" y="47"/>
                  </a:cubicBezTo>
                  <a:cubicBezTo>
                    <a:pt x="19" y="47"/>
                    <a:pt x="19" y="47"/>
                    <a:pt x="19" y="47"/>
                  </a:cubicBezTo>
                  <a:cubicBezTo>
                    <a:pt x="19" y="47"/>
                    <a:pt x="18" y="47"/>
                    <a:pt x="18" y="47"/>
                  </a:cubicBezTo>
                  <a:cubicBezTo>
                    <a:pt x="18" y="47"/>
                    <a:pt x="18" y="47"/>
                    <a:pt x="18" y="47"/>
                  </a:cubicBezTo>
                  <a:cubicBezTo>
                    <a:pt x="18" y="47"/>
                    <a:pt x="18" y="47"/>
                    <a:pt x="18" y="47"/>
                  </a:cubicBezTo>
                  <a:cubicBezTo>
                    <a:pt x="18" y="47"/>
                    <a:pt x="17" y="47"/>
                    <a:pt x="17" y="47"/>
                  </a:cubicBezTo>
                  <a:cubicBezTo>
                    <a:pt x="17" y="47"/>
                    <a:pt x="17" y="47"/>
                    <a:pt x="17" y="47"/>
                  </a:cubicBezTo>
                  <a:cubicBezTo>
                    <a:pt x="16" y="47"/>
                    <a:pt x="16" y="47"/>
                    <a:pt x="16" y="47"/>
                  </a:cubicBezTo>
                  <a:cubicBezTo>
                    <a:pt x="16" y="47"/>
                    <a:pt x="16" y="47"/>
                    <a:pt x="16" y="47"/>
                  </a:cubicBezTo>
                  <a:cubicBezTo>
                    <a:pt x="16" y="48"/>
                    <a:pt x="16" y="48"/>
                    <a:pt x="16" y="48"/>
                  </a:cubicBezTo>
                  <a:cubicBezTo>
                    <a:pt x="16" y="48"/>
                    <a:pt x="16" y="48"/>
                    <a:pt x="16" y="48"/>
                  </a:cubicBezTo>
                  <a:cubicBezTo>
                    <a:pt x="16" y="48"/>
                    <a:pt x="17" y="48"/>
                    <a:pt x="17" y="48"/>
                  </a:cubicBezTo>
                  <a:cubicBezTo>
                    <a:pt x="17" y="48"/>
                    <a:pt x="17" y="48"/>
                    <a:pt x="17" y="48"/>
                  </a:cubicBezTo>
                  <a:cubicBezTo>
                    <a:pt x="17" y="49"/>
                    <a:pt x="17" y="49"/>
                    <a:pt x="17" y="49"/>
                  </a:cubicBezTo>
                  <a:cubicBezTo>
                    <a:pt x="17" y="49"/>
                    <a:pt x="17" y="49"/>
                    <a:pt x="17" y="49"/>
                  </a:cubicBezTo>
                  <a:cubicBezTo>
                    <a:pt x="17" y="49"/>
                    <a:pt x="17"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5" y="49"/>
                    <a:pt x="15" y="49"/>
                  </a:cubicBezTo>
                  <a:cubicBezTo>
                    <a:pt x="15" y="49"/>
                    <a:pt x="15" y="49"/>
                    <a:pt x="15" y="49"/>
                  </a:cubicBezTo>
                  <a:cubicBezTo>
                    <a:pt x="15" y="49"/>
                    <a:pt x="15" y="48"/>
                    <a:pt x="15" y="48"/>
                  </a:cubicBezTo>
                  <a:cubicBezTo>
                    <a:pt x="15" y="48"/>
                    <a:pt x="15" y="48"/>
                    <a:pt x="15" y="48"/>
                  </a:cubicBezTo>
                  <a:cubicBezTo>
                    <a:pt x="15" y="48"/>
                    <a:pt x="15" y="48"/>
                    <a:pt x="14" y="48"/>
                  </a:cubicBezTo>
                  <a:cubicBezTo>
                    <a:pt x="14" y="48"/>
                    <a:pt x="14" y="48"/>
                    <a:pt x="14" y="48"/>
                  </a:cubicBezTo>
                  <a:cubicBezTo>
                    <a:pt x="14" y="48"/>
                    <a:pt x="14" y="48"/>
                    <a:pt x="14" y="48"/>
                  </a:cubicBezTo>
                  <a:cubicBezTo>
                    <a:pt x="13" y="48"/>
                    <a:pt x="13" y="48"/>
                    <a:pt x="13" y="48"/>
                  </a:cubicBezTo>
                  <a:cubicBezTo>
                    <a:pt x="13" y="48"/>
                    <a:pt x="13" y="48"/>
                    <a:pt x="13" y="48"/>
                  </a:cubicBezTo>
                  <a:cubicBezTo>
                    <a:pt x="13" y="48"/>
                    <a:pt x="13" y="48"/>
                    <a:pt x="13" y="48"/>
                  </a:cubicBezTo>
                  <a:cubicBezTo>
                    <a:pt x="13" y="48"/>
                    <a:pt x="13" y="48"/>
                    <a:pt x="13" y="48"/>
                  </a:cubicBezTo>
                  <a:cubicBezTo>
                    <a:pt x="13" y="48"/>
                    <a:pt x="12" y="48"/>
                    <a:pt x="12" y="48"/>
                  </a:cubicBezTo>
                  <a:cubicBezTo>
                    <a:pt x="12" y="48"/>
                    <a:pt x="12" y="48"/>
                    <a:pt x="12" y="48"/>
                  </a:cubicBezTo>
                  <a:cubicBezTo>
                    <a:pt x="12" y="47"/>
                    <a:pt x="12" y="47"/>
                    <a:pt x="12" y="47"/>
                  </a:cubicBezTo>
                  <a:cubicBezTo>
                    <a:pt x="12" y="47"/>
                    <a:pt x="12" y="47"/>
                    <a:pt x="12" y="47"/>
                  </a:cubicBezTo>
                  <a:cubicBezTo>
                    <a:pt x="12" y="47"/>
                    <a:pt x="12" y="47"/>
                    <a:pt x="12" y="46"/>
                  </a:cubicBezTo>
                  <a:cubicBezTo>
                    <a:pt x="12" y="46"/>
                    <a:pt x="12" y="46"/>
                    <a:pt x="12" y="46"/>
                  </a:cubicBezTo>
                  <a:cubicBezTo>
                    <a:pt x="12" y="46"/>
                    <a:pt x="12" y="46"/>
                    <a:pt x="12" y="46"/>
                  </a:cubicBezTo>
                  <a:cubicBezTo>
                    <a:pt x="12" y="46"/>
                    <a:pt x="12" y="46"/>
                    <a:pt x="12" y="46"/>
                  </a:cubicBezTo>
                  <a:cubicBezTo>
                    <a:pt x="12" y="46"/>
                    <a:pt x="13" y="46"/>
                    <a:pt x="13" y="45"/>
                  </a:cubicBezTo>
                  <a:cubicBezTo>
                    <a:pt x="13" y="45"/>
                    <a:pt x="13" y="44"/>
                    <a:pt x="13" y="44"/>
                  </a:cubicBezTo>
                  <a:cubicBezTo>
                    <a:pt x="13" y="44"/>
                    <a:pt x="13" y="44"/>
                    <a:pt x="13" y="44"/>
                  </a:cubicBezTo>
                  <a:cubicBezTo>
                    <a:pt x="13" y="44"/>
                    <a:pt x="13" y="44"/>
                    <a:pt x="13" y="44"/>
                  </a:cubicBezTo>
                  <a:cubicBezTo>
                    <a:pt x="13" y="44"/>
                    <a:pt x="13" y="44"/>
                    <a:pt x="13" y="44"/>
                  </a:cubicBezTo>
                  <a:cubicBezTo>
                    <a:pt x="13" y="43"/>
                    <a:pt x="13" y="43"/>
                    <a:pt x="13" y="43"/>
                  </a:cubicBezTo>
                  <a:cubicBezTo>
                    <a:pt x="13" y="43"/>
                    <a:pt x="13" y="43"/>
                    <a:pt x="13" y="42"/>
                  </a:cubicBezTo>
                  <a:cubicBezTo>
                    <a:pt x="13" y="42"/>
                    <a:pt x="13" y="42"/>
                    <a:pt x="12" y="42"/>
                  </a:cubicBezTo>
                  <a:cubicBezTo>
                    <a:pt x="12" y="42"/>
                    <a:pt x="12" y="42"/>
                    <a:pt x="12" y="42"/>
                  </a:cubicBezTo>
                  <a:cubicBezTo>
                    <a:pt x="12" y="42"/>
                    <a:pt x="12" y="42"/>
                    <a:pt x="12" y="42"/>
                  </a:cubicBezTo>
                  <a:cubicBezTo>
                    <a:pt x="12" y="42"/>
                    <a:pt x="12" y="42"/>
                    <a:pt x="12" y="42"/>
                  </a:cubicBezTo>
                  <a:cubicBezTo>
                    <a:pt x="11" y="42"/>
                    <a:pt x="11" y="42"/>
                    <a:pt x="11" y="42"/>
                  </a:cubicBezTo>
                  <a:cubicBezTo>
                    <a:pt x="11" y="42"/>
                    <a:pt x="11" y="42"/>
                    <a:pt x="11" y="42"/>
                  </a:cubicBezTo>
                  <a:cubicBezTo>
                    <a:pt x="11" y="42"/>
                    <a:pt x="11" y="42"/>
                    <a:pt x="11" y="42"/>
                  </a:cubicBezTo>
                  <a:cubicBezTo>
                    <a:pt x="11" y="42"/>
                    <a:pt x="11" y="42"/>
                    <a:pt x="11" y="42"/>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2" y="40"/>
                  </a:cubicBezTo>
                  <a:cubicBezTo>
                    <a:pt x="12" y="40"/>
                    <a:pt x="12" y="39"/>
                    <a:pt x="13" y="38"/>
                  </a:cubicBezTo>
                  <a:cubicBezTo>
                    <a:pt x="13" y="38"/>
                    <a:pt x="13" y="38"/>
                    <a:pt x="13" y="37"/>
                  </a:cubicBezTo>
                  <a:cubicBezTo>
                    <a:pt x="13" y="37"/>
                    <a:pt x="13" y="37"/>
                    <a:pt x="13" y="37"/>
                  </a:cubicBezTo>
                  <a:cubicBezTo>
                    <a:pt x="13" y="37"/>
                    <a:pt x="13" y="37"/>
                    <a:pt x="13" y="37"/>
                  </a:cubicBezTo>
                  <a:cubicBezTo>
                    <a:pt x="12" y="37"/>
                    <a:pt x="12" y="37"/>
                    <a:pt x="12" y="37"/>
                  </a:cubicBezTo>
                  <a:cubicBezTo>
                    <a:pt x="12" y="37"/>
                    <a:pt x="12" y="37"/>
                    <a:pt x="12" y="37"/>
                  </a:cubicBezTo>
                  <a:cubicBezTo>
                    <a:pt x="12" y="37"/>
                    <a:pt x="11" y="37"/>
                    <a:pt x="11" y="37"/>
                  </a:cubicBezTo>
                  <a:cubicBezTo>
                    <a:pt x="11" y="37"/>
                    <a:pt x="10" y="37"/>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9" y="38"/>
                    <a:pt x="9" y="39"/>
                    <a:pt x="9" y="39"/>
                  </a:cubicBezTo>
                  <a:cubicBezTo>
                    <a:pt x="9" y="39"/>
                    <a:pt x="9" y="39"/>
                    <a:pt x="9" y="39"/>
                  </a:cubicBezTo>
                  <a:cubicBezTo>
                    <a:pt x="9" y="39"/>
                    <a:pt x="9" y="39"/>
                    <a:pt x="9" y="39"/>
                  </a:cubicBezTo>
                  <a:cubicBezTo>
                    <a:pt x="9" y="39"/>
                    <a:pt x="8" y="40"/>
                    <a:pt x="8" y="40"/>
                  </a:cubicBezTo>
                  <a:cubicBezTo>
                    <a:pt x="8" y="40"/>
                    <a:pt x="8" y="39"/>
                    <a:pt x="8" y="39"/>
                  </a:cubicBezTo>
                  <a:cubicBezTo>
                    <a:pt x="8" y="39"/>
                    <a:pt x="8" y="39"/>
                    <a:pt x="8" y="39"/>
                  </a:cubicBezTo>
                  <a:cubicBezTo>
                    <a:pt x="8" y="39"/>
                    <a:pt x="8" y="39"/>
                    <a:pt x="8" y="39"/>
                  </a:cubicBezTo>
                  <a:cubicBezTo>
                    <a:pt x="8" y="38"/>
                    <a:pt x="8" y="38"/>
                    <a:pt x="8" y="38"/>
                  </a:cubicBezTo>
                  <a:cubicBezTo>
                    <a:pt x="8" y="38"/>
                    <a:pt x="8" y="38"/>
                    <a:pt x="7" y="38"/>
                  </a:cubicBezTo>
                  <a:cubicBezTo>
                    <a:pt x="7" y="38"/>
                    <a:pt x="7" y="38"/>
                    <a:pt x="7" y="38"/>
                  </a:cubicBezTo>
                  <a:cubicBezTo>
                    <a:pt x="7" y="38"/>
                    <a:pt x="7" y="38"/>
                    <a:pt x="7" y="38"/>
                  </a:cubicBezTo>
                  <a:cubicBezTo>
                    <a:pt x="7" y="38"/>
                    <a:pt x="7" y="38"/>
                    <a:pt x="7" y="38"/>
                  </a:cubicBezTo>
                  <a:cubicBezTo>
                    <a:pt x="7" y="38"/>
                    <a:pt x="8" y="37"/>
                    <a:pt x="8" y="37"/>
                  </a:cubicBezTo>
                  <a:cubicBezTo>
                    <a:pt x="8" y="37"/>
                    <a:pt x="8" y="37"/>
                    <a:pt x="8" y="37"/>
                  </a:cubicBezTo>
                  <a:cubicBezTo>
                    <a:pt x="8" y="38"/>
                    <a:pt x="8" y="38"/>
                    <a:pt x="8" y="38"/>
                  </a:cubicBezTo>
                  <a:cubicBezTo>
                    <a:pt x="8" y="37"/>
                    <a:pt x="8" y="37"/>
                    <a:pt x="8" y="37"/>
                  </a:cubicBezTo>
                  <a:cubicBezTo>
                    <a:pt x="8" y="37"/>
                    <a:pt x="8" y="37"/>
                    <a:pt x="8" y="37"/>
                  </a:cubicBezTo>
                  <a:cubicBezTo>
                    <a:pt x="8" y="37"/>
                    <a:pt x="8" y="37"/>
                    <a:pt x="8" y="37"/>
                  </a:cubicBezTo>
                  <a:cubicBezTo>
                    <a:pt x="9" y="37"/>
                    <a:pt x="9" y="37"/>
                    <a:pt x="9" y="37"/>
                  </a:cubicBezTo>
                  <a:cubicBezTo>
                    <a:pt x="9" y="37"/>
                    <a:pt x="9" y="37"/>
                    <a:pt x="9" y="37"/>
                  </a:cubicBezTo>
                  <a:cubicBezTo>
                    <a:pt x="9" y="37"/>
                    <a:pt x="9" y="37"/>
                    <a:pt x="9" y="36"/>
                  </a:cubicBezTo>
                  <a:cubicBezTo>
                    <a:pt x="9" y="36"/>
                    <a:pt x="8" y="36"/>
                    <a:pt x="9" y="36"/>
                  </a:cubicBezTo>
                  <a:cubicBezTo>
                    <a:pt x="9" y="36"/>
                    <a:pt x="9" y="36"/>
                    <a:pt x="9" y="36"/>
                  </a:cubicBezTo>
                  <a:cubicBezTo>
                    <a:pt x="9" y="36"/>
                    <a:pt x="9" y="36"/>
                    <a:pt x="9" y="36"/>
                  </a:cubicBezTo>
                  <a:cubicBezTo>
                    <a:pt x="9" y="36"/>
                    <a:pt x="9" y="36"/>
                    <a:pt x="9" y="36"/>
                  </a:cubicBezTo>
                  <a:cubicBezTo>
                    <a:pt x="9" y="36"/>
                    <a:pt x="9" y="35"/>
                    <a:pt x="9" y="35"/>
                  </a:cubicBezTo>
                  <a:cubicBezTo>
                    <a:pt x="9" y="35"/>
                    <a:pt x="9" y="34"/>
                    <a:pt x="9" y="34"/>
                  </a:cubicBezTo>
                  <a:cubicBezTo>
                    <a:pt x="9" y="34"/>
                    <a:pt x="9" y="34"/>
                    <a:pt x="9" y="34"/>
                  </a:cubicBezTo>
                  <a:cubicBezTo>
                    <a:pt x="10" y="34"/>
                    <a:pt x="10" y="34"/>
                    <a:pt x="10" y="34"/>
                  </a:cubicBezTo>
                  <a:cubicBezTo>
                    <a:pt x="10" y="34"/>
                    <a:pt x="10" y="34"/>
                    <a:pt x="10" y="34"/>
                  </a:cubicBezTo>
                  <a:cubicBezTo>
                    <a:pt x="10" y="34"/>
                    <a:pt x="10" y="34"/>
                    <a:pt x="10" y="34"/>
                  </a:cubicBezTo>
                  <a:cubicBezTo>
                    <a:pt x="10" y="34"/>
                    <a:pt x="9" y="33"/>
                    <a:pt x="10" y="33"/>
                  </a:cubicBezTo>
                  <a:cubicBezTo>
                    <a:pt x="10" y="33"/>
                    <a:pt x="10" y="33"/>
                    <a:pt x="10" y="33"/>
                  </a:cubicBezTo>
                  <a:cubicBezTo>
                    <a:pt x="10" y="33"/>
                    <a:pt x="10" y="33"/>
                    <a:pt x="10" y="33"/>
                  </a:cubicBezTo>
                  <a:cubicBezTo>
                    <a:pt x="10" y="33"/>
                    <a:pt x="10" y="33"/>
                    <a:pt x="10" y="33"/>
                  </a:cubicBezTo>
                  <a:cubicBezTo>
                    <a:pt x="10" y="33"/>
                    <a:pt x="10" y="33"/>
                    <a:pt x="10" y="33"/>
                  </a:cubicBezTo>
                  <a:cubicBezTo>
                    <a:pt x="10" y="33"/>
                    <a:pt x="10" y="32"/>
                    <a:pt x="10" y="32"/>
                  </a:cubicBezTo>
                  <a:cubicBezTo>
                    <a:pt x="10" y="32"/>
                    <a:pt x="10" y="32"/>
                    <a:pt x="10" y="32"/>
                  </a:cubicBezTo>
                  <a:cubicBezTo>
                    <a:pt x="10" y="32"/>
                    <a:pt x="10" y="32"/>
                    <a:pt x="10" y="32"/>
                  </a:cubicBezTo>
                  <a:cubicBezTo>
                    <a:pt x="10" y="32"/>
                    <a:pt x="11" y="32"/>
                    <a:pt x="11" y="32"/>
                  </a:cubicBezTo>
                  <a:cubicBezTo>
                    <a:pt x="11" y="32"/>
                    <a:pt x="11" y="32"/>
                    <a:pt x="11" y="32"/>
                  </a:cubicBezTo>
                  <a:cubicBezTo>
                    <a:pt x="11" y="31"/>
                    <a:pt x="11" y="31"/>
                    <a:pt x="11" y="31"/>
                  </a:cubicBezTo>
                  <a:cubicBezTo>
                    <a:pt x="12" y="31"/>
                    <a:pt x="12" y="31"/>
                    <a:pt x="12" y="30"/>
                  </a:cubicBezTo>
                  <a:cubicBezTo>
                    <a:pt x="12" y="30"/>
                    <a:pt x="12" y="30"/>
                    <a:pt x="12" y="30"/>
                  </a:cubicBezTo>
                  <a:cubicBezTo>
                    <a:pt x="12" y="30"/>
                    <a:pt x="12" y="30"/>
                    <a:pt x="12" y="30"/>
                  </a:cubicBezTo>
                  <a:cubicBezTo>
                    <a:pt x="12" y="30"/>
                    <a:pt x="12" y="30"/>
                    <a:pt x="12" y="30"/>
                  </a:cubicBezTo>
                  <a:cubicBezTo>
                    <a:pt x="12" y="30"/>
                    <a:pt x="13" y="30"/>
                    <a:pt x="13" y="30"/>
                  </a:cubicBezTo>
                  <a:cubicBezTo>
                    <a:pt x="13" y="30"/>
                    <a:pt x="13" y="30"/>
                    <a:pt x="13" y="30"/>
                  </a:cubicBezTo>
                  <a:cubicBezTo>
                    <a:pt x="13" y="30"/>
                    <a:pt x="13" y="30"/>
                    <a:pt x="13" y="30"/>
                  </a:cubicBezTo>
                  <a:cubicBezTo>
                    <a:pt x="14" y="30"/>
                    <a:pt x="14" y="30"/>
                    <a:pt x="14" y="30"/>
                  </a:cubicBezTo>
                  <a:cubicBezTo>
                    <a:pt x="15" y="30"/>
                    <a:pt x="15" y="30"/>
                    <a:pt x="15" y="30"/>
                  </a:cubicBezTo>
                  <a:cubicBezTo>
                    <a:pt x="15" y="29"/>
                    <a:pt x="15" y="29"/>
                    <a:pt x="16" y="29"/>
                  </a:cubicBezTo>
                  <a:cubicBezTo>
                    <a:pt x="16" y="29"/>
                    <a:pt x="16" y="29"/>
                    <a:pt x="16" y="29"/>
                  </a:cubicBezTo>
                  <a:cubicBezTo>
                    <a:pt x="16" y="29"/>
                    <a:pt x="16" y="29"/>
                    <a:pt x="16" y="29"/>
                  </a:cubicBezTo>
                  <a:cubicBezTo>
                    <a:pt x="16" y="29"/>
                    <a:pt x="16" y="29"/>
                    <a:pt x="16" y="29"/>
                  </a:cubicBezTo>
                  <a:cubicBezTo>
                    <a:pt x="16" y="29"/>
                    <a:pt x="17" y="30"/>
                    <a:pt x="17" y="30"/>
                  </a:cubicBezTo>
                  <a:cubicBezTo>
                    <a:pt x="17" y="31"/>
                    <a:pt x="17" y="31"/>
                    <a:pt x="17" y="31"/>
                  </a:cubicBezTo>
                  <a:cubicBezTo>
                    <a:pt x="17" y="31"/>
                    <a:pt x="16" y="32"/>
                    <a:pt x="16" y="32"/>
                  </a:cubicBezTo>
                  <a:cubicBezTo>
                    <a:pt x="16" y="32"/>
                    <a:pt x="16" y="32"/>
                    <a:pt x="16" y="32"/>
                  </a:cubicBezTo>
                  <a:cubicBezTo>
                    <a:pt x="16" y="32"/>
                    <a:pt x="16" y="32"/>
                    <a:pt x="16" y="32"/>
                  </a:cubicBezTo>
                  <a:cubicBezTo>
                    <a:pt x="16" y="33"/>
                    <a:pt x="16" y="33"/>
                    <a:pt x="16" y="33"/>
                  </a:cubicBezTo>
                  <a:cubicBezTo>
                    <a:pt x="16"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8" y="33"/>
                    <a:pt x="18" y="32"/>
                    <a:pt x="18" y="32"/>
                  </a:cubicBezTo>
                  <a:cubicBezTo>
                    <a:pt x="18" y="32"/>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0"/>
                    <a:pt x="18" y="30"/>
                  </a:cubicBezTo>
                  <a:cubicBezTo>
                    <a:pt x="18" y="30"/>
                    <a:pt x="18" y="30"/>
                    <a:pt x="18" y="30"/>
                  </a:cubicBezTo>
                  <a:cubicBezTo>
                    <a:pt x="19" y="30"/>
                    <a:pt x="19" y="30"/>
                    <a:pt x="19" y="30"/>
                  </a:cubicBezTo>
                  <a:cubicBezTo>
                    <a:pt x="19" y="30"/>
                    <a:pt x="19" y="30"/>
                    <a:pt x="19" y="30"/>
                  </a:cubicBezTo>
                  <a:cubicBezTo>
                    <a:pt x="19" y="30"/>
                    <a:pt x="19" y="30"/>
                    <a:pt x="19" y="30"/>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20" y="29"/>
                    <a:pt x="20" y="29"/>
                    <a:pt x="20" y="28"/>
                  </a:cubicBezTo>
                  <a:cubicBezTo>
                    <a:pt x="20" y="28"/>
                    <a:pt x="20" y="28"/>
                    <a:pt x="20" y="28"/>
                  </a:cubicBezTo>
                  <a:cubicBezTo>
                    <a:pt x="20" y="28"/>
                    <a:pt x="20" y="28"/>
                    <a:pt x="20" y="28"/>
                  </a:cubicBezTo>
                  <a:cubicBezTo>
                    <a:pt x="20" y="28"/>
                    <a:pt x="20" y="28"/>
                    <a:pt x="20" y="28"/>
                  </a:cubicBezTo>
                  <a:cubicBezTo>
                    <a:pt x="21" y="28"/>
                    <a:pt x="21" y="28"/>
                    <a:pt x="21" y="28"/>
                  </a:cubicBezTo>
                  <a:cubicBezTo>
                    <a:pt x="21" y="28"/>
                    <a:pt x="21" y="28"/>
                    <a:pt x="21" y="28"/>
                  </a:cubicBezTo>
                  <a:cubicBezTo>
                    <a:pt x="21" y="28"/>
                    <a:pt x="21" y="28"/>
                    <a:pt x="21" y="28"/>
                  </a:cubicBezTo>
                  <a:cubicBezTo>
                    <a:pt x="21" y="27"/>
                    <a:pt x="21" y="27"/>
                    <a:pt x="21" y="27"/>
                  </a:cubicBezTo>
                  <a:cubicBezTo>
                    <a:pt x="21" y="27"/>
                    <a:pt x="20" y="27"/>
                    <a:pt x="20" y="27"/>
                  </a:cubicBezTo>
                  <a:cubicBezTo>
                    <a:pt x="20" y="27"/>
                    <a:pt x="20" y="27"/>
                    <a:pt x="20" y="27"/>
                  </a:cubicBezTo>
                  <a:cubicBezTo>
                    <a:pt x="20" y="27"/>
                    <a:pt x="20" y="27"/>
                    <a:pt x="20" y="27"/>
                  </a:cubicBezTo>
                  <a:cubicBezTo>
                    <a:pt x="21" y="27"/>
                    <a:pt x="21" y="27"/>
                    <a:pt x="21" y="27"/>
                  </a:cubicBezTo>
                  <a:cubicBezTo>
                    <a:pt x="21" y="27"/>
                    <a:pt x="21" y="27"/>
                    <a:pt x="21" y="27"/>
                  </a:cubicBezTo>
                  <a:cubicBezTo>
                    <a:pt x="21" y="27"/>
                    <a:pt x="21" y="27"/>
                    <a:pt x="21" y="27"/>
                  </a:cubicBezTo>
                  <a:cubicBezTo>
                    <a:pt x="22" y="27"/>
                    <a:pt x="22" y="27"/>
                    <a:pt x="22" y="26"/>
                  </a:cubicBezTo>
                  <a:cubicBezTo>
                    <a:pt x="22" y="26"/>
                    <a:pt x="22" y="26"/>
                    <a:pt x="22" y="26"/>
                  </a:cubicBezTo>
                  <a:cubicBezTo>
                    <a:pt x="23" y="25"/>
                    <a:pt x="23" y="25"/>
                    <a:pt x="23" y="25"/>
                  </a:cubicBezTo>
                  <a:cubicBezTo>
                    <a:pt x="24" y="25"/>
                    <a:pt x="24" y="25"/>
                    <a:pt x="24" y="25"/>
                  </a:cubicBezTo>
                  <a:cubicBezTo>
                    <a:pt x="24" y="25"/>
                    <a:pt x="24" y="25"/>
                    <a:pt x="24" y="25"/>
                  </a:cubicBezTo>
                  <a:cubicBezTo>
                    <a:pt x="24" y="25"/>
                    <a:pt x="24" y="25"/>
                    <a:pt x="24" y="25"/>
                  </a:cubicBezTo>
                  <a:cubicBezTo>
                    <a:pt x="24" y="25"/>
                    <a:pt x="24" y="24"/>
                    <a:pt x="24" y="24"/>
                  </a:cubicBezTo>
                  <a:cubicBezTo>
                    <a:pt x="24" y="24"/>
                    <a:pt x="24" y="24"/>
                    <a:pt x="25" y="24"/>
                  </a:cubicBezTo>
                  <a:cubicBezTo>
                    <a:pt x="25" y="24"/>
                    <a:pt x="25" y="24"/>
                    <a:pt x="25" y="24"/>
                  </a:cubicBezTo>
                  <a:cubicBezTo>
                    <a:pt x="25" y="24"/>
                    <a:pt x="25" y="24"/>
                    <a:pt x="25" y="23"/>
                  </a:cubicBezTo>
                  <a:cubicBezTo>
                    <a:pt x="25" y="23"/>
                    <a:pt x="25" y="23"/>
                    <a:pt x="25" y="23"/>
                  </a:cubicBezTo>
                  <a:cubicBezTo>
                    <a:pt x="25" y="23"/>
                    <a:pt x="25" y="23"/>
                    <a:pt x="25" y="23"/>
                  </a:cubicBezTo>
                  <a:cubicBezTo>
                    <a:pt x="25" y="23"/>
                    <a:pt x="25" y="22"/>
                    <a:pt x="25" y="22"/>
                  </a:cubicBezTo>
                  <a:cubicBezTo>
                    <a:pt x="26" y="22"/>
                    <a:pt x="26" y="21"/>
                    <a:pt x="27" y="21"/>
                  </a:cubicBezTo>
                  <a:cubicBezTo>
                    <a:pt x="27" y="21"/>
                    <a:pt x="27" y="21"/>
                    <a:pt x="27" y="21"/>
                  </a:cubicBezTo>
                  <a:cubicBezTo>
                    <a:pt x="28" y="21"/>
                    <a:pt x="28" y="21"/>
                    <a:pt x="28" y="21"/>
                  </a:cubicBezTo>
                  <a:cubicBezTo>
                    <a:pt x="28" y="21"/>
                    <a:pt x="28" y="20"/>
                    <a:pt x="28" y="20"/>
                  </a:cubicBezTo>
                  <a:cubicBezTo>
                    <a:pt x="28" y="20"/>
                    <a:pt x="28" y="20"/>
                    <a:pt x="28" y="20"/>
                  </a:cubicBezTo>
                  <a:cubicBezTo>
                    <a:pt x="28" y="20"/>
                    <a:pt x="28" y="20"/>
                    <a:pt x="28" y="20"/>
                  </a:cubicBezTo>
                  <a:cubicBezTo>
                    <a:pt x="29" y="20"/>
                    <a:pt x="29" y="20"/>
                    <a:pt x="29" y="20"/>
                  </a:cubicBezTo>
                  <a:cubicBezTo>
                    <a:pt x="29" y="20"/>
                    <a:pt x="29" y="20"/>
                    <a:pt x="29" y="20"/>
                  </a:cubicBezTo>
                  <a:cubicBezTo>
                    <a:pt x="29" y="20"/>
                    <a:pt x="29" y="20"/>
                    <a:pt x="29" y="20"/>
                  </a:cubicBezTo>
                  <a:cubicBezTo>
                    <a:pt x="29" y="20"/>
                    <a:pt x="29" y="20"/>
                    <a:pt x="29" y="20"/>
                  </a:cubicBezTo>
                  <a:cubicBezTo>
                    <a:pt x="29" y="20"/>
                    <a:pt x="29" y="20"/>
                    <a:pt x="30" y="20"/>
                  </a:cubicBezTo>
                  <a:cubicBezTo>
                    <a:pt x="30" y="19"/>
                    <a:pt x="30" y="19"/>
                    <a:pt x="30" y="19"/>
                  </a:cubicBezTo>
                  <a:cubicBezTo>
                    <a:pt x="30" y="19"/>
                    <a:pt x="30" y="19"/>
                    <a:pt x="30" y="19"/>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1" y="18"/>
                    <a:pt x="31" y="18"/>
                    <a:pt x="31" y="18"/>
                  </a:cubicBezTo>
                  <a:cubicBezTo>
                    <a:pt x="31" y="18"/>
                    <a:pt x="31" y="17"/>
                    <a:pt x="31" y="17"/>
                  </a:cubicBezTo>
                  <a:cubicBezTo>
                    <a:pt x="31" y="17"/>
                    <a:pt x="31" y="17"/>
                    <a:pt x="31" y="17"/>
                  </a:cubicBezTo>
                  <a:cubicBezTo>
                    <a:pt x="31" y="17"/>
                    <a:pt x="31" y="17"/>
                    <a:pt x="31" y="17"/>
                  </a:cubicBezTo>
                  <a:cubicBezTo>
                    <a:pt x="31" y="17"/>
                    <a:pt x="31" y="17"/>
                    <a:pt x="31"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3" y="17"/>
                    <a:pt x="33" y="17"/>
                    <a:pt x="33" y="16"/>
                  </a:cubicBezTo>
                  <a:cubicBezTo>
                    <a:pt x="33" y="16"/>
                    <a:pt x="33" y="16"/>
                    <a:pt x="33" y="16"/>
                  </a:cubicBezTo>
                  <a:cubicBezTo>
                    <a:pt x="33" y="16"/>
                    <a:pt x="33" y="16"/>
                    <a:pt x="33" y="16"/>
                  </a:cubicBezTo>
                  <a:cubicBezTo>
                    <a:pt x="33" y="16"/>
                    <a:pt x="33" y="16"/>
                    <a:pt x="33" y="16"/>
                  </a:cubicBezTo>
                  <a:cubicBezTo>
                    <a:pt x="34" y="16"/>
                    <a:pt x="34" y="16"/>
                    <a:pt x="34" y="16"/>
                  </a:cubicBezTo>
                  <a:cubicBezTo>
                    <a:pt x="34" y="16"/>
                    <a:pt x="34" y="16"/>
                    <a:pt x="34" y="16"/>
                  </a:cubicBezTo>
                  <a:cubicBezTo>
                    <a:pt x="34" y="16"/>
                    <a:pt x="34" y="16"/>
                    <a:pt x="34" y="16"/>
                  </a:cubicBezTo>
                  <a:cubicBezTo>
                    <a:pt x="34" y="16"/>
                    <a:pt x="34" y="16"/>
                    <a:pt x="34" y="16"/>
                  </a:cubicBezTo>
                  <a:cubicBezTo>
                    <a:pt x="35" y="16"/>
                    <a:pt x="35" y="15"/>
                    <a:pt x="35" y="15"/>
                  </a:cubicBezTo>
                  <a:cubicBezTo>
                    <a:pt x="35" y="15"/>
                    <a:pt x="35" y="15"/>
                    <a:pt x="35" y="15"/>
                  </a:cubicBezTo>
                  <a:cubicBezTo>
                    <a:pt x="34" y="15"/>
                    <a:pt x="34" y="15"/>
                    <a:pt x="34" y="15"/>
                  </a:cubicBezTo>
                  <a:cubicBezTo>
                    <a:pt x="33" y="15"/>
                    <a:pt x="33" y="15"/>
                    <a:pt x="33" y="15"/>
                  </a:cubicBezTo>
                  <a:cubicBezTo>
                    <a:pt x="33" y="15"/>
                    <a:pt x="33" y="15"/>
                    <a:pt x="33" y="15"/>
                  </a:cubicBezTo>
                  <a:cubicBezTo>
                    <a:pt x="33" y="15"/>
                    <a:pt x="33" y="15"/>
                    <a:pt x="33" y="15"/>
                  </a:cubicBezTo>
                  <a:cubicBezTo>
                    <a:pt x="33" y="15"/>
                    <a:pt x="33" y="15"/>
                    <a:pt x="32" y="15"/>
                  </a:cubicBezTo>
                  <a:cubicBezTo>
                    <a:pt x="32" y="15"/>
                    <a:pt x="32" y="15"/>
                    <a:pt x="32" y="15"/>
                  </a:cubicBezTo>
                  <a:cubicBezTo>
                    <a:pt x="32" y="15"/>
                    <a:pt x="32" y="15"/>
                    <a:pt x="32" y="15"/>
                  </a:cubicBezTo>
                  <a:cubicBezTo>
                    <a:pt x="32" y="15"/>
                    <a:pt x="32" y="15"/>
                    <a:pt x="32" y="15"/>
                  </a:cubicBezTo>
                  <a:cubicBezTo>
                    <a:pt x="33" y="15"/>
                    <a:pt x="33" y="15"/>
                    <a:pt x="33" y="15"/>
                  </a:cubicBezTo>
                  <a:cubicBezTo>
                    <a:pt x="33" y="15"/>
                    <a:pt x="33" y="14"/>
                    <a:pt x="33" y="14"/>
                  </a:cubicBezTo>
                  <a:cubicBezTo>
                    <a:pt x="33" y="14"/>
                    <a:pt x="33" y="14"/>
                    <a:pt x="33" y="14"/>
                  </a:cubicBezTo>
                  <a:cubicBezTo>
                    <a:pt x="33" y="14"/>
                    <a:pt x="33" y="14"/>
                    <a:pt x="33" y="14"/>
                  </a:cubicBezTo>
                  <a:cubicBezTo>
                    <a:pt x="33" y="14"/>
                    <a:pt x="33" y="14"/>
                    <a:pt x="33" y="14"/>
                  </a:cubicBezTo>
                  <a:cubicBezTo>
                    <a:pt x="34" y="14"/>
                    <a:pt x="34" y="14"/>
                    <a:pt x="34" y="14"/>
                  </a:cubicBezTo>
                  <a:cubicBezTo>
                    <a:pt x="34" y="14"/>
                    <a:pt x="34" y="14"/>
                    <a:pt x="34" y="14"/>
                  </a:cubicBezTo>
                  <a:cubicBezTo>
                    <a:pt x="34" y="14"/>
                    <a:pt x="34" y="14"/>
                    <a:pt x="34" y="14"/>
                  </a:cubicBezTo>
                  <a:cubicBezTo>
                    <a:pt x="34" y="14"/>
                    <a:pt x="34" y="14"/>
                    <a:pt x="34" y="14"/>
                  </a:cubicBezTo>
                  <a:cubicBezTo>
                    <a:pt x="34" y="14"/>
                    <a:pt x="34" y="14"/>
                    <a:pt x="34" y="14"/>
                  </a:cubicBezTo>
                  <a:cubicBezTo>
                    <a:pt x="38" y="14"/>
                    <a:pt x="38" y="14"/>
                    <a:pt x="38" y="14"/>
                  </a:cubicBezTo>
                  <a:cubicBezTo>
                    <a:pt x="38" y="13"/>
                    <a:pt x="38" y="13"/>
                    <a:pt x="38" y="13"/>
                  </a:cubicBezTo>
                  <a:cubicBezTo>
                    <a:pt x="38" y="13"/>
                    <a:pt x="38"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2"/>
                  </a:cubicBezTo>
                  <a:cubicBezTo>
                    <a:pt x="39" y="12"/>
                    <a:pt x="40" y="12"/>
                    <a:pt x="40" y="12"/>
                  </a:cubicBezTo>
                  <a:cubicBezTo>
                    <a:pt x="40" y="12"/>
                    <a:pt x="40" y="12"/>
                    <a:pt x="40" y="12"/>
                  </a:cubicBezTo>
                  <a:cubicBezTo>
                    <a:pt x="40" y="12"/>
                    <a:pt x="40" y="12"/>
                    <a:pt x="40" y="12"/>
                  </a:cubicBezTo>
                  <a:cubicBezTo>
                    <a:pt x="40" y="12"/>
                    <a:pt x="40" y="12"/>
                    <a:pt x="41" y="12"/>
                  </a:cubicBezTo>
                  <a:cubicBezTo>
                    <a:pt x="41" y="12"/>
                    <a:pt x="41" y="12"/>
                    <a:pt x="41" y="12"/>
                  </a:cubicBezTo>
                  <a:cubicBezTo>
                    <a:pt x="41" y="12"/>
                    <a:pt x="41" y="12"/>
                    <a:pt x="41" y="12"/>
                  </a:cubicBezTo>
                  <a:cubicBezTo>
                    <a:pt x="41" y="12"/>
                    <a:pt x="41" y="12"/>
                    <a:pt x="41" y="12"/>
                  </a:cubicBezTo>
                  <a:cubicBezTo>
                    <a:pt x="41" y="12"/>
                    <a:pt x="41" y="12"/>
                    <a:pt x="42" y="12"/>
                  </a:cubicBezTo>
                  <a:cubicBezTo>
                    <a:pt x="42" y="12"/>
                    <a:pt x="42" y="12"/>
                    <a:pt x="42" y="12"/>
                  </a:cubicBezTo>
                  <a:cubicBezTo>
                    <a:pt x="42" y="12"/>
                    <a:pt x="42" y="11"/>
                    <a:pt x="42" y="11"/>
                  </a:cubicBezTo>
                  <a:cubicBezTo>
                    <a:pt x="42" y="11"/>
                    <a:pt x="42" y="10"/>
                    <a:pt x="42" y="10"/>
                  </a:cubicBezTo>
                  <a:cubicBezTo>
                    <a:pt x="42" y="10"/>
                    <a:pt x="42" y="10"/>
                    <a:pt x="42" y="10"/>
                  </a:cubicBezTo>
                  <a:cubicBezTo>
                    <a:pt x="42" y="10"/>
                    <a:pt x="42" y="10"/>
                    <a:pt x="42" y="10"/>
                  </a:cubicBezTo>
                  <a:cubicBezTo>
                    <a:pt x="42" y="8"/>
                    <a:pt x="42" y="8"/>
                    <a:pt x="42" y="8"/>
                  </a:cubicBezTo>
                  <a:cubicBezTo>
                    <a:pt x="41" y="8"/>
                    <a:pt x="41" y="8"/>
                    <a:pt x="41" y="8"/>
                  </a:cubicBezTo>
                  <a:cubicBezTo>
                    <a:pt x="41" y="8"/>
                    <a:pt x="41" y="8"/>
                    <a:pt x="41" y="8"/>
                  </a:cubicBezTo>
                  <a:cubicBezTo>
                    <a:pt x="41" y="8"/>
                    <a:pt x="40" y="8"/>
                    <a:pt x="40" y="8"/>
                  </a:cubicBezTo>
                  <a:cubicBezTo>
                    <a:pt x="40" y="8"/>
                    <a:pt x="40" y="8"/>
                    <a:pt x="40" y="8"/>
                  </a:cubicBezTo>
                  <a:cubicBezTo>
                    <a:pt x="40" y="8"/>
                    <a:pt x="40" y="8"/>
                    <a:pt x="40" y="8"/>
                  </a:cubicBezTo>
                  <a:cubicBezTo>
                    <a:pt x="40" y="8"/>
                    <a:pt x="40" y="8"/>
                    <a:pt x="40" y="8"/>
                  </a:cubicBezTo>
                  <a:cubicBezTo>
                    <a:pt x="40" y="8"/>
                    <a:pt x="40" y="8"/>
                    <a:pt x="39" y="8"/>
                  </a:cubicBezTo>
                  <a:cubicBezTo>
                    <a:pt x="40" y="8"/>
                    <a:pt x="40" y="8"/>
                    <a:pt x="40" y="8"/>
                  </a:cubicBezTo>
                  <a:cubicBezTo>
                    <a:pt x="40" y="8"/>
                    <a:pt x="40" y="8"/>
                    <a:pt x="40" y="8"/>
                  </a:cubicBezTo>
                  <a:cubicBezTo>
                    <a:pt x="40" y="8"/>
                    <a:pt x="40" y="8"/>
                    <a:pt x="40" y="8"/>
                  </a:cubicBezTo>
                  <a:cubicBezTo>
                    <a:pt x="40" y="7"/>
                    <a:pt x="40" y="7"/>
                    <a:pt x="40" y="7"/>
                  </a:cubicBezTo>
                  <a:cubicBezTo>
                    <a:pt x="40" y="7"/>
                    <a:pt x="40" y="7"/>
                    <a:pt x="40" y="7"/>
                  </a:cubicBezTo>
                  <a:cubicBezTo>
                    <a:pt x="40" y="7"/>
                    <a:pt x="40" y="7"/>
                    <a:pt x="39" y="7"/>
                  </a:cubicBezTo>
                  <a:cubicBezTo>
                    <a:pt x="39" y="7"/>
                    <a:pt x="39" y="7"/>
                    <a:pt x="39" y="7"/>
                  </a:cubicBezTo>
                  <a:cubicBezTo>
                    <a:pt x="37" y="7"/>
                    <a:pt x="37" y="7"/>
                    <a:pt x="37" y="7"/>
                  </a:cubicBezTo>
                  <a:cubicBezTo>
                    <a:pt x="37" y="7"/>
                    <a:pt x="37" y="7"/>
                    <a:pt x="37" y="7"/>
                  </a:cubicBezTo>
                  <a:cubicBezTo>
                    <a:pt x="37" y="7"/>
                    <a:pt x="36" y="8"/>
                    <a:pt x="36" y="8"/>
                  </a:cubicBezTo>
                  <a:cubicBezTo>
                    <a:pt x="36" y="8"/>
                    <a:pt x="36" y="8"/>
                    <a:pt x="36" y="8"/>
                  </a:cubicBezTo>
                  <a:cubicBezTo>
                    <a:pt x="36" y="8"/>
                    <a:pt x="36" y="8"/>
                    <a:pt x="36" y="8"/>
                  </a:cubicBezTo>
                  <a:cubicBezTo>
                    <a:pt x="36" y="8"/>
                    <a:pt x="35" y="8"/>
                    <a:pt x="35" y="8"/>
                  </a:cubicBezTo>
                  <a:cubicBezTo>
                    <a:pt x="34" y="8"/>
                    <a:pt x="34" y="8"/>
                    <a:pt x="34" y="8"/>
                  </a:cubicBezTo>
                  <a:cubicBezTo>
                    <a:pt x="34" y="8"/>
                    <a:pt x="34" y="8"/>
                    <a:pt x="34" y="8"/>
                  </a:cubicBezTo>
                  <a:cubicBezTo>
                    <a:pt x="34" y="8"/>
                    <a:pt x="34" y="8"/>
                    <a:pt x="34" y="8"/>
                  </a:cubicBezTo>
                  <a:cubicBezTo>
                    <a:pt x="34" y="9"/>
                    <a:pt x="34" y="9"/>
                    <a:pt x="34" y="9"/>
                  </a:cubicBezTo>
                  <a:cubicBezTo>
                    <a:pt x="34" y="9"/>
                    <a:pt x="34" y="9"/>
                    <a:pt x="34" y="9"/>
                  </a:cubicBezTo>
                  <a:cubicBezTo>
                    <a:pt x="34" y="9"/>
                    <a:pt x="34" y="10"/>
                    <a:pt x="34" y="10"/>
                  </a:cubicBezTo>
                  <a:cubicBezTo>
                    <a:pt x="34" y="10"/>
                    <a:pt x="34" y="10"/>
                    <a:pt x="34" y="10"/>
                  </a:cubicBezTo>
                  <a:cubicBezTo>
                    <a:pt x="34" y="10"/>
                    <a:pt x="34" y="10"/>
                    <a:pt x="34" y="10"/>
                  </a:cubicBezTo>
                  <a:cubicBezTo>
                    <a:pt x="33" y="10"/>
                    <a:pt x="33" y="10"/>
                    <a:pt x="33" y="10"/>
                  </a:cubicBezTo>
                  <a:cubicBezTo>
                    <a:pt x="33" y="10"/>
                    <a:pt x="33" y="10"/>
                    <a:pt x="33" y="10"/>
                  </a:cubicBezTo>
                  <a:cubicBezTo>
                    <a:pt x="33" y="10"/>
                    <a:pt x="33" y="11"/>
                    <a:pt x="32" y="11"/>
                  </a:cubicBezTo>
                  <a:cubicBezTo>
                    <a:pt x="32" y="11"/>
                    <a:pt x="32" y="11"/>
                    <a:pt x="32" y="11"/>
                  </a:cubicBezTo>
                  <a:cubicBezTo>
                    <a:pt x="32" y="11"/>
                    <a:pt x="32" y="11"/>
                    <a:pt x="31" y="11"/>
                  </a:cubicBezTo>
                  <a:cubicBezTo>
                    <a:pt x="31" y="11"/>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1"/>
                  </a:cubicBezTo>
                  <a:cubicBezTo>
                    <a:pt x="31" y="11"/>
                    <a:pt x="31" y="11"/>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9"/>
                    <a:pt x="31" y="9"/>
                    <a:pt x="31" y="9"/>
                  </a:cubicBezTo>
                  <a:cubicBezTo>
                    <a:pt x="31" y="9"/>
                    <a:pt x="31" y="9"/>
                    <a:pt x="31" y="9"/>
                  </a:cubicBezTo>
                  <a:cubicBezTo>
                    <a:pt x="31" y="9"/>
                    <a:pt x="32" y="9"/>
                    <a:pt x="32" y="9"/>
                  </a:cubicBezTo>
                  <a:cubicBezTo>
                    <a:pt x="32" y="9"/>
                    <a:pt x="32" y="9"/>
                    <a:pt x="32" y="9"/>
                  </a:cubicBezTo>
                  <a:cubicBezTo>
                    <a:pt x="32" y="8"/>
                    <a:pt x="32" y="8"/>
                    <a:pt x="32" y="8"/>
                  </a:cubicBezTo>
                  <a:cubicBezTo>
                    <a:pt x="32" y="8"/>
                    <a:pt x="32" y="8"/>
                    <a:pt x="32" y="8"/>
                  </a:cubicBezTo>
                  <a:cubicBezTo>
                    <a:pt x="32" y="8"/>
                    <a:pt x="32" y="8"/>
                    <a:pt x="32" y="7"/>
                  </a:cubicBezTo>
                  <a:cubicBezTo>
                    <a:pt x="32" y="7"/>
                    <a:pt x="32" y="7"/>
                    <a:pt x="32" y="7"/>
                  </a:cubicBezTo>
                  <a:cubicBezTo>
                    <a:pt x="32" y="8"/>
                    <a:pt x="32" y="8"/>
                    <a:pt x="32" y="8"/>
                  </a:cubicBezTo>
                  <a:cubicBezTo>
                    <a:pt x="32" y="7"/>
                    <a:pt x="32" y="7"/>
                    <a:pt x="32" y="7"/>
                  </a:cubicBezTo>
                  <a:cubicBezTo>
                    <a:pt x="32" y="7"/>
                    <a:pt x="32" y="7"/>
                    <a:pt x="32" y="7"/>
                  </a:cubicBezTo>
                  <a:cubicBezTo>
                    <a:pt x="32" y="7"/>
                    <a:pt x="32" y="7"/>
                    <a:pt x="32" y="7"/>
                  </a:cubicBezTo>
                  <a:cubicBezTo>
                    <a:pt x="32" y="7"/>
                    <a:pt x="32" y="7"/>
                    <a:pt x="32" y="7"/>
                  </a:cubicBezTo>
                  <a:cubicBezTo>
                    <a:pt x="34" y="7"/>
                    <a:pt x="34" y="7"/>
                    <a:pt x="34" y="7"/>
                  </a:cubicBezTo>
                  <a:cubicBezTo>
                    <a:pt x="34" y="7"/>
                    <a:pt x="34" y="7"/>
                    <a:pt x="34" y="7"/>
                  </a:cubicBezTo>
                  <a:cubicBezTo>
                    <a:pt x="34" y="7"/>
                    <a:pt x="34" y="7"/>
                    <a:pt x="34" y="7"/>
                  </a:cubicBezTo>
                  <a:cubicBezTo>
                    <a:pt x="34" y="7"/>
                    <a:pt x="34" y="7"/>
                    <a:pt x="34" y="7"/>
                  </a:cubicBezTo>
                  <a:cubicBezTo>
                    <a:pt x="34" y="7"/>
                    <a:pt x="34" y="6"/>
                    <a:pt x="34" y="6"/>
                  </a:cubicBezTo>
                  <a:cubicBezTo>
                    <a:pt x="34" y="6"/>
                    <a:pt x="35" y="6"/>
                    <a:pt x="35" y="6"/>
                  </a:cubicBezTo>
                  <a:cubicBezTo>
                    <a:pt x="35" y="6"/>
                    <a:pt x="35" y="6"/>
                    <a:pt x="35"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7" y="5"/>
                  </a:cubicBezTo>
                  <a:cubicBezTo>
                    <a:pt x="37" y="5"/>
                    <a:pt x="37" y="5"/>
                    <a:pt x="37" y="4"/>
                  </a:cubicBezTo>
                  <a:cubicBezTo>
                    <a:pt x="37" y="4"/>
                    <a:pt x="37" y="4"/>
                    <a:pt x="37" y="4"/>
                  </a:cubicBezTo>
                  <a:cubicBezTo>
                    <a:pt x="41" y="3"/>
                    <a:pt x="45" y="2"/>
                    <a:pt x="49" y="1"/>
                  </a:cubicBezTo>
                  <a:cubicBezTo>
                    <a:pt x="49" y="1"/>
                    <a:pt x="49" y="1"/>
                    <a:pt x="49" y="1"/>
                  </a:cubicBezTo>
                  <a:cubicBezTo>
                    <a:pt x="49" y="1"/>
                    <a:pt x="49" y="1"/>
                    <a:pt x="49" y="1"/>
                  </a:cubicBezTo>
                  <a:cubicBezTo>
                    <a:pt x="49" y="1"/>
                    <a:pt x="49" y="1"/>
                    <a:pt x="49" y="2"/>
                  </a:cubicBezTo>
                  <a:cubicBezTo>
                    <a:pt x="50" y="2"/>
                    <a:pt x="50" y="2"/>
                    <a:pt x="50" y="2"/>
                  </a:cubicBezTo>
                  <a:cubicBezTo>
                    <a:pt x="50" y="3"/>
                    <a:pt x="50" y="3"/>
                    <a:pt x="50" y="3"/>
                  </a:cubicBezTo>
                  <a:cubicBezTo>
                    <a:pt x="50" y="3"/>
                    <a:pt x="50" y="3"/>
                    <a:pt x="50" y="4"/>
                  </a:cubicBezTo>
                  <a:cubicBezTo>
                    <a:pt x="50" y="4"/>
                    <a:pt x="50" y="4"/>
                    <a:pt x="50" y="4"/>
                  </a:cubicBezTo>
                  <a:cubicBezTo>
                    <a:pt x="49" y="4"/>
                    <a:pt x="49" y="4"/>
                    <a:pt x="49" y="4"/>
                  </a:cubicBezTo>
                  <a:cubicBezTo>
                    <a:pt x="49" y="4"/>
                    <a:pt x="49" y="4"/>
                    <a:pt x="49" y="4"/>
                  </a:cubicBezTo>
                  <a:cubicBezTo>
                    <a:pt x="49" y="5"/>
                    <a:pt x="49" y="5"/>
                    <a:pt x="48" y="5"/>
                  </a:cubicBezTo>
                  <a:cubicBezTo>
                    <a:pt x="48" y="5"/>
                    <a:pt x="48" y="5"/>
                    <a:pt x="48" y="5"/>
                  </a:cubicBezTo>
                  <a:cubicBezTo>
                    <a:pt x="48" y="6"/>
                    <a:pt x="48" y="6"/>
                    <a:pt x="48" y="6"/>
                  </a:cubicBezTo>
                  <a:cubicBezTo>
                    <a:pt x="48" y="6"/>
                    <a:pt x="48" y="6"/>
                    <a:pt x="48" y="6"/>
                  </a:cubicBezTo>
                  <a:cubicBezTo>
                    <a:pt x="48" y="6"/>
                    <a:pt x="48" y="6"/>
                    <a:pt x="48" y="6"/>
                  </a:cubicBezTo>
                  <a:cubicBezTo>
                    <a:pt x="48" y="7"/>
                    <a:pt x="49" y="7"/>
                    <a:pt x="49" y="7"/>
                  </a:cubicBezTo>
                  <a:cubicBezTo>
                    <a:pt x="49" y="7"/>
                    <a:pt x="49" y="8"/>
                    <a:pt x="50" y="8"/>
                  </a:cubicBezTo>
                  <a:cubicBezTo>
                    <a:pt x="50" y="8"/>
                    <a:pt x="50" y="8"/>
                    <a:pt x="50" y="8"/>
                  </a:cubicBezTo>
                  <a:cubicBezTo>
                    <a:pt x="52" y="8"/>
                    <a:pt x="52" y="8"/>
                    <a:pt x="52" y="8"/>
                  </a:cubicBezTo>
                  <a:cubicBezTo>
                    <a:pt x="52" y="8"/>
                    <a:pt x="52" y="8"/>
                    <a:pt x="52" y="8"/>
                  </a:cubicBezTo>
                  <a:cubicBezTo>
                    <a:pt x="52" y="8"/>
                    <a:pt x="52" y="8"/>
                    <a:pt x="52" y="8"/>
                  </a:cubicBezTo>
                  <a:cubicBezTo>
                    <a:pt x="53" y="8"/>
                    <a:pt x="53" y="8"/>
                    <a:pt x="53" y="7"/>
                  </a:cubicBezTo>
                  <a:cubicBezTo>
                    <a:pt x="53" y="7"/>
                    <a:pt x="53" y="7"/>
                    <a:pt x="53" y="7"/>
                  </a:cubicBezTo>
                  <a:cubicBezTo>
                    <a:pt x="53" y="7"/>
                    <a:pt x="53" y="7"/>
                    <a:pt x="53" y="7"/>
                  </a:cubicBezTo>
                  <a:cubicBezTo>
                    <a:pt x="53" y="6"/>
                    <a:pt x="53" y="6"/>
                    <a:pt x="53" y="6"/>
                  </a:cubicBezTo>
                  <a:cubicBezTo>
                    <a:pt x="53" y="6"/>
                    <a:pt x="53" y="6"/>
                    <a:pt x="53" y="6"/>
                  </a:cubicBezTo>
                  <a:cubicBezTo>
                    <a:pt x="53" y="6"/>
                    <a:pt x="53" y="6"/>
                    <a:pt x="53" y="6"/>
                  </a:cubicBezTo>
                  <a:cubicBezTo>
                    <a:pt x="53" y="6"/>
                    <a:pt x="54" y="6"/>
                    <a:pt x="54" y="6"/>
                  </a:cubicBezTo>
                  <a:cubicBezTo>
                    <a:pt x="54" y="6"/>
                    <a:pt x="54" y="6"/>
                    <a:pt x="54" y="6"/>
                  </a:cubicBezTo>
                  <a:cubicBezTo>
                    <a:pt x="54" y="6"/>
                    <a:pt x="54" y="6"/>
                    <a:pt x="54" y="6"/>
                  </a:cubicBezTo>
                  <a:cubicBezTo>
                    <a:pt x="55" y="6"/>
                    <a:pt x="55" y="6"/>
                    <a:pt x="55" y="6"/>
                  </a:cubicBezTo>
                  <a:cubicBezTo>
                    <a:pt x="55" y="6"/>
                    <a:pt x="56" y="6"/>
                    <a:pt x="56" y="5"/>
                  </a:cubicBezTo>
                  <a:cubicBezTo>
                    <a:pt x="56" y="5"/>
                    <a:pt x="56" y="5"/>
                    <a:pt x="56" y="5"/>
                  </a:cubicBezTo>
                  <a:cubicBezTo>
                    <a:pt x="56" y="5"/>
                    <a:pt x="56" y="5"/>
                    <a:pt x="56" y="5"/>
                  </a:cubicBezTo>
                  <a:cubicBezTo>
                    <a:pt x="56" y="5"/>
                    <a:pt x="56" y="5"/>
                    <a:pt x="56" y="5"/>
                  </a:cubicBezTo>
                  <a:cubicBezTo>
                    <a:pt x="56" y="5"/>
                    <a:pt x="56" y="5"/>
                    <a:pt x="57" y="5"/>
                  </a:cubicBezTo>
                  <a:cubicBezTo>
                    <a:pt x="57" y="5"/>
                    <a:pt x="57" y="5"/>
                    <a:pt x="57" y="4"/>
                  </a:cubicBezTo>
                  <a:cubicBezTo>
                    <a:pt x="57" y="4"/>
                    <a:pt x="57" y="4"/>
                    <a:pt x="57" y="4"/>
                  </a:cubicBezTo>
                  <a:cubicBezTo>
                    <a:pt x="58" y="4"/>
                    <a:pt x="58" y="4"/>
                    <a:pt x="58" y="4"/>
                  </a:cubicBezTo>
                  <a:cubicBezTo>
                    <a:pt x="58" y="4"/>
                    <a:pt x="58" y="4"/>
                    <a:pt x="58" y="4"/>
                  </a:cubicBezTo>
                  <a:cubicBezTo>
                    <a:pt x="58" y="4"/>
                    <a:pt x="59" y="4"/>
                    <a:pt x="59" y="4"/>
                  </a:cubicBezTo>
                  <a:cubicBezTo>
                    <a:pt x="59" y="4"/>
                    <a:pt x="59" y="4"/>
                    <a:pt x="59" y="4"/>
                  </a:cubicBezTo>
                  <a:cubicBezTo>
                    <a:pt x="59" y="4"/>
                    <a:pt x="59" y="4"/>
                    <a:pt x="59" y="4"/>
                  </a:cubicBezTo>
                  <a:cubicBezTo>
                    <a:pt x="59" y="4"/>
                    <a:pt x="59" y="4"/>
                    <a:pt x="59" y="4"/>
                  </a:cubicBezTo>
                  <a:cubicBezTo>
                    <a:pt x="59" y="4"/>
                    <a:pt x="59" y="4"/>
                    <a:pt x="59" y="4"/>
                  </a:cubicBezTo>
                  <a:cubicBezTo>
                    <a:pt x="59" y="3"/>
                    <a:pt x="59" y="3"/>
                    <a:pt x="59" y="3"/>
                  </a:cubicBezTo>
                  <a:cubicBezTo>
                    <a:pt x="59" y="3"/>
                    <a:pt x="59" y="3"/>
                    <a:pt x="59" y="3"/>
                  </a:cubicBezTo>
                  <a:cubicBezTo>
                    <a:pt x="59" y="3"/>
                    <a:pt x="59" y="3"/>
                    <a:pt x="59" y="3"/>
                  </a:cubicBezTo>
                  <a:cubicBezTo>
                    <a:pt x="59" y="2"/>
                    <a:pt x="59" y="2"/>
                    <a:pt x="59" y="2"/>
                  </a:cubicBezTo>
                  <a:cubicBezTo>
                    <a:pt x="59" y="2"/>
                    <a:pt x="59" y="2"/>
                    <a:pt x="60" y="1"/>
                  </a:cubicBezTo>
                  <a:cubicBezTo>
                    <a:pt x="60" y="1"/>
                    <a:pt x="60" y="1"/>
                    <a:pt x="60" y="1"/>
                  </a:cubicBezTo>
                  <a:cubicBezTo>
                    <a:pt x="60" y="1"/>
                    <a:pt x="60" y="1"/>
                    <a:pt x="60" y="1"/>
                  </a:cubicBezTo>
                  <a:cubicBezTo>
                    <a:pt x="60" y="0"/>
                    <a:pt x="60" y="0"/>
                    <a:pt x="60" y="0"/>
                  </a:cubicBezTo>
                  <a:cubicBezTo>
                    <a:pt x="68" y="1"/>
                    <a:pt x="75" y="3"/>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7"/>
                    <a:pt x="82" y="7"/>
                    <a:pt x="82" y="7"/>
                  </a:cubicBezTo>
                  <a:cubicBezTo>
                    <a:pt x="82" y="7"/>
                    <a:pt x="82" y="7"/>
                    <a:pt x="82" y="7"/>
                  </a:cubicBezTo>
                  <a:cubicBezTo>
                    <a:pt x="82" y="7"/>
                    <a:pt x="82" y="7"/>
                    <a:pt x="82" y="7"/>
                  </a:cubicBezTo>
                  <a:cubicBezTo>
                    <a:pt x="82" y="7"/>
                    <a:pt x="82" y="7"/>
                    <a:pt x="82" y="7"/>
                  </a:cubicBezTo>
                  <a:cubicBezTo>
                    <a:pt x="82" y="7"/>
                    <a:pt x="82" y="7"/>
                    <a:pt x="82" y="7"/>
                  </a:cubicBezTo>
                  <a:cubicBezTo>
                    <a:pt x="82" y="8"/>
                    <a:pt x="82" y="8"/>
                    <a:pt x="82" y="8"/>
                  </a:cubicBezTo>
                  <a:cubicBezTo>
                    <a:pt x="82" y="8"/>
                    <a:pt x="82" y="8"/>
                    <a:pt x="82" y="8"/>
                  </a:cubicBezTo>
                  <a:cubicBezTo>
                    <a:pt x="82" y="8"/>
                    <a:pt x="82" y="9"/>
                    <a:pt x="82" y="9"/>
                  </a:cubicBezTo>
                  <a:cubicBezTo>
                    <a:pt x="82" y="9"/>
                    <a:pt x="82" y="9"/>
                    <a:pt x="82" y="9"/>
                  </a:cubicBezTo>
                  <a:cubicBezTo>
                    <a:pt x="83" y="9"/>
                    <a:pt x="83" y="10"/>
                    <a:pt x="83" y="10"/>
                  </a:cubicBezTo>
                  <a:cubicBezTo>
                    <a:pt x="83" y="10"/>
                    <a:pt x="83" y="10"/>
                    <a:pt x="83" y="10"/>
                  </a:cubicBezTo>
                  <a:cubicBezTo>
                    <a:pt x="83" y="10"/>
                    <a:pt x="83" y="10"/>
                    <a:pt x="83" y="10"/>
                  </a:cubicBezTo>
                  <a:cubicBezTo>
                    <a:pt x="83" y="10"/>
                    <a:pt x="83" y="10"/>
                    <a:pt x="83" y="10"/>
                  </a:cubicBezTo>
                  <a:cubicBezTo>
                    <a:pt x="83" y="10"/>
                    <a:pt x="83" y="10"/>
                    <a:pt x="83" y="10"/>
                  </a:cubicBezTo>
                  <a:cubicBezTo>
                    <a:pt x="83" y="11"/>
                    <a:pt x="83" y="11"/>
                    <a:pt x="83" y="11"/>
                  </a:cubicBezTo>
                  <a:cubicBezTo>
                    <a:pt x="83" y="10"/>
                    <a:pt x="83" y="10"/>
                    <a:pt x="83" y="10"/>
                  </a:cubicBezTo>
                  <a:cubicBezTo>
                    <a:pt x="81" y="10"/>
                    <a:pt x="81" y="10"/>
                    <a:pt x="81" y="10"/>
                  </a:cubicBezTo>
                  <a:cubicBezTo>
                    <a:pt x="81" y="10"/>
                    <a:pt x="81" y="10"/>
                    <a:pt x="81" y="10"/>
                  </a:cubicBezTo>
                  <a:cubicBezTo>
                    <a:pt x="81" y="10"/>
                    <a:pt x="81" y="10"/>
                    <a:pt x="81" y="10"/>
                  </a:cubicBezTo>
                  <a:cubicBezTo>
                    <a:pt x="81" y="10"/>
                    <a:pt x="81" y="11"/>
                    <a:pt x="81" y="11"/>
                  </a:cubicBezTo>
                  <a:cubicBezTo>
                    <a:pt x="81" y="11"/>
                    <a:pt x="81" y="11"/>
                    <a:pt x="81" y="11"/>
                  </a:cubicBezTo>
                  <a:cubicBezTo>
                    <a:pt x="81" y="11"/>
                    <a:pt x="81" y="11"/>
                    <a:pt x="81" y="11"/>
                  </a:cubicBezTo>
                  <a:cubicBezTo>
                    <a:pt x="80" y="11"/>
                    <a:pt x="80" y="11"/>
                    <a:pt x="80" y="11"/>
                  </a:cubicBezTo>
                  <a:cubicBezTo>
                    <a:pt x="80" y="11"/>
                    <a:pt x="80" y="11"/>
                    <a:pt x="80" y="11"/>
                  </a:cubicBezTo>
                  <a:cubicBezTo>
                    <a:pt x="80" y="11"/>
                    <a:pt x="80" y="11"/>
                    <a:pt x="80" y="11"/>
                  </a:cubicBezTo>
                  <a:cubicBezTo>
                    <a:pt x="79" y="11"/>
                    <a:pt x="79" y="11"/>
                    <a:pt x="79" y="11"/>
                  </a:cubicBezTo>
                  <a:cubicBezTo>
                    <a:pt x="79" y="11"/>
                    <a:pt x="79" y="11"/>
                    <a:pt x="79" y="11"/>
                  </a:cubicBezTo>
                  <a:cubicBezTo>
                    <a:pt x="79" y="11"/>
                    <a:pt x="79" y="11"/>
                    <a:pt x="79" y="11"/>
                  </a:cubicBezTo>
                  <a:cubicBezTo>
                    <a:pt x="79" y="11"/>
                    <a:pt x="79" y="11"/>
                    <a:pt x="79" y="11"/>
                  </a:cubicBezTo>
                  <a:cubicBezTo>
                    <a:pt x="78" y="11"/>
                    <a:pt x="78" y="11"/>
                    <a:pt x="78" y="12"/>
                  </a:cubicBezTo>
                  <a:cubicBezTo>
                    <a:pt x="77" y="12"/>
                    <a:pt x="77" y="12"/>
                    <a:pt x="77" y="13"/>
                  </a:cubicBezTo>
                  <a:cubicBezTo>
                    <a:pt x="77" y="13"/>
                    <a:pt x="77" y="13"/>
                    <a:pt x="77" y="13"/>
                  </a:cubicBezTo>
                  <a:cubicBezTo>
                    <a:pt x="77" y="13"/>
                    <a:pt x="77" y="13"/>
                    <a:pt x="77" y="13"/>
                  </a:cubicBezTo>
                  <a:cubicBezTo>
                    <a:pt x="77" y="13"/>
                    <a:pt x="76" y="13"/>
                    <a:pt x="76" y="14"/>
                  </a:cubicBezTo>
                  <a:cubicBezTo>
                    <a:pt x="76" y="14"/>
                    <a:pt x="76" y="14"/>
                    <a:pt x="76" y="14"/>
                  </a:cubicBezTo>
                  <a:cubicBezTo>
                    <a:pt x="76" y="14"/>
                    <a:pt x="76" y="14"/>
                    <a:pt x="76" y="14"/>
                  </a:cubicBezTo>
                  <a:cubicBezTo>
                    <a:pt x="77" y="15"/>
                    <a:pt x="77" y="16"/>
                    <a:pt x="78" y="16"/>
                  </a:cubicBezTo>
                  <a:cubicBezTo>
                    <a:pt x="78" y="16"/>
                    <a:pt x="78" y="17"/>
                    <a:pt x="79" y="17"/>
                  </a:cubicBezTo>
                  <a:cubicBezTo>
                    <a:pt x="79" y="18"/>
                    <a:pt x="80" y="19"/>
                    <a:pt x="80" y="20"/>
                  </a:cubicBezTo>
                  <a:cubicBezTo>
                    <a:pt x="80" y="20"/>
                    <a:pt x="80" y="20"/>
                    <a:pt x="80" y="20"/>
                  </a:cubicBezTo>
                  <a:cubicBezTo>
                    <a:pt x="81" y="20"/>
                    <a:pt x="81" y="20"/>
                    <a:pt x="81" y="20"/>
                  </a:cubicBezTo>
                  <a:cubicBezTo>
                    <a:pt x="81" y="20"/>
                    <a:pt x="81" y="20"/>
                    <a:pt x="81" y="19"/>
                  </a:cubicBezTo>
                  <a:cubicBezTo>
                    <a:pt x="81" y="19"/>
                    <a:pt x="81" y="19"/>
                    <a:pt x="81" y="19"/>
                  </a:cubicBezTo>
                  <a:cubicBezTo>
                    <a:pt x="81" y="19"/>
                    <a:pt x="81" y="19"/>
                    <a:pt x="81" y="19"/>
                  </a:cubicBezTo>
                  <a:cubicBezTo>
                    <a:pt x="81" y="19"/>
                    <a:pt x="81" y="19"/>
                    <a:pt x="81" y="19"/>
                  </a:cubicBezTo>
                  <a:cubicBezTo>
                    <a:pt x="83" y="19"/>
                    <a:pt x="83" y="19"/>
                    <a:pt x="83" y="19"/>
                  </a:cubicBezTo>
                  <a:cubicBezTo>
                    <a:pt x="83" y="19"/>
                    <a:pt x="83" y="19"/>
                    <a:pt x="83" y="19"/>
                  </a:cubicBezTo>
                  <a:cubicBezTo>
                    <a:pt x="83" y="19"/>
                    <a:pt x="83" y="19"/>
                    <a:pt x="83" y="19"/>
                  </a:cubicBezTo>
                  <a:cubicBezTo>
                    <a:pt x="83" y="19"/>
                    <a:pt x="83" y="19"/>
                    <a:pt x="83" y="18"/>
                  </a:cubicBezTo>
                  <a:cubicBezTo>
                    <a:pt x="83" y="18"/>
                    <a:pt x="84" y="18"/>
                    <a:pt x="84" y="18"/>
                  </a:cubicBezTo>
                  <a:cubicBezTo>
                    <a:pt x="84" y="18"/>
                    <a:pt x="84" y="18"/>
                    <a:pt x="84" y="18"/>
                  </a:cubicBezTo>
                  <a:cubicBezTo>
                    <a:pt x="84" y="18"/>
                    <a:pt x="84" y="18"/>
                    <a:pt x="84" y="19"/>
                  </a:cubicBezTo>
                  <a:cubicBezTo>
                    <a:pt x="84" y="19"/>
                    <a:pt x="84" y="19"/>
                    <a:pt x="84" y="19"/>
                  </a:cubicBezTo>
                  <a:cubicBezTo>
                    <a:pt x="84" y="19"/>
                    <a:pt x="85" y="19"/>
                    <a:pt x="85" y="19"/>
                  </a:cubicBezTo>
                  <a:cubicBezTo>
                    <a:pt x="85" y="19"/>
                    <a:pt x="85" y="19"/>
                    <a:pt x="85" y="19"/>
                  </a:cubicBezTo>
                  <a:cubicBezTo>
                    <a:pt x="85" y="19"/>
                    <a:pt x="85" y="19"/>
                    <a:pt x="85" y="19"/>
                  </a:cubicBezTo>
                  <a:cubicBezTo>
                    <a:pt x="85" y="19"/>
                    <a:pt x="85" y="19"/>
                    <a:pt x="85" y="19"/>
                  </a:cubicBezTo>
                  <a:cubicBezTo>
                    <a:pt x="85" y="19"/>
                    <a:pt x="86" y="19"/>
                    <a:pt x="86" y="19"/>
                  </a:cubicBezTo>
                  <a:cubicBezTo>
                    <a:pt x="86" y="19"/>
                    <a:pt x="86" y="19"/>
                    <a:pt x="86" y="20"/>
                  </a:cubicBezTo>
                  <a:cubicBezTo>
                    <a:pt x="86" y="20"/>
                    <a:pt x="86" y="20"/>
                    <a:pt x="86" y="20"/>
                  </a:cubicBezTo>
                  <a:cubicBezTo>
                    <a:pt x="86" y="20"/>
                    <a:pt x="86" y="20"/>
                    <a:pt x="86" y="20"/>
                  </a:cubicBezTo>
                  <a:cubicBezTo>
                    <a:pt x="87" y="20"/>
                    <a:pt x="87" y="20"/>
                    <a:pt x="87" y="20"/>
                  </a:cubicBezTo>
                  <a:cubicBezTo>
                    <a:pt x="87" y="20"/>
                    <a:pt x="87" y="20"/>
                    <a:pt x="87" y="20"/>
                  </a:cubicBezTo>
                  <a:cubicBezTo>
                    <a:pt x="87" y="20"/>
                    <a:pt x="87" y="20"/>
                    <a:pt x="87" y="20"/>
                  </a:cubicBezTo>
                  <a:cubicBezTo>
                    <a:pt x="87" y="20"/>
                    <a:pt x="87" y="20"/>
                    <a:pt x="87" y="20"/>
                  </a:cubicBezTo>
                  <a:cubicBezTo>
                    <a:pt x="88" y="20"/>
                    <a:pt x="88" y="20"/>
                    <a:pt x="88" y="21"/>
                  </a:cubicBezTo>
                  <a:cubicBezTo>
                    <a:pt x="88" y="21"/>
                    <a:pt x="88" y="21"/>
                    <a:pt x="88" y="21"/>
                  </a:cubicBezTo>
                  <a:cubicBezTo>
                    <a:pt x="88" y="23"/>
                    <a:pt x="88" y="23"/>
                    <a:pt x="88" y="23"/>
                  </a:cubicBezTo>
                  <a:cubicBezTo>
                    <a:pt x="89" y="23"/>
                    <a:pt x="89" y="23"/>
                    <a:pt x="89" y="23"/>
                  </a:cubicBezTo>
                  <a:cubicBezTo>
                    <a:pt x="89" y="23"/>
                    <a:pt x="89" y="23"/>
                    <a:pt x="89" y="23"/>
                  </a:cubicBezTo>
                  <a:cubicBezTo>
                    <a:pt x="89" y="23"/>
                    <a:pt x="89" y="23"/>
                    <a:pt x="89" y="23"/>
                  </a:cubicBezTo>
                  <a:cubicBezTo>
                    <a:pt x="89" y="23"/>
                    <a:pt x="89" y="23"/>
                    <a:pt x="89" y="23"/>
                  </a:cubicBezTo>
                  <a:cubicBezTo>
                    <a:pt x="89" y="24"/>
                    <a:pt x="89" y="24"/>
                    <a:pt x="89" y="24"/>
                  </a:cubicBezTo>
                  <a:cubicBezTo>
                    <a:pt x="90" y="24"/>
                    <a:pt x="90" y="24"/>
                    <a:pt x="90" y="24"/>
                  </a:cubicBezTo>
                  <a:cubicBezTo>
                    <a:pt x="90" y="23"/>
                    <a:pt x="90" y="23"/>
                    <a:pt x="90" y="23"/>
                  </a:cubicBezTo>
                  <a:cubicBezTo>
                    <a:pt x="90" y="23"/>
                    <a:pt x="90" y="23"/>
                    <a:pt x="90" y="23"/>
                  </a:cubicBezTo>
                  <a:cubicBezTo>
                    <a:pt x="90" y="23"/>
                    <a:pt x="90" y="23"/>
                    <a:pt x="90" y="23"/>
                  </a:cubicBezTo>
                  <a:cubicBezTo>
                    <a:pt x="90" y="23"/>
                    <a:pt x="91" y="22"/>
                    <a:pt x="91" y="22"/>
                  </a:cubicBezTo>
                  <a:cubicBezTo>
                    <a:pt x="91" y="22"/>
                    <a:pt x="91" y="22"/>
                    <a:pt x="91" y="22"/>
                  </a:cubicBezTo>
                  <a:cubicBezTo>
                    <a:pt x="91" y="20"/>
                    <a:pt x="91" y="20"/>
                    <a:pt x="91" y="20"/>
                  </a:cubicBezTo>
                  <a:cubicBezTo>
                    <a:pt x="91" y="20"/>
                    <a:pt x="90" y="20"/>
                    <a:pt x="90" y="20"/>
                  </a:cubicBezTo>
                  <a:cubicBezTo>
                    <a:pt x="90" y="20"/>
                    <a:pt x="90" y="20"/>
                    <a:pt x="90" y="20"/>
                  </a:cubicBezTo>
                  <a:cubicBezTo>
                    <a:pt x="90" y="19"/>
                    <a:pt x="90" y="19"/>
                    <a:pt x="89" y="19"/>
                  </a:cubicBezTo>
                  <a:cubicBezTo>
                    <a:pt x="89" y="19"/>
                    <a:pt x="89" y="19"/>
                    <a:pt x="89" y="19"/>
                  </a:cubicBezTo>
                  <a:cubicBezTo>
                    <a:pt x="89"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1" y="19"/>
                  </a:cubicBezTo>
                  <a:cubicBezTo>
                    <a:pt x="91" y="19"/>
                    <a:pt x="91" y="19"/>
                    <a:pt x="91" y="19"/>
                  </a:cubicBezTo>
                  <a:cubicBezTo>
                    <a:pt x="91" y="19"/>
                    <a:pt x="91" y="19"/>
                    <a:pt x="91" y="19"/>
                  </a:cubicBezTo>
                  <a:cubicBezTo>
                    <a:pt x="91" y="19"/>
                    <a:pt x="91" y="19"/>
                    <a:pt x="91" y="19"/>
                  </a:cubicBezTo>
                  <a:cubicBezTo>
                    <a:pt x="91" y="20"/>
                    <a:pt x="91" y="20"/>
                    <a:pt x="91" y="20"/>
                  </a:cubicBezTo>
                  <a:cubicBezTo>
                    <a:pt x="91" y="20"/>
                    <a:pt x="91" y="20"/>
                    <a:pt x="91" y="20"/>
                  </a:cubicBezTo>
                  <a:cubicBezTo>
                    <a:pt x="91" y="21"/>
                    <a:pt x="92" y="21"/>
                    <a:pt x="92" y="21"/>
                  </a:cubicBezTo>
                  <a:cubicBezTo>
                    <a:pt x="92" y="21"/>
                    <a:pt x="92" y="21"/>
                    <a:pt x="92" y="21"/>
                  </a:cubicBezTo>
                  <a:cubicBezTo>
                    <a:pt x="92" y="21"/>
                    <a:pt x="92" y="21"/>
                    <a:pt x="92" y="21"/>
                  </a:cubicBezTo>
                  <a:cubicBezTo>
                    <a:pt x="92" y="21"/>
                    <a:pt x="92" y="21"/>
                    <a:pt x="92" y="21"/>
                  </a:cubicBezTo>
                  <a:cubicBezTo>
                    <a:pt x="92" y="21"/>
                    <a:pt x="92" y="21"/>
                    <a:pt x="92" y="21"/>
                  </a:cubicBezTo>
                  <a:cubicBezTo>
                    <a:pt x="92" y="21"/>
                    <a:pt x="92" y="22"/>
                    <a:pt x="93" y="22"/>
                  </a:cubicBezTo>
                  <a:cubicBezTo>
                    <a:pt x="93" y="22"/>
                    <a:pt x="93" y="22"/>
                    <a:pt x="93" y="22"/>
                  </a:cubicBezTo>
                  <a:cubicBezTo>
                    <a:pt x="93" y="22"/>
                    <a:pt x="93" y="22"/>
                    <a:pt x="93" y="22"/>
                  </a:cubicBezTo>
                  <a:cubicBezTo>
                    <a:pt x="93" y="22"/>
                    <a:pt x="93" y="22"/>
                    <a:pt x="93" y="22"/>
                  </a:cubicBezTo>
                  <a:cubicBezTo>
                    <a:pt x="93" y="22"/>
                    <a:pt x="94" y="22"/>
                    <a:pt x="94" y="22"/>
                  </a:cubicBezTo>
                  <a:cubicBezTo>
                    <a:pt x="94" y="21"/>
                    <a:pt x="94" y="21"/>
                    <a:pt x="94" y="21"/>
                  </a:cubicBezTo>
                  <a:cubicBezTo>
                    <a:pt x="94" y="21"/>
                    <a:pt x="94" y="21"/>
                    <a:pt x="94" y="21"/>
                  </a:cubicBezTo>
                  <a:cubicBezTo>
                    <a:pt x="94" y="21"/>
                    <a:pt x="94" y="20"/>
                    <a:pt x="94" y="20"/>
                  </a:cubicBezTo>
                  <a:cubicBezTo>
                    <a:pt x="94" y="19"/>
                    <a:pt x="94" y="18"/>
                    <a:pt x="93" y="18"/>
                  </a:cubicBezTo>
                  <a:cubicBezTo>
                    <a:pt x="93" y="17"/>
                    <a:pt x="93" y="17"/>
                    <a:pt x="93" y="17"/>
                  </a:cubicBezTo>
                  <a:cubicBezTo>
                    <a:pt x="93" y="17"/>
                    <a:pt x="93" y="17"/>
                    <a:pt x="93" y="17"/>
                  </a:cubicBezTo>
                  <a:cubicBezTo>
                    <a:pt x="93" y="17"/>
                    <a:pt x="93" y="17"/>
                    <a:pt x="93" y="17"/>
                  </a:cubicBezTo>
                  <a:cubicBezTo>
                    <a:pt x="93" y="17"/>
                    <a:pt x="93" y="17"/>
                    <a:pt x="93" y="16"/>
                  </a:cubicBezTo>
                  <a:cubicBezTo>
                    <a:pt x="93" y="16"/>
                    <a:pt x="93" y="16"/>
                    <a:pt x="93" y="16"/>
                  </a:cubicBezTo>
                  <a:cubicBezTo>
                    <a:pt x="93" y="16"/>
                    <a:pt x="93" y="16"/>
                    <a:pt x="93" y="16"/>
                  </a:cubicBezTo>
                  <a:cubicBezTo>
                    <a:pt x="94" y="16"/>
                    <a:pt x="94" y="16"/>
                    <a:pt x="94" y="17"/>
                  </a:cubicBezTo>
                  <a:cubicBezTo>
                    <a:pt x="95" y="17"/>
                    <a:pt x="95" y="17"/>
                    <a:pt x="95" y="17"/>
                  </a:cubicBezTo>
                  <a:cubicBezTo>
                    <a:pt x="95" y="17"/>
                    <a:pt x="95" y="17"/>
                    <a:pt x="95" y="17"/>
                  </a:cubicBezTo>
                  <a:cubicBezTo>
                    <a:pt x="95" y="17"/>
                    <a:pt x="95" y="17"/>
                    <a:pt x="96" y="17"/>
                  </a:cubicBezTo>
                  <a:cubicBezTo>
                    <a:pt x="96" y="17"/>
                    <a:pt x="96" y="17"/>
                    <a:pt x="96" y="17"/>
                  </a:cubicBezTo>
                  <a:cubicBezTo>
                    <a:pt x="96" y="17"/>
                    <a:pt x="96" y="18"/>
                    <a:pt x="96" y="18"/>
                  </a:cubicBezTo>
                  <a:cubicBezTo>
                    <a:pt x="96" y="18"/>
                    <a:pt x="96" y="18"/>
                    <a:pt x="96" y="18"/>
                  </a:cubicBezTo>
                  <a:cubicBezTo>
                    <a:pt x="97" y="18"/>
                    <a:pt x="97" y="18"/>
                    <a:pt x="97" y="19"/>
                  </a:cubicBezTo>
                  <a:cubicBezTo>
                    <a:pt x="97" y="19"/>
                    <a:pt x="97" y="19"/>
                    <a:pt x="97" y="19"/>
                  </a:cubicBezTo>
                  <a:cubicBezTo>
                    <a:pt x="97" y="19"/>
                    <a:pt x="97" y="19"/>
                    <a:pt x="97" y="19"/>
                  </a:cubicBezTo>
                  <a:cubicBezTo>
                    <a:pt x="96" y="19"/>
                    <a:pt x="96" y="19"/>
                    <a:pt x="96" y="19"/>
                  </a:cubicBezTo>
                  <a:cubicBezTo>
                    <a:pt x="96" y="19"/>
                    <a:pt x="96" y="19"/>
                    <a:pt x="96" y="20"/>
                  </a:cubicBezTo>
                  <a:cubicBezTo>
                    <a:pt x="96" y="20"/>
                    <a:pt x="96" y="20"/>
                    <a:pt x="96" y="20"/>
                  </a:cubicBezTo>
                  <a:cubicBezTo>
                    <a:pt x="96" y="20"/>
                    <a:pt x="96" y="20"/>
                    <a:pt x="96" y="20"/>
                  </a:cubicBezTo>
                  <a:cubicBezTo>
                    <a:pt x="96" y="20"/>
                    <a:pt x="96" y="20"/>
                    <a:pt x="96" y="20"/>
                  </a:cubicBezTo>
                  <a:cubicBezTo>
                    <a:pt x="95" y="20"/>
                    <a:pt x="95" y="20"/>
                    <a:pt x="95" y="20"/>
                  </a:cubicBezTo>
                  <a:cubicBezTo>
                    <a:pt x="95" y="20"/>
                    <a:pt x="95" y="20"/>
                    <a:pt x="95" y="20"/>
                  </a:cubicBezTo>
                  <a:cubicBezTo>
                    <a:pt x="95" y="21"/>
                    <a:pt x="95" y="21"/>
                    <a:pt x="96" y="21"/>
                  </a:cubicBezTo>
                  <a:cubicBezTo>
                    <a:pt x="96" y="22"/>
                    <a:pt x="96" y="22"/>
                    <a:pt x="96" y="22"/>
                  </a:cubicBezTo>
                  <a:cubicBezTo>
                    <a:pt x="96" y="22"/>
                    <a:pt x="96" y="22"/>
                    <a:pt x="96" y="22"/>
                  </a:cubicBezTo>
                  <a:cubicBezTo>
                    <a:pt x="96" y="22"/>
                    <a:pt x="96" y="22"/>
                    <a:pt x="96" y="22"/>
                  </a:cubicBezTo>
                  <a:cubicBezTo>
                    <a:pt x="96" y="22"/>
                    <a:pt x="96" y="22"/>
                    <a:pt x="96" y="22"/>
                  </a:cubicBezTo>
                  <a:cubicBezTo>
                    <a:pt x="96" y="22"/>
                    <a:pt x="96" y="23"/>
                    <a:pt x="97" y="23"/>
                  </a:cubicBezTo>
                  <a:cubicBezTo>
                    <a:pt x="97" y="23"/>
                    <a:pt x="97" y="23"/>
                    <a:pt x="97" y="23"/>
                  </a:cubicBezTo>
                  <a:cubicBezTo>
                    <a:pt x="97" y="23"/>
                    <a:pt x="97" y="23"/>
                    <a:pt x="97" y="23"/>
                  </a:cubicBezTo>
                  <a:cubicBezTo>
                    <a:pt x="97" y="23"/>
                    <a:pt x="97" y="23"/>
                    <a:pt x="97" y="23"/>
                  </a:cubicBezTo>
                  <a:cubicBezTo>
                    <a:pt x="97" y="23"/>
                    <a:pt x="97" y="23"/>
                    <a:pt x="97" y="23"/>
                  </a:cubicBezTo>
                  <a:cubicBezTo>
                    <a:pt x="98" y="24"/>
                    <a:pt x="98" y="24"/>
                    <a:pt x="98" y="24"/>
                  </a:cubicBezTo>
                  <a:cubicBezTo>
                    <a:pt x="98" y="24"/>
                    <a:pt x="98" y="24"/>
                    <a:pt x="98" y="24"/>
                  </a:cubicBezTo>
                  <a:cubicBezTo>
                    <a:pt x="98" y="24"/>
                    <a:pt x="99" y="24"/>
                    <a:pt x="99" y="24"/>
                  </a:cubicBezTo>
                  <a:cubicBezTo>
                    <a:pt x="99" y="24"/>
                    <a:pt x="99" y="24"/>
                    <a:pt x="99" y="24"/>
                  </a:cubicBezTo>
                  <a:cubicBezTo>
                    <a:pt x="99" y="24"/>
                    <a:pt x="99" y="24"/>
                    <a:pt x="99" y="24"/>
                  </a:cubicBezTo>
                  <a:cubicBezTo>
                    <a:pt x="99" y="24"/>
                    <a:pt x="99" y="24"/>
                    <a:pt x="99" y="24"/>
                  </a:cubicBezTo>
                  <a:cubicBezTo>
                    <a:pt x="99" y="24"/>
                    <a:pt x="99" y="23"/>
                    <a:pt x="100" y="23"/>
                  </a:cubicBezTo>
                  <a:cubicBezTo>
                    <a:pt x="100" y="23"/>
                    <a:pt x="100" y="23"/>
                    <a:pt x="100" y="23"/>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5"/>
                    <a:pt x="100" y="25"/>
                    <a:pt x="100" y="25"/>
                  </a:cubicBezTo>
                  <a:cubicBezTo>
                    <a:pt x="100" y="25"/>
                    <a:pt x="100" y="25"/>
                    <a:pt x="100" y="25"/>
                  </a:cubicBezTo>
                  <a:cubicBezTo>
                    <a:pt x="100" y="25"/>
                    <a:pt x="100" y="26"/>
                    <a:pt x="101" y="26"/>
                  </a:cubicBezTo>
                  <a:cubicBezTo>
                    <a:pt x="101" y="26"/>
                    <a:pt x="101" y="26"/>
                    <a:pt x="101" y="26"/>
                  </a:cubicBezTo>
                  <a:cubicBezTo>
                    <a:pt x="101" y="26"/>
                    <a:pt x="101" y="26"/>
                    <a:pt x="101" y="26"/>
                  </a:cubicBezTo>
                  <a:cubicBezTo>
                    <a:pt x="101" y="26"/>
                    <a:pt x="101" y="26"/>
                    <a:pt x="101" y="26"/>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8"/>
                    <a:pt x="101" y="28"/>
                  </a:cubicBezTo>
                  <a:cubicBezTo>
                    <a:pt x="101" y="28"/>
                    <a:pt x="101" y="27"/>
                    <a:pt x="101" y="27"/>
                  </a:cubicBezTo>
                  <a:cubicBezTo>
                    <a:pt x="100" y="27"/>
                    <a:pt x="100" y="27"/>
                    <a:pt x="100" y="27"/>
                  </a:cubicBezTo>
                  <a:cubicBezTo>
                    <a:pt x="100" y="28"/>
                    <a:pt x="100" y="28"/>
                    <a:pt x="100" y="28"/>
                  </a:cubicBezTo>
                  <a:cubicBezTo>
                    <a:pt x="100" y="28"/>
                    <a:pt x="100" y="28"/>
                    <a:pt x="100" y="28"/>
                  </a:cubicBezTo>
                  <a:cubicBezTo>
                    <a:pt x="100" y="28"/>
                    <a:pt x="100" y="28"/>
                    <a:pt x="100" y="28"/>
                  </a:cubicBezTo>
                  <a:cubicBezTo>
                    <a:pt x="100" y="28"/>
                    <a:pt x="99" y="28"/>
                    <a:pt x="99" y="28"/>
                  </a:cubicBezTo>
                  <a:cubicBezTo>
                    <a:pt x="99" y="27"/>
                    <a:pt x="99" y="27"/>
                    <a:pt x="99" y="27"/>
                  </a:cubicBezTo>
                  <a:cubicBezTo>
                    <a:pt x="99" y="27"/>
                    <a:pt x="99"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7" y="27"/>
                    <a:pt x="97" y="27"/>
                    <a:pt x="97" y="27"/>
                  </a:cubicBezTo>
                  <a:cubicBezTo>
                    <a:pt x="97" y="27"/>
                    <a:pt x="97" y="27"/>
                    <a:pt x="97" y="26"/>
                  </a:cubicBezTo>
                  <a:cubicBezTo>
                    <a:pt x="96" y="26"/>
                    <a:pt x="96" y="26"/>
                    <a:pt x="96" y="26"/>
                  </a:cubicBezTo>
                  <a:cubicBezTo>
                    <a:pt x="96" y="27"/>
                    <a:pt x="96" y="27"/>
                    <a:pt x="96" y="27"/>
                  </a:cubicBezTo>
                  <a:cubicBezTo>
                    <a:pt x="96" y="27"/>
                    <a:pt x="96" y="28"/>
                    <a:pt x="96" y="28"/>
                  </a:cubicBezTo>
                  <a:cubicBezTo>
                    <a:pt x="96" y="28"/>
                    <a:pt x="96" y="28"/>
                    <a:pt x="96" y="28"/>
                  </a:cubicBezTo>
                  <a:cubicBezTo>
                    <a:pt x="96" y="28"/>
                    <a:pt x="96" y="28"/>
                    <a:pt x="95" y="28"/>
                  </a:cubicBezTo>
                  <a:cubicBezTo>
                    <a:pt x="95" y="28"/>
                    <a:pt x="95" y="28"/>
                    <a:pt x="95" y="28"/>
                  </a:cubicBezTo>
                  <a:cubicBezTo>
                    <a:pt x="95" y="28"/>
                    <a:pt x="95" y="28"/>
                    <a:pt x="95" y="28"/>
                  </a:cubicBezTo>
                  <a:cubicBezTo>
                    <a:pt x="95" y="28"/>
                    <a:pt x="95" y="28"/>
                    <a:pt x="95" y="28"/>
                  </a:cubicBezTo>
                  <a:cubicBezTo>
                    <a:pt x="95" y="27"/>
                    <a:pt x="95" y="27"/>
                    <a:pt x="95"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3" y="27"/>
                    <a:pt x="93" y="27"/>
                    <a:pt x="93" y="27"/>
                  </a:cubicBezTo>
                  <a:cubicBezTo>
                    <a:pt x="93" y="27"/>
                    <a:pt x="93" y="27"/>
                    <a:pt x="93" y="27"/>
                  </a:cubicBezTo>
                  <a:cubicBezTo>
                    <a:pt x="93" y="27"/>
                    <a:pt x="93" y="27"/>
                    <a:pt x="93" y="27"/>
                  </a:cubicBezTo>
                  <a:cubicBezTo>
                    <a:pt x="93" y="27"/>
                    <a:pt x="93" y="27"/>
                    <a:pt x="93" y="27"/>
                  </a:cubicBezTo>
                  <a:cubicBezTo>
                    <a:pt x="93" y="26"/>
                    <a:pt x="93" y="26"/>
                    <a:pt x="93" y="26"/>
                  </a:cubicBezTo>
                  <a:cubicBezTo>
                    <a:pt x="93" y="26"/>
                    <a:pt x="93" y="26"/>
                    <a:pt x="93" y="26"/>
                  </a:cubicBezTo>
                  <a:cubicBezTo>
                    <a:pt x="93" y="26"/>
                    <a:pt x="93" y="26"/>
                    <a:pt x="93" y="26"/>
                  </a:cubicBezTo>
                  <a:cubicBezTo>
                    <a:pt x="92" y="26"/>
                    <a:pt x="92" y="26"/>
                    <a:pt x="92" y="26"/>
                  </a:cubicBezTo>
                  <a:cubicBezTo>
                    <a:pt x="92" y="26"/>
                    <a:pt x="92" y="26"/>
                    <a:pt x="92" y="26"/>
                  </a:cubicBezTo>
                  <a:cubicBezTo>
                    <a:pt x="92" y="26"/>
                    <a:pt x="92" y="26"/>
                    <a:pt x="92" y="26"/>
                  </a:cubicBezTo>
                  <a:cubicBezTo>
                    <a:pt x="92" y="26"/>
                    <a:pt x="92" y="26"/>
                    <a:pt x="92" y="26"/>
                  </a:cubicBezTo>
                  <a:cubicBezTo>
                    <a:pt x="91" y="26"/>
                    <a:pt x="91" y="26"/>
                    <a:pt x="91" y="26"/>
                  </a:cubicBezTo>
                  <a:cubicBezTo>
                    <a:pt x="91" y="26"/>
                    <a:pt x="91" y="26"/>
                    <a:pt x="91" y="26"/>
                  </a:cubicBezTo>
                  <a:cubicBezTo>
                    <a:pt x="91" y="26"/>
                    <a:pt x="91" y="26"/>
                    <a:pt x="91" y="26"/>
                  </a:cubicBezTo>
                  <a:cubicBezTo>
                    <a:pt x="90" y="26"/>
                    <a:pt x="90" y="26"/>
                    <a:pt x="90" y="26"/>
                  </a:cubicBezTo>
                  <a:cubicBezTo>
                    <a:pt x="90" y="26"/>
                    <a:pt x="90" y="26"/>
                    <a:pt x="90" y="26"/>
                  </a:cubicBezTo>
                  <a:cubicBezTo>
                    <a:pt x="90" y="26"/>
                    <a:pt x="90" y="26"/>
                    <a:pt x="90" y="26"/>
                  </a:cubicBezTo>
                  <a:cubicBezTo>
                    <a:pt x="90" y="26"/>
                    <a:pt x="90" y="26"/>
                    <a:pt x="90" y="25"/>
                  </a:cubicBezTo>
                  <a:cubicBezTo>
                    <a:pt x="90" y="25"/>
                    <a:pt x="90" y="25"/>
                    <a:pt x="90" y="25"/>
                  </a:cubicBezTo>
                  <a:cubicBezTo>
                    <a:pt x="89" y="25"/>
                    <a:pt x="89" y="25"/>
                    <a:pt x="89" y="25"/>
                  </a:cubicBezTo>
                  <a:cubicBezTo>
                    <a:pt x="89" y="25"/>
                    <a:pt x="89" y="25"/>
                    <a:pt x="89" y="25"/>
                  </a:cubicBezTo>
                  <a:cubicBezTo>
                    <a:pt x="89" y="25"/>
                    <a:pt x="89" y="25"/>
                    <a:pt x="89" y="25"/>
                  </a:cubicBezTo>
                  <a:cubicBezTo>
                    <a:pt x="89" y="25"/>
                    <a:pt x="89" y="25"/>
                    <a:pt x="89" y="25"/>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3"/>
                    <a:pt x="89" y="23"/>
                  </a:cubicBezTo>
                  <a:cubicBezTo>
                    <a:pt x="88" y="23"/>
                    <a:pt x="88" y="23"/>
                    <a:pt x="88" y="23"/>
                  </a:cubicBezTo>
                  <a:cubicBezTo>
                    <a:pt x="88" y="23"/>
                    <a:pt x="88" y="23"/>
                    <a:pt x="88" y="23"/>
                  </a:cubicBezTo>
                  <a:cubicBezTo>
                    <a:pt x="88" y="23"/>
                    <a:pt x="88" y="23"/>
                    <a:pt x="88" y="23"/>
                  </a:cubicBezTo>
                  <a:cubicBezTo>
                    <a:pt x="88" y="22"/>
                    <a:pt x="88" y="22"/>
                    <a:pt x="88" y="22"/>
                  </a:cubicBezTo>
                  <a:cubicBezTo>
                    <a:pt x="87" y="22"/>
                    <a:pt x="87" y="22"/>
                    <a:pt x="87" y="22"/>
                  </a:cubicBezTo>
                  <a:cubicBezTo>
                    <a:pt x="87" y="22"/>
                    <a:pt x="86" y="23"/>
                    <a:pt x="86" y="23"/>
                  </a:cubicBezTo>
                  <a:cubicBezTo>
                    <a:pt x="86" y="23"/>
                    <a:pt x="86" y="23"/>
                    <a:pt x="86" y="23"/>
                  </a:cubicBezTo>
                  <a:cubicBezTo>
                    <a:pt x="86" y="23"/>
                    <a:pt x="86" y="23"/>
                    <a:pt x="86" y="23"/>
                  </a:cubicBezTo>
                  <a:cubicBezTo>
                    <a:pt x="85" y="23"/>
                    <a:pt x="85" y="23"/>
                    <a:pt x="85" y="23"/>
                  </a:cubicBezTo>
                  <a:cubicBezTo>
                    <a:pt x="85" y="23"/>
                    <a:pt x="85" y="23"/>
                    <a:pt x="84" y="23"/>
                  </a:cubicBezTo>
                  <a:cubicBezTo>
                    <a:pt x="84" y="23"/>
                    <a:pt x="83" y="23"/>
                    <a:pt x="83" y="23"/>
                  </a:cubicBezTo>
                  <a:cubicBezTo>
                    <a:pt x="83" y="23"/>
                    <a:pt x="83" y="23"/>
                    <a:pt x="83" y="23"/>
                  </a:cubicBezTo>
                  <a:cubicBezTo>
                    <a:pt x="82" y="23"/>
                    <a:pt x="82" y="23"/>
                    <a:pt x="82" y="23"/>
                  </a:cubicBezTo>
                  <a:cubicBezTo>
                    <a:pt x="82" y="23"/>
                    <a:pt x="82" y="23"/>
                    <a:pt x="82" y="23"/>
                  </a:cubicBezTo>
                  <a:cubicBezTo>
                    <a:pt x="82" y="23"/>
                    <a:pt x="82" y="23"/>
                    <a:pt x="82" y="23"/>
                  </a:cubicBezTo>
                  <a:cubicBezTo>
                    <a:pt x="82" y="23"/>
                    <a:pt x="82" y="23"/>
                    <a:pt x="82" y="23"/>
                  </a:cubicBezTo>
                  <a:cubicBezTo>
                    <a:pt x="82" y="23"/>
                    <a:pt x="82" y="23"/>
                    <a:pt x="81" y="23"/>
                  </a:cubicBezTo>
                  <a:cubicBezTo>
                    <a:pt x="81" y="23"/>
                    <a:pt x="81" y="23"/>
                    <a:pt x="81" y="23"/>
                  </a:cubicBezTo>
                  <a:cubicBezTo>
                    <a:pt x="81" y="23"/>
                    <a:pt x="81" y="23"/>
                    <a:pt x="81" y="23"/>
                  </a:cubicBezTo>
                  <a:cubicBezTo>
                    <a:pt x="81" y="23"/>
                    <a:pt x="81" y="23"/>
                    <a:pt x="81" y="23"/>
                  </a:cubicBezTo>
                  <a:cubicBezTo>
                    <a:pt x="81" y="24"/>
                    <a:pt x="81" y="24"/>
                    <a:pt x="81" y="24"/>
                  </a:cubicBezTo>
                  <a:cubicBezTo>
                    <a:pt x="81" y="24"/>
                    <a:pt x="81" y="24"/>
                    <a:pt x="81" y="24"/>
                  </a:cubicBezTo>
                  <a:cubicBezTo>
                    <a:pt x="81" y="24"/>
                    <a:pt x="81" y="24"/>
                    <a:pt x="80" y="24"/>
                  </a:cubicBezTo>
                  <a:cubicBezTo>
                    <a:pt x="80" y="24"/>
                    <a:pt x="80" y="24"/>
                    <a:pt x="80" y="24"/>
                  </a:cubicBezTo>
                  <a:cubicBezTo>
                    <a:pt x="79" y="24"/>
                    <a:pt x="79" y="24"/>
                    <a:pt x="79" y="24"/>
                  </a:cubicBezTo>
                  <a:cubicBezTo>
                    <a:pt x="79" y="24"/>
                    <a:pt x="79" y="24"/>
                    <a:pt x="79" y="24"/>
                  </a:cubicBezTo>
                  <a:cubicBezTo>
                    <a:pt x="79" y="24"/>
                    <a:pt x="79" y="24"/>
                    <a:pt x="78" y="24"/>
                  </a:cubicBezTo>
                  <a:cubicBezTo>
                    <a:pt x="78" y="24"/>
                    <a:pt x="78" y="24"/>
                    <a:pt x="78" y="24"/>
                  </a:cubicBezTo>
                  <a:cubicBezTo>
                    <a:pt x="78" y="24"/>
                    <a:pt x="78" y="24"/>
                    <a:pt x="78" y="24"/>
                  </a:cubicBezTo>
                  <a:cubicBezTo>
                    <a:pt x="78" y="24"/>
                    <a:pt x="78" y="24"/>
                    <a:pt x="78" y="24"/>
                  </a:cubicBezTo>
                  <a:cubicBezTo>
                    <a:pt x="78" y="24"/>
                    <a:pt x="78" y="24"/>
                    <a:pt x="78" y="24"/>
                  </a:cubicBezTo>
                  <a:cubicBezTo>
                    <a:pt x="78" y="24"/>
                    <a:pt x="78" y="24"/>
                    <a:pt x="78" y="25"/>
                  </a:cubicBezTo>
                  <a:cubicBezTo>
                    <a:pt x="78" y="25"/>
                    <a:pt x="78" y="25"/>
                    <a:pt x="77" y="25"/>
                  </a:cubicBezTo>
                  <a:cubicBezTo>
                    <a:pt x="77" y="25"/>
                    <a:pt x="77" y="25"/>
                    <a:pt x="77" y="25"/>
                  </a:cubicBezTo>
                  <a:cubicBezTo>
                    <a:pt x="77" y="25"/>
                    <a:pt x="77" y="25"/>
                    <a:pt x="76" y="25"/>
                  </a:cubicBezTo>
                  <a:cubicBezTo>
                    <a:pt x="76" y="25"/>
                    <a:pt x="76" y="26"/>
                    <a:pt x="76" y="26"/>
                  </a:cubicBezTo>
                  <a:cubicBezTo>
                    <a:pt x="76" y="26"/>
                    <a:pt x="76" y="26"/>
                    <a:pt x="76" y="26"/>
                  </a:cubicBezTo>
                  <a:cubicBezTo>
                    <a:pt x="76" y="26"/>
                    <a:pt x="76" y="26"/>
                    <a:pt x="76" y="26"/>
                  </a:cubicBezTo>
                  <a:cubicBezTo>
                    <a:pt x="76" y="26"/>
                    <a:pt x="76" y="26"/>
                    <a:pt x="76" y="26"/>
                  </a:cubicBezTo>
                  <a:cubicBezTo>
                    <a:pt x="76" y="26"/>
                    <a:pt x="76" y="26"/>
                    <a:pt x="76" y="26"/>
                  </a:cubicBezTo>
                  <a:cubicBezTo>
                    <a:pt x="76" y="26"/>
                    <a:pt x="76" y="26"/>
                    <a:pt x="75" y="26"/>
                  </a:cubicBezTo>
                  <a:cubicBezTo>
                    <a:pt x="75" y="26"/>
                    <a:pt x="75" y="27"/>
                    <a:pt x="75" y="27"/>
                  </a:cubicBezTo>
                  <a:cubicBezTo>
                    <a:pt x="75" y="27"/>
                    <a:pt x="75" y="27"/>
                    <a:pt x="75" y="27"/>
                  </a:cubicBezTo>
                  <a:cubicBezTo>
                    <a:pt x="75" y="28"/>
                    <a:pt x="75" y="28"/>
                    <a:pt x="75" y="28"/>
                  </a:cubicBezTo>
                  <a:cubicBezTo>
                    <a:pt x="74" y="28"/>
                    <a:pt x="74" y="28"/>
                    <a:pt x="74" y="28"/>
                  </a:cubicBezTo>
                  <a:cubicBezTo>
                    <a:pt x="74" y="28"/>
                    <a:pt x="74" y="28"/>
                    <a:pt x="74" y="28"/>
                  </a:cubicBezTo>
                  <a:cubicBezTo>
                    <a:pt x="75" y="29"/>
                    <a:pt x="75" y="29"/>
                    <a:pt x="74" y="30"/>
                  </a:cubicBezTo>
                  <a:cubicBezTo>
                    <a:pt x="74" y="30"/>
                    <a:pt x="74" y="30"/>
                    <a:pt x="74" y="30"/>
                  </a:cubicBezTo>
                  <a:cubicBezTo>
                    <a:pt x="74" y="30"/>
                    <a:pt x="74" y="30"/>
                    <a:pt x="74" y="30"/>
                  </a:cubicBezTo>
                  <a:cubicBezTo>
                    <a:pt x="74" y="30"/>
                    <a:pt x="74" y="30"/>
                    <a:pt x="74" y="30"/>
                  </a:cubicBezTo>
                  <a:cubicBezTo>
                    <a:pt x="74" y="30"/>
                    <a:pt x="73" y="30"/>
                    <a:pt x="73" y="30"/>
                  </a:cubicBezTo>
                  <a:cubicBezTo>
                    <a:pt x="73" y="30"/>
                    <a:pt x="73" y="30"/>
                    <a:pt x="73" y="30"/>
                  </a:cubicBezTo>
                  <a:cubicBezTo>
                    <a:pt x="73" y="30"/>
                    <a:pt x="73" y="30"/>
                    <a:pt x="73" y="30"/>
                  </a:cubicBezTo>
                  <a:cubicBezTo>
                    <a:pt x="73" y="30"/>
                    <a:pt x="73" y="30"/>
                    <a:pt x="72" y="30"/>
                  </a:cubicBezTo>
                  <a:cubicBezTo>
                    <a:pt x="72" y="30"/>
                    <a:pt x="72" y="30"/>
                    <a:pt x="72" y="30"/>
                  </a:cubicBezTo>
                  <a:cubicBezTo>
                    <a:pt x="72" y="30"/>
                    <a:pt x="72" y="30"/>
                    <a:pt x="72" y="30"/>
                  </a:cubicBezTo>
                  <a:cubicBezTo>
                    <a:pt x="72" y="30"/>
                    <a:pt x="72" y="30"/>
                    <a:pt x="72" y="30"/>
                  </a:cubicBezTo>
                  <a:cubicBezTo>
                    <a:pt x="72" y="30"/>
                    <a:pt x="72" y="30"/>
                    <a:pt x="72" y="31"/>
                  </a:cubicBezTo>
                  <a:cubicBezTo>
                    <a:pt x="71" y="31"/>
                    <a:pt x="71" y="31"/>
                    <a:pt x="71" y="32"/>
                  </a:cubicBezTo>
                  <a:cubicBezTo>
                    <a:pt x="71" y="32"/>
                    <a:pt x="71" y="32"/>
                    <a:pt x="71" y="32"/>
                  </a:cubicBezTo>
                  <a:cubicBezTo>
                    <a:pt x="71" y="32"/>
                    <a:pt x="71" y="33"/>
                    <a:pt x="71" y="33"/>
                  </a:cubicBezTo>
                  <a:cubicBezTo>
                    <a:pt x="71" y="33"/>
                    <a:pt x="71" y="33"/>
                    <a:pt x="71" y="33"/>
                  </a:cubicBezTo>
                  <a:cubicBezTo>
                    <a:pt x="71" y="33"/>
                    <a:pt x="71" y="33"/>
                    <a:pt x="71" y="33"/>
                  </a:cubicBezTo>
                  <a:cubicBezTo>
                    <a:pt x="71" y="34"/>
                    <a:pt x="71" y="34"/>
                    <a:pt x="71" y="34"/>
                  </a:cubicBezTo>
                  <a:cubicBezTo>
                    <a:pt x="71" y="34"/>
                    <a:pt x="71" y="34"/>
                    <a:pt x="70" y="35"/>
                  </a:cubicBezTo>
                  <a:cubicBezTo>
                    <a:pt x="70" y="35"/>
                    <a:pt x="70" y="35"/>
                    <a:pt x="70" y="35"/>
                  </a:cubicBezTo>
                  <a:cubicBezTo>
                    <a:pt x="70" y="35"/>
                    <a:pt x="70" y="35"/>
                    <a:pt x="70" y="35"/>
                  </a:cubicBezTo>
                  <a:cubicBezTo>
                    <a:pt x="70" y="35"/>
                    <a:pt x="70" y="35"/>
                    <a:pt x="70" y="35"/>
                  </a:cubicBezTo>
                  <a:cubicBezTo>
                    <a:pt x="70" y="35"/>
                    <a:pt x="70" y="35"/>
                    <a:pt x="70" y="36"/>
                  </a:cubicBezTo>
                  <a:cubicBezTo>
                    <a:pt x="70" y="36"/>
                    <a:pt x="70" y="36"/>
                    <a:pt x="69" y="36"/>
                  </a:cubicBezTo>
                  <a:cubicBezTo>
                    <a:pt x="69" y="36"/>
                    <a:pt x="69" y="36"/>
                    <a:pt x="69" y="36"/>
                  </a:cubicBezTo>
                  <a:cubicBezTo>
                    <a:pt x="69" y="36"/>
                    <a:pt x="69" y="36"/>
                    <a:pt x="69" y="36"/>
                  </a:cubicBezTo>
                  <a:cubicBezTo>
                    <a:pt x="69" y="38"/>
                    <a:pt x="69" y="38"/>
                    <a:pt x="69" y="38"/>
                  </a:cubicBezTo>
                  <a:cubicBezTo>
                    <a:pt x="69" y="38"/>
                    <a:pt x="69" y="38"/>
                    <a:pt x="69" y="38"/>
                  </a:cubicBezTo>
                  <a:cubicBezTo>
                    <a:pt x="69" y="38"/>
                    <a:pt x="69" y="38"/>
                    <a:pt x="69" y="38"/>
                  </a:cubicBezTo>
                  <a:cubicBezTo>
                    <a:pt x="69" y="39"/>
                    <a:pt x="69" y="39"/>
                    <a:pt x="69" y="39"/>
                  </a:cubicBezTo>
                  <a:cubicBezTo>
                    <a:pt x="69" y="39"/>
                    <a:pt x="69" y="39"/>
                    <a:pt x="70" y="39"/>
                  </a:cubicBezTo>
                  <a:cubicBezTo>
                    <a:pt x="70" y="39"/>
                    <a:pt x="70" y="39"/>
                    <a:pt x="70" y="39"/>
                  </a:cubicBezTo>
                  <a:cubicBezTo>
                    <a:pt x="70" y="39"/>
                    <a:pt x="70" y="39"/>
                    <a:pt x="70" y="39"/>
                  </a:cubicBezTo>
                  <a:cubicBezTo>
                    <a:pt x="70" y="39"/>
                    <a:pt x="70" y="39"/>
                    <a:pt x="70" y="39"/>
                  </a:cubicBezTo>
                  <a:cubicBezTo>
                    <a:pt x="70" y="39"/>
                    <a:pt x="70" y="39"/>
                    <a:pt x="70" y="40"/>
                  </a:cubicBezTo>
                  <a:cubicBezTo>
                    <a:pt x="70" y="40"/>
                    <a:pt x="70" y="40"/>
                    <a:pt x="70" y="40"/>
                  </a:cubicBezTo>
                  <a:cubicBezTo>
                    <a:pt x="70" y="40"/>
                    <a:pt x="70" y="40"/>
                    <a:pt x="70" y="40"/>
                  </a:cubicBezTo>
                  <a:cubicBezTo>
                    <a:pt x="70" y="40"/>
                    <a:pt x="70" y="40"/>
                    <a:pt x="70" y="41"/>
                  </a:cubicBezTo>
                  <a:cubicBezTo>
                    <a:pt x="70" y="41"/>
                    <a:pt x="70" y="41"/>
                    <a:pt x="70" y="41"/>
                  </a:cubicBezTo>
                  <a:cubicBezTo>
                    <a:pt x="70" y="41"/>
                    <a:pt x="70" y="42"/>
                    <a:pt x="70" y="42"/>
                  </a:cubicBezTo>
                  <a:cubicBezTo>
                    <a:pt x="70" y="42"/>
                    <a:pt x="70" y="42"/>
                    <a:pt x="70" y="42"/>
                  </a:cubicBezTo>
                  <a:cubicBezTo>
                    <a:pt x="70" y="43"/>
                    <a:pt x="69" y="43"/>
                    <a:pt x="69" y="43"/>
                  </a:cubicBezTo>
                  <a:cubicBezTo>
                    <a:pt x="69" y="44"/>
                    <a:pt x="69" y="44"/>
                    <a:pt x="69"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5"/>
                  </a:cubicBezTo>
                  <a:cubicBezTo>
                    <a:pt x="70" y="45"/>
                    <a:pt x="70" y="45"/>
                    <a:pt x="70" y="45"/>
                  </a:cubicBezTo>
                  <a:cubicBezTo>
                    <a:pt x="70" y="45"/>
                    <a:pt x="70" y="45"/>
                    <a:pt x="71" y="45"/>
                  </a:cubicBezTo>
                  <a:cubicBezTo>
                    <a:pt x="71" y="46"/>
                    <a:pt x="71" y="46"/>
                    <a:pt x="71" y="46"/>
                  </a:cubicBezTo>
                  <a:cubicBezTo>
                    <a:pt x="71" y="46"/>
                    <a:pt x="71" y="46"/>
                    <a:pt x="71" y="46"/>
                  </a:cubicBezTo>
                  <a:cubicBezTo>
                    <a:pt x="71" y="46"/>
                    <a:pt x="71" y="46"/>
                    <a:pt x="71" y="47"/>
                  </a:cubicBezTo>
                  <a:cubicBezTo>
                    <a:pt x="72" y="47"/>
                    <a:pt x="72" y="47"/>
                    <a:pt x="72" y="47"/>
                  </a:cubicBezTo>
                  <a:cubicBezTo>
                    <a:pt x="72" y="47"/>
                    <a:pt x="72" y="47"/>
                    <a:pt x="72" y="47"/>
                  </a:cubicBezTo>
                  <a:cubicBezTo>
                    <a:pt x="73" y="48"/>
                    <a:pt x="73" y="48"/>
                    <a:pt x="73" y="49"/>
                  </a:cubicBezTo>
                  <a:cubicBezTo>
                    <a:pt x="73" y="49"/>
                    <a:pt x="73" y="49"/>
                    <a:pt x="73" y="49"/>
                  </a:cubicBezTo>
                  <a:cubicBezTo>
                    <a:pt x="73" y="49"/>
                    <a:pt x="73" y="50"/>
                    <a:pt x="73" y="50"/>
                  </a:cubicBezTo>
                  <a:cubicBezTo>
                    <a:pt x="74" y="50"/>
                    <a:pt x="74" y="50"/>
                    <a:pt x="74" y="50"/>
                  </a:cubicBezTo>
                  <a:cubicBezTo>
                    <a:pt x="74" y="50"/>
                    <a:pt x="74" y="50"/>
                    <a:pt x="74" y="50"/>
                  </a:cubicBezTo>
                  <a:cubicBezTo>
                    <a:pt x="74" y="50"/>
                    <a:pt x="74" y="50"/>
                    <a:pt x="74" y="50"/>
                  </a:cubicBezTo>
                  <a:cubicBezTo>
                    <a:pt x="74" y="51"/>
                    <a:pt x="74" y="51"/>
                    <a:pt x="74" y="51"/>
                  </a:cubicBezTo>
                  <a:cubicBezTo>
                    <a:pt x="74" y="51"/>
                    <a:pt x="74" y="51"/>
                    <a:pt x="74" y="51"/>
                  </a:cubicBezTo>
                  <a:cubicBezTo>
                    <a:pt x="75" y="51"/>
                    <a:pt x="75" y="51"/>
                    <a:pt x="75" y="51"/>
                  </a:cubicBezTo>
                  <a:cubicBezTo>
                    <a:pt x="75" y="51"/>
                    <a:pt x="76" y="51"/>
                    <a:pt x="76" y="51"/>
                  </a:cubicBezTo>
                  <a:cubicBezTo>
                    <a:pt x="76" y="51"/>
                    <a:pt x="76" y="51"/>
                    <a:pt x="76" y="51"/>
                  </a:cubicBezTo>
                  <a:cubicBezTo>
                    <a:pt x="76" y="51"/>
                    <a:pt x="76" y="51"/>
                    <a:pt x="76" y="51"/>
                  </a:cubicBezTo>
                  <a:cubicBezTo>
                    <a:pt x="76" y="51"/>
                    <a:pt x="76" y="51"/>
                    <a:pt x="76" y="51"/>
                  </a:cubicBezTo>
                  <a:cubicBezTo>
                    <a:pt x="76" y="51"/>
                    <a:pt x="77" y="51"/>
                    <a:pt x="77" y="51"/>
                  </a:cubicBezTo>
                  <a:cubicBezTo>
                    <a:pt x="77" y="51"/>
                    <a:pt x="77" y="51"/>
                    <a:pt x="77" y="51"/>
                  </a:cubicBezTo>
                  <a:cubicBezTo>
                    <a:pt x="77" y="52"/>
                    <a:pt x="77" y="52"/>
                    <a:pt x="77" y="52"/>
                  </a:cubicBezTo>
                  <a:cubicBezTo>
                    <a:pt x="77" y="52"/>
                    <a:pt x="77" y="52"/>
                    <a:pt x="77" y="52"/>
                  </a:cubicBezTo>
                  <a:cubicBezTo>
                    <a:pt x="77" y="53"/>
                    <a:pt x="77" y="53"/>
                    <a:pt x="78" y="53"/>
                  </a:cubicBezTo>
                  <a:cubicBezTo>
                    <a:pt x="78" y="53"/>
                    <a:pt x="78" y="53"/>
                    <a:pt x="78" y="53"/>
                  </a:cubicBezTo>
                  <a:cubicBezTo>
                    <a:pt x="78" y="53"/>
                    <a:pt x="79" y="53"/>
                    <a:pt x="79" y="54"/>
                  </a:cubicBezTo>
                  <a:cubicBezTo>
                    <a:pt x="79" y="54"/>
                    <a:pt x="79" y="54"/>
                    <a:pt x="79" y="54"/>
                  </a:cubicBezTo>
                  <a:cubicBezTo>
                    <a:pt x="79" y="54"/>
                    <a:pt x="79" y="54"/>
                    <a:pt x="79" y="54"/>
                  </a:cubicBezTo>
                  <a:cubicBezTo>
                    <a:pt x="80" y="54"/>
                    <a:pt x="80" y="54"/>
                    <a:pt x="80" y="54"/>
                  </a:cubicBezTo>
                  <a:cubicBezTo>
                    <a:pt x="80" y="54"/>
                    <a:pt x="80" y="54"/>
                    <a:pt x="80" y="54"/>
                  </a:cubicBezTo>
                  <a:cubicBezTo>
                    <a:pt x="80" y="54"/>
                    <a:pt x="80" y="53"/>
                    <a:pt x="80" y="53"/>
                  </a:cubicBezTo>
                  <a:cubicBezTo>
                    <a:pt x="80" y="53"/>
                    <a:pt x="80" y="53"/>
                    <a:pt x="80" y="53"/>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2" y="53"/>
                    <a:pt x="82" y="53"/>
                  </a:cubicBezTo>
                  <a:cubicBezTo>
                    <a:pt x="82" y="53"/>
                    <a:pt x="82" y="53"/>
                    <a:pt x="82" y="53"/>
                  </a:cubicBezTo>
                  <a:cubicBezTo>
                    <a:pt x="82" y="53"/>
                    <a:pt x="82" y="53"/>
                    <a:pt x="82" y="53"/>
                  </a:cubicBezTo>
                  <a:cubicBezTo>
                    <a:pt x="83" y="53"/>
                    <a:pt x="83" y="53"/>
                    <a:pt x="83" y="53"/>
                  </a:cubicBezTo>
                  <a:cubicBezTo>
                    <a:pt x="83" y="53"/>
                    <a:pt x="83" y="53"/>
                    <a:pt x="83" y="53"/>
                  </a:cubicBezTo>
                  <a:cubicBezTo>
                    <a:pt x="83" y="53"/>
                    <a:pt x="83" y="53"/>
                    <a:pt x="83" y="53"/>
                  </a:cubicBezTo>
                  <a:cubicBezTo>
                    <a:pt x="83" y="54"/>
                    <a:pt x="83" y="54"/>
                    <a:pt x="83" y="54"/>
                  </a:cubicBezTo>
                  <a:cubicBezTo>
                    <a:pt x="83" y="54"/>
                    <a:pt x="84" y="54"/>
                    <a:pt x="84" y="54"/>
                  </a:cubicBezTo>
                  <a:cubicBezTo>
                    <a:pt x="84" y="54"/>
                    <a:pt x="84" y="54"/>
                    <a:pt x="84" y="54"/>
                  </a:cubicBezTo>
                  <a:cubicBezTo>
                    <a:pt x="84" y="54"/>
                    <a:pt x="84" y="54"/>
                    <a:pt x="85" y="54"/>
                  </a:cubicBezTo>
                  <a:cubicBezTo>
                    <a:pt x="85" y="54"/>
                    <a:pt x="85" y="54"/>
                    <a:pt x="85" y="54"/>
                  </a:cubicBezTo>
                  <a:cubicBezTo>
                    <a:pt x="85" y="54"/>
                    <a:pt x="85" y="54"/>
                    <a:pt x="85" y="54"/>
                  </a:cubicBezTo>
                  <a:cubicBezTo>
                    <a:pt x="85" y="54"/>
                    <a:pt x="85" y="54"/>
                    <a:pt x="85" y="54"/>
                  </a:cubicBezTo>
                  <a:cubicBezTo>
                    <a:pt x="86" y="54"/>
                    <a:pt x="86" y="53"/>
                    <a:pt x="86" y="53"/>
                  </a:cubicBezTo>
                  <a:cubicBezTo>
                    <a:pt x="86" y="53"/>
                    <a:pt x="86" y="53"/>
                    <a:pt x="86" y="53"/>
                  </a:cubicBezTo>
                  <a:cubicBezTo>
                    <a:pt x="86" y="54"/>
                    <a:pt x="86" y="54"/>
                    <a:pt x="86" y="54"/>
                  </a:cubicBezTo>
                  <a:cubicBezTo>
                    <a:pt x="86" y="53"/>
                    <a:pt x="86" y="53"/>
                    <a:pt x="86" y="53"/>
                  </a:cubicBezTo>
                  <a:cubicBezTo>
                    <a:pt x="86" y="53"/>
                    <a:pt x="86" y="53"/>
                    <a:pt x="86" y="52"/>
                  </a:cubicBezTo>
                  <a:cubicBezTo>
                    <a:pt x="86" y="52"/>
                    <a:pt x="86" y="52"/>
                    <a:pt x="87" y="52"/>
                  </a:cubicBezTo>
                  <a:cubicBezTo>
                    <a:pt x="87" y="52"/>
                    <a:pt x="87" y="52"/>
                    <a:pt x="87" y="52"/>
                  </a:cubicBezTo>
                  <a:cubicBezTo>
                    <a:pt x="87" y="52"/>
                    <a:pt x="87" y="52"/>
                    <a:pt x="87" y="52"/>
                  </a:cubicBezTo>
                  <a:cubicBezTo>
                    <a:pt x="87" y="52"/>
                    <a:pt x="87" y="52"/>
                    <a:pt x="87" y="52"/>
                  </a:cubicBezTo>
                  <a:cubicBezTo>
                    <a:pt x="89" y="52"/>
                    <a:pt x="89" y="52"/>
                    <a:pt x="89" y="52"/>
                  </a:cubicBezTo>
                  <a:cubicBezTo>
                    <a:pt x="89" y="52"/>
                    <a:pt x="89" y="52"/>
                    <a:pt x="89" y="53"/>
                  </a:cubicBezTo>
                  <a:cubicBezTo>
                    <a:pt x="89" y="53"/>
                    <a:pt x="90" y="53"/>
                    <a:pt x="90" y="53"/>
                  </a:cubicBezTo>
                  <a:cubicBezTo>
                    <a:pt x="90" y="53"/>
                    <a:pt x="90" y="53"/>
                    <a:pt x="90" y="53"/>
                  </a:cubicBezTo>
                  <a:cubicBezTo>
                    <a:pt x="90" y="53"/>
                    <a:pt x="90" y="53"/>
                    <a:pt x="90" y="53"/>
                  </a:cubicBezTo>
                  <a:cubicBezTo>
                    <a:pt x="90" y="53"/>
                    <a:pt x="91" y="53"/>
                    <a:pt x="91" y="53"/>
                  </a:cubicBezTo>
                  <a:cubicBezTo>
                    <a:pt x="91" y="53"/>
                    <a:pt x="91" y="53"/>
                    <a:pt x="91" y="53"/>
                  </a:cubicBezTo>
                  <a:cubicBezTo>
                    <a:pt x="90" y="53"/>
                    <a:pt x="90" y="53"/>
                    <a:pt x="90" y="53"/>
                  </a:cubicBezTo>
                  <a:cubicBezTo>
                    <a:pt x="91" y="53"/>
                    <a:pt x="91" y="53"/>
                    <a:pt x="91" y="53"/>
                  </a:cubicBezTo>
                  <a:cubicBezTo>
                    <a:pt x="91" y="53"/>
                    <a:pt x="91" y="53"/>
                    <a:pt x="91" y="53"/>
                  </a:cubicBezTo>
                  <a:cubicBezTo>
                    <a:pt x="91" y="53"/>
                    <a:pt x="91" y="53"/>
                    <a:pt x="92" y="53"/>
                  </a:cubicBezTo>
                  <a:cubicBezTo>
                    <a:pt x="92" y="53"/>
                    <a:pt x="92" y="54"/>
                    <a:pt x="92" y="54"/>
                  </a:cubicBezTo>
                  <a:cubicBezTo>
                    <a:pt x="92" y="54"/>
                    <a:pt x="92" y="54"/>
                    <a:pt x="92" y="54"/>
                  </a:cubicBezTo>
                  <a:cubicBezTo>
                    <a:pt x="92" y="54"/>
                    <a:pt x="92" y="54"/>
                    <a:pt x="92" y="54"/>
                  </a:cubicBezTo>
                  <a:cubicBezTo>
                    <a:pt x="92" y="54"/>
                    <a:pt x="92" y="54"/>
                    <a:pt x="92" y="54"/>
                  </a:cubicBezTo>
                  <a:cubicBezTo>
                    <a:pt x="93" y="54"/>
                    <a:pt x="93" y="54"/>
                    <a:pt x="93" y="54"/>
                  </a:cubicBezTo>
                  <a:cubicBezTo>
                    <a:pt x="93" y="54"/>
                    <a:pt x="93" y="54"/>
                    <a:pt x="94" y="55"/>
                  </a:cubicBezTo>
                  <a:cubicBezTo>
                    <a:pt x="94" y="55"/>
                    <a:pt x="94" y="55"/>
                    <a:pt x="94" y="56"/>
                  </a:cubicBezTo>
                  <a:cubicBezTo>
                    <a:pt x="94" y="56"/>
                    <a:pt x="94" y="56"/>
                    <a:pt x="94" y="57"/>
                  </a:cubicBezTo>
                  <a:cubicBezTo>
                    <a:pt x="94" y="57"/>
                    <a:pt x="94" y="57"/>
                    <a:pt x="94" y="57"/>
                  </a:cubicBezTo>
                  <a:cubicBezTo>
                    <a:pt x="94" y="57"/>
                    <a:pt x="94" y="57"/>
                    <a:pt x="94" y="57"/>
                  </a:cubicBezTo>
                  <a:cubicBezTo>
                    <a:pt x="94" y="57"/>
                    <a:pt x="94" y="57"/>
                    <a:pt x="94" y="57"/>
                  </a:cubicBezTo>
                  <a:cubicBezTo>
                    <a:pt x="94" y="57"/>
                    <a:pt x="94" y="57"/>
                    <a:pt x="93" y="57"/>
                  </a:cubicBezTo>
                  <a:cubicBezTo>
                    <a:pt x="93" y="57"/>
                    <a:pt x="93" y="57"/>
                    <a:pt x="93" y="57"/>
                  </a:cubicBezTo>
                  <a:cubicBezTo>
                    <a:pt x="93" y="58"/>
                    <a:pt x="93" y="58"/>
                    <a:pt x="93" y="58"/>
                  </a:cubicBezTo>
                  <a:cubicBezTo>
                    <a:pt x="93" y="59"/>
                    <a:pt x="93" y="59"/>
                    <a:pt x="93" y="59"/>
                  </a:cubicBezTo>
                  <a:cubicBezTo>
                    <a:pt x="93" y="59"/>
                    <a:pt x="93" y="59"/>
                    <a:pt x="93" y="59"/>
                  </a:cubicBezTo>
                  <a:cubicBezTo>
                    <a:pt x="93" y="59"/>
                    <a:pt x="94" y="59"/>
                    <a:pt x="94" y="59"/>
                  </a:cubicBezTo>
                  <a:cubicBezTo>
                    <a:pt x="94" y="59"/>
                    <a:pt x="94" y="59"/>
                    <a:pt x="94" y="59"/>
                  </a:cubicBezTo>
                  <a:cubicBezTo>
                    <a:pt x="94" y="59"/>
                    <a:pt x="94" y="59"/>
                    <a:pt x="94" y="59"/>
                  </a:cubicBezTo>
                  <a:cubicBezTo>
                    <a:pt x="94" y="59"/>
                    <a:pt x="94" y="59"/>
                    <a:pt x="94" y="59"/>
                  </a:cubicBezTo>
                  <a:cubicBezTo>
                    <a:pt x="94" y="59"/>
                    <a:pt x="94" y="60"/>
                    <a:pt x="94" y="60"/>
                  </a:cubicBezTo>
                  <a:cubicBezTo>
                    <a:pt x="94" y="60"/>
                    <a:pt x="94" y="60"/>
                    <a:pt x="94" y="60"/>
                  </a:cubicBezTo>
                  <a:cubicBezTo>
                    <a:pt x="94" y="60"/>
                    <a:pt x="94" y="60"/>
                    <a:pt x="95" y="60"/>
                  </a:cubicBezTo>
                  <a:cubicBezTo>
                    <a:pt x="95" y="60"/>
                    <a:pt x="95" y="61"/>
                    <a:pt x="95" y="61"/>
                  </a:cubicBezTo>
                  <a:cubicBezTo>
                    <a:pt x="95" y="61"/>
                    <a:pt x="95" y="61"/>
                    <a:pt x="95" y="62"/>
                  </a:cubicBezTo>
                  <a:cubicBezTo>
                    <a:pt x="95" y="62"/>
                    <a:pt x="95" y="62"/>
                    <a:pt x="95" y="62"/>
                  </a:cubicBezTo>
                  <a:cubicBezTo>
                    <a:pt x="95" y="62"/>
                    <a:pt x="95" y="62"/>
                    <a:pt x="95" y="62"/>
                  </a:cubicBezTo>
                  <a:cubicBezTo>
                    <a:pt x="95" y="62"/>
                    <a:pt x="95" y="63"/>
                    <a:pt x="96" y="63"/>
                  </a:cubicBezTo>
                  <a:cubicBezTo>
                    <a:pt x="96" y="63"/>
                    <a:pt x="96" y="63"/>
                    <a:pt x="96" y="63"/>
                  </a:cubicBezTo>
                  <a:cubicBezTo>
                    <a:pt x="96" y="63"/>
                    <a:pt x="96" y="63"/>
                    <a:pt x="96" y="63"/>
                  </a:cubicBezTo>
                  <a:cubicBezTo>
                    <a:pt x="96" y="63"/>
                    <a:pt x="96" y="64"/>
                    <a:pt x="96" y="64"/>
                  </a:cubicBezTo>
                  <a:cubicBezTo>
                    <a:pt x="96" y="64"/>
                    <a:pt x="96" y="64"/>
                    <a:pt x="96" y="64"/>
                  </a:cubicBezTo>
                  <a:cubicBezTo>
                    <a:pt x="96" y="64"/>
                    <a:pt x="96" y="64"/>
                    <a:pt x="96" y="64"/>
                  </a:cubicBezTo>
                  <a:cubicBezTo>
                    <a:pt x="96" y="65"/>
                    <a:pt x="96" y="65"/>
                    <a:pt x="96" y="65"/>
                  </a:cubicBezTo>
                  <a:cubicBezTo>
                    <a:pt x="96" y="65"/>
                    <a:pt x="96" y="65"/>
                    <a:pt x="96" y="65"/>
                  </a:cubicBezTo>
                  <a:cubicBezTo>
                    <a:pt x="97" y="65"/>
                    <a:pt x="97" y="65"/>
                    <a:pt x="97" y="65"/>
                  </a:cubicBezTo>
                  <a:cubicBezTo>
                    <a:pt x="97" y="65"/>
                    <a:pt x="97" y="65"/>
                    <a:pt x="97" y="65"/>
                  </a:cubicBezTo>
                  <a:cubicBezTo>
                    <a:pt x="97" y="65"/>
                    <a:pt x="97" y="65"/>
                    <a:pt x="97" y="65"/>
                  </a:cubicBezTo>
                  <a:cubicBezTo>
                    <a:pt x="97" y="65"/>
                    <a:pt x="97" y="65"/>
                    <a:pt x="97" y="65"/>
                  </a:cubicBezTo>
                  <a:cubicBezTo>
                    <a:pt x="97" y="66"/>
                    <a:pt x="97" y="66"/>
                    <a:pt x="97" y="66"/>
                  </a:cubicBezTo>
                  <a:cubicBezTo>
                    <a:pt x="97" y="66"/>
                    <a:pt x="97" y="66"/>
                    <a:pt x="97" y="66"/>
                  </a:cubicBezTo>
                  <a:cubicBezTo>
                    <a:pt x="97" y="67"/>
                    <a:pt x="97" y="67"/>
                    <a:pt x="97" y="67"/>
                  </a:cubicBezTo>
                  <a:cubicBezTo>
                    <a:pt x="97" y="67"/>
                    <a:pt x="97" y="67"/>
                    <a:pt x="97" y="67"/>
                  </a:cubicBezTo>
                  <a:cubicBezTo>
                    <a:pt x="96" y="67"/>
                    <a:pt x="96" y="67"/>
                    <a:pt x="96" y="67"/>
                  </a:cubicBezTo>
                  <a:cubicBezTo>
                    <a:pt x="96" y="69"/>
                    <a:pt x="96" y="69"/>
                    <a:pt x="96" y="69"/>
                  </a:cubicBezTo>
                  <a:cubicBezTo>
                    <a:pt x="96" y="69"/>
                    <a:pt x="96" y="69"/>
                    <a:pt x="96" y="69"/>
                  </a:cubicBezTo>
                  <a:cubicBezTo>
                    <a:pt x="97" y="69"/>
                    <a:pt x="97" y="69"/>
                    <a:pt x="97" y="69"/>
                  </a:cubicBezTo>
                  <a:cubicBezTo>
                    <a:pt x="97" y="69"/>
                    <a:pt x="97" y="69"/>
                    <a:pt x="97" y="69"/>
                  </a:cubicBezTo>
                  <a:cubicBezTo>
                    <a:pt x="97" y="69"/>
                    <a:pt x="97" y="70"/>
                    <a:pt x="97" y="70"/>
                  </a:cubicBezTo>
                  <a:cubicBezTo>
                    <a:pt x="97" y="70"/>
                    <a:pt x="97" y="70"/>
                    <a:pt x="97" y="70"/>
                  </a:cubicBezTo>
                  <a:cubicBezTo>
                    <a:pt x="97" y="70"/>
                    <a:pt x="96" y="70"/>
                    <a:pt x="96" y="70"/>
                  </a:cubicBezTo>
                  <a:cubicBezTo>
                    <a:pt x="96" y="70"/>
                    <a:pt x="96" y="70"/>
                    <a:pt x="96" y="71"/>
                  </a:cubicBezTo>
                  <a:cubicBezTo>
                    <a:pt x="96" y="71"/>
                    <a:pt x="96" y="71"/>
                    <a:pt x="96" y="71"/>
                  </a:cubicBezTo>
                  <a:cubicBezTo>
                    <a:pt x="96" y="71"/>
                    <a:pt x="96" y="71"/>
                    <a:pt x="96" y="71"/>
                  </a:cubicBezTo>
                  <a:cubicBezTo>
                    <a:pt x="96" y="71"/>
                    <a:pt x="96" y="71"/>
                    <a:pt x="96" y="71"/>
                  </a:cubicBezTo>
                  <a:cubicBezTo>
                    <a:pt x="95" y="71"/>
                    <a:pt x="95" y="71"/>
                    <a:pt x="95" y="71"/>
                  </a:cubicBezTo>
                  <a:cubicBezTo>
                    <a:pt x="95" y="73"/>
                    <a:pt x="95" y="73"/>
                    <a:pt x="95" y="73"/>
                  </a:cubicBezTo>
                  <a:cubicBezTo>
                    <a:pt x="95" y="73"/>
                    <a:pt x="95" y="73"/>
                    <a:pt x="95" y="73"/>
                  </a:cubicBezTo>
                  <a:cubicBezTo>
                    <a:pt x="95" y="73"/>
                    <a:pt x="95" y="73"/>
                    <a:pt x="95" y="73"/>
                  </a:cubicBezTo>
                  <a:cubicBezTo>
                    <a:pt x="95" y="73"/>
                    <a:pt x="95" y="73"/>
                    <a:pt x="95" y="73"/>
                  </a:cubicBezTo>
                  <a:cubicBezTo>
                    <a:pt x="95" y="74"/>
                    <a:pt x="95" y="74"/>
                    <a:pt x="95" y="74"/>
                  </a:cubicBezTo>
                  <a:cubicBezTo>
                    <a:pt x="95" y="74"/>
                    <a:pt x="95" y="74"/>
                    <a:pt x="94" y="74"/>
                  </a:cubicBezTo>
                  <a:cubicBezTo>
                    <a:pt x="94" y="74"/>
                    <a:pt x="94" y="74"/>
                    <a:pt x="94" y="75"/>
                  </a:cubicBezTo>
                  <a:cubicBezTo>
                    <a:pt x="94" y="75"/>
                    <a:pt x="94" y="75"/>
                    <a:pt x="94" y="75"/>
                  </a:cubicBezTo>
                  <a:cubicBezTo>
                    <a:pt x="94" y="75"/>
                    <a:pt x="94" y="75"/>
                    <a:pt x="94" y="75"/>
                  </a:cubicBezTo>
                  <a:cubicBezTo>
                    <a:pt x="94" y="75"/>
                    <a:pt x="94" y="75"/>
                    <a:pt x="94" y="75"/>
                  </a:cubicBezTo>
                  <a:cubicBezTo>
                    <a:pt x="94" y="75"/>
                    <a:pt x="94" y="75"/>
                    <a:pt x="94" y="75"/>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1"/>
                    <a:pt x="94"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2"/>
                    <a:pt x="95" y="82"/>
                    <a:pt x="95" y="82"/>
                  </a:cubicBezTo>
                  <a:cubicBezTo>
                    <a:pt x="95" y="82"/>
                    <a:pt x="95" y="82"/>
                    <a:pt x="95" y="82"/>
                  </a:cubicBezTo>
                  <a:cubicBezTo>
                    <a:pt x="94" y="82"/>
                    <a:pt x="94" y="82"/>
                    <a:pt x="94" y="82"/>
                  </a:cubicBezTo>
                  <a:cubicBezTo>
                    <a:pt x="94" y="87"/>
                    <a:pt x="94" y="87"/>
                    <a:pt x="94" y="87"/>
                  </a:cubicBezTo>
                  <a:cubicBezTo>
                    <a:pt x="94" y="87"/>
                    <a:pt x="94" y="87"/>
                    <a:pt x="94" y="87"/>
                  </a:cubicBezTo>
                  <a:cubicBezTo>
                    <a:pt x="94" y="87"/>
                    <a:pt x="95" y="87"/>
                    <a:pt x="95" y="87"/>
                  </a:cubicBezTo>
                  <a:cubicBezTo>
                    <a:pt x="95" y="87"/>
                    <a:pt x="95" y="88"/>
                    <a:pt x="95" y="88"/>
                  </a:cubicBezTo>
                  <a:cubicBezTo>
                    <a:pt x="95" y="88"/>
                    <a:pt x="95" y="89"/>
                    <a:pt x="95" y="89"/>
                  </a:cubicBezTo>
                  <a:cubicBezTo>
                    <a:pt x="95" y="89"/>
                    <a:pt x="95" y="89"/>
                    <a:pt x="95" y="89"/>
                  </a:cubicBezTo>
                  <a:cubicBezTo>
                    <a:pt x="94" y="90"/>
                    <a:pt x="94" y="90"/>
                    <a:pt x="94" y="90"/>
                  </a:cubicBezTo>
                  <a:cubicBezTo>
                    <a:pt x="94" y="90"/>
                    <a:pt x="94" y="90"/>
                    <a:pt x="94" y="90"/>
                  </a:cubicBezTo>
                  <a:cubicBezTo>
                    <a:pt x="94" y="90"/>
                    <a:pt x="93" y="90"/>
                    <a:pt x="93" y="90"/>
                  </a:cubicBezTo>
                  <a:cubicBezTo>
                    <a:pt x="93" y="90"/>
                    <a:pt x="93" y="91"/>
                    <a:pt x="93" y="91"/>
                  </a:cubicBezTo>
                  <a:cubicBezTo>
                    <a:pt x="93" y="91"/>
                    <a:pt x="93" y="91"/>
                    <a:pt x="93" y="91"/>
                  </a:cubicBezTo>
                  <a:cubicBezTo>
                    <a:pt x="93" y="91"/>
                    <a:pt x="93" y="92"/>
                    <a:pt x="93" y="92"/>
                  </a:cubicBezTo>
                  <a:cubicBezTo>
                    <a:pt x="94" y="92"/>
                    <a:pt x="94" y="92"/>
                    <a:pt x="94" y="92"/>
                  </a:cubicBezTo>
                  <a:cubicBezTo>
                    <a:pt x="94" y="92"/>
                    <a:pt x="94" y="92"/>
                    <a:pt x="94" y="92"/>
                  </a:cubicBezTo>
                  <a:cubicBezTo>
                    <a:pt x="94" y="92"/>
                    <a:pt x="94" y="92"/>
                    <a:pt x="95" y="92"/>
                  </a:cubicBezTo>
                  <a:cubicBezTo>
                    <a:pt x="95" y="92"/>
                    <a:pt x="95" y="92"/>
                    <a:pt x="96" y="92"/>
                  </a:cubicBezTo>
                  <a:cubicBezTo>
                    <a:pt x="96" y="92"/>
                    <a:pt x="96" y="92"/>
                    <a:pt x="96" y="92"/>
                  </a:cubicBezTo>
                  <a:cubicBezTo>
                    <a:pt x="97" y="92"/>
                    <a:pt x="98" y="92"/>
                    <a:pt x="98" y="91"/>
                  </a:cubicBezTo>
                  <a:cubicBezTo>
                    <a:pt x="99" y="91"/>
                    <a:pt x="99" y="91"/>
                    <a:pt x="99" y="91"/>
                  </a:cubicBezTo>
                  <a:cubicBezTo>
                    <a:pt x="99" y="91"/>
                    <a:pt x="99" y="91"/>
                    <a:pt x="99" y="91"/>
                  </a:cubicBezTo>
                  <a:cubicBezTo>
                    <a:pt x="99" y="91"/>
                    <a:pt x="99" y="91"/>
                    <a:pt x="99" y="91"/>
                  </a:cubicBezTo>
                  <a:cubicBezTo>
                    <a:pt x="99" y="91"/>
                    <a:pt x="99" y="91"/>
                    <a:pt x="99" y="91"/>
                  </a:cubicBezTo>
                  <a:cubicBezTo>
                    <a:pt x="99" y="91"/>
                    <a:pt x="100" y="91"/>
                    <a:pt x="100" y="91"/>
                  </a:cubicBezTo>
                  <a:cubicBezTo>
                    <a:pt x="100" y="90"/>
                    <a:pt x="100" y="90"/>
                    <a:pt x="100" y="90"/>
                  </a:cubicBezTo>
                  <a:cubicBezTo>
                    <a:pt x="100" y="90"/>
                    <a:pt x="100" y="90"/>
                    <a:pt x="100" y="90"/>
                  </a:cubicBezTo>
                  <a:cubicBezTo>
                    <a:pt x="100" y="90"/>
                    <a:pt x="100" y="90"/>
                    <a:pt x="100" y="90"/>
                  </a:cubicBezTo>
                  <a:cubicBezTo>
                    <a:pt x="100" y="89"/>
                    <a:pt x="101" y="88"/>
                    <a:pt x="101" y="88"/>
                  </a:cubicBezTo>
                  <a:cubicBezTo>
                    <a:pt x="102" y="88"/>
                    <a:pt x="102" y="88"/>
                    <a:pt x="102" y="88"/>
                  </a:cubicBezTo>
                  <a:cubicBezTo>
                    <a:pt x="102" y="88"/>
                    <a:pt x="103" y="88"/>
                    <a:pt x="103" y="88"/>
                  </a:cubicBezTo>
                  <a:cubicBezTo>
                    <a:pt x="103" y="88"/>
                    <a:pt x="103" y="88"/>
                    <a:pt x="103" y="88"/>
                  </a:cubicBezTo>
                  <a:cubicBezTo>
                    <a:pt x="103" y="88"/>
                    <a:pt x="103" y="88"/>
                    <a:pt x="104" y="88"/>
                  </a:cubicBezTo>
                  <a:cubicBezTo>
                    <a:pt x="104" y="88"/>
                    <a:pt x="104" y="88"/>
                    <a:pt x="104" y="88"/>
                  </a:cubicBezTo>
                  <a:cubicBezTo>
                    <a:pt x="105" y="87"/>
                    <a:pt x="105" y="87"/>
                    <a:pt x="105" y="87"/>
                  </a:cubicBezTo>
                  <a:cubicBezTo>
                    <a:pt x="105" y="87"/>
                    <a:pt x="105" y="86"/>
                    <a:pt x="105" y="86"/>
                  </a:cubicBezTo>
                  <a:cubicBezTo>
                    <a:pt x="105" y="86"/>
                    <a:pt x="105" y="86"/>
                    <a:pt x="105" y="86"/>
                  </a:cubicBezTo>
                  <a:cubicBezTo>
                    <a:pt x="105" y="85"/>
                    <a:pt x="105" y="85"/>
                    <a:pt x="105" y="85"/>
                  </a:cubicBezTo>
                  <a:cubicBezTo>
                    <a:pt x="105" y="85"/>
                    <a:pt x="104" y="85"/>
                    <a:pt x="104" y="85"/>
                  </a:cubicBezTo>
                  <a:cubicBezTo>
                    <a:pt x="104" y="85"/>
                    <a:pt x="104" y="85"/>
                    <a:pt x="104" y="85"/>
                  </a:cubicBezTo>
                  <a:cubicBezTo>
                    <a:pt x="104" y="84"/>
                    <a:pt x="104" y="84"/>
                    <a:pt x="104" y="84"/>
                  </a:cubicBezTo>
                  <a:cubicBezTo>
                    <a:pt x="104" y="84"/>
                    <a:pt x="104" y="84"/>
                    <a:pt x="104" y="84"/>
                  </a:cubicBezTo>
                  <a:cubicBezTo>
                    <a:pt x="105" y="84"/>
                    <a:pt x="105" y="84"/>
                    <a:pt x="105" y="84"/>
                  </a:cubicBezTo>
                  <a:cubicBezTo>
                    <a:pt x="105" y="84"/>
                    <a:pt x="105" y="84"/>
                    <a:pt x="105" y="83"/>
                  </a:cubicBezTo>
                  <a:cubicBezTo>
                    <a:pt x="105" y="83"/>
                    <a:pt x="105" y="83"/>
                    <a:pt x="105" y="83"/>
                  </a:cubicBezTo>
                  <a:cubicBezTo>
                    <a:pt x="105" y="83"/>
                    <a:pt x="105" y="83"/>
                    <a:pt x="105" y="83"/>
                  </a:cubicBezTo>
                  <a:cubicBezTo>
                    <a:pt x="105" y="83"/>
                    <a:pt x="105" y="83"/>
                    <a:pt x="105" y="83"/>
                  </a:cubicBezTo>
                  <a:cubicBezTo>
                    <a:pt x="105" y="84"/>
                    <a:pt x="105" y="84"/>
                    <a:pt x="105" y="84"/>
                  </a:cubicBezTo>
                  <a:cubicBezTo>
                    <a:pt x="105" y="83"/>
                    <a:pt x="105" y="83"/>
                    <a:pt x="105" y="83"/>
                  </a:cubicBezTo>
                  <a:cubicBezTo>
                    <a:pt x="105" y="83"/>
                    <a:pt x="105" y="83"/>
                    <a:pt x="105" y="83"/>
                  </a:cubicBezTo>
                  <a:cubicBezTo>
                    <a:pt x="105" y="83"/>
                    <a:pt x="105" y="83"/>
                    <a:pt x="105" y="83"/>
                  </a:cubicBezTo>
                  <a:cubicBezTo>
                    <a:pt x="105" y="83"/>
                    <a:pt x="105" y="83"/>
                    <a:pt x="105" y="83"/>
                  </a:cubicBezTo>
                  <a:cubicBezTo>
                    <a:pt x="106" y="83"/>
                    <a:pt x="106" y="83"/>
                    <a:pt x="106" y="83"/>
                  </a:cubicBezTo>
                  <a:cubicBezTo>
                    <a:pt x="106" y="83"/>
                    <a:pt x="107" y="82"/>
                    <a:pt x="107" y="82"/>
                  </a:cubicBezTo>
                  <a:cubicBezTo>
                    <a:pt x="107" y="81"/>
                    <a:pt x="107" y="81"/>
                    <a:pt x="107" y="80"/>
                  </a:cubicBezTo>
                  <a:cubicBezTo>
                    <a:pt x="107" y="80"/>
                    <a:pt x="107" y="80"/>
                    <a:pt x="107" y="80"/>
                  </a:cubicBezTo>
                  <a:cubicBezTo>
                    <a:pt x="107" y="80"/>
                    <a:pt x="107" y="79"/>
                    <a:pt x="107" y="79"/>
                  </a:cubicBezTo>
                  <a:cubicBezTo>
                    <a:pt x="107" y="79"/>
                    <a:pt x="107" y="79"/>
                    <a:pt x="107" y="79"/>
                  </a:cubicBezTo>
                  <a:cubicBezTo>
                    <a:pt x="107" y="79"/>
                    <a:pt x="107" y="79"/>
                    <a:pt x="107" y="79"/>
                  </a:cubicBezTo>
                  <a:cubicBezTo>
                    <a:pt x="107" y="79"/>
                    <a:pt x="107" y="79"/>
                    <a:pt x="107" y="79"/>
                  </a:cubicBezTo>
                  <a:cubicBezTo>
                    <a:pt x="107" y="79"/>
                    <a:pt x="107" y="78"/>
                    <a:pt x="107" y="78"/>
                  </a:cubicBezTo>
                  <a:cubicBezTo>
                    <a:pt x="107" y="78"/>
                    <a:pt x="108" y="78"/>
                    <a:pt x="108" y="78"/>
                  </a:cubicBezTo>
                  <a:cubicBezTo>
                    <a:pt x="108" y="78"/>
                    <a:pt x="108" y="78"/>
                    <a:pt x="108" y="78"/>
                  </a:cubicBezTo>
                  <a:cubicBezTo>
                    <a:pt x="108" y="78"/>
                    <a:pt x="108" y="78"/>
                    <a:pt x="108" y="78"/>
                  </a:cubicBezTo>
                  <a:cubicBezTo>
                    <a:pt x="109" y="77"/>
                    <a:pt x="109" y="77"/>
                    <a:pt x="109" y="77"/>
                  </a:cubicBezTo>
                  <a:cubicBezTo>
                    <a:pt x="109" y="77"/>
                    <a:pt x="109" y="76"/>
                    <a:pt x="109" y="76"/>
                  </a:cubicBezTo>
                  <a:cubicBezTo>
                    <a:pt x="109" y="76"/>
                    <a:pt x="109" y="76"/>
                    <a:pt x="109" y="76"/>
                  </a:cubicBezTo>
                  <a:cubicBezTo>
                    <a:pt x="109" y="76"/>
                    <a:pt x="109" y="75"/>
                    <a:pt x="109" y="75"/>
                  </a:cubicBezTo>
                  <a:cubicBezTo>
                    <a:pt x="110" y="75"/>
                    <a:pt x="110" y="74"/>
                    <a:pt x="111" y="74"/>
                  </a:cubicBezTo>
                  <a:cubicBezTo>
                    <a:pt x="111" y="74"/>
                    <a:pt x="111" y="74"/>
                    <a:pt x="111" y="74"/>
                  </a:cubicBezTo>
                  <a:cubicBezTo>
                    <a:pt x="111" y="74"/>
                    <a:pt x="111" y="73"/>
                    <a:pt x="111" y="73"/>
                  </a:cubicBezTo>
                  <a:cubicBezTo>
                    <a:pt x="111" y="73"/>
                    <a:pt x="111" y="72"/>
                    <a:pt x="111" y="72"/>
                  </a:cubicBezTo>
                  <a:cubicBezTo>
                    <a:pt x="111" y="72"/>
                    <a:pt x="111" y="72"/>
                    <a:pt x="111" y="72"/>
                  </a:cubicBezTo>
                  <a:cubicBezTo>
                    <a:pt x="111" y="71"/>
                    <a:pt x="111" y="71"/>
                    <a:pt x="111" y="70"/>
                  </a:cubicBezTo>
                  <a:cubicBezTo>
                    <a:pt x="111" y="70"/>
                    <a:pt x="111" y="70"/>
                    <a:pt x="112" y="69"/>
                  </a:cubicBezTo>
                  <a:cubicBezTo>
                    <a:pt x="112" y="69"/>
                    <a:pt x="112" y="69"/>
                    <a:pt x="112" y="69"/>
                  </a:cubicBezTo>
                  <a:cubicBezTo>
                    <a:pt x="112" y="69"/>
                    <a:pt x="112" y="69"/>
                    <a:pt x="112" y="69"/>
                  </a:cubicBezTo>
                  <a:cubicBezTo>
                    <a:pt x="112" y="68"/>
                    <a:pt x="112" y="68"/>
                    <a:pt x="112" y="68"/>
                  </a:cubicBezTo>
                  <a:cubicBezTo>
                    <a:pt x="112" y="68"/>
                    <a:pt x="112" y="68"/>
                    <a:pt x="112" y="68"/>
                  </a:cubicBezTo>
                  <a:cubicBezTo>
                    <a:pt x="112" y="68"/>
                    <a:pt x="112" y="68"/>
                    <a:pt x="112" y="68"/>
                  </a:cubicBezTo>
                  <a:cubicBezTo>
                    <a:pt x="112" y="68"/>
                    <a:pt x="112" y="68"/>
                    <a:pt x="112" y="68"/>
                  </a:cubicBezTo>
                  <a:cubicBezTo>
                    <a:pt x="112" y="69"/>
                    <a:pt x="112" y="69"/>
                    <a:pt x="112" y="69"/>
                  </a:cubicBezTo>
                  <a:cubicBezTo>
                    <a:pt x="112" y="68"/>
                    <a:pt x="112" y="68"/>
                    <a:pt x="112" y="68"/>
                  </a:cubicBezTo>
                  <a:cubicBezTo>
                    <a:pt x="112" y="67"/>
                    <a:pt x="112" y="66"/>
                    <a:pt x="112" y="65"/>
                  </a:cubicBezTo>
                  <a:cubicBezTo>
                    <a:pt x="112" y="65"/>
                    <a:pt x="112" y="64"/>
                    <a:pt x="112" y="64"/>
                  </a:cubicBezTo>
                  <a:cubicBezTo>
                    <a:pt x="112" y="63"/>
                    <a:pt x="112" y="62"/>
                    <a:pt x="113" y="62"/>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0"/>
                    <a:pt x="113" y="60"/>
                    <a:pt x="113" y="60"/>
                  </a:cubicBezTo>
                  <a:cubicBezTo>
                    <a:pt x="113" y="60"/>
                    <a:pt x="113" y="60"/>
                    <a:pt x="113" y="60"/>
                  </a:cubicBezTo>
                  <a:cubicBezTo>
                    <a:pt x="113" y="60"/>
                    <a:pt x="113" y="60"/>
                    <a:pt x="113" y="60"/>
                  </a:cubicBezTo>
                  <a:cubicBezTo>
                    <a:pt x="113" y="60"/>
                    <a:pt x="113" y="60"/>
                    <a:pt x="114" y="60"/>
                  </a:cubicBezTo>
                  <a:cubicBezTo>
                    <a:pt x="114" y="60"/>
                    <a:pt x="114" y="60"/>
                    <a:pt x="114" y="60"/>
                  </a:cubicBezTo>
                  <a:cubicBezTo>
                    <a:pt x="114" y="58"/>
                    <a:pt x="114" y="58"/>
                    <a:pt x="114" y="58"/>
                  </a:cubicBezTo>
                  <a:cubicBezTo>
                    <a:pt x="114" y="58"/>
                    <a:pt x="114" y="58"/>
                    <a:pt x="114" y="57"/>
                  </a:cubicBezTo>
                  <a:cubicBezTo>
                    <a:pt x="114" y="57"/>
                    <a:pt x="114" y="57"/>
                    <a:pt x="114" y="57"/>
                  </a:cubicBezTo>
                  <a:cubicBezTo>
                    <a:pt x="113" y="57"/>
                    <a:pt x="113" y="57"/>
                    <a:pt x="113" y="57"/>
                  </a:cubicBezTo>
                  <a:cubicBezTo>
                    <a:pt x="113" y="57"/>
                    <a:pt x="113" y="56"/>
                    <a:pt x="113" y="56"/>
                  </a:cubicBezTo>
                  <a:cubicBezTo>
                    <a:pt x="113" y="56"/>
                    <a:pt x="113" y="56"/>
                    <a:pt x="113" y="56"/>
                  </a:cubicBezTo>
                  <a:cubicBezTo>
                    <a:pt x="113" y="56"/>
                    <a:pt x="113" y="55"/>
                    <a:pt x="114" y="55"/>
                  </a:cubicBezTo>
                  <a:cubicBezTo>
                    <a:pt x="114" y="55"/>
                    <a:pt x="114" y="55"/>
                    <a:pt x="114" y="55"/>
                  </a:cubicBezTo>
                  <a:cubicBezTo>
                    <a:pt x="114" y="55"/>
                    <a:pt x="114" y="55"/>
                    <a:pt x="114" y="55"/>
                  </a:cubicBezTo>
                  <a:cubicBezTo>
                    <a:pt x="114" y="54"/>
                    <a:pt x="114" y="54"/>
                    <a:pt x="114" y="54"/>
                  </a:cubicBezTo>
                  <a:cubicBezTo>
                    <a:pt x="114" y="54"/>
                    <a:pt x="114" y="54"/>
                    <a:pt x="114" y="54"/>
                  </a:cubicBezTo>
                  <a:cubicBezTo>
                    <a:pt x="114" y="53"/>
                    <a:pt x="114" y="53"/>
                    <a:pt x="114" y="53"/>
                  </a:cubicBezTo>
                  <a:cubicBezTo>
                    <a:pt x="114" y="53"/>
                    <a:pt x="114" y="53"/>
                    <a:pt x="114" y="53"/>
                  </a:cubicBezTo>
                  <a:cubicBezTo>
                    <a:pt x="114" y="52"/>
                    <a:pt x="114" y="52"/>
                    <a:pt x="114" y="52"/>
                  </a:cubicBezTo>
                  <a:cubicBezTo>
                    <a:pt x="114" y="52"/>
                    <a:pt x="114" y="52"/>
                    <a:pt x="114" y="52"/>
                  </a:cubicBezTo>
                  <a:cubicBezTo>
                    <a:pt x="114" y="50"/>
                    <a:pt x="114" y="50"/>
                    <a:pt x="114" y="50"/>
                  </a:cubicBezTo>
                  <a:cubicBezTo>
                    <a:pt x="114" y="50"/>
                    <a:pt x="114" y="50"/>
                    <a:pt x="114" y="50"/>
                  </a:cubicBezTo>
                  <a:cubicBezTo>
                    <a:pt x="114" y="49"/>
                    <a:pt x="115" y="49"/>
                    <a:pt x="114" y="49"/>
                  </a:cubicBezTo>
                  <a:cubicBezTo>
                    <a:pt x="114" y="48"/>
                    <a:pt x="113" y="48"/>
                    <a:pt x="113" y="48"/>
                  </a:cubicBezTo>
                  <a:cubicBezTo>
                    <a:pt x="113" y="47"/>
                    <a:pt x="113" y="47"/>
                    <a:pt x="113" y="47"/>
                  </a:cubicBezTo>
                  <a:cubicBezTo>
                    <a:pt x="113" y="46"/>
                    <a:pt x="113" y="46"/>
                    <a:pt x="113" y="46"/>
                  </a:cubicBezTo>
                  <a:cubicBezTo>
                    <a:pt x="113" y="46"/>
                    <a:pt x="112" y="46"/>
                    <a:pt x="112" y="46"/>
                  </a:cubicBezTo>
                  <a:cubicBezTo>
                    <a:pt x="112" y="46"/>
                    <a:pt x="112" y="46"/>
                    <a:pt x="112" y="45"/>
                  </a:cubicBezTo>
                  <a:cubicBezTo>
                    <a:pt x="112" y="45"/>
                    <a:pt x="112" y="45"/>
                    <a:pt x="112" y="45"/>
                  </a:cubicBezTo>
                  <a:cubicBezTo>
                    <a:pt x="112" y="45"/>
                    <a:pt x="112" y="45"/>
                    <a:pt x="112" y="45"/>
                  </a:cubicBezTo>
                  <a:cubicBezTo>
                    <a:pt x="112" y="45"/>
                    <a:pt x="112" y="45"/>
                    <a:pt x="112" y="45"/>
                  </a:cubicBezTo>
                  <a:cubicBezTo>
                    <a:pt x="112" y="45"/>
                    <a:pt x="112" y="45"/>
                    <a:pt x="112" y="44"/>
                  </a:cubicBezTo>
                  <a:cubicBezTo>
                    <a:pt x="112" y="44"/>
                    <a:pt x="112" y="44"/>
                    <a:pt x="111" y="44"/>
                  </a:cubicBezTo>
                  <a:cubicBezTo>
                    <a:pt x="111" y="44"/>
                    <a:pt x="111" y="44"/>
                    <a:pt x="111" y="44"/>
                  </a:cubicBezTo>
                  <a:cubicBezTo>
                    <a:pt x="111" y="44"/>
                    <a:pt x="111" y="44"/>
                    <a:pt x="111" y="44"/>
                  </a:cubicBezTo>
                  <a:cubicBezTo>
                    <a:pt x="111" y="44"/>
                    <a:pt x="111" y="43"/>
                    <a:pt x="111" y="43"/>
                  </a:cubicBezTo>
                  <a:cubicBezTo>
                    <a:pt x="111" y="43"/>
                    <a:pt x="111" y="43"/>
                    <a:pt x="111" y="43"/>
                  </a:cubicBezTo>
                  <a:cubicBezTo>
                    <a:pt x="111" y="43"/>
                    <a:pt x="111" y="43"/>
                    <a:pt x="111" y="43"/>
                  </a:cubicBezTo>
                  <a:cubicBezTo>
                    <a:pt x="111" y="43"/>
                    <a:pt x="111" y="42"/>
                    <a:pt x="111" y="42"/>
                  </a:cubicBezTo>
                  <a:cubicBezTo>
                    <a:pt x="111" y="42"/>
                    <a:pt x="110" y="42"/>
                    <a:pt x="110" y="42"/>
                  </a:cubicBezTo>
                  <a:cubicBezTo>
                    <a:pt x="110" y="42"/>
                    <a:pt x="110" y="42"/>
                    <a:pt x="110" y="42"/>
                  </a:cubicBezTo>
                  <a:cubicBezTo>
                    <a:pt x="110" y="41"/>
                    <a:pt x="110" y="41"/>
                    <a:pt x="110" y="41"/>
                  </a:cubicBezTo>
                  <a:cubicBezTo>
                    <a:pt x="109" y="41"/>
                    <a:pt x="109" y="40"/>
                    <a:pt x="109" y="39"/>
                  </a:cubicBezTo>
                  <a:cubicBezTo>
                    <a:pt x="109" y="39"/>
                    <a:pt x="109" y="39"/>
                    <a:pt x="109" y="39"/>
                  </a:cubicBezTo>
                  <a:cubicBezTo>
                    <a:pt x="109" y="39"/>
                    <a:pt x="109" y="39"/>
                    <a:pt x="109" y="39"/>
                  </a:cubicBezTo>
                  <a:cubicBezTo>
                    <a:pt x="109" y="39"/>
                    <a:pt x="109" y="39"/>
                    <a:pt x="109" y="39"/>
                  </a:cubicBezTo>
                  <a:cubicBezTo>
                    <a:pt x="109" y="38"/>
                    <a:pt x="108" y="38"/>
                    <a:pt x="108" y="38"/>
                  </a:cubicBezTo>
                  <a:cubicBezTo>
                    <a:pt x="108" y="38"/>
                    <a:pt x="108" y="38"/>
                    <a:pt x="108" y="38"/>
                  </a:cubicBezTo>
                  <a:cubicBezTo>
                    <a:pt x="108" y="37"/>
                    <a:pt x="108" y="37"/>
                    <a:pt x="108" y="37"/>
                  </a:cubicBezTo>
                  <a:cubicBezTo>
                    <a:pt x="108" y="37"/>
                    <a:pt x="107" y="37"/>
                    <a:pt x="107" y="37"/>
                  </a:cubicBezTo>
                  <a:cubicBezTo>
                    <a:pt x="107" y="37"/>
                    <a:pt x="107" y="37"/>
                    <a:pt x="107" y="37"/>
                  </a:cubicBezTo>
                  <a:cubicBezTo>
                    <a:pt x="107" y="37"/>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5"/>
                    <a:pt x="107" y="35"/>
                    <a:pt x="107" y="35"/>
                  </a:cubicBezTo>
                  <a:cubicBezTo>
                    <a:pt x="107" y="35"/>
                    <a:pt x="107" y="35"/>
                    <a:pt x="107" y="35"/>
                  </a:cubicBezTo>
                  <a:cubicBezTo>
                    <a:pt x="106" y="35"/>
                    <a:pt x="106" y="35"/>
                    <a:pt x="106" y="35"/>
                  </a:cubicBezTo>
                  <a:cubicBezTo>
                    <a:pt x="106" y="34"/>
                    <a:pt x="105" y="34"/>
                    <a:pt x="105" y="33"/>
                  </a:cubicBezTo>
                  <a:cubicBezTo>
                    <a:pt x="105" y="32"/>
                    <a:pt x="105" y="32"/>
                    <a:pt x="105" y="32"/>
                  </a:cubicBezTo>
                  <a:cubicBezTo>
                    <a:pt x="104" y="32"/>
                    <a:pt x="104" y="31"/>
                    <a:pt x="103" y="31"/>
                  </a:cubicBezTo>
                  <a:cubicBezTo>
                    <a:pt x="104" y="31"/>
                    <a:pt x="104" y="31"/>
                    <a:pt x="104" y="31"/>
                  </a:cubicBezTo>
                  <a:cubicBezTo>
                    <a:pt x="104" y="30"/>
                    <a:pt x="104" y="30"/>
                    <a:pt x="104" y="30"/>
                  </a:cubicBezTo>
                  <a:cubicBezTo>
                    <a:pt x="104" y="31"/>
                    <a:pt x="104" y="31"/>
                    <a:pt x="104" y="31"/>
                  </a:cubicBezTo>
                  <a:cubicBezTo>
                    <a:pt x="105" y="31"/>
                    <a:pt x="105" y="31"/>
                    <a:pt x="105" y="31"/>
                  </a:cubicBezTo>
                  <a:cubicBezTo>
                    <a:pt x="105" y="31"/>
                    <a:pt x="105" y="31"/>
                    <a:pt x="105" y="31"/>
                  </a:cubicBezTo>
                  <a:cubicBezTo>
                    <a:pt x="105" y="31"/>
                    <a:pt x="105" y="31"/>
                    <a:pt x="105" y="31"/>
                  </a:cubicBezTo>
                  <a:cubicBezTo>
                    <a:pt x="105" y="31"/>
                    <a:pt x="105" y="31"/>
                    <a:pt x="105" y="31"/>
                  </a:cubicBezTo>
                  <a:cubicBezTo>
                    <a:pt x="105" y="32"/>
                    <a:pt x="105" y="32"/>
                    <a:pt x="105" y="32"/>
                  </a:cubicBezTo>
                  <a:cubicBezTo>
                    <a:pt x="105" y="32"/>
                    <a:pt x="105" y="32"/>
                    <a:pt x="105" y="32"/>
                  </a:cubicBezTo>
                  <a:cubicBezTo>
                    <a:pt x="105" y="32"/>
                    <a:pt x="105" y="32"/>
                    <a:pt x="105" y="32"/>
                  </a:cubicBezTo>
                  <a:cubicBezTo>
                    <a:pt x="105" y="32"/>
                    <a:pt x="105" y="32"/>
                    <a:pt x="105" y="32"/>
                  </a:cubicBezTo>
                  <a:cubicBezTo>
                    <a:pt x="105" y="33"/>
                    <a:pt x="105" y="33"/>
                    <a:pt x="105" y="33"/>
                  </a:cubicBezTo>
                  <a:cubicBezTo>
                    <a:pt x="106" y="33"/>
                    <a:pt x="106" y="33"/>
                    <a:pt x="106" y="33"/>
                  </a:cubicBezTo>
                  <a:cubicBezTo>
                    <a:pt x="106" y="33"/>
                    <a:pt x="106" y="33"/>
                    <a:pt x="106" y="33"/>
                  </a:cubicBezTo>
                  <a:cubicBezTo>
                    <a:pt x="106" y="33"/>
                    <a:pt x="106" y="33"/>
                    <a:pt x="106" y="33"/>
                  </a:cubicBezTo>
                  <a:cubicBezTo>
                    <a:pt x="106" y="33"/>
                    <a:pt x="106" y="33"/>
                    <a:pt x="106" y="33"/>
                  </a:cubicBezTo>
                  <a:cubicBezTo>
                    <a:pt x="106" y="34"/>
                    <a:pt x="106" y="34"/>
                    <a:pt x="106" y="34"/>
                  </a:cubicBezTo>
                  <a:cubicBezTo>
                    <a:pt x="106" y="34"/>
                    <a:pt x="107" y="34"/>
                    <a:pt x="107" y="34"/>
                  </a:cubicBezTo>
                  <a:cubicBezTo>
                    <a:pt x="107" y="34"/>
                    <a:pt x="107" y="34"/>
                    <a:pt x="107" y="34"/>
                  </a:cubicBezTo>
                  <a:cubicBezTo>
                    <a:pt x="107" y="34"/>
                    <a:pt x="107" y="35"/>
                    <a:pt x="107" y="35"/>
                  </a:cubicBezTo>
                  <a:cubicBezTo>
                    <a:pt x="108" y="35"/>
                    <a:pt x="108" y="35"/>
                    <a:pt x="108" y="35"/>
                  </a:cubicBezTo>
                  <a:cubicBezTo>
                    <a:pt x="108" y="36"/>
                    <a:pt x="108" y="36"/>
                    <a:pt x="108" y="36"/>
                  </a:cubicBezTo>
                  <a:cubicBezTo>
                    <a:pt x="108" y="36"/>
                    <a:pt x="108" y="36"/>
                    <a:pt x="108" y="36"/>
                  </a:cubicBezTo>
                  <a:cubicBezTo>
                    <a:pt x="108" y="36"/>
                    <a:pt x="108" y="36"/>
                    <a:pt x="108" y="36"/>
                  </a:cubicBezTo>
                  <a:cubicBezTo>
                    <a:pt x="108" y="36"/>
                    <a:pt x="108" y="37"/>
                    <a:pt x="108" y="37"/>
                  </a:cubicBezTo>
                  <a:cubicBezTo>
                    <a:pt x="109" y="37"/>
                    <a:pt x="109" y="37"/>
                    <a:pt x="109" y="37"/>
                  </a:cubicBezTo>
                  <a:cubicBezTo>
                    <a:pt x="109" y="37"/>
                    <a:pt x="109" y="37"/>
                    <a:pt x="109" y="37"/>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9"/>
                    <a:pt x="109" y="39"/>
                    <a:pt x="109" y="39"/>
                  </a:cubicBezTo>
                  <a:cubicBezTo>
                    <a:pt x="110" y="39"/>
                    <a:pt x="110" y="39"/>
                    <a:pt x="110" y="39"/>
                  </a:cubicBezTo>
                  <a:cubicBezTo>
                    <a:pt x="110" y="39"/>
                    <a:pt x="110" y="40"/>
                    <a:pt x="110" y="40"/>
                  </a:cubicBezTo>
                  <a:cubicBezTo>
                    <a:pt x="110" y="40"/>
                    <a:pt x="110" y="40"/>
                    <a:pt x="110" y="40"/>
                  </a:cubicBezTo>
                  <a:cubicBezTo>
                    <a:pt x="110" y="40"/>
                    <a:pt x="110" y="40"/>
                    <a:pt x="110" y="40"/>
                  </a:cubicBezTo>
                  <a:cubicBezTo>
                    <a:pt x="110" y="40"/>
                    <a:pt x="110" y="41"/>
                    <a:pt x="111" y="41"/>
                  </a:cubicBezTo>
                  <a:cubicBezTo>
                    <a:pt x="111" y="41"/>
                    <a:pt x="111" y="41"/>
                    <a:pt x="111" y="41"/>
                  </a:cubicBezTo>
                  <a:cubicBezTo>
                    <a:pt x="111" y="41"/>
                    <a:pt x="111" y="41"/>
                    <a:pt x="111" y="41"/>
                  </a:cubicBezTo>
                  <a:cubicBezTo>
                    <a:pt x="111" y="42"/>
                    <a:pt x="111" y="42"/>
                    <a:pt x="111" y="42"/>
                  </a:cubicBezTo>
                  <a:cubicBezTo>
                    <a:pt x="111" y="42"/>
                    <a:pt x="111" y="42"/>
                    <a:pt x="111" y="42"/>
                  </a:cubicBezTo>
                  <a:cubicBezTo>
                    <a:pt x="111" y="42"/>
                    <a:pt x="111" y="42"/>
                    <a:pt x="111" y="42"/>
                  </a:cubicBezTo>
                  <a:cubicBezTo>
                    <a:pt x="111" y="42"/>
                    <a:pt x="111" y="43"/>
                    <a:pt x="111" y="43"/>
                  </a:cubicBezTo>
                  <a:cubicBezTo>
                    <a:pt x="112" y="43"/>
                    <a:pt x="112" y="43"/>
                    <a:pt x="112" y="44"/>
                  </a:cubicBezTo>
                  <a:cubicBezTo>
                    <a:pt x="113" y="44"/>
                    <a:pt x="113" y="44"/>
                    <a:pt x="113" y="44"/>
                  </a:cubicBezTo>
                  <a:cubicBezTo>
                    <a:pt x="113" y="43"/>
                    <a:pt x="113" y="43"/>
                    <a:pt x="113" y="43"/>
                  </a:cubicBezTo>
                  <a:cubicBezTo>
                    <a:pt x="113" y="42"/>
                    <a:pt x="112" y="41"/>
                    <a:pt x="112" y="39"/>
                  </a:cubicBezTo>
                  <a:cubicBezTo>
                    <a:pt x="112" y="38"/>
                    <a:pt x="112" y="38"/>
                    <a:pt x="112" y="37"/>
                  </a:cubicBezTo>
                  <a:close/>
                  <a:moveTo>
                    <a:pt x="79" y="5"/>
                  </a:moveTo>
                  <a:cubicBezTo>
                    <a:pt x="79" y="5"/>
                    <a:pt x="78" y="5"/>
                    <a:pt x="78" y="6"/>
                  </a:cubicBezTo>
                  <a:cubicBezTo>
                    <a:pt x="78" y="6"/>
                    <a:pt x="78" y="6"/>
                    <a:pt x="78" y="6"/>
                  </a:cubicBezTo>
                  <a:cubicBezTo>
                    <a:pt x="78" y="6"/>
                    <a:pt x="78" y="6"/>
                    <a:pt x="78" y="6"/>
                  </a:cubicBezTo>
                  <a:cubicBezTo>
                    <a:pt x="78" y="7"/>
                    <a:pt x="78" y="7"/>
                    <a:pt x="78" y="7"/>
                  </a:cubicBezTo>
                  <a:cubicBezTo>
                    <a:pt x="78" y="7"/>
                    <a:pt x="79" y="7"/>
                    <a:pt x="79" y="7"/>
                  </a:cubicBezTo>
                  <a:cubicBezTo>
                    <a:pt x="79" y="8"/>
                    <a:pt x="79" y="8"/>
                    <a:pt x="79" y="8"/>
                  </a:cubicBezTo>
                  <a:cubicBezTo>
                    <a:pt x="79" y="7"/>
                    <a:pt x="79" y="7"/>
                    <a:pt x="79" y="7"/>
                  </a:cubicBezTo>
                  <a:cubicBezTo>
                    <a:pt x="79" y="7"/>
                    <a:pt x="79" y="7"/>
                    <a:pt x="79" y="7"/>
                  </a:cubicBezTo>
                  <a:cubicBezTo>
                    <a:pt x="79" y="7"/>
                    <a:pt x="79" y="8"/>
                    <a:pt x="79" y="8"/>
                  </a:cubicBezTo>
                  <a:cubicBezTo>
                    <a:pt x="79" y="8"/>
                    <a:pt x="79" y="8"/>
                    <a:pt x="79" y="8"/>
                  </a:cubicBezTo>
                  <a:cubicBezTo>
                    <a:pt x="78" y="8"/>
                    <a:pt x="78" y="8"/>
                    <a:pt x="78" y="8"/>
                  </a:cubicBezTo>
                  <a:cubicBezTo>
                    <a:pt x="78" y="8"/>
                    <a:pt x="78" y="8"/>
                    <a:pt x="78" y="8"/>
                  </a:cubicBezTo>
                  <a:cubicBezTo>
                    <a:pt x="78" y="8"/>
                    <a:pt x="78" y="8"/>
                    <a:pt x="78" y="8"/>
                  </a:cubicBezTo>
                  <a:cubicBezTo>
                    <a:pt x="78" y="8"/>
                    <a:pt x="78" y="8"/>
                    <a:pt x="78" y="8"/>
                  </a:cubicBezTo>
                  <a:cubicBezTo>
                    <a:pt x="78" y="10"/>
                    <a:pt x="78" y="10"/>
                    <a:pt x="78" y="10"/>
                  </a:cubicBezTo>
                  <a:cubicBezTo>
                    <a:pt x="79" y="10"/>
                    <a:pt x="79" y="10"/>
                    <a:pt x="79" y="10"/>
                  </a:cubicBezTo>
                  <a:cubicBezTo>
                    <a:pt x="79" y="10"/>
                    <a:pt x="79" y="10"/>
                    <a:pt x="79" y="10"/>
                  </a:cubicBezTo>
                  <a:cubicBezTo>
                    <a:pt x="80" y="10"/>
                    <a:pt x="80" y="10"/>
                    <a:pt x="80" y="10"/>
                  </a:cubicBezTo>
                  <a:cubicBezTo>
                    <a:pt x="80" y="10"/>
                    <a:pt x="80" y="10"/>
                    <a:pt x="80" y="10"/>
                  </a:cubicBezTo>
                  <a:cubicBezTo>
                    <a:pt x="81" y="10"/>
                    <a:pt x="81" y="10"/>
                    <a:pt x="81" y="10"/>
                  </a:cubicBezTo>
                  <a:cubicBezTo>
                    <a:pt x="81" y="10"/>
                    <a:pt x="81" y="10"/>
                    <a:pt x="81" y="10"/>
                  </a:cubicBezTo>
                  <a:cubicBezTo>
                    <a:pt x="81" y="9"/>
                    <a:pt x="81" y="9"/>
                    <a:pt x="81" y="9"/>
                  </a:cubicBezTo>
                  <a:cubicBezTo>
                    <a:pt x="81" y="9"/>
                    <a:pt x="81" y="9"/>
                    <a:pt x="81" y="9"/>
                  </a:cubicBezTo>
                  <a:cubicBezTo>
                    <a:pt x="81" y="9"/>
                    <a:pt x="81"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1" y="7"/>
                  </a:cubicBezTo>
                  <a:cubicBezTo>
                    <a:pt x="81" y="7"/>
                    <a:pt x="81" y="7"/>
                    <a:pt x="81" y="6"/>
                  </a:cubicBezTo>
                  <a:cubicBezTo>
                    <a:pt x="81" y="6"/>
                    <a:pt x="81" y="6"/>
                    <a:pt x="81" y="6"/>
                  </a:cubicBezTo>
                  <a:cubicBezTo>
                    <a:pt x="81" y="6"/>
                    <a:pt x="81" y="6"/>
                    <a:pt x="81" y="6"/>
                  </a:cubicBezTo>
                  <a:cubicBezTo>
                    <a:pt x="81" y="6"/>
                    <a:pt x="81" y="6"/>
                    <a:pt x="81" y="6"/>
                  </a:cubicBezTo>
                  <a:cubicBezTo>
                    <a:pt x="80" y="6"/>
                    <a:pt x="80" y="6"/>
                    <a:pt x="80" y="6"/>
                  </a:cubicBezTo>
                  <a:cubicBezTo>
                    <a:pt x="80" y="6"/>
                    <a:pt x="80" y="6"/>
                    <a:pt x="80" y="6"/>
                  </a:cubicBezTo>
                  <a:cubicBezTo>
                    <a:pt x="80" y="5"/>
                    <a:pt x="80" y="5"/>
                    <a:pt x="80" y="5"/>
                  </a:cubicBezTo>
                  <a:cubicBezTo>
                    <a:pt x="80" y="5"/>
                    <a:pt x="80" y="5"/>
                    <a:pt x="80" y="5"/>
                  </a:cubicBezTo>
                  <a:cubicBezTo>
                    <a:pt x="80" y="5"/>
                    <a:pt x="80" y="5"/>
                    <a:pt x="80" y="5"/>
                  </a:cubicBezTo>
                  <a:cubicBezTo>
                    <a:pt x="79" y="5"/>
                    <a:pt x="79" y="5"/>
                    <a:pt x="79" y="5"/>
                  </a:cubicBezTo>
                  <a:cubicBezTo>
                    <a:pt x="79" y="5"/>
                    <a:pt x="79" y="5"/>
                    <a:pt x="79" y="5"/>
                  </a:cubicBezTo>
                  <a:close/>
                  <a:moveTo>
                    <a:pt x="75" y="5"/>
                  </a:moveTo>
                  <a:cubicBezTo>
                    <a:pt x="75" y="5"/>
                    <a:pt x="75" y="5"/>
                    <a:pt x="75" y="5"/>
                  </a:cubicBezTo>
                  <a:cubicBezTo>
                    <a:pt x="75" y="5"/>
                    <a:pt x="75" y="5"/>
                    <a:pt x="75" y="5"/>
                  </a:cubicBezTo>
                  <a:cubicBezTo>
                    <a:pt x="75" y="5"/>
                    <a:pt x="75" y="5"/>
                    <a:pt x="75" y="5"/>
                  </a:cubicBezTo>
                  <a:cubicBezTo>
                    <a:pt x="75" y="5"/>
                    <a:pt x="75" y="5"/>
                    <a:pt x="74" y="5"/>
                  </a:cubicBezTo>
                  <a:cubicBezTo>
                    <a:pt x="74" y="5"/>
                    <a:pt x="74" y="5"/>
                    <a:pt x="74" y="5"/>
                  </a:cubicBezTo>
                  <a:cubicBezTo>
                    <a:pt x="74" y="5"/>
                    <a:pt x="74" y="5"/>
                    <a:pt x="74" y="5"/>
                  </a:cubicBezTo>
                  <a:cubicBezTo>
                    <a:pt x="74" y="6"/>
                    <a:pt x="74" y="6"/>
                    <a:pt x="74" y="6"/>
                  </a:cubicBezTo>
                  <a:cubicBezTo>
                    <a:pt x="74" y="6"/>
                    <a:pt x="74" y="6"/>
                    <a:pt x="74" y="6"/>
                  </a:cubicBezTo>
                  <a:cubicBezTo>
                    <a:pt x="74" y="6"/>
                    <a:pt x="74" y="6"/>
                    <a:pt x="74" y="6"/>
                  </a:cubicBezTo>
                  <a:cubicBezTo>
                    <a:pt x="74" y="6"/>
                    <a:pt x="74" y="6"/>
                    <a:pt x="74" y="6"/>
                  </a:cubicBezTo>
                  <a:cubicBezTo>
                    <a:pt x="73" y="6"/>
                    <a:pt x="73" y="6"/>
                    <a:pt x="73" y="6"/>
                  </a:cubicBezTo>
                  <a:cubicBezTo>
                    <a:pt x="73" y="6"/>
                    <a:pt x="73" y="6"/>
                    <a:pt x="73" y="6"/>
                  </a:cubicBezTo>
                  <a:cubicBezTo>
                    <a:pt x="73" y="6"/>
                    <a:pt x="73" y="6"/>
                    <a:pt x="73" y="6"/>
                  </a:cubicBezTo>
                  <a:cubicBezTo>
                    <a:pt x="73" y="6"/>
                    <a:pt x="73" y="6"/>
                    <a:pt x="73" y="6"/>
                  </a:cubicBezTo>
                  <a:cubicBezTo>
                    <a:pt x="73" y="7"/>
                    <a:pt x="73" y="7"/>
                    <a:pt x="73" y="7"/>
                  </a:cubicBezTo>
                  <a:cubicBezTo>
                    <a:pt x="73" y="7"/>
                    <a:pt x="73" y="7"/>
                    <a:pt x="73" y="7"/>
                  </a:cubicBezTo>
                  <a:cubicBezTo>
                    <a:pt x="73" y="8"/>
                    <a:pt x="73" y="8"/>
                    <a:pt x="73" y="8"/>
                  </a:cubicBezTo>
                  <a:cubicBezTo>
                    <a:pt x="73" y="8"/>
                    <a:pt x="73" y="8"/>
                    <a:pt x="73" y="8"/>
                  </a:cubicBezTo>
                  <a:cubicBezTo>
                    <a:pt x="73" y="8"/>
                    <a:pt x="73" y="8"/>
                    <a:pt x="73" y="8"/>
                  </a:cubicBezTo>
                  <a:cubicBezTo>
                    <a:pt x="73" y="8"/>
                    <a:pt x="73" y="8"/>
                    <a:pt x="73" y="8"/>
                  </a:cubicBezTo>
                  <a:cubicBezTo>
                    <a:pt x="74" y="8"/>
                    <a:pt x="74" y="8"/>
                    <a:pt x="74" y="8"/>
                  </a:cubicBezTo>
                  <a:cubicBezTo>
                    <a:pt x="74" y="8"/>
                    <a:pt x="74" y="8"/>
                    <a:pt x="74" y="8"/>
                  </a:cubicBezTo>
                  <a:cubicBezTo>
                    <a:pt x="74" y="8"/>
                    <a:pt x="74" y="8"/>
                    <a:pt x="74" y="8"/>
                  </a:cubicBezTo>
                  <a:cubicBezTo>
                    <a:pt x="74" y="8"/>
                    <a:pt x="74" y="8"/>
                    <a:pt x="74" y="8"/>
                  </a:cubicBezTo>
                  <a:cubicBezTo>
                    <a:pt x="74" y="8"/>
                    <a:pt x="74" y="9"/>
                    <a:pt x="74" y="9"/>
                  </a:cubicBezTo>
                  <a:cubicBezTo>
                    <a:pt x="74" y="9"/>
                    <a:pt x="75" y="9"/>
                    <a:pt x="75" y="9"/>
                  </a:cubicBezTo>
                  <a:cubicBezTo>
                    <a:pt x="75" y="9"/>
                    <a:pt x="75" y="9"/>
                    <a:pt x="75" y="9"/>
                  </a:cubicBezTo>
                  <a:cubicBezTo>
                    <a:pt x="75" y="9"/>
                    <a:pt x="75" y="9"/>
                    <a:pt x="75" y="9"/>
                  </a:cubicBezTo>
                  <a:cubicBezTo>
                    <a:pt x="76" y="9"/>
                    <a:pt x="76" y="9"/>
                    <a:pt x="76" y="9"/>
                  </a:cubicBezTo>
                  <a:cubicBezTo>
                    <a:pt x="76" y="9"/>
                    <a:pt x="76" y="9"/>
                    <a:pt x="76" y="9"/>
                  </a:cubicBezTo>
                  <a:cubicBezTo>
                    <a:pt x="77" y="9"/>
                    <a:pt x="77" y="9"/>
                    <a:pt x="77" y="9"/>
                  </a:cubicBezTo>
                  <a:cubicBezTo>
                    <a:pt x="77" y="9"/>
                    <a:pt x="77" y="9"/>
                    <a:pt x="77" y="9"/>
                  </a:cubicBezTo>
                  <a:cubicBezTo>
                    <a:pt x="77" y="9"/>
                    <a:pt x="77" y="9"/>
                    <a:pt x="77" y="8"/>
                  </a:cubicBezTo>
                  <a:cubicBezTo>
                    <a:pt x="78" y="8"/>
                    <a:pt x="78" y="8"/>
                    <a:pt x="78" y="7"/>
                  </a:cubicBezTo>
                  <a:cubicBezTo>
                    <a:pt x="78" y="7"/>
                    <a:pt x="78" y="7"/>
                    <a:pt x="77" y="7"/>
                  </a:cubicBezTo>
                  <a:cubicBezTo>
                    <a:pt x="77" y="6"/>
                    <a:pt x="77" y="6"/>
                    <a:pt x="77" y="6"/>
                  </a:cubicBezTo>
                  <a:cubicBezTo>
                    <a:pt x="77" y="6"/>
                    <a:pt x="77" y="6"/>
                    <a:pt x="77" y="6"/>
                  </a:cubicBezTo>
                  <a:cubicBezTo>
                    <a:pt x="77" y="6"/>
                    <a:pt x="77" y="6"/>
                    <a:pt x="77" y="6"/>
                  </a:cubicBezTo>
                  <a:cubicBezTo>
                    <a:pt x="77" y="6"/>
                    <a:pt x="78" y="6"/>
                    <a:pt x="78" y="5"/>
                  </a:cubicBezTo>
                  <a:cubicBezTo>
                    <a:pt x="78" y="5"/>
                    <a:pt x="78" y="5"/>
                    <a:pt x="78" y="5"/>
                  </a:cubicBezTo>
                  <a:cubicBezTo>
                    <a:pt x="78" y="5"/>
                    <a:pt x="78" y="5"/>
                    <a:pt x="78" y="5"/>
                  </a:cubicBezTo>
                  <a:cubicBezTo>
                    <a:pt x="77" y="5"/>
                    <a:pt x="77" y="5"/>
                    <a:pt x="77" y="5"/>
                  </a:cubicBezTo>
                  <a:cubicBezTo>
                    <a:pt x="77" y="5"/>
                    <a:pt x="77" y="5"/>
                    <a:pt x="77" y="5"/>
                  </a:cubicBezTo>
                  <a:cubicBezTo>
                    <a:pt x="77" y="5"/>
                    <a:pt x="77" y="5"/>
                    <a:pt x="77" y="5"/>
                  </a:cubicBezTo>
                  <a:cubicBezTo>
                    <a:pt x="77" y="4"/>
                    <a:pt x="76" y="4"/>
                    <a:pt x="76" y="4"/>
                  </a:cubicBezTo>
                  <a:cubicBezTo>
                    <a:pt x="76" y="4"/>
                    <a:pt x="76" y="4"/>
                    <a:pt x="76" y="4"/>
                  </a:cubicBezTo>
                  <a:cubicBezTo>
                    <a:pt x="76" y="4"/>
                    <a:pt x="76" y="4"/>
                    <a:pt x="76" y="4"/>
                  </a:cubicBezTo>
                  <a:cubicBezTo>
                    <a:pt x="76" y="4"/>
                    <a:pt x="76" y="4"/>
                    <a:pt x="76" y="4"/>
                  </a:cubicBezTo>
                  <a:cubicBezTo>
                    <a:pt x="76"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3"/>
                    <a:pt x="75" y="3"/>
                    <a:pt x="75" y="3"/>
                  </a:cubicBezTo>
                  <a:cubicBezTo>
                    <a:pt x="73" y="3"/>
                    <a:pt x="73" y="3"/>
                    <a:pt x="73" y="3"/>
                  </a:cubicBezTo>
                  <a:cubicBezTo>
                    <a:pt x="73" y="4"/>
                    <a:pt x="73" y="4"/>
                    <a:pt x="73" y="4"/>
                  </a:cubicBezTo>
                  <a:cubicBezTo>
                    <a:pt x="73" y="4"/>
                    <a:pt x="73" y="4"/>
                    <a:pt x="73" y="4"/>
                  </a:cubicBezTo>
                  <a:cubicBezTo>
                    <a:pt x="73" y="4"/>
                    <a:pt x="73" y="5"/>
                    <a:pt x="73" y="5"/>
                  </a:cubicBezTo>
                  <a:cubicBezTo>
                    <a:pt x="73" y="5"/>
                    <a:pt x="73" y="5"/>
                    <a:pt x="73" y="5"/>
                  </a:cubicBezTo>
                  <a:cubicBezTo>
                    <a:pt x="75" y="5"/>
                    <a:pt x="75" y="5"/>
                    <a:pt x="75" y="5"/>
                  </a:cubicBezTo>
                  <a:cubicBezTo>
                    <a:pt x="75" y="5"/>
                    <a:pt x="75" y="5"/>
                    <a:pt x="75" y="5"/>
                  </a:cubicBezTo>
                  <a:close/>
                  <a:moveTo>
                    <a:pt x="112" y="77"/>
                  </a:moveTo>
                  <a:cubicBezTo>
                    <a:pt x="113" y="76"/>
                    <a:pt x="113" y="75"/>
                    <a:pt x="113" y="74"/>
                  </a:cubicBezTo>
                  <a:cubicBezTo>
                    <a:pt x="113" y="74"/>
                    <a:pt x="113" y="74"/>
                    <a:pt x="113" y="74"/>
                  </a:cubicBezTo>
                  <a:cubicBezTo>
                    <a:pt x="113" y="74"/>
                    <a:pt x="113" y="74"/>
                    <a:pt x="113" y="74"/>
                  </a:cubicBezTo>
                  <a:cubicBezTo>
                    <a:pt x="113" y="74"/>
                    <a:pt x="113" y="74"/>
                    <a:pt x="113" y="74"/>
                  </a:cubicBezTo>
                  <a:cubicBezTo>
                    <a:pt x="113" y="74"/>
                    <a:pt x="113" y="74"/>
                    <a:pt x="113" y="74"/>
                  </a:cubicBezTo>
                  <a:cubicBezTo>
                    <a:pt x="113" y="74"/>
                    <a:pt x="113" y="74"/>
                    <a:pt x="112" y="73"/>
                  </a:cubicBezTo>
                  <a:cubicBezTo>
                    <a:pt x="112" y="74"/>
                    <a:pt x="112" y="74"/>
                    <a:pt x="112" y="74"/>
                  </a:cubicBezTo>
                  <a:cubicBezTo>
                    <a:pt x="112" y="74"/>
                    <a:pt x="112" y="74"/>
                    <a:pt x="112" y="74"/>
                  </a:cubicBezTo>
                  <a:cubicBezTo>
                    <a:pt x="112" y="74"/>
                    <a:pt x="112" y="74"/>
                    <a:pt x="111" y="74"/>
                  </a:cubicBezTo>
                  <a:cubicBezTo>
                    <a:pt x="111" y="75"/>
                    <a:pt x="111" y="75"/>
                    <a:pt x="111" y="75"/>
                  </a:cubicBezTo>
                  <a:cubicBezTo>
                    <a:pt x="111" y="75"/>
                    <a:pt x="110" y="76"/>
                    <a:pt x="110" y="76"/>
                  </a:cubicBezTo>
                  <a:cubicBezTo>
                    <a:pt x="110" y="76"/>
                    <a:pt x="110" y="76"/>
                    <a:pt x="110" y="76"/>
                  </a:cubicBezTo>
                  <a:cubicBezTo>
                    <a:pt x="110" y="76"/>
                    <a:pt x="110" y="76"/>
                    <a:pt x="110" y="76"/>
                  </a:cubicBezTo>
                  <a:cubicBezTo>
                    <a:pt x="110" y="76"/>
                    <a:pt x="110" y="77"/>
                    <a:pt x="110" y="77"/>
                  </a:cubicBezTo>
                  <a:cubicBezTo>
                    <a:pt x="110" y="77"/>
                    <a:pt x="110" y="77"/>
                    <a:pt x="110" y="77"/>
                  </a:cubicBezTo>
                  <a:cubicBezTo>
                    <a:pt x="110" y="77"/>
                    <a:pt x="110" y="77"/>
                    <a:pt x="110" y="77"/>
                  </a:cubicBezTo>
                  <a:cubicBezTo>
                    <a:pt x="109" y="78"/>
                    <a:pt x="109" y="78"/>
                    <a:pt x="109" y="79"/>
                  </a:cubicBezTo>
                  <a:cubicBezTo>
                    <a:pt x="109" y="79"/>
                    <a:pt x="109" y="79"/>
                    <a:pt x="109" y="79"/>
                  </a:cubicBezTo>
                  <a:cubicBezTo>
                    <a:pt x="109" y="79"/>
                    <a:pt x="109" y="79"/>
                    <a:pt x="109" y="79"/>
                  </a:cubicBezTo>
                  <a:cubicBezTo>
                    <a:pt x="109" y="79"/>
                    <a:pt x="109" y="80"/>
                    <a:pt x="109" y="81"/>
                  </a:cubicBezTo>
                  <a:cubicBezTo>
                    <a:pt x="109" y="81"/>
                    <a:pt x="109" y="81"/>
                    <a:pt x="109" y="81"/>
                  </a:cubicBezTo>
                  <a:cubicBezTo>
                    <a:pt x="109" y="82"/>
                    <a:pt x="109" y="82"/>
                    <a:pt x="109" y="82"/>
                  </a:cubicBezTo>
                  <a:cubicBezTo>
                    <a:pt x="109" y="82"/>
                    <a:pt x="109" y="82"/>
                    <a:pt x="109" y="82"/>
                  </a:cubicBezTo>
                  <a:cubicBezTo>
                    <a:pt x="109" y="82"/>
                    <a:pt x="109" y="82"/>
                    <a:pt x="109" y="82"/>
                  </a:cubicBezTo>
                  <a:cubicBezTo>
                    <a:pt x="110" y="82"/>
                    <a:pt x="111" y="81"/>
                    <a:pt x="111" y="81"/>
                  </a:cubicBezTo>
                  <a:cubicBezTo>
                    <a:pt x="111" y="81"/>
                    <a:pt x="111" y="80"/>
                    <a:pt x="111" y="80"/>
                  </a:cubicBezTo>
                  <a:cubicBezTo>
                    <a:pt x="111" y="80"/>
                    <a:pt x="111" y="80"/>
                    <a:pt x="111" y="80"/>
                  </a:cubicBezTo>
                  <a:cubicBezTo>
                    <a:pt x="111" y="80"/>
                    <a:pt x="111" y="80"/>
                    <a:pt x="111" y="79"/>
                  </a:cubicBezTo>
                  <a:cubicBezTo>
                    <a:pt x="111" y="79"/>
                    <a:pt x="111" y="79"/>
                    <a:pt x="111" y="79"/>
                  </a:cubicBezTo>
                  <a:cubicBezTo>
                    <a:pt x="111" y="79"/>
                    <a:pt x="111" y="79"/>
                    <a:pt x="111" y="79"/>
                  </a:cubicBezTo>
                  <a:cubicBezTo>
                    <a:pt x="111" y="79"/>
                    <a:pt x="111" y="79"/>
                    <a:pt x="111" y="78"/>
                  </a:cubicBezTo>
                  <a:cubicBezTo>
                    <a:pt x="111" y="78"/>
                    <a:pt x="111" y="78"/>
                    <a:pt x="111" y="78"/>
                  </a:cubicBezTo>
                  <a:cubicBezTo>
                    <a:pt x="111" y="78"/>
                    <a:pt x="111" y="78"/>
                    <a:pt x="111" y="78"/>
                  </a:cubicBezTo>
                  <a:cubicBezTo>
                    <a:pt x="111" y="78"/>
                    <a:pt x="112" y="78"/>
                    <a:pt x="112" y="78"/>
                  </a:cubicBezTo>
                  <a:cubicBezTo>
                    <a:pt x="112" y="77"/>
                    <a:pt x="112" y="77"/>
                    <a:pt x="112" y="77"/>
                  </a:cubicBezTo>
                  <a:cubicBezTo>
                    <a:pt x="112" y="77"/>
                    <a:pt x="112" y="77"/>
                    <a:pt x="112" y="77"/>
                  </a:cubicBezTo>
                  <a:cubicBezTo>
                    <a:pt x="112" y="77"/>
                    <a:pt x="112" y="77"/>
                    <a:pt x="112" y="77"/>
                  </a:cubicBezTo>
                  <a:cubicBezTo>
                    <a:pt x="112" y="77"/>
                    <a:pt x="112" y="77"/>
                    <a:pt x="112" y="7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270962619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5" presetClass="entr" presetSubtype="0"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p:cTn id="11" dur="250" decel="50000" fill="hold">
                                          <p:stCondLst>
                                            <p:cond delay="0"/>
                                          </p:stCondLst>
                                        </p:cTn>
                                        <p:tgtEl>
                                          <p:spTgt spid="18"/>
                                        </p:tgtEl>
                                        <p:attrNameLst>
                                          <p:attrName>style.rotation</p:attrName>
                                        </p:attrNameLst>
                                      </p:cBhvr>
                                      <p:tavLst>
                                        <p:tav tm="0">
                                          <p:val>
                                            <p:fltVal val="-90"/>
                                          </p:val>
                                        </p:tav>
                                        <p:tav tm="100000">
                                          <p:val>
                                            <p:fltVal val="0"/>
                                          </p:val>
                                        </p:tav>
                                      </p:tavLst>
                                    </p:anim>
                                    <p:anim calcmode="lin" valueType="num">
                                      <p:cBhvr>
                                        <p:cTn id="12" dur="250" decel="50000" fill="hold">
                                          <p:stCondLst>
                                            <p:cond delay="0"/>
                                          </p:stCondLst>
                                        </p:cTn>
                                        <p:tgtEl>
                                          <p:spTgt spid="18"/>
                                        </p:tgtEl>
                                        <p:attrNameLst>
                                          <p:attrName>ppt_w</p:attrName>
                                        </p:attrNameLst>
                                      </p:cBhvr>
                                      <p:tavLst>
                                        <p:tav tm="0">
                                          <p:val>
                                            <p:strVal val="#ppt_w"/>
                                          </p:val>
                                        </p:tav>
                                        <p:tav tm="100000">
                                          <p:val>
                                            <p:strVal val="#ppt_w*.05"/>
                                          </p:val>
                                        </p:tav>
                                      </p:tavLst>
                                    </p:anim>
                                    <p:anim calcmode="lin" valueType="num">
                                      <p:cBhvr>
                                        <p:cTn id="13" dur="250" accel="50000" fill="hold">
                                          <p:stCondLst>
                                            <p:cond delay="250"/>
                                          </p:stCondLst>
                                        </p:cTn>
                                        <p:tgtEl>
                                          <p:spTgt spid="18"/>
                                        </p:tgtEl>
                                        <p:attrNameLst>
                                          <p:attrName>ppt_w</p:attrName>
                                        </p:attrNameLst>
                                      </p:cBhvr>
                                      <p:tavLst>
                                        <p:tav tm="0">
                                          <p:val>
                                            <p:strVal val="#ppt_w*.05"/>
                                          </p:val>
                                        </p:tav>
                                        <p:tav tm="100000">
                                          <p:val>
                                            <p:strVal val="#ppt_w"/>
                                          </p:val>
                                        </p:tav>
                                      </p:tavLst>
                                    </p:anim>
                                    <p:anim calcmode="lin" valueType="num">
                                      <p:cBhvr>
                                        <p:cTn id="14" dur="500" fill="hold"/>
                                        <p:tgtEl>
                                          <p:spTgt spid="18"/>
                                        </p:tgtEl>
                                        <p:attrNameLst>
                                          <p:attrName>ppt_h</p:attrName>
                                        </p:attrNameLst>
                                      </p:cBhvr>
                                      <p:tavLst>
                                        <p:tav tm="0">
                                          <p:val>
                                            <p:strVal val="#ppt_h"/>
                                          </p:val>
                                        </p:tav>
                                        <p:tav tm="100000">
                                          <p:val>
                                            <p:strVal val="#ppt_h"/>
                                          </p:val>
                                        </p:tav>
                                      </p:tavLst>
                                    </p:anim>
                                    <p:anim calcmode="lin" valueType="num">
                                      <p:cBhvr>
                                        <p:cTn id="15" dur="250" decel="50000" fill="hold">
                                          <p:stCondLst>
                                            <p:cond delay="0"/>
                                          </p:stCondLst>
                                        </p:cTn>
                                        <p:tgtEl>
                                          <p:spTgt spid="18"/>
                                        </p:tgtEl>
                                        <p:attrNameLst>
                                          <p:attrName>ppt_x</p:attrName>
                                        </p:attrNameLst>
                                      </p:cBhvr>
                                      <p:tavLst>
                                        <p:tav tm="0">
                                          <p:val>
                                            <p:strVal val="#ppt_x+.4"/>
                                          </p:val>
                                        </p:tav>
                                        <p:tav tm="100000">
                                          <p:val>
                                            <p:strVal val="#ppt_x"/>
                                          </p:val>
                                        </p:tav>
                                      </p:tavLst>
                                    </p:anim>
                                    <p:anim calcmode="lin" valueType="num">
                                      <p:cBhvr>
                                        <p:cTn id="16" dur="250" decel="50000" fill="hold">
                                          <p:stCondLst>
                                            <p:cond delay="0"/>
                                          </p:stCondLst>
                                        </p:cTn>
                                        <p:tgtEl>
                                          <p:spTgt spid="18"/>
                                        </p:tgtEl>
                                        <p:attrNameLst>
                                          <p:attrName>ppt_y</p:attrName>
                                        </p:attrNameLst>
                                      </p:cBhvr>
                                      <p:tavLst>
                                        <p:tav tm="0">
                                          <p:val>
                                            <p:strVal val="#ppt_y-.2"/>
                                          </p:val>
                                        </p:tav>
                                        <p:tav tm="100000">
                                          <p:val>
                                            <p:strVal val="#ppt_y+.1"/>
                                          </p:val>
                                        </p:tav>
                                      </p:tavLst>
                                    </p:anim>
                                    <p:anim calcmode="lin" valueType="num">
                                      <p:cBhvr>
                                        <p:cTn id="17" dur="250" accel="50000" fill="hold">
                                          <p:stCondLst>
                                            <p:cond delay="250"/>
                                          </p:stCondLst>
                                        </p:cTn>
                                        <p:tgtEl>
                                          <p:spTgt spid="18"/>
                                        </p:tgtEl>
                                        <p:attrNameLst>
                                          <p:attrName>ppt_y</p:attrName>
                                        </p:attrNameLst>
                                      </p:cBhvr>
                                      <p:tavLst>
                                        <p:tav tm="0">
                                          <p:val>
                                            <p:strVal val="#ppt_y+.1"/>
                                          </p:val>
                                        </p:tav>
                                        <p:tav tm="100000">
                                          <p:val>
                                            <p:strVal val="#ppt_y"/>
                                          </p:val>
                                        </p:tav>
                                      </p:tavLst>
                                    </p:anim>
                                    <p:animEffect transition="in" filter="fade">
                                      <p:cBhvr>
                                        <p:cTn id="18" dur="500" decel="50000">
                                          <p:stCondLst>
                                            <p:cond delay="0"/>
                                          </p:stCondLst>
                                        </p:cTn>
                                        <p:tgtEl>
                                          <p:spTgt spid="18"/>
                                        </p:tgtEl>
                                      </p:cBhvr>
                                    </p:animEffect>
                                  </p:childTnLst>
                                </p:cTn>
                              </p:par>
                              <p:par>
                                <p:cTn id="19" presetID="25" presetClass="entr" presetSubtype="0" fill="hold" nodeType="withEffect">
                                  <p:stCondLst>
                                    <p:cond delay="200"/>
                                  </p:stCondLst>
                                  <p:childTnLst>
                                    <p:set>
                                      <p:cBhvr>
                                        <p:cTn id="20" dur="1" fill="hold">
                                          <p:stCondLst>
                                            <p:cond delay="0"/>
                                          </p:stCondLst>
                                        </p:cTn>
                                        <p:tgtEl>
                                          <p:spTgt spid="3"/>
                                        </p:tgtEl>
                                        <p:attrNameLst>
                                          <p:attrName>style.visibility</p:attrName>
                                        </p:attrNameLst>
                                      </p:cBhvr>
                                      <p:to>
                                        <p:strVal val="visible"/>
                                      </p:to>
                                    </p:set>
                                    <p:anim calcmode="lin" valueType="num">
                                      <p:cBhvr>
                                        <p:cTn id="21" dur="25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22" dur="25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23" dur="250" accel="50000" fill="hold">
                                          <p:stCondLst>
                                            <p:cond delay="250"/>
                                          </p:stCondLst>
                                        </p:cTn>
                                        <p:tgtEl>
                                          <p:spTgt spid="3"/>
                                        </p:tgtEl>
                                        <p:attrNameLst>
                                          <p:attrName>ppt_w</p:attrName>
                                        </p:attrNameLst>
                                      </p:cBhvr>
                                      <p:tavLst>
                                        <p:tav tm="0">
                                          <p:val>
                                            <p:strVal val="#ppt_w*.05"/>
                                          </p:val>
                                        </p:tav>
                                        <p:tav tm="100000">
                                          <p:val>
                                            <p:strVal val="#ppt_w"/>
                                          </p:val>
                                        </p:tav>
                                      </p:tavLst>
                                    </p:anim>
                                    <p:anim calcmode="lin" valueType="num">
                                      <p:cBhvr>
                                        <p:cTn id="24" dur="500" fill="hold"/>
                                        <p:tgtEl>
                                          <p:spTgt spid="3"/>
                                        </p:tgtEl>
                                        <p:attrNameLst>
                                          <p:attrName>ppt_h</p:attrName>
                                        </p:attrNameLst>
                                      </p:cBhvr>
                                      <p:tavLst>
                                        <p:tav tm="0">
                                          <p:val>
                                            <p:strVal val="#ppt_h"/>
                                          </p:val>
                                        </p:tav>
                                        <p:tav tm="100000">
                                          <p:val>
                                            <p:strVal val="#ppt_h"/>
                                          </p:val>
                                        </p:tav>
                                      </p:tavLst>
                                    </p:anim>
                                    <p:anim calcmode="lin" valueType="num">
                                      <p:cBhvr>
                                        <p:cTn id="25" dur="25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26" dur="25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27" dur="250" accel="50000" fill="hold">
                                          <p:stCondLst>
                                            <p:cond delay="250"/>
                                          </p:stCondLst>
                                        </p:cTn>
                                        <p:tgtEl>
                                          <p:spTgt spid="3"/>
                                        </p:tgtEl>
                                        <p:attrNameLst>
                                          <p:attrName>ppt_y</p:attrName>
                                        </p:attrNameLst>
                                      </p:cBhvr>
                                      <p:tavLst>
                                        <p:tav tm="0">
                                          <p:val>
                                            <p:strVal val="#ppt_y+.1"/>
                                          </p:val>
                                        </p:tav>
                                        <p:tav tm="100000">
                                          <p:val>
                                            <p:strVal val="#ppt_y"/>
                                          </p:val>
                                        </p:tav>
                                      </p:tavLst>
                                    </p:anim>
                                    <p:animEffect transition="in" filter="fade">
                                      <p:cBhvr>
                                        <p:cTn id="28" dur="500" decel="50000">
                                          <p:stCondLst>
                                            <p:cond delay="0"/>
                                          </p:stCondLst>
                                        </p:cTn>
                                        <p:tgtEl>
                                          <p:spTgt spid="3"/>
                                        </p:tgtEl>
                                      </p:cBhvr>
                                    </p:animEffect>
                                  </p:childTnLst>
                                </p:cTn>
                              </p:par>
                              <p:par>
                                <p:cTn id="29" presetID="25" presetClass="entr" presetSubtype="0" fill="hold" nodeType="withEffect">
                                  <p:stCondLst>
                                    <p:cond delay="400"/>
                                  </p:stCondLst>
                                  <p:childTnLst>
                                    <p:set>
                                      <p:cBhvr>
                                        <p:cTn id="30" dur="1" fill="hold">
                                          <p:stCondLst>
                                            <p:cond delay="0"/>
                                          </p:stCondLst>
                                        </p:cTn>
                                        <p:tgtEl>
                                          <p:spTgt spid="13"/>
                                        </p:tgtEl>
                                        <p:attrNameLst>
                                          <p:attrName>style.visibility</p:attrName>
                                        </p:attrNameLst>
                                      </p:cBhvr>
                                      <p:to>
                                        <p:strVal val="visible"/>
                                      </p:to>
                                    </p:set>
                                    <p:anim calcmode="lin" valueType="num">
                                      <p:cBhvr>
                                        <p:cTn id="31" dur="250" decel="50000" fill="hold">
                                          <p:stCondLst>
                                            <p:cond delay="0"/>
                                          </p:stCondLst>
                                        </p:cTn>
                                        <p:tgtEl>
                                          <p:spTgt spid="13"/>
                                        </p:tgtEl>
                                        <p:attrNameLst>
                                          <p:attrName>style.rotation</p:attrName>
                                        </p:attrNameLst>
                                      </p:cBhvr>
                                      <p:tavLst>
                                        <p:tav tm="0">
                                          <p:val>
                                            <p:fltVal val="-90"/>
                                          </p:val>
                                        </p:tav>
                                        <p:tav tm="100000">
                                          <p:val>
                                            <p:fltVal val="0"/>
                                          </p:val>
                                        </p:tav>
                                      </p:tavLst>
                                    </p:anim>
                                    <p:anim calcmode="lin" valueType="num">
                                      <p:cBhvr>
                                        <p:cTn id="32" dur="250" decel="50000" fill="hold">
                                          <p:stCondLst>
                                            <p:cond delay="0"/>
                                          </p:stCondLst>
                                        </p:cTn>
                                        <p:tgtEl>
                                          <p:spTgt spid="13"/>
                                        </p:tgtEl>
                                        <p:attrNameLst>
                                          <p:attrName>ppt_w</p:attrName>
                                        </p:attrNameLst>
                                      </p:cBhvr>
                                      <p:tavLst>
                                        <p:tav tm="0">
                                          <p:val>
                                            <p:strVal val="#ppt_w"/>
                                          </p:val>
                                        </p:tav>
                                        <p:tav tm="100000">
                                          <p:val>
                                            <p:strVal val="#ppt_w*.05"/>
                                          </p:val>
                                        </p:tav>
                                      </p:tavLst>
                                    </p:anim>
                                    <p:anim calcmode="lin" valueType="num">
                                      <p:cBhvr>
                                        <p:cTn id="33" dur="250" accel="50000" fill="hold">
                                          <p:stCondLst>
                                            <p:cond delay="250"/>
                                          </p:stCondLst>
                                        </p:cTn>
                                        <p:tgtEl>
                                          <p:spTgt spid="13"/>
                                        </p:tgtEl>
                                        <p:attrNameLst>
                                          <p:attrName>ppt_w</p:attrName>
                                        </p:attrNameLst>
                                      </p:cBhvr>
                                      <p:tavLst>
                                        <p:tav tm="0">
                                          <p:val>
                                            <p:strVal val="#ppt_w*.05"/>
                                          </p:val>
                                        </p:tav>
                                        <p:tav tm="100000">
                                          <p:val>
                                            <p:strVal val="#ppt_w"/>
                                          </p:val>
                                        </p:tav>
                                      </p:tavLst>
                                    </p:anim>
                                    <p:anim calcmode="lin" valueType="num">
                                      <p:cBhvr>
                                        <p:cTn id="34" dur="500" fill="hold"/>
                                        <p:tgtEl>
                                          <p:spTgt spid="13"/>
                                        </p:tgtEl>
                                        <p:attrNameLst>
                                          <p:attrName>ppt_h</p:attrName>
                                        </p:attrNameLst>
                                      </p:cBhvr>
                                      <p:tavLst>
                                        <p:tav tm="0">
                                          <p:val>
                                            <p:strVal val="#ppt_h"/>
                                          </p:val>
                                        </p:tav>
                                        <p:tav tm="100000">
                                          <p:val>
                                            <p:strVal val="#ppt_h"/>
                                          </p:val>
                                        </p:tav>
                                      </p:tavLst>
                                    </p:anim>
                                    <p:anim calcmode="lin" valueType="num">
                                      <p:cBhvr>
                                        <p:cTn id="35" dur="250" decel="50000" fill="hold">
                                          <p:stCondLst>
                                            <p:cond delay="0"/>
                                          </p:stCondLst>
                                        </p:cTn>
                                        <p:tgtEl>
                                          <p:spTgt spid="13"/>
                                        </p:tgtEl>
                                        <p:attrNameLst>
                                          <p:attrName>ppt_x</p:attrName>
                                        </p:attrNameLst>
                                      </p:cBhvr>
                                      <p:tavLst>
                                        <p:tav tm="0">
                                          <p:val>
                                            <p:strVal val="#ppt_x+.4"/>
                                          </p:val>
                                        </p:tav>
                                        <p:tav tm="100000">
                                          <p:val>
                                            <p:strVal val="#ppt_x"/>
                                          </p:val>
                                        </p:tav>
                                      </p:tavLst>
                                    </p:anim>
                                    <p:anim calcmode="lin" valueType="num">
                                      <p:cBhvr>
                                        <p:cTn id="36" dur="250" decel="50000" fill="hold">
                                          <p:stCondLst>
                                            <p:cond delay="0"/>
                                          </p:stCondLst>
                                        </p:cTn>
                                        <p:tgtEl>
                                          <p:spTgt spid="13"/>
                                        </p:tgtEl>
                                        <p:attrNameLst>
                                          <p:attrName>ppt_y</p:attrName>
                                        </p:attrNameLst>
                                      </p:cBhvr>
                                      <p:tavLst>
                                        <p:tav tm="0">
                                          <p:val>
                                            <p:strVal val="#ppt_y-.2"/>
                                          </p:val>
                                        </p:tav>
                                        <p:tav tm="100000">
                                          <p:val>
                                            <p:strVal val="#ppt_y+.1"/>
                                          </p:val>
                                        </p:tav>
                                      </p:tavLst>
                                    </p:anim>
                                    <p:anim calcmode="lin" valueType="num">
                                      <p:cBhvr>
                                        <p:cTn id="37" dur="250" accel="50000" fill="hold">
                                          <p:stCondLst>
                                            <p:cond delay="250"/>
                                          </p:stCondLst>
                                        </p:cTn>
                                        <p:tgtEl>
                                          <p:spTgt spid="13"/>
                                        </p:tgtEl>
                                        <p:attrNameLst>
                                          <p:attrName>ppt_y</p:attrName>
                                        </p:attrNameLst>
                                      </p:cBhvr>
                                      <p:tavLst>
                                        <p:tav tm="0">
                                          <p:val>
                                            <p:strVal val="#ppt_y+.1"/>
                                          </p:val>
                                        </p:tav>
                                        <p:tav tm="100000">
                                          <p:val>
                                            <p:strVal val="#ppt_y"/>
                                          </p:val>
                                        </p:tav>
                                      </p:tavLst>
                                    </p:anim>
                                    <p:animEffect transition="in" filter="fade">
                                      <p:cBhvr>
                                        <p:cTn id="38" dur="500" decel="50000">
                                          <p:stCondLst>
                                            <p:cond delay="0"/>
                                          </p:stCondLst>
                                        </p:cTn>
                                        <p:tgtEl>
                                          <p:spTgt spid="13"/>
                                        </p:tgtEl>
                                      </p:cBhvr>
                                    </p:animEffect>
                                  </p:childTnLst>
                                </p:cTn>
                              </p:par>
                              <p:par>
                                <p:cTn id="39" presetID="25" presetClass="entr" presetSubtype="0" fill="hold" nodeType="withEffect">
                                  <p:stCondLst>
                                    <p:cond delay="600"/>
                                  </p:stCondLst>
                                  <p:childTnLst>
                                    <p:set>
                                      <p:cBhvr>
                                        <p:cTn id="40" dur="1" fill="hold">
                                          <p:stCondLst>
                                            <p:cond delay="0"/>
                                          </p:stCondLst>
                                        </p:cTn>
                                        <p:tgtEl>
                                          <p:spTgt spid="8"/>
                                        </p:tgtEl>
                                        <p:attrNameLst>
                                          <p:attrName>style.visibility</p:attrName>
                                        </p:attrNameLst>
                                      </p:cBhvr>
                                      <p:to>
                                        <p:strVal val="visible"/>
                                      </p:to>
                                    </p:set>
                                    <p:anim calcmode="lin" valueType="num">
                                      <p:cBhvr>
                                        <p:cTn id="41" dur="25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42" dur="25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43" dur="250" accel="50000" fill="hold">
                                          <p:stCondLst>
                                            <p:cond delay="250"/>
                                          </p:stCondLst>
                                        </p:cTn>
                                        <p:tgtEl>
                                          <p:spTgt spid="8"/>
                                        </p:tgtEl>
                                        <p:attrNameLst>
                                          <p:attrName>ppt_w</p:attrName>
                                        </p:attrNameLst>
                                      </p:cBhvr>
                                      <p:tavLst>
                                        <p:tav tm="0">
                                          <p:val>
                                            <p:strVal val="#ppt_w*.05"/>
                                          </p:val>
                                        </p:tav>
                                        <p:tav tm="100000">
                                          <p:val>
                                            <p:strVal val="#ppt_w"/>
                                          </p:val>
                                        </p:tav>
                                      </p:tavLst>
                                    </p:anim>
                                    <p:anim calcmode="lin" valueType="num">
                                      <p:cBhvr>
                                        <p:cTn id="44" dur="500" fill="hold"/>
                                        <p:tgtEl>
                                          <p:spTgt spid="8"/>
                                        </p:tgtEl>
                                        <p:attrNameLst>
                                          <p:attrName>ppt_h</p:attrName>
                                        </p:attrNameLst>
                                      </p:cBhvr>
                                      <p:tavLst>
                                        <p:tav tm="0">
                                          <p:val>
                                            <p:strVal val="#ppt_h"/>
                                          </p:val>
                                        </p:tav>
                                        <p:tav tm="100000">
                                          <p:val>
                                            <p:strVal val="#ppt_h"/>
                                          </p:val>
                                        </p:tav>
                                      </p:tavLst>
                                    </p:anim>
                                    <p:anim calcmode="lin" valueType="num">
                                      <p:cBhvr>
                                        <p:cTn id="45" dur="25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46" dur="25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47" dur="250" accel="50000" fill="hold">
                                          <p:stCondLst>
                                            <p:cond delay="250"/>
                                          </p:stCondLst>
                                        </p:cTn>
                                        <p:tgtEl>
                                          <p:spTgt spid="8"/>
                                        </p:tgtEl>
                                        <p:attrNameLst>
                                          <p:attrName>ppt_y</p:attrName>
                                        </p:attrNameLst>
                                      </p:cBhvr>
                                      <p:tavLst>
                                        <p:tav tm="0">
                                          <p:val>
                                            <p:strVal val="#ppt_y+.1"/>
                                          </p:val>
                                        </p:tav>
                                        <p:tav tm="100000">
                                          <p:val>
                                            <p:strVal val="#ppt_y"/>
                                          </p:val>
                                        </p:tav>
                                      </p:tavLst>
                                    </p:anim>
                                    <p:animEffect transition="in" filter="fade">
                                      <p:cBhvr>
                                        <p:cTn id="48" dur="500" decel="50000">
                                          <p:stCondLst>
                                            <p:cond delay="0"/>
                                          </p:stCondLst>
                                        </p:cTn>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23" name="Oval 4"/>
          <p:cNvSpPr>
            <a:spLocks noChangeArrowheads="1"/>
          </p:cNvSpPr>
          <p:nvPr/>
        </p:nvSpPr>
        <p:spPr bwMode="auto">
          <a:xfrm>
            <a:off x="7153489" y="1916832"/>
            <a:ext cx="940602" cy="940532"/>
          </a:xfrm>
          <a:prstGeom prst="ellipse">
            <a:avLst/>
          </a:prstGeom>
          <a:solidFill>
            <a:srgbClr val="7B8294"/>
          </a:solidFill>
          <a:ln w="12700">
            <a:noFill/>
            <a:round/>
            <a:headEnd/>
            <a:tailEnd/>
          </a:ln>
          <a:effectLst/>
        </p:spPr>
        <p:txBody>
          <a:bodyPr wrap="none" lIns="70564" tIns="35282" rIns="70564" bIns="35282" anchor="ctr"/>
          <a:lstStyle/>
          <a:p>
            <a:endParaRPr lang="ko-KR" altLang="en-US">
              <a:solidFill>
                <a:srgbClr val="000000"/>
              </a:solidFill>
              <a:latin typeface="굴림" pitchFamily="34" charset="-127"/>
              <a:ea typeface="굴림" pitchFamily="34" charset="-127"/>
            </a:endParaRPr>
          </a:p>
        </p:txBody>
      </p:sp>
      <p:sp>
        <p:nvSpPr>
          <p:cNvPr id="24" name="Oval 4"/>
          <p:cNvSpPr>
            <a:spLocks noChangeArrowheads="1"/>
          </p:cNvSpPr>
          <p:nvPr/>
        </p:nvSpPr>
        <p:spPr bwMode="auto">
          <a:xfrm>
            <a:off x="7153489" y="1916832"/>
            <a:ext cx="940602" cy="940532"/>
          </a:xfrm>
          <a:prstGeom prst="ellipse">
            <a:avLst/>
          </a:prstGeom>
          <a:solidFill>
            <a:srgbClr val="161D25"/>
          </a:solidFill>
          <a:ln w="12700">
            <a:noFill/>
            <a:round/>
            <a:headEnd/>
            <a:tailEnd/>
          </a:ln>
        </p:spPr>
        <p:txBody>
          <a:bodyPr wrap="none" lIns="70564" tIns="35282" rIns="70564" bIns="35282" anchor="ctr"/>
          <a:lstStyle/>
          <a:p>
            <a:endParaRPr lang="ko-KR" altLang="en-US">
              <a:solidFill>
                <a:srgbClr val="000000"/>
              </a:solidFill>
              <a:latin typeface="굴림" pitchFamily="34" charset="-127"/>
              <a:ea typeface="굴림" pitchFamily="34" charset="-127"/>
            </a:endParaRPr>
          </a:p>
        </p:txBody>
      </p:sp>
      <p:sp>
        <p:nvSpPr>
          <p:cNvPr id="25" name="Oval 4"/>
          <p:cNvSpPr>
            <a:spLocks noChangeArrowheads="1"/>
          </p:cNvSpPr>
          <p:nvPr/>
        </p:nvSpPr>
        <p:spPr bwMode="auto">
          <a:xfrm>
            <a:off x="6107445" y="2342034"/>
            <a:ext cx="1286860" cy="1286764"/>
          </a:xfrm>
          <a:prstGeom prst="ellipse">
            <a:avLst/>
          </a:prstGeom>
          <a:solidFill>
            <a:srgbClr val="7B8294"/>
          </a:solidFill>
          <a:ln w="12700">
            <a:solidFill>
              <a:schemeClr val="bg1"/>
            </a:solidFill>
            <a:round/>
            <a:headEnd/>
            <a:tailEnd/>
          </a:ln>
          <a:effectLst/>
        </p:spPr>
        <p:txBody>
          <a:bodyPr wrap="none" lIns="70564" tIns="35282" rIns="70564" bIns="35282" anchor="ctr"/>
          <a:lstStyle/>
          <a:p>
            <a:endParaRPr lang="ko-KR" altLang="en-US">
              <a:solidFill>
                <a:srgbClr val="000000"/>
              </a:solidFill>
              <a:latin typeface="굴림" pitchFamily="34" charset="-127"/>
              <a:ea typeface="굴림" pitchFamily="34" charset="-127"/>
            </a:endParaRPr>
          </a:p>
        </p:txBody>
      </p:sp>
      <p:sp>
        <p:nvSpPr>
          <p:cNvPr id="26" name="Oval 4"/>
          <p:cNvSpPr>
            <a:spLocks noChangeArrowheads="1"/>
          </p:cNvSpPr>
          <p:nvPr/>
        </p:nvSpPr>
        <p:spPr bwMode="auto">
          <a:xfrm>
            <a:off x="6107445" y="2726264"/>
            <a:ext cx="1286860" cy="902535"/>
          </a:xfrm>
          <a:custGeom>
            <a:avLst/>
            <a:gdLst/>
            <a:ahLst/>
            <a:cxnLst/>
            <a:rect l="l" t="t" r="r" b="b"/>
            <a:pathLst>
              <a:path w="1667532" h="1169451">
                <a:moveTo>
                  <a:pt x="71654" y="0"/>
                </a:moveTo>
                <a:lnTo>
                  <a:pt x="1595878" y="0"/>
                </a:lnTo>
                <a:cubicBezTo>
                  <a:pt x="1642324" y="102389"/>
                  <a:pt x="1667532" y="216148"/>
                  <a:pt x="1667532" y="335794"/>
                </a:cubicBezTo>
                <a:cubicBezTo>
                  <a:pt x="1667532" y="796210"/>
                  <a:pt x="1294242" y="1169451"/>
                  <a:pt x="833766" y="1169451"/>
                </a:cubicBezTo>
                <a:cubicBezTo>
                  <a:pt x="373290" y="1169451"/>
                  <a:pt x="0" y="796210"/>
                  <a:pt x="0" y="335794"/>
                </a:cubicBezTo>
                <a:cubicBezTo>
                  <a:pt x="0" y="216148"/>
                  <a:pt x="25208" y="102389"/>
                  <a:pt x="71654" y="0"/>
                </a:cubicBezTo>
                <a:close/>
              </a:path>
            </a:pathLst>
          </a:custGeom>
          <a:solidFill>
            <a:srgbClr val="161D25"/>
          </a:solidFill>
          <a:ln w="12700">
            <a:noFill/>
            <a:round/>
            <a:headEnd/>
            <a:tailEnd/>
          </a:ln>
        </p:spPr>
        <p:txBody>
          <a:bodyPr wrap="none" lIns="70564" tIns="35282" rIns="70564" bIns="35282" anchor="ctr"/>
          <a:lstStyle/>
          <a:p>
            <a:endParaRPr lang="ko-KR" altLang="en-US">
              <a:solidFill>
                <a:srgbClr val="000000"/>
              </a:solidFill>
              <a:latin typeface="굴림" pitchFamily="34" charset="-127"/>
              <a:ea typeface="굴림" pitchFamily="34" charset="-127"/>
            </a:endParaRPr>
          </a:p>
        </p:txBody>
      </p:sp>
      <p:sp>
        <p:nvSpPr>
          <p:cNvPr id="27" name="Oval 4"/>
          <p:cNvSpPr>
            <a:spLocks noChangeArrowheads="1"/>
          </p:cNvSpPr>
          <p:nvPr/>
        </p:nvSpPr>
        <p:spPr bwMode="auto">
          <a:xfrm>
            <a:off x="4893561" y="2933036"/>
            <a:ext cx="1586032" cy="1586121"/>
          </a:xfrm>
          <a:prstGeom prst="ellipse">
            <a:avLst/>
          </a:prstGeom>
          <a:solidFill>
            <a:srgbClr val="7B8294"/>
          </a:solidFill>
          <a:ln w="12700">
            <a:solidFill>
              <a:schemeClr val="bg1"/>
            </a:solidFill>
            <a:round/>
            <a:headEnd/>
            <a:tailEnd/>
          </a:ln>
          <a:effectLst/>
        </p:spPr>
        <p:txBody>
          <a:bodyPr wrap="none" lIns="70564" tIns="35282" rIns="70564" bIns="35282" anchor="ctr"/>
          <a:lstStyle/>
          <a:p>
            <a:endParaRPr lang="ko-KR" altLang="en-US">
              <a:solidFill>
                <a:srgbClr val="000000"/>
              </a:solidFill>
              <a:latin typeface="굴림" pitchFamily="34" charset="-127"/>
              <a:ea typeface="굴림" pitchFamily="34" charset="-127"/>
            </a:endParaRPr>
          </a:p>
        </p:txBody>
      </p:sp>
      <p:sp>
        <p:nvSpPr>
          <p:cNvPr id="28" name="Oval 4"/>
          <p:cNvSpPr>
            <a:spLocks noChangeArrowheads="1"/>
          </p:cNvSpPr>
          <p:nvPr/>
        </p:nvSpPr>
        <p:spPr bwMode="auto">
          <a:xfrm>
            <a:off x="4893561" y="3712781"/>
            <a:ext cx="1586032" cy="806376"/>
          </a:xfrm>
          <a:custGeom>
            <a:avLst/>
            <a:gdLst/>
            <a:ahLst/>
            <a:cxnLst/>
            <a:rect l="l" t="t" r="r" b="b"/>
            <a:pathLst>
              <a:path w="2055204" h="1044854">
                <a:moveTo>
                  <a:pt x="871" y="0"/>
                </a:moveTo>
                <a:lnTo>
                  <a:pt x="2054333" y="0"/>
                </a:lnTo>
                <a:cubicBezTo>
                  <a:pt x="2055157" y="5732"/>
                  <a:pt x="2055204" y="11487"/>
                  <a:pt x="2055204" y="17253"/>
                </a:cubicBezTo>
                <a:cubicBezTo>
                  <a:pt x="2055204" y="584781"/>
                  <a:pt x="1595131" y="1044854"/>
                  <a:pt x="1027602" y="1044854"/>
                </a:cubicBezTo>
                <a:cubicBezTo>
                  <a:pt x="460073" y="1044854"/>
                  <a:pt x="0" y="584781"/>
                  <a:pt x="0" y="17253"/>
                </a:cubicBezTo>
                <a:close/>
              </a:path>
            </a:pathLst>
          </a:custGeom>
          <a:solidFill>
            <a:srgbClr val="161D25"/>
          </a:solidFill>
          <a:ln w="12700">
            <a:noFill/>
            <a:round/>
            <a:headEnd/>
            <a:tailEnd/>
          </a:ln>
        </p:spPr>
        <p:txBody>
          <a:bodyPr wrap="none" lIns="70564" tIns="35282" rIns="70564" bIns="35282" anchor="ctr"/>
          <a:lstStyle/>
          <a:p>
            <a:endParaRPr lang="ko-KR" altLang="en-US">
              <a:solidFill>
                <a:srgbClr val="000000"/>
              </a:solidFill>
              <a:latin typeface="굴림" pitchFamily="34" charset="-127"/>
              <a:ea typeface="굴림" pitchFamily="34" charset="-127"/>
            </a:endParaRPr>
          </a:p>
        </p:txBody>
      </p:sp>
      <p:sp>
        <p:nvSpPr>
          <p:cNvPr id="29" name="Oval 4"/>
          <p:cNvSpPr>
            <a:spLocks noChangeArrowheads="1"/>
          </p:cNvSpPr>
          <p:nvPr/>
        </p:nvSpPr>
        <p:spPr bwMode="auto">
          <a:xfrm>
            <a:off x="3460220" y="3692168"/>
            <a:ext cx="1946681" cy="1946792"/>
          </a:xfrm>
          <a:prstGeom prst="ellipse">
            <a:avLst/>
          </a:prstGeom>
          <a:solidFill>
            <a:srgbClr val="7B8294"/>
          </a:solidFill>
          <a:ln w="12700">
            <a:solidFill>
              <a:schemeClr val="bg1"/>
            </a:solidFill>
            <a:round/>
            <a:headEnd/>
            <a:tailEnd/>
          </a:ln>
          <a:effectLst/>
        </p:spPr>
        <p:txBody>
          <a:bodyPr wrap="none" lIns="70564" tIns="35282" rIns="70564" bIns="35282" anchor="ctr"/>
          <a:lstStyle/>
          <a:p>
            <a:endParaRPr lang="ko-KR" altLang="en-US">
              <a:solidFill>
                <a:srgbClr val="000000"/>
              </a:solidFill>
              <a:latin typeface="굴림" pitchFamily="34" charset="-127"/>
              <a:ea typeface="굴림" pitchFamily="34" charset="-127"/>
            </a:endParaRPr>
          </a:p>
        </p:txBody>
      </p:sp>
      <p:sp>
        <p:nvSpPr>
          <p:cNvPr id="30" name="Oval 4"/>
          <p:cNvSpPr>
            <a:spLocks noChangeArrowheads="1"/>
          </p:cNvSpPr>
          <p:nvPr/>
        </p:nvSpPr>
        <p:spPr bwMode="auto">
          <a:xfrm>
            <a:off x="3627938" y="5211787"/>
            <a:ext cx="1611246" cy="427173"/>
          </a:xfrm>
          <a:custGeom>
            <a:avLst/>
            <a:gdLst/>
            <a:ahLst/>
            <a:cxnLst/>
            <a:rect l="l" t="t" r="r" b="b"/>
            <a:pathLst>
              <a:path w="2087877" h="553506">
                <a:moveTo>
                  <a:pt x="0" y="0"/>
                </a:moveTo>
                <a:lnTo>
                  <a:pt x="2087877" y="0"/>
                </a:lnTo>
                <a:cubicBezTo>
                  <a:pt x="1861113" y="334090"/>
                  <a:pt x="1478149" y="553506"/>
                  <a:pt x="1043938" y="553506"/>
                </a:cubicBezTo>
                <a:cubicBezTo>
                  <a:pt x="609727" y="553506"/>
                  <a:pt x="226764" y="334090"/>
                  <a:pt x="0" y="0"/>
                </a:cubicBezTo>
                <a:close/>
              </a:path>
            </a:pathLst>
          </a:custGeom>
          <a:solidFill>
            <a:srgbClr val="161D25"/>
          </a:solidFill>
          <a:ln w="12700">
            <a:noFill/>
            <a:round/>
            <a:headEnd/>
            <a:tailEnd/>
          </a:ln>
        </p:spPr>
        <p:txBody>
          <a:bodyPr wrap="none" lIns="70564" tIns="35282" rIns="70564" bIns="35282" anchor="ctr"/>
          <a:lstStyle/>
          <a:p>
            <a:endParaRPr lang="ko-KR" altLang="en-US">
              <a:solidFill>
                <a:srgbClr val="000000"/>
              </a:solidFill>
              <a:latin typeface="굴림" pitchFamily="34" charset="-127"/>
              <a:ea typeface="굴림" pitchFamily="34" charset="-127"/>
            </a:endParaRPr>
          </a:p>
        </p:txBody>
      </p:sp>
      <p:sp>
        <p:nvSpPr>
          <p:cNvPr id="31" name="TextBox 30"/>
          <p:cNvSpPr txBox="1"/>
          <p:nvPr/>
        </p:nvSpPr>
        <p:spPr>
          <a:xfrm>
            <a:off x="3808102" y="4460661"/>
            <a:ext cx="1271020" cy="409807"/>
          </a:xfrm>
          <a:prstGeom prst="rect">
            <a:avLst/>
          </a:prstGeom>
          <a:noFill/>
        </p:spPr>
        <p:txBody>
          <a:bodyPr wrap="none" lIns="70564" tIns="35282" rIns="70564" bIns="35282"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200" b="0" i="0" u="none" strike="noStrike" kern="0" cap="none" spc="0" normalizeH="0" baseline="0" noProof="0" smtClean="0">
                <a:ln>
                  <a:noFill/>
                </a:ln>
                <a:solidFill>
                  <a:sysClr val="window" lastClr="FFFFFF"/>
                </a:solidFill>
                <a:effectLst/>
                <a:uLnTx/>
                <a:uFillTx/>
                <a:latin typeface="微软雅黑" pitchFamily="34" charset="-122"/>
                <a:ea typeface="微软雅黑" pitchFamily="34" charset="-122"/>
              </a:rPr>
              <a:t>添加标题</a:t>
            </a:r>
          </a:p>
        </p:txBody>
      </p:sp>
      <p:sp>
        <p:nvSpPr>
          <p:cNvPr id="32" name="TextBox 31"/>
          <p:cNvSpPr txBox="1"/>
          <p:nvPr/>
        </p:nvSpPr>
        <p:spPr>
          <a:xfrm>
            <a:off x="5146674" y="3245078"/>
            <a:ext cx="1117132" cy="363641"/>
          </a:xfrm>
          <a:prstGeom prst="rect">
            <a:avLst/>
          </a:prstGeom>
          <a:noFill/>
        </p:spPr>
        <p:txBody>
          <a:bodyPr wrap="none" lIns="70564" tIns="35282" rIns="70564" bIns="35282"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900" b="0" i="0" u="none" strike="noStrike" kern="0" cap="none" spc="0" normalizeH="0" baseline="0" noProof="0" smtClean="0">
                <a:ln>
                  <a:noFill/>
                </a:ln>
                <a:solidFill>
                  <a:sysClr val="window" lastClr="FFFFFF"/>
                </a:solidFill>
                <a:effectLst/>
                <a:uLnTx/>
                <a:uFillTx/>
                <a:latin typeface="微软雅黑" pitchFamily="34" charset="-122"/>
                <a:ea typeface="微软雅黑" pitchFamily="34" charset="-122"/>
              </a:rPr>
              <a:t>添加标题</a:t>
            </a:r>
          </a:p>
        </p:txBody>
      </p:sp>
      <p:sp>
        <p:nvSpPr>
          <p:cNvPr id="33" name="TextBox 32"/>
          <p:cNvSpPr txBox="1"/>
          <p:nvPr/>
        </p:nvSpPr>
        <p:spPr>
          <a:xfrm>
            <a:off x="6283761" y="2844989"/>
            <a:ext cx="934229" cy="308789"/>
          </a:xfrm>
          <a:prstGeom prst="rect">
            <a:avLst/>
          </a:prstGeom>
          <a:noFill/>
        </p:spPr>
        <p:txBody>
          <a:bodyPr wrap="none" lIns="70564" tIns="35282" rIns="70564" bIns="35282"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500" b="0" i="0" u="none" strike="noStrike" kern="0" cap="none" spc="0" normalizeH="0" baseline="0" noProof="0" smtClean="0">
                <a:ln>
                  <a:noFill/>
                </a:ln>
                <a:solidFill>
                  <a:sysClr val="window" lastClr="FFFFFF"/>
                </a:solidFill>
                <a:effectLst/>
                <a:uLnTx/>
                <a:uFillTx/>
                <a:latin typeface="微软雅黑" pitchFamily="34" charset="-122"/>
                <a:ea typeface="微软雅黑" pitchFamily="34" charset="-122"/>
              </a:rPr>
              <a:t>添加标题</a:t>
            </a:r>
          </a:p>
        </p:txBody>
      </p:sp>
      <p:cxnSp>
        <p:nvCxnSpPr>
          <p:cNvPr id="34" name="直接连接符 33"/>
          <p:cNvCxnSpPr/>
          <p:nvPr/>
        </p:nvCxnSpPr>
        <p:spPr>
          <a:xfrm>
            <a:off x="7625092" y="2517739"/>
            <a:ext cx="827103" cy="0"/>
          </a:xfrm>
          <a:prstGeom prst="line">
            <a:avLst/>
          </a:prstGeom>
          <a:noFill/>
          <a:ln w="9525" cap="flat" cmpd="sng" algn="ctr">
            <a:solidFill>
              <a:sysClr val="window" lastClr="FFFFFF">
                <a:lumMod val="50000"/>
              </a:sysClr>
            </a:solidFill>
            <a:prstDash val="sysDot"/>
            <a:headEnd type="oval"/>
            <a:tailEnd type="oval"/>
          </a:ln>
          <a:effectLst/>
        </p:spPr>
      </p:cxnSp>
      <p:cxnSp>
        <p:nvCxnSpPr>
          <p:cNvPr id="35" name="直接连接符 34"/>
          <p:cNvCxnSpPr/>
          <p:nvPr/>
        </p:nvCxnSpPr>
        <p:spPr>
          <a:xfrm>
            <a:off x="6742260" y="3226743"/>
            <a:ext cx="1709936" cy="0"/>
          </a:xfrm>
          <a:prstGeom prst="line">
            <a:avLst/>
          </a:prstGeom>
          <a:noFill/>
          <a:ln w="9525" cap="flat" cmpd="sng" algn="ctr">
            <a:solidFill>
              <a:sysClr val="window" lastClr="FFFFFF">
                <a:lumMod val="50000"/>
              </a:sysClr>
            </a:solidFill>
            <a:prstDash val="sysDot"/>
            <a:headEnd type="oval"/>
            <a:tailEnd type="oval"/>
          </a:ln>
          <a:effectLst/>
        </p:spPr>
      </p:cxnSp>
      <p:cxnSp>
        <p:nvCxnSpPr>
          <p:cNvPr id="36" name="直接连接符 35"/>
          <p:cNvCxnSpPr/>
          <p:nvPr/>
        </p:nvCxnSpPr>
        <p:spPr>
          <a:xfrm>
            <a:off x="5650169" y="4034533"/>
            <a:ext cx="2802026" cy="0"/>
          </a:xfrm>
          <a:prstGeom prst="line">
            <a:avLst/>
          </a:prstGeom>
          <a:noFill/>
          <a:ln w="9525" cap="flat" cmpd="sng" algn="ctr">
            <a:solidFill>
              <a:sysClr val="window" lastClr="FFFFFF">
                <a:lumMod val="50000"/>
              </a:sysClr>
            </a:solidFill>
            <a:prstDash val="sysDot"/>
            <a:headEnd type="oval"/>
            <a:tailEnd type="oval"/>
          </a:ln>
          <a:effectLst/>
        </p:spPr>
      </p:cxnSp>
      <p:cxnSp>
        <p:nvCxnSpPr>
          <p:cNvPr id="37" name="直接连接符 36"/>
          <p:cNvCxnSpPr/>
          <p:nvPr/>
        </p:nvCxnSpPr>
        <p:spPr>
          <a:xfrm>
            <a:off x="4433560" y="4876083"/>
            <a:ext cx="4018635" cy="0"/>
          </a:xfrm>
          <a:prstGeom prst="line">
            <a:avLst/>
          </a:prstGeom>
          <a:noFill/>
          <a:ln w="9525" cap="flat" cmpd="sng" algn="ctr">
            <a:solidFill>
              <a:sysClr val="window" lastClr="FFFFFF">
                <a:lumMod val="50000"/>
              </a:sysClr>
            </a:solidFill>
            <a:prstDash val="sysDot"/>
            <a:headEnd type="oval"/>
            <a:tailEnd type="oval"/>
          </a:ln>
          <a:effectLst/>
        </p:spPr>
      </p:cxnSp>
      <p:sp>
        <p:nvSpPr>
          <p:cNvPr id="38" name="TextBox 37"/>
          <p:cNvSpPr txBox="1"/>
          <p:nvPr/>
        </p:nvSpPr>
        <p:spPr>
          <a:xfrm>
            <a:off x="8517059" y="4665564"/>
            <a:ext cx="2978747" cy="511374"/>
          </a:xfrm>
          <a:prstGeom prst="rect">
            <a:avLst/>
          </a:prstGeom>
          <a:noFill/>
        </p:spPr>
        <p:txBody>
          <a:bodyPr wrap="square" lIns="70564" tIns="35282" rIns="70564" bIns="35282"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您的内容打在这里，或者通过复制您的文本后，在此框中</a:t>
            </a:r>
            <a:r>
              <a:rPr kumimoji="0" lang="zh-CN" altLang="en-US" sz="1100" b="0" i="0" u="none" strike="noStrike" kern="0" cap="none" spc="0" normalizeH="0" baseline="0" noProof="0">
                <a:ln>
                  <a:noFill/>
                </a:ln>
                <a:solidFill>
                  <a:sysClr val="windowText" lastClr="000000">
                    <a:lumMod val="75000"/>
                    <a:lumOff val="25000"/>
                  </a:sysClr>
                </a:solidFill>
                <a:effectLst/>
                <a:uLnTx/>
                <a:uFillTx/>
                <a:latin typeface="微软雅黑" pitchFamily="34" charset="-122"/>
                <a:ea typeface="微软雅黑" pitchFamily="34" charset="-122"/>
              </a:rPr>
              <a:t>选择粘贴，并选择只保留文字。</a:t>
            </a:r>
          </a:p>
        </p:txBody>
      </p:sp>
      <p:sp>
        <p:nvSpPr>
          <p:cNvPr id="39" name="TextBox 38"/>
          <p:cNvSpPr txBox="1"/>
          <p:nvPr/>
        </p:nvSpPr>
        <p:spPr>
          <a:xfrm>
            <a:off x="8517059" y="3836947"/>
            <a:ext cx="2978747" cy="511374"/>
          </a:xfrm>
          <a:prstGeom prst="rect">
            <a:avLst/>
          </a:prstGeom>
          <a:noFill/>
        </p:spPr>
        <p:txBody>
          <a:bodyPr wrap="square" lIns="70564" tIns="35282" rIns="70564" bIns="35282"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您的内容打在这里，或者通过复制您的文本后，在此框中</a:t>
            </a:r>
            <a:r>
              <a:rPr kumimoji="0" lang="zh-CN" altLang="en-US" sz="1100" b="0" i="0" u="none" strike="noStrike" kern="0" cap="none" spc="0" normalizeH="0" baseline="0" noProof="0">
                <a:ln>
                  <a:noFill/>
                </a:ln>
                <a:solidFill>
                  <a:sysClr val="windowText" lastClr="000000">
                    <a:lumMod val="75000"/>
                    <a:lumOff val="25000"/>
                  </a:sysClr>
                </a:solidFill>
                <a:effectLst/>
                <a:uLnTx/>
                <a:uFillTx/>
                <a:latin typeface="微软雅黑" pitchFamily="34" charset="-122"/>
                <a:ea typeface="微软雅黑" pitchFamily="34" charset="-122"/>
              </a:rPr>
              <a:t>选择粘贴，并选择只保留文字。</a:t>
            </a:r>
          </a:p>
        </p:txBody>
      </p:sp>
      <p:sp>
        <p:nvSpPr>
          <p:cNvPr id="40" name="TextBox 39"/>
          <p:cNvSpPr txBox="1"/>
          <p:nvPr/>
        </p:nvSpPr>
        <p:spPr>
          <a:xfrm>
            <a:off x="8517059" y="3008328"/>
            <a:ext cx="2978747" cy="511374"/>
          </a:xfrm>
          <a:prstGeom prst="rect">
            <a:avLst/>
          </a:prstGeom>
          <a:noFill/>
        </p:spPr>
        <p:txBody>
          <a:bodyPr wrap="square" lIns="70564" tIns="35282" rIns="70564" bIns="35282"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您的内容打在这里，或者通过复制您的文本后，在此框中</a:t>
            </a:r>
            <a:r>
              <a:rPr kumimoji="0" lang="zh-CN" altLang="en-US" sz="1100" b="0" i="0" u="none" strike="noStrike" kern="0" cap="none" spc="0" normalizeH="0" baseline="0" noProof="0">
                <a:ln>
                  <a:noFill/>
                </a:ln>
                <a:solidFill>
                  <a:sysClr val="windowText" lastClr="000000">
                    <a:lumMod val="75000"/>
                    <a:lumOff val="25000"/>
                  </a:sysClr>
                </a:solidFill>
                <a:effectLst/>
                <a:uLnTx/>
                <a:uFillTx/>
                <a:latin typeface="微软雅黑" pitchFamily="34" charset="-122"/>
                <a:ea typeface="微软雅黑" pitchFamily="34" charset="-122"/>
              </a:rPr>
              <a:t>选择粘贴，并选择只保留文字。</a:t>
            </a:r>
          </a:p>
        </p:txBody>
      </p:sp>
      <p:sp>
        <p:nvSpPr>
          <p:cNvPr id="41" name="TextBox 40"/>
          <p:cNvSpPr txBox="1"/>
          <p:nvPr/>
        </p:nvSpPr>
        <p:spPr>
          <a:xfrm>
            <a:off x="8517059" y="2338999"/>
            <a:ext cx="2978747" cy="511374"/>
          </a:xfrm>
          <a:prstGeom prst="rect">
            <a:avLst/>
          </a:prstGeom>
          <a:noFill/>
        </p:spPr>
        <p:txBody>
          <a:bodyPr wrap="square" lIns="70564" tIns="35282" rIns="70564" bIns="35282"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您的内容打在这里，或者通过复制您的文本后，在此框中</a:t>
            </a:r>
            <a:r>
              <a:rPr kumimoji="0" lang="zh-CN" altLang="en-US" sz="1100" b="0" i="0" u="none" strike="noStrike" kern="0" cap="none" spc="0" normalizeH="0" baseline="0" noProof="0">
                <a:ln>
                  <a:noFill/>
                </a:ln>
                <a:solidFill>
                  <a:sysClr val="windowText" lastClr="000000">
                    <a:lumMod val="75000"/>
                    <a:lumOff val="25000"/>
                  </a:sysClr>
                </a:solidFill>
                <a:effectLst/>
                <a:uLnTx/>
                <a:uFillTx/>
                <a:latin typeface="微软雅黑" pitchFamily="34" charset="-122"/>
                <a:ea typeface="微软雅黑" pitchFamily="34" charset="-122"/>
              </a:rPr>
              <a:t>选择粘贴，并选择只保留文字。</a:t>
            </a:r>
          </a:p>
        </p:txBody>
      </p:sp>
      <p:sp>
        <p:nvSpPr>
          <p:cNvPr id="42" name="TextBox 41"/>
          <p:cNvSpPr txBox="1"/>
          <p:nvPr/>
        </p:nvSpPr>
        <p:spPr>
          <a:xfrm>
            <a:off x="7237150" y="2256457"/>
            <a:ext cx="775885" cy="261282"/>
          </a:xfrm>
          <a:prstGeom prst="rect">
            <a:avLst/>
          </a:prstGeom>
          <a:noFill/>
        </p:spPr>
        <p:txBody>
          <a:bodyPr wrap="none" lIns="70564" tIns="35282" rIns="70564" bIns="35282"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ysClr val="window" lastClr="FFFFFF"/>
                </a:solidFill>
                <a:effectLst/>
                <a:uLnTx/>
                <a:uFillTx/>
                <a:latin typeface="微软雅黑" pitchFamily="34" charset="-122"/>
                <a:ea typeface="微软雅黑" pitchFamily="34" charset="-122"/>
              </a:rPr>
              <a:t>添加标题</a:t>
            </a:r>
          </a:p>
        </p:txBody>
      </p:sp>
    </p:spTree>
    <p:extLst>
      <p:ext uri="{BB962C8B-B14F-4D97-AF65-F5344CB8AC3E}">
        <p14:creationId xmlns:p14="http://schemas.microsoft.com/office/powerpoint/2010/main" val="2709626198"/>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 fill="hold" grpId="0" nodeType="clickEffect" p14:presetBounceEnd="42000">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14:bounceEnd="42000">
                                          <p:cBhvr additive="base">
                                            <p:cTn id="12" dur="500" fill="hold"/>
                                            <p:tgtEl>
                                              <p:spTgt spid="23"/>
                                            </p:tgtEl>
                                            <p:attrNameLst>
                                              <p:attrName>ppt_x</p:attrName>
                                            </p:attrNameLst>
                                          </p:cBhvr>
                                          <p:tavLst>
                                            <p:tav tm="0">
                                              <p:val>
                                                <p:strVal val="#ppt_x"/>
                                              </p:val>
                                            </p:tav>
                                            <p:tav tm="100000">
                                              <p:val>
                                                <p:strVal val="#ppt_x"/>
                                              </p:val>
                                            </p:tav>
                                          </p:tavLst>
                                        </p:anim>
                                        <p:anim calcmode="lin" valueType="num" p14:bounceEnd="42000">
                                          <p:cBhvr additive="base">
                                            <p:cTn id="13" dur="500" fill="hold"/>
                                            <p:tgtEl>
                                              <p:spTgt spid="23"/>
                                            </p:tgtEl>
                                            <p:attrNameLst>
                                              <p:attrName>ppt_y</p:attrName>
                                            </p:attrNameLst>
                                          </p:cBhvr>
                                          <p:tavLst>
                                            <p:tav tm="0">
                                              <p:val>
                                                <p:strVal val="0-#ppt_h/2"/>
                                              </p:val>
                                            </p:tav>
                                            <p:tav tm="100000">
                                              <p:val>
                                                <p:strVal val="#ppt_y"/>
                                              </p:val>
                                            </p:tav>
                                          </p:tavLst>
                                        </p:anim>
                                      </p:childTnLst>
                                    </p:cTn>
                                  </p:par>
                                  <p:par>
                                    <p:cTn id="14" presetID="2" presetClass="entr" presetSubtype="1" fill="hold" grpId="0" nodeType="withEffect" p14:presetBounceEnd="42000">
                                      <p:stCondLst>
                                        <p:cond delay="200"/>
                                      </p:stCondLst>
                                      <p:childTnLst>
                                        <p:set>
                                          <p:cBhvr>
                                            <p:cTn id="15" dur="1" fill="hold">
                                              <p:stCondLst>
                                                <p:cond delay="0"/>
                                              </p:stCondLst>
                                            </p:cTn>
                                            <p:tgtEl>
                                              <p:spTgt spid="25"/>
                                            </p:tgtEl>
                                            <p:attrNameLst>
                                              <p:attrName>style.visibility</p:attrName>
                                            </p:attrNameLst>
                                          </p:cBhvr>
                                          <p:to>
                                            <p:strVal val="visible"/>
                                          </p:to>
                                        </p:set>
                                        <p:anim calcmode="lin" valueType="num" p14:bounceEnd="42000">
                                          <p:cBhvr additive="base">
                                            <p:cTn id="16" dur="500" fill="hold"/>
                                            <p:tgtEl>
                                              <p:spTgt spid="25"/>
                                            </p:tgtEl>
                                            <p:attrNameLst>
                                              <p:attrName>ppt_x</p:attrName>
                                            </p:attrNameLst>
                                          </p:cBhvr>
                                          <p:tavLst>
                                            <p:tav tm="0">
                                              <p:val>
                                                <p:strVal val="#ppt_x"/>
                                              </p:val>
                                            </p:tav>
                                            <p:tav tm="100000">
                                              <p:val>
                                                <p:strVal val="#ppt_x"/>
                                              </p:val>
                                            </p:tav>
                                          </p:tavLst>
                                        </p:anim>
                                        <p:anim calcmode="lin" valueType="num" p14:bounceEnd="42000">
                                          <p:cBhvr additive="base">
                                            <p:cTn id="17" dur="500" fill="hold"/>
                                            <p:tgtEl>
                                              <p:spTgt spid="25"/>
                                            </p:tgtEl>
                                            <p:attrNameLst>
                                              <p:attrName>ppt_y</p:attrName>
                                            </p:attrNameLst>
                                          </p:cBhvr>
                                          <p:tavLst>
                                            <p:tav tm="0">
                                              <p:val>
                                                <p:strVal val="0-#ppt_h/2"/>
                                              </p:val>
                                            </p:tav>
                                            <p:tav tm="100000">
                                              <p:val>
                                                <p:strVal val="#ppt_y"/>
                                              </p:val>
                                            </p:tav>
                                          </p:tavLst>
                                        </p:anim>
                                      </p:childTnLst>
                                    </p:cTn>
                                  </p:par>
                                  <p:par>
                                    <p:cTn id="18" presetID="2" presetClass="entr" presetSubtype="1" fill="hold" grpId="0" nodeType="withEffect" p14:presetBounceEnd="42000">
                                      <p:stCondLst>
                                        <p:cond delay="400"/>
                                      </p:stCondLst>
                                      <p:childTnLst>
                                        <p:set>
                                          <p:cBhvr>
                                            <p:cTn id="19" dur="1" fill="hold">
                                              <p:stCondLst>
                                                <p:cond delay="0"/>
                                              </p:stCondLst>
                                            </p:cTn>
                                            <p:tgtEl>
                                              <p:spTgt spid="27"/>
                                            </p:tgtEl>
                                            <p:attrNameLst>
                                              <p:attrName>style.visibility</p:attrName>
                                            </p:attrNameLst>
                                          </p:cBhvr>
                                          <p:to>
                                            <p:strVal val="visible"/>
                                          </p:to>
                                        </p:set>
                                        <p:anim calcmode="lin" valueType="num" p14:bounceEnd="42000">
                                          <p:cBhvr additive="base">
                                            <p:cTn id="20" dur="500" fill="hold"/>
                                            <p:tgtEl>
                                              <p:spTgt spid="27"/>
                                            </p:tgtEl>
                                            <p:attrNameLst>
                                              <p:attrName>ppt_x</p:attrName>
                                            </p:attrNameLst>
                                          </p:cBhvr>
                                          <p:tavLst>
                                            <p:tav tm="0">
                                              <p:val>
                                                <p:strVal val="#ppt_x"/>
                                              </p:val>
                                            </p:tav>
                                            <p:tav tm="100000">
                                              <p:val>
                                                <p:strVal val="#ppt_x"/>
                                              </p:val>
                                            </p:tav>
                                          </p:tavLst>
                                        </p:anim>
                                        <p:anim calcmode="lin" valueType="num" p14:bounceEnd="42000">
                                          <p:cBhvr additive="base">
                                            <p:cTn id="21" dur="500" fill="hold"/>
                                            <p:tgtEl>
                                              <p:spTgt spid="27"/>
                                            </p:tgtEl>
                                            <p:attrNameLst>
                                              <p:attrName>ppt_y</p:attrName>
                                            </p:attrNameLst>
                                          </p:cBhvr>
                                          <p:tavLst>
                                            <p:tav tm="0">
                                              <p:val>
                                                <p:strVal val="0-#ppt_h/2"/>
                                              </p:val>
                                            </p:tav>
                                            <p:tav tm="100000">
                                              <p:val>
                                                <p:strVal val="#ppt_y"/>
                                              </p:val>
                                            </p:tav>
                                          </p:tavLst>
                                        </p:anim>
                                      </p:childTnLst>
                                    </p:cTn>
                                  </p:par>
                                  <p:par>
                                    <p:cTn id="22" presetID="2" presetClass="entr" presetSubtype="1" fill="hold" grpId="0" nodeType="withEffect" p14:presetBounceEnd="42000">
                                      <p:stCondLst>
                                        <p:cond delay="600"/>
                                      </p:stCondLst>
                                      <p:childTnLst>
                                        <p:set>
                                          <p:cBhvr>
                                            <p:cTn id="23" dur="1" fill="hold">
                                              <p:stCondLst>
                                                <p:cond delay="0"/>
                                              </p:stCondLst>
                                            </p:cTn>
                                            <p:tgtEl>
                                              <p:spTgt spid="29"/>
                                            </p:tgtEl>
                                            <p:attrNameLst>
                                              <p:attrName>style.visibility</p:attrName>
                                            </p:attrNameLst>
                                          </p:cBhvr>
                                          <p:to>
                                            <p:strVal val="visible"/>
                                          </p:to>
                                        </p:set>
                                        <p:anim calcmode="lin" valueType="num" p14:bounceEnd="42000">
                                          <p:cBhvr additive="base">
                                            <p:cTn id="24" dur="500" fill="hold"/>
                                            <p:tgtEl>
                                              <p:spTgt spid="29"/>
                                            </p:tgtEl>
                                            <p:attrNameLst>
                                              <p:attrName>ppt_x</p:attrName>
                                            </p:attrNameLst>
                                          </p:cBhvr>
                                          <p:tavLst>
                                            <p:tav tm="0">
                                              <p:val>
                                                <p:strVal val="#ppt_x"/>
                                              </p:val>
                                            </p:tav>
                                            <p:tav tm="100000">
                                              <p:val>
                                                <p:strVal val="#ppt_x"/>
                                              </p:val>
                                            </p:tav>
                                          </p:tavLst>
                                        </p:anim>
                                        <p:anim calcmode="lin" valueType="num" p14:bounceEnd="42000">
                                          <p:cBhvr additive="base">
                                            <p:cTn id="25" dur="500" fill="hold"/>
                                            <p:tgtEl>
                                              <p:spTgt spid="29"/>
                                            </p:tgtEl>
                                            <p:attrNameLst>
                                              <p:attrName>ppt_y</p:attrName>
                                            </p:attrNameLst>
                                          </p:cBhvr>
                                          <p:tavLst>
                                            <p:tav tm="0">
                                              <p:val>
                                                <p:strVal val="0-#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wipe(down)">
                                          <p:cBhvr>
                                            <p:cTn id="30" dur="500"/>
                                            <p:tgtEl>
                                              <p:spTgt spid="30"/>
                                            </p:tgtEl>
                                          </p:cBhvr>
                                        </p:animEffect>
                                      </p:childTnLst>
                                    </p:cTn>
                                  </p:par>
                                </p:childTnLst>
                              </p:cTn>
                            </p:par>
                            <p:par>
                              <p:cTn id="31" fill="hold">
                                <p:stCondLst>
                                  <p:cond delay="500"/>
                                </p:stCondLst>
                                <p:childTnLst>
                                  <p:par>
                                    <p:cTn id="32" presetID="42" presetClass="entr" presetSubtype="0" fill="hold" grpId="0" nodeType="afterEffect">
                                      <p:stCondLst>
                                        <p:cond delay="0"/>
                                      </p:stCondLst>
                                      <p:childTnLst>
                                        <p:set>
                                          <p:cBhvr>
                                            <p:cTn id="33" dur="1" fill="hold">
                                              <p:stCondLst>
                                                <p:cond delay="0"/>
                                              </p:stCondLst>
                                            </p:cTn>
                                            <p:tgtEl>
                                              <p:spTgt spid="31"/>
                                            </p:tgtEl>
                                            <p:attrNameLst>
                                              <p:attrName>style.visibility</p:attrName>
                                            </p:attrNameLst>
                                          </p:cBhvr>
                                          <p:to>
                                            <p:strVal val="visible"/>
                                          </p:to>
                                        </p:set>
                                        <p:animEffect transition="in" filter="fade">
                                          <p:cBhvr>
                                            <p:cTn id="34" dur="1000"/>
                                            <p:tgtEl>
                                              <p:spTgt spid="31"/>
                                            </p:tgtEl>
                                          </p:cBhvr>
                                        </p:animEffect>
                                        <p:anim calcmode="lin" valueType="num">
                                          <p:cBhvr>
                                            <p:cTn id="35" dur="1000" fill="hold"/>
                                            <p:tgtEl>
                                              <p:spTgt spid="31"/>
                                            </p:tgtEl>
                                            <p:attrNameLst>
                                              <p:attrName>ppt_x</p:attrName>
                                            </p:attrNameLst>
                                          </p:cBhvr>
                                          <p:tavLst>
                                            <p:tav tm="0">
                                              <p:val>
                                                <p:strVal val="#ppt_x"/>
                                              </p:val>
                                            </p:tav>
                                            <p:tav tm="100000">
                                              <p:val>
                                                <p:strVal val="#ppt_x"/>
                                              </p:val>
                                            </p:tav>
                                          </p:tavLst>
                                        </p:anim>
                                        <p:anim calcmode="lin" valueType="num">
                                          <p:cBhvr>
                                            <p:cTn id="36" dur="1000" fill="hold"/>
                                            <p:tgtEl>
                                              <p:spTgt spid="31"/>
                                            </p:tgtEl>
                                            <p:attrNameLst>
                                              <p:attrName>ppt_y</p:attrName>
                                            </p:attrNameLst>
                                          </p:cBhvr>
                                          <p:tavLst>
                                            <p:tav tm="0">
                                              <p:val>
                                                <p:strVal val="#ppt_y+.1"/>
                                              </p:val>
                                            </p:tav>
                                            <p:tav tm="100000">
                                              <p:val>
                                                <p:strVal val="#ppt_y"/>
                                              </p:val>
                                            </p:tav>
                                          </p:tavLst>
                                        </p:anim>
                                      </p:childTnLst>
                                    </p:cTn>
                                  </p:par>
                                </p:childTnLst>
                              </p:cTn>
                            </p:par>
                            <p:par>
                              <p:cTn id="37" fill="hold">
                                <p:stCondLst>
                                  <p:cond delay="1500"/>
                                </p:stCondLst>
                                <p:childTnLst>
                                  <p:par>
                                    <p:cTn id="38" presetID="22" presetClass="entr" presetSubtype="8" fill="hold" nodeType="afterEffect">
                                      <p:stCondLst>
                                        <p:cond delay="0"/>
                                      </p:stCondLst>
                                      <p:childTnLst>
                                        <p:set>
                                          <p:cBhvr>
                                            <p:cTn id="39" dur="1" fill="hold">
                                              <p:stCondLst>
                                                <p:cond delay="0"/>
                                              </p:stCondLst>
                                            </p:cTn>
                                            <p:tgtEl>
                                              <p:spTgt spid="37"/>
                                            </p:tgtEl>
                                            <p:attrNameLst>
                                              <p:attrName>style.visibility</p:attrName>
                                            </p:attrNameLst>
                                          </p:cBhvr>
                                          <p:to>
                                            <p:strVal val="visible"/>
                                          </p:to>
                                        </p:set>
                                        <p:animEffect transition="in" filter="wipe(left)">
                                          <p:cBhvr>
                                            <p:cTn id="40" dur="500"/>
                                            <p:tgtEl>
                                              <p:spTgt spid="37"/>
                                            </p:tgtEl>
                                          </p:cBhvr>
                                        </p:animEffect>
                                      </p:childTnLst>
                                    </p:cTn>
                                  </p:par>
                                </p:childTnLst>
                              </p:cTn>
                            </p:par>
                            <p:par>
                              <p:cTn id="41" fill="hold">
                                <p:stCondLst>
                                  <p:cond delay="2000"/>
                                </p:stCondLst>
                                <p:childTnLst>
                                  <p:par>
                                    <p:cTn id="42" presetID="22" presetClass="entr" presetSubtype="8" fill="hold" grpId="0" nodeType="afterEffect">
                                      <p:stCondLst>
                                        <p:cond delay="0"/>
                                      </p:stCondLst>
                                      <p:childTnLst>
                                        <p:set>
                                          <p:cBhvr>
                                            <p:cTn id="43" dur="1" fill="hold">
                                              <p:stCondLst>
                                                <p:cond delay="0"/>
                                              </p:stCondLst>
                                            </p:cTn>
                                            <p:tgtEl>
                                              <p:spTgt spid="38"/>
                                            </p:tgtEl>
                                            <p:attrNameLst>
                                              <p:attrName>style.visibility</p:attrName>
                                            </p:attrNameLst>
                                          </p:cBhvr>
                                          <p:to>
                                            <p:strVal val="visible"/>
                                          </p:to>
                                        </p:set>
                                        <p:animEffect transition="in" filter="wipe(left)">
                                          <p:cBhvr>
                                            <p:cTn id="44" dur="500"/>
                                            <p:tgtEl>
                                              <p:spTgt spid="38"/>
                                            </p:tgtEl>
                                          </p:cBhvr>
                                        </p:animEffect>
                                      </p:childTnLst>
                                    </p:cTn>
                                  </p:par>
                                </p:childTnLst>
                              </p:cTn>
                            </p:par>
                            <p:par>
                              <p:cTn id="45" fill="hold">
                                <p:stCondLst>
                                  <p:cond delay="2500"/>
                                </p:stCondLst>
                                <p:childTnLst>
                                  <p:par>
                                    <p:cTn id="46" presetID="22" presetClass="entr" presetSubtype="4" fill="hold" grpId="0" nodeType="afterEffect">
                                      <p:stCondLst>
                                        <p:cond delay="0"/>
                                      </p:stCondLst>
                                      <p:childTnLst>
                                        <p:set>
                                          <p:cBhvr>
                                            <p:cTn id="47" dur="1" fill="hold">
                                              <p:stCondLst>
                                                <p:cond delay="0"/>
                                              </p:stCondLst>
                                            </p:cTn>
                                            <p:tgtEl>
                                              <p:spTgt spid="28"/>
                                            </p:tgtEl>
                                            <p:attrNameLst>
                                              <p:attrName>style.visibility</p:attrName>
                                            </p:attrNameLst>
                                          </p:cBhvr>
                                          <p:to>
                                            <p:strVal val="visible"/>
                                          </p:to>
                                        </p:set>
                                        <p:animEffect transition="in" filter="wipe(down)">
                                          <p:cBhvr>
                                            <p:cTn id="48" dur="500"/>
                                            <p:tgtEl>
                                              <p:spTgt spid="28"/>
                                            </p:tgtEl>
                                          </p:cBhvr>
                                        </p:animEffect>
                                      </p:childTnLst>
                                    </p:cTn>
                                  </p:par>
                                </p:childTnLst>
                              </p:cTn>
                            </p:par>
                            <p:par>
                              <p:cTn id="49" fill="hold">
                                <p:stCondLst>
                                  <p:cond delay="3000"/>
                                </p:stCondLst>
                                <p:childTnLst>
                                  <p:par>
                                    <p:cTn id="50" presetID="42" presetClass="entr" presetSubtype="0" fill="hold" grpId="0" nodeType="afterEffect">
                                      <p:stCondLst>
                                        <p:cond delay="0"/>
                                      </p:stCondLst>
                                      <p:childTnLst>
                                        <p:set>
                                          <p:cBhvr>
                                            <p:cTn id="51" dur="1" fill="hold">
                                              <p:stCondLst>
                                                <p:cond delay="0"/>
                                              </p:stCondLst>
                                            </p:cTn>
                                            <p:tgtEl>
                                              <p:spTgt spid="32"/>
                                            </p:tgtEl>
                                            <p:attrNameLst>
                                              <p:attrName>style.visibility</p:attrName>
                                            </p:attrNameLst>
                                          </p:cBhvr>
                                          <p:to>
                                            <p:strVal val="visible"/>
                                          </p:to>
                                        </p:set>
                                        <p:animEffect transition="in" filter="fade">
                                          <p:cBhvr>
                                            <p:cTn id="52" dur="1000"/>
                                            <p:tgtEl>
                                              <p:spTgt spid="32"/>
                                            </p:tgtEl>
                                          </p:cBhvr>
                                        </p:animEffect>
                                        <p:anim calcmode="lin" valueType="num">
                                          <p:cBhvr>
                                            <p:cTn id="53" dur="1000" fill="hold"/>
                                            <p:tgtEl>
                                              <p:spTgt spid="32"/>
                                            </p:tgtEl>
                                            <p:attrNameLst>
                                              <p:attrName>ppt_x</p:attrName>
                                            </p:attrNameLst>
                                          </p:cBhvr>
                                          <p:tavLst>
                                            <p:tav tm="0">
                                              <p:val>
                                                <p:strVal val="#ppt_x"/>
                                              </p:val>
                                            </p:tav>
                                            <p:tav tm="100000">
                                              <p:val>
                                                <p:strVal val="#ppt_x"/>
                                              </p:val>
                                            </p:tav>
                                          </p:tavLst>
                                        </p:anim>
                                        <p:anim calcmode="lin" valueType="num">
                                          <p:cBhvr>
                                            <p:cTn id="54" dur="1000" fill="hold"/>
                                            <p:tgtEl>
                                              <p:spTgt spid="32"/>
                                            </p:tgtEl>
                                            <p:attrNameLst>
                                              <p:attrName>ppt_y</p:attrName>
                                            </p:attrNameLst>
                                          </p:cBhvr>
                                          <p:tavLst>
                                            <p:tav tm="0">
                                              <p:val>
                                                <p:strVal val="#ppt_y+.1"/>
                                              </p:val>
                                            </p:tav>
                                            <p:tav tm="100000">
                                              <p:val>
                                                <p:strVal val="#ppt_y"/>
                                              </p:val>
                                            </p:tav>
                                          </p:tavLst>
                                        </p:anim>
                                      </p:childTnLst>
                                    </p:cTn>
                                  </p:par>
                                </p:childTnLst>
                              </p:cTn>
                            </p:par>
                            <p:par>
                              <p:cTn id="55" fill="hold">
                                <p:stCondLst>
                                  <p:cond delay="4000"/>
                                </p:stCondLst>
                                <p:childTnLst>
                                  <p:par>
                                    <p:cTn id="56" presetID="22" presetClass="entr" presetSubtype="8" fill="hold" nodeType="afterEffect">
                                      <p:stCondLst>
                                        <p:cond delay="0"/>
                                      </p:stCondLst>
                                      <p:childTnLst>
                                        <p:set>
                                          <p:cBhvr>
                                            <p:cTn id="57" dur="1" fill="hold">
                                              <p:stCondLst>
                                                <p:cond delay="0"/>
                                              </p:stCondLst>
                                            </p:cTn>
                                            <p:tgtEl>
                                              <p:spTgt spid="36"/>
                                            </p:tgtEl>
                                            <p:attrNameLst>
                                              <p:attrName>style.visibility</p:attrName>
                                            </p:attrNameLst>
                                          </p:cBhvr>
                                          <p:to>
                                            <p:strVal val="visible"/>
                                          </p:to>
                                        </p:set>
                                        <p:animEffect transition="in" filter="wipe(left)">
                                          <p:cBhvr>
                                            <p:cTn id="58" dur="500"/>
                                            <p:tgtEl>
                                              <p:spTgt spid="36"/>
                                            </p:tgtEl>
                                          </p:cBhvr>
                                        </p:animEffect>
                                      </p:childTnLst>
                                    </p:cTn>
                                  </p:par>
                                </p:childTnLst>
                              </p:cTn>
                            </p:par>
                            <p:par>
                              <p:cTn id="59" fill="hold">
                                <p:stCondLst>
                                  <p:cond delay="4500"/>
                                </p:stCondLst>
                                <p:childTnLst>
                                  <p:par>
                                    <p:cTn id="60" presetID="22" presetClass="entr" presetSubtype="8" fill="hold" grpId="0" nodeType="afterEffect">
                                      <p:stCondLst>
                                        <p:cond delay="0"/>
                                      </p:stCondLst>
                                      <p:childTnLst>
                                        <p:set>
                                          <p:cBhvr>
                                            <p:cTn id="61" dur="1" fill="hold">
                                              <p:stCondLst>
                                                <p:cond delay="0"/>
                                              </p:stCondLst>
                                            </p:cTn>
                                            <p:tgtEl>
                                              <p:spTgt spid="39"/>
                                            </p:tgtEl>
                                            <p:attrNameLst>
                                              <p:attrName>style.visibility</p:attrName>
                                            </p:attrNameLst>
                                          </p:cBhvr>
                                          <p:to>
                                            <p:strVal val="visible"/>
                                          </p:to>
                                        </p:set>
                                        <p:animEffect transition="in" filter="wipe(left)">
                                          <p:cBhvr>
                                            <p:cTn id="62" dur="500"/>
                                            <p:tgtEl>
                                              <p:spTgt spid="39"/>
                                            </p:tgtEl>
                                          </p:cBhvr>
                                        </p:animEffect>
                                      </p:childTnLst>
                                    </p:cTn>
                                  </p:par>
                                </p:childTnLst>
                              </p:cTn>
                            </p:par>
                            <p:par>
                              <p:cTn id="63" fill="hold">
                                <p:stCondLst>
                                  <p:cond delay="5000"/>
                                </p:stCondLst>
                                <p:childTnLst>
                                  <p:par>
                                    <p:cTn id="64" presetID="22" presetClass="entr" presetSubtype="4" fill="hold" grpId="0" nodeType="after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wipe(down)">
                                          <p:cBhvr>
                                            <p:cTn id="66" dur="500"/>
                                            <p:tgtEl>
                                              <p:spTgt spid="26"/>
                                            </p:tgtEl>
                                          </p:cBhvr>
                                        </p:animEffect>
                                      </p:childTnLst>
                                    </p:cTn>
                                  </p:par>
                                </p:childTnLst>
                              </p:cTn>
                            </p:par>
                            <p:par>
                              <p:cTn id="67" fill="hold">
                                <p:stCondLst>
                                  <p:cond delay="5500"/>
                                </p:stCondLst>
                                <p:childTnLst>
                                  <p:par>
                                    <p:cTn id="68" presetID="42" presetClass="entr" presetSubtype="0" fill="hold" grpId="0" nodeType="afterEffect">
                                      <p:stCondLst>
                                        <p:cond delay="0"/>
                                      </p:stCondLst>
                                      <p:childTnLst>
                                        <p:set>
                                          <p:cBhvr>
                                            <p:cTn id="69" dur="1" fill="hold">
                                              <p:stCondLst>
                                                <p:cond delay="0"/>
                                              </p:stCondLst>
                                            </p:cTn>
                                            <p:tgtEl>
                                              <p:spTgt spid="33"/>
                                            </p:tgtEl>
                                            <p:attrNameLst>
                                              <p:attrName>style.visibility</p:attrName>
                                            </p:attrNameLst>
                                          </p:cBhvr>
                                          <p:to>
                                            <p:strVal val="visible"/>
                                          </p:to>
                                        </p:set>
                                        <p:animEffect transition="in" filter="fade">
                                          <p:cBhvr>
                                            <p:cTn id="70" dur="1000"/>
                                            <p:tgtEl>
                                              <p:spTgt spid="33"/>
                                            </p:tgtEl>
                                          </p:cBhvr>
                                        </p:animEffect>
                                        <p:anim calcmode="lin" valueType="num">
                                          <p:cBhvr>
                                            <p:cTn id="71" dur="1000" fill="hold"/>
                                            <p:tgtEl>
                                              <p:spTgt spid="33"/>
                                            </p:tgtEl>
                                            <p:attrNameLst>
                                              <p:attrName>ppt_x</p:attrName>
                                            </p:attrNameLst>
                                          </p:cBhvr>
                                          <p:tavLst>
                                            <p:tav tm="0">
                                              <p:val>
                                                <p:strVal val="#ppt_x"/>
                                              </p:val>
                                            </p:tav>
                                            <p:tav tm="100000">
                                              <p:val>
                                                <p:strVal val="#ppt_x"/>
                                              </p:val>
                                            </p:tav>
                                          </p:tavLst>
                                        </p:anim>
                                        <p:anim calcmode="lin" valueType="num">
                                          <p:cBhvr>
                                            <p:cTn id="72" dur="1000" fill="hold"/>
                                            <p:tgtEl>
                                              <p:spTgt spid="33"/>
                                            </p:tgtEl>
                                            <p:attrNameLst>
                                              <p:attrName>ppt_y</p:attrName>
                                            </p:attrNameLst>
                                          </p:cBhvr>
                                          <p:tavLst>
                                            <p:tav tm="0">
                                              <p:val>
                                                <p:strVal val="#ppt_y+.1"/>
                                              </p:val>
                                            </p:tav>
                                            <p:tav tm="100000">
                                              <p:val>
                                                <p:strVal val="#ppt_y"/>
                                              </p:val>
                                            </p:tav>
                                          </p:tavLst>
                                        </p:anim>
                                      </p:childTnLst>
                                    </p:cTn>
                                  </p:par>
                                </p:childTnLst>
                              </p:cTn>
                            </p:par>
                            <p:par>
                              <p:cTn id="73" fill="hold">
                                <p:stCondLst>
                                  <p:cond delay="6500"/>
                                </p:stCondLst>
                                <p:childTnLst>
                                  <p:par>
                                    <p:cTn id="74" presetID="22" presetClass="entr" presetSubtype="8" fill="hold" nodeType="afterEffect">
                                      <p:stCondLst>
                                        <p:cond delay="0"/>
                                      </p:stCondLst>
                                      <p:childTnLst>
                                        <p:set>
                                          <p:cBhvr>
                                            <p:cTn id="75" dur="1" fill="hold">
                                              <p:stCondLst>
                                                <p:cond delay="0"/>
                                              </p:stCondLst>
                                            </p:cTn>
                                            <p:tgtEl>
                                              <p:spTgt spid="35"/>
                                            </p:tgtEl>
                                            <p:attrNameLst>
                                              <p:attrName>style.visibility</p:attrName>
                                            </p:attrNameLst>
                                          </p:cBhvr>
                                          <p:to>
                                            <p:strVal val="visible"/>
                                          </p:to>
                                        </p:set>
                                        <p:animEffect transition="in" filter="wipe(left)">
                                          <p:cBhvr>
                                            <p:cTn id="76" dur="500"/>
                                            <p:tgtEl>
                                              <p:spTgt spid="35"/>
                                            </p:tgtEl>
                                          </p:cBhvr>
                                        </p:animEffect>
                                      </p:childTnLst>
                                    </p:cTn>
                                  </p:par>
                                </p:childTnLst>
                              </p:cTn>
                            </p:par>
                            <p:par>
                              <p:cTn id="77" fill="hold">
                                <p:stCondLst>
                                  <p:cond delay="7000"/>
                                </p:stCondLst>
                                <p:childTnLst>
                                  <p:par>
                                    <p:cTn id="78" presetID="22" presetClass="entr" presetSubtype="8" fill="hold" grpId="0" nodeType="afterEffect">
                                      <p:stCondLst>
                                        <p:cond delay="0"/>
                                      </p:stCondLst>
                                      <p:childTnLst>
                                        <p:set>
                                          <p:cBhvr>
                                            <p:cTn id="79" dur="1" fill="hold">
                                              <p:stCondLst>
                                                <p:cond delay="0"/>
                                              </p:stCondLst>
                                            </p:cTn>
                                            <p:tgtEl>
                                              <p:spTgt spid="40"/>
                                            </p:tgtEl>
                                            <p:attrNameLst>
                                              <p:attrName>style.visibility</p:attrName>
                                            </p:attrNameLst>
                                          </p:cBhvr>
                                          <p:to>
                                            <p:strVal val="visible"/>
                                          </p:to>
                                        </p:set>
                                        <p:animEffect transition="in" filter="wipe(left)">
                                          <p:cBhvr>
                                            <p:cTn id="80" dur="500"/>
                                            <p:tgtEl>
                                              <p:spTgt spid="40"/>
                                            </p:tgtEl>
                                          </p:cBhvr>
                                        </p:animEffect>
                                      </p:childTnLst>
                                    </p:cTn>
                                  </p:par>
                                </p:childTnLst>
                              </p:cTn>
                            </p:par>
                            <p:par>
                              <p:cTn id="81" fill="hold">
                                <p:stCondLst>
                                  <p:cond delay="7500"/>
                                </p:stCondLst>
                                <p:childTnLst>
                                  <p:par>
                                    <p:cTn id="82" presetID="22" presetClass="entr" presetSubtype="4" fill="hold" grpId="0" nodeType="afterEffect">
                                      <p:stCondLst>
                                        <p:cond delay="0"/>
                                      </p:stCondLst>
                                      <p:childTnLst>
                                        <p:set>
                                          <p:cBhvr>
                                            <p:cTn id="83" dur="1" fill="hold">
                                              <p:stCondLst>
                                                <p:cond delay="0"/>
                                              </p:stCondLst>
                                            </p:cTn>
                                            <p:tgtEl>
                                              <p:spTgt spid="24"/>
                                            </p:tgtEl>
                                            <p:attrNameLst>
                                              <p:attrName>style.visibility</p:attrName>
                                            </p:attrNameLst>
                                          </p:cBhvr>
                                          <p:to>
                                            <p:strVal val="visible"/>
                                          </p:to>
                                        </p:set>
                                        <p:animEffect transition="in" filter="wipe(down)">
                                          <p:cBhvr>
                                            <p:cTn id="84" dur="500"/>
                                            <p:tgtEl>
                                              <p:spTgt spid="24"/>
                                            </p:tgtEl>
                                          </p:cBhvr>
                                        </p:animEffect>
                                      </p:childTnLst>
                                    </p:cTn>
                                  </p:par>
                                </p:childTnLst>
                              </p:cTn>
                            </p:par>
                            <p:par>
                              <p:cTn id="85" fill="hold">
                                <p:stCondLst>
                                  <p:cond delay="8000"/>
                                </p:stCondLst>
                                <p:childTnLst>
                                  <p:par>
                                    <p:cTn id="86" presetID="42" presetClass="entr" presetSubtype="0" fill="hold" grpId="0" nodeType="afterEffect">
                                      <p:stCondLst>
                                        <p:cond delay="0"/>
                                      </p:stCondLst>
                                      <p:childTnLst>
                                        <p:set>
                                          <p:cBhvr>
                                            <p:cTn id="87" dur="1" fill="hold">
                                              <p:stCondLst>
                                                <p:cond delay="0"/>
                                              </p:stCondLst>
                                            </p:cTn>
                                            <p:tgtEl>
                                              <p:spTgt spid="42"/>
                                            </p:tgtEl>
                                            <p:attrNameLst>
                                              <p:attrName>style.visibility</p:attrName>
                                            </p:attrNameLst>
                                          </p:cBhvr>
                                          <p:to>
                                            <p:strVal val="visible"/>
                                          </p:to>
                                        </p:set>
                                        <p:animEffect transition="in" filter="fade">
                                          <p:cBhvr>
                                            <p:cTn id="88" dur="1000"/>
                                            <p:tgtEl>
                                              <p:spTgt spid="42"/>
                                            </p:tgtEl>
                                          </p:cBhvr>
                                        </p:animEffect>
                                        <p:anim calcmode="lin" valueType="num">
                                          <p:cBhvr>
                                            <p:cTn id="89" dur="1000" fill="hold"/>
                                            <p:tgtEl>
                                              <p:spTgt spid="42"/>
                                            </p:tgtEl>
                                            <p:attrNameLst>
                                              <p:attrName>ppt_x</p:attrName>
                                            </p:attrNameLst>
                                          </p:cBhvr>
                                          <p:tavLst>
                                            <p:tav tm="0">
                                              <p:val>
                                                <p:strVal val="#ppt_x"/>
                                              </p:val>
                                            </p:tav>
                                            <p:tav tm="100000">
                                              <p:val>
                                                <p:strVal val="#ppt_x"/>
                                              </p:val>
                                            </p:tav>
                                          </p:tavLst>
                                        </p:anim>
                                        <p:anim calcmode="lin" valueType="num">
                                          <p:cBhvr>
                                            <p:cTn id="90" dur="1000" fill="hold"/>
                                            <p:tgtEl>
                                              <p:spTgt spid="42"/>
                                            </p:tgtEl>
                                            <p:attrNameLst>
                                              <p:attrName>ppt_y</p:attrName>
                                            </p:attrNameLst>
                                          </p:cBhvr>
                                          <p:tavLst>
                                            <p:tav tm="0">
                                              <p:val>
                                                <p:strVal val="#ppt_y+.1"/>
                                              </p:val>
                                            </p:tav>
                                            <p:tav tm="100000">
                                              <p:val>
                                                <p:strVal val="#ppt_y"/>
                                              </p:val>
                                            </p:tav>
                                          </p:tavLst>
                                        </p:anim>
                                      </p:childTnLst>
                                    </p:cTn>
                                  </p:par>
                                </p:childTnLst>
                              </p:cTn>
                            </p:par>
                            <p:par>
                              <p:cTn id="91" fill="hold">
                                <p:stCondLst>
                                  <p:cond delay="9000"/>
                                </p:stCondLst>
                                <p:childTnLst>
                                  <p:par>
                                    <p:cTn id="92" presetID="22" presetClass="entr" presetSubtype="8" fill="hold" nodeType="afterEffect">
                                      <p:stCondLst>
                                        <p:cond delay="0"/>
                                      </p:stCondLst>
                                      <p:childTnLst>
                                        <p:set>
                                          <p:cBhvr>
                                            <p:cTn id="93" dur="1" fill="hold">
                                              <p:stCondLst>
                                                <p:cond delay="0"/>
                                              </p:stCondLst>
                                            </p:cTn>
                                            <p:tgtEl>
                                              <p:spTgt spid="34"/>
                                            </p:tgtEl>
                                            <p:attrNameLst>
                                              <p:attrName>style.visibility</p:attrName>
                                            </p:attrNameLst>
                                          </p:cBhvr>
                                          <p:to>
                                            <p:strVal val="visible"/>
                                          </p:to>
                                        </p:set>
                                        <p:animEffect transition="in" filter="wipe(left)">
                                          <p:cBhvr>
                                            <p:cTn id="94" dur="500"/>
                                            <p:tgtEl>
                                              <p:spTgt spid="34"/>
                                            </p:tgtEl>
                                          </p:cBhvr>
                                        </p:animEffect>
                                      </p:childTnLst>
                                    </p:cTn>
                                  </p:par>
                                </p:childTnLst>
                              </p:cTn>
                            </p:par>
                            <p:par>
                              <p:cTn id="95" fill="hold">
                                <p:stCondLst>
                                  <p:cond delay="9500"/>
                                </p:stCondLst>
                                <p:childTnLst>
                                  <p:par>
                                    <p:cTn id="96" presetID="22" presetClass="entr" presetSubtype="8" fill="hold" grpId="0" nodeType="afterEffect">
                                      <p:stCondLst>
                                        <p:cond delay="0"/>
                                      </p:stCondLst>
                                      <p:childTnLst>
                                        <p:set>
                                          <p:cBhvr>
                                            <p:cTn id="97" dur="1" fill="hold">
                                              <p:stCondLst>
                                                <p:cond delay="0"/>
                                              </p:stCondLst>
                                            </p:cTn>
                                            <p:tgtEl>
                                              <p:spTgt spid="41"/>
                                            </p:tgtEl>
                                            <p:attrNameLst>
                                              <p:attrName>style.visibility</p:attrName>
                                            </p:attrNameLst>
                                          </p:cBhvr>
                                          <p:to>
                                            <p:strVal val="visible"/>
                                          </p:to>
                                        </p:set>
                                        <p:animEffect transition="in" filter="wipe(left)">
                                          <p:cBhvr>
                                            <p:cTn id="98"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3" grpId="0" animBg="1"/>
          <p:bldP spid="24" grpId="0" animBg="1"/>
          <p:bldP spid="25" grpId="0" animBg="1"/>
          <p:bldP spid="26" grpId="0" animBg="1"/>
          <p:bldP spid="27" grpId="0" animBg="1"/>
          <p:bldP spid="28" grpId="0" animBg="1"/>
          <p:bldP spid="29" grpId="0" animBg="1"/>
          <p:bldP spid="30" grpId="0" animBg="1"/>
          <p:bldP spid="31" grpId="0"/>
          <p:bldP spid="32" grpId="0"/>
          <p:bldP spid="33" grpId="0"/>
          <p:bldP spid="38" grpId="0"/>
          <p:bldP spid="39" grpId="0"/>
          <p:bldP spid="40" grpId="0"/>
          <p:bldP spid="41" grpId="0"/>
          <p:bldP spid="4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additive="base">
                                            <p:cTn id="12" dur="500" fill="hold"/>
                                            <p:tgtEl>
                                              <p:spTgt spid="23"/>
                                            </p:tgtEl>
                                            <p:attrNameLst>
                                              <p:attrName>ppt_x</p:attrName>
                                            </p:attrNameLst>
                                          </p:cBhvr>
                                          <p:tavLst>
                                            <p:tav tm="0">
                                              <p:val>
                                                <p:strVal val="#ppt_x"/>
                                              </p:val>
                                            </p:tav>
                                            <p:tav tm="100000">
                                              <p:val>
                                                <p:strVal val="#ppt_x"/>
                                              </p:val>
                                            </p:tav>
                                          </p:tavLst>
                                        </p:anim>
                                        <p:anim calcmode="lin" valueType="num">
                                          <p:cBhvr additive="base">
                                            <p:cTn id="13" dur="500" fill="hold"/>
                                            <p:tgtEl>
                                              <p:spTgt spid="23"/>
                                            </p:tgtEl>
                                            <p:attrNameLst>
                                              <p:attrName>ppt_y</p:attrName>
                                            </p:attrNameLst>
                                          </p:cBhvr>
                                          <p:tavLst>
                                            <p:tav tm="0">
                                              <p:val>
                                                <p:strVal val="0-#ppt_h/2"/>
                                              </p:val>
                                            </p:tav>
                                            <p:tav tm="100000">
                                              <p:val>
                                                <p:strVal val="#ppt_y"/>
                                              </p:val>
                                            </p:tav>
                                          </p:tavLst>
                                        </p:anim>
                                      </p:childTnLst>
                                    </p:cTn>
                                  </p:par>
                                  <p:par>
                                    <p:cTn id="14" presetID="2" presetClass="entr" presetSubtype="1" fill="hold" grpId="0" nodeType="withEffect">
                                      <p:stCondLst>
                                        <p:cond delay="200"/>
                                      </p:stCondLst>
                                      <p:childTnLst>
                                        <p:set>
                                          <p:cBhvr>
                                            <p:cTn id="15" dur="1" fill="hold">
                                              <p:stCondLst>
                                                <p:cond delay="0"/>
                                              </p:stCondLst>
                                            </p:cTn>
                                            <p:tgtEl>
                                              <p:spTgt spid="25"/>
                                            </p:tgtEl>
                                            <p:attrNameLst>
                                              <p:attrName>style.visibility</p:attrName>
                                            </p:attrNameLst>
                                          </p:cBhvr>
                                          <p:to>
                                            <p:strVal val="visible"/>
                                          </p:to>
                                        </p:set>
                                        <p:anim calcmode="lin" valueType="num">
                                          <p:cBhvr additive="base">
                                            <p:cTn id="16" dur="500" fill="hold"/>
                                            <p:tgtEl>
                                              <p:spTgt spid="25"/>
                                            </p:tgtEl>
                                            <p:attrNameLst>
                                              <p:attrName>ppt_x</p:attrName>
                                            </p:attrNameLst>
                                          </p:cBhvr>
                                          <p:tavLst>
                                            <p:tav tm="0">
                                              <p:val>
                                                <p:strVal val="#ppt_x"/>
                                              </p:val>
                                            </p:tav>
                                            <p:tav tm="100000">
                                              <p:val>
                                                <p:strVal val="#ppt_x"/>
                                              </p:val>
                                            </p:tav>
                                          </p:tavLst>
                                        </p:anim>
                                        <p:anim calcmode="lin" valueType="num">
                                          <p:cBhvr additive="base">
                                            <p:cTn id="17" dur="500" fill="hold"/>
                                            <p:tgtEl>
                                              <p:spTgt spid="25"/>
                                            </p:tgtEl>
                                            <p:attrNameLst>
                                              <p:attrName>ppt_y</p:attrName>
                                            </p:attrNameLst>
                                          </p:cBhvr>
                                          <p:tavLst>
                                            <p:tav tm="0">
                                              <p:val>
                                                <p:strVal val="0-#ppt_h/2"/>
                                              </p:val>
                                            </p:tav>
                                            <p:tav tm="100000">
                                              <p:val>
                                                <p:strVal val="#ppt_y"/>
                                              </p:val>
                                            </p:tav>
                                          </p:tavLst>
                                        </p:anim>
                                      </p:childTnLst>
                                    </p:cTn>
                                  </p:par>
                                  <p:par>
                                    <p:cTn id="18" presetID="2" presetClass="entr" presetSubtype="1" fill="hold" grpId="0" nodeType="withEffect">
                                      <p:stCondLst>
                                        <p:cond delay="400"/>
                                      </p:stCondLst>
                                      <p:childTnLst>
                                        <p:set>
                                          <p:cBhvr>
                                            <p:cTn id="19" dur="1" fill="hold">
                                              <p:stCondLst>
                                                <p:cond delay="0"/>
                                              </p:stCondLst>
                                            </p:cTn>
                                            <p:tgtEl>
                                              <p:spTgt spid="27"/>
                                            </p:tgtEl>
                                            <p:attrNameLst>
                                              <p:attrName>style.visibility</p:attrName>
                                            </p:attrNameLst>
                                          </p:cBhvr>
                                          <p:to>
                                            <p:strVal val="visible"/>
                                          </p:to>
                                        </p:set>
                                        <p:anim calcmode="lin" valueType="num">
                                          <p:cBhvr additive="base">
                                            <p:cTn id="20" dur="500" fill="hold"/>
                                            <p:tgtEl>
                                              <p:spTgt spid="27"/>
                                            </p:tgtEl>
                                            <p:attrNameLst>
                                              <p:attrName>ppt_x</p:attrName>
                                            </p:attrNameLst>
                                          </p:cBhvr>
                                          <p:tavLst>
                                            <p:tav tm="0">
                                              <p:val>
                                                <p:strVal val="#ppt_x"/>
                                              </p:val>
                                            </p:tav>
                                            <p:tav tm="100000">
                                              <p:val>
                                                <p:strVal val="#ppt_x"/>
                                              </p:val>
                                            </p:tav>
                                          </p:tavLst>
                                        </p:anim>
                                        <p:anim calcmode="lin" valueType="num">
                                          <p:cBhvr additive="base">
                                            <p:cTn id="21" dur="500" fill="hold"/>
                                            <p:tgtEl>
                                              <p:spTgt spid="27"/>
                                            </p:tgtEl>
                                            <p:attrNameLst>
                                              <p:attrName>ppt_y</p:attrName>
                                            </p:attrNameLst>
                                          </p:cBhvr>
                                          <p:tavLst>
                                            <p:tav tm="0">
                                              <p:val>
                                                <p:strVal val="0-#ppt_h/2"/>
                                              </p:val>
                                            </p:tav>
                                            <p:tav tm="100000">
                                              <p:val>
                                                <p:strVal val="#ppt_y"/>
                                              </p:val>
                                            </p:tav>
                                          </p:tavLst>
                                        </p:anim>
                                      </p:childTnLst>
                                    </p:cTn>
                                  </p:par>
                                  <p:par>
                                    <p:cTn id="22" presetID="2" presetClass="entr" presetSubtype="1" fill="hold" grpId="0" nodeType="withEffect">
                                      <p:stCondLst>
                                        <p:cond delay="600"/>
                                      </p:stCondLst>
                                      <p:childTnLst>
                                        <p:set>
                                          <p:cBhvr>
                                            <p:cTn id="23" dur="1" fill="hold">
                                              <p:stCondLst>
                                                <p:cond delay="0"/>
                                              </p:stCondLst>
                                            </p:cTn>
                                            <p:tgtEl>
                                              <p:spTgt spid="29"/>
                                            </p:tgtEl>
                                            <p:attrNameLst>
                                              <p:attrName>style.visibility</p:attrName>
                                            </p:attrNameLst>
                                          </p:cBhvr>
                                          <p:to>
                                            <p:strVal val="visible"/>
                                          </p:to>
                                        </p:set>
                                        <p:anim calcmode="lin" valueType="num">
                                          <p:cBhvr additive="base">
                                            <p:cTn id="24" dur="500" fill="hold"/>
                                            <p:tgtEl>
                                              <p:spTgt spid="29"/>
                                            </p:tgtEl>
                                            <p:attrNameLst>
                                              <p:attrName>ppt_x</p:attrName>
                                            </p:attrNameLst>
                                          </p:cBhvr>
                                          <p:tavLst>
                                            <p:tav tm="0">
                                              <p:val>
                                                <p:strVal val="#ppt_x"/>
                                              </p:val>
                                            </p:tav>
                                            <p:tav tm="100000">
                                              <p:val>
                                                <p:strVal val="#ppt_x"/>
                                              </p:val>
                                            </p:tav>
                                          </p:tavLst>
                                        </p:anim>
                                        <p:anim calcmode="lin" valueType="num">
                                          <p:cBhvr additive="base">
                                            <p:cTn id="25" dur="500" fill="hold"/>
                                            <p:tgtEl>
                                              <p:spTgt spid="29"/>
                                            </p:tgtEl>
                                            <p:attrNameLst>
                                              <p:attrName>ppt_y</p:attrName>
                                            </p:attrNameLst>
                                          </p:cBhvr>
                                          <p:tavLst>
                                            <p:tav tm="0">
                                              <p:val>
                                                <p:strVal val="0-#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wipe(down)">
                                          <p:cBhvr>
                                            <p:cTn id="30" dur="500"/>
                                            <p:tgtEl>
                                              <p:spTgt spid="30"/>
                                            </p:tgtEl>
                                          </p:cBhvr>
                                        </p:animEffect>
                                      </p:childTnLst>
                                    </p:cTn>
                                  </p:par>
                                </p:childTnLst>
                              </p:cTn>
                            </p:par>
                            <p:par>
                              <p:cTn id="31" fill="hold">
                                <p:stCondLst>
                                  <p:cond delay="500"/>
                                </p:stCondLst>
                                <p:childTnLst>
                                  <p:par>
                                    <p:cTn id="32" presetID="42" presetClass="entr" presetSubtype="0" fill="hold" grpId="0" nodeType="afterEffect">
                                      <p:stCondLst>
                                        <p:cond delay="0"/>
                                      </p:stCondLst>
                                      <p:childTnLst>
                                        <p:set>
                                          <p:cBhvr>
                                            <p:cTn id="33" dur="1" fill="hold">
                                              <p:stCondLst>
                                                <p:cond delay="0"/>
                                              </p:stCondLst>
                                            </p:cTn>
                                            <p:tgtEl>
                                              <p:spTgt spid="31"/>
                                            </p:tgtEl>
                                            <p:attrNameLst>
                                              <p:attrName>style.visibility</p:attrName>
                                            </p:attrNameLst>
                                          </p:cBhvr>
                                          <p:to>
                                            <p:strVal val="visible"/>
                                          </p:to>
                                        </p:set>
                                        <p:animEffect transition="in" filter="fade">
                                          <p:cBhvr>
                                            <p:cTn id="34" dur="1000"/>
                                            <p:tgtEl>
                                              <p:spTgt spid="31"/>
                                            </p:tgtEl>
                                          </p:cBhvr>
                                        </p:animEffect>
                                        <p:anim calcmode="lin" valueType="num">
                                          <p:cBhvr>
                                            <p:cTn id="35" dur="1000" fill="hold"/>
                                            <p:tgtEl>
                                              <p:spTgt spid="31"/>
                                            </p:tgtEl>
                                            <p:attrNameLst>
                                              <p:attrName>ppt_x</p:attrName>
                                            </p:attrNameLst>
                                          </p:cBhvr>
                                          <p:tavLst>
                                            <p:tav tm="0">
                                              <p:val>
                                                <p:strVal val="#ppt_x"/>
                                              </p:val>
                                            </p:tav>
                                            <p:tav tm="100000">
                                              <p:val>
                                                <p:strVal val="#ppt_x"/>
                                              </p:val>
                                            </p:tav>
                                          </p:tavLst>
                                        </p:anim>
                                        <p:anim calcmode="lin" valueType="num">
                                          <p:cBhvr>
                                            <p:cTn id="36" dur="1000" fill="hold"/>
                                            <p:tgtEl>
                                              <p:spTgt spid="31"/>
                                            </p:tgtEl>
                                            <p:attrNameLst>
                                              <p:attrName>ppt_y</p:attrName>
                                            </p:attrNameLst>
                                          </p:cBhvr>
                                          <p:tavLst>
                                            <p:tav tm="0">
                                              <p:val>
                                                <p:strVal val="#ppt_y+.1"/>
                                              </p:val>
                                            </p:tav>
                                            <p:tav tm="100000">
                                              <p:val>
                                                <p:strVal val="#ppt_y"/>
                                              </p:val>
                                            </p:tav>
                                          </p:tavLst>
                                        </p:anim>
                                      </p:childTnLst>
                                    </p:cTn>
                                  </p:par>
                                </p:childTnLst>
                              </p:cTn>
                            </p:par>
                            <p:par>
                              <p:cTn id="37" fill="hold">
                                <p:stCondLst>
                                  <p:cond delay="1500"/>
                                </p:stCondLst>
                                <p:childTnLst>
                                  <p:par>
                                    <p:cTn id="38" presetID="22" presetClass="entr" presetSubtype="8" fill="hold" nodeType="afterEffect">
                                      <p:stCondLst>
                                        <p:cond delay="0"/>
                                      </p:stCondLst>
                                      <p:childTnLst>
                                        <p:set>
                                          <p:cBhvr>
                                            <p:cTn id="39" dur="1" fill="hold">
                                              <p:stCondLst>
                                                <p:cond delay="0"/>
                                              </p:stCondLst>
                                            </p:cTn>
                                            <p:tgtEl>
                                              <p:spTgt spid="37"/>
                                            </p:tgtEl>
                                            <p:attrNameLst>
                                              <p:attrName>style.visibility</p:attrName>
                                            </p:attrNameLst>
                                          </p:cBhvr>
                                          <p:to>
                                            <p:strVal val="visible"/>
                                          </p:to>
                                        </p:set>
                                        <p:animEffect transition="in" filter="wipe(left)">
                                          <p:cBhvr>
                                            <p:cTn id="40" dur="500"/>
                                            <p:tgtEl>
                                              <p:spTgt spid="37"/>
                                            </p:tgtEl>
                                          </p:cBhvr>
                                        </p:animEffect>
                                      </p:childTnLst>
                                    </p:cTn>
                                  </p:par>
                                </p:childTnLst>
                              </p:cTn>
                            </p:par>
                            <p:par>
                              <p:cTn id="41" fill="hold">
                                <p:stCondLst>
                                  <p:cond delay="2000"/>
                                </p:stCondLst>
                                <p:childTnLst>
                                  <p:par>
                                    <p:cTn id="42" presetID="22" presetClass="entr" presetSubtype="8" fill="hold" grpId="0" nodeType="afterEffect">
                                      <p:stCondLst>
                                        <p:cond delay="0"/>
                                      </p:stCondLst>
                                      <p:childTnLst>
                                        <p:set>
                                          <p:cBhvr>
                                            <p:cTn id="43" dur="1" fill="hold">
                                              <p:stCondLst>
                                                <p:cond delay="0"/>
                                              </p:stCondLst>
                                            </p:cTn>
                                            <p:tgtEl>
                                              <p:spTgt spid="38"/>
                                            </p:tgtEl>
                                            <p:attrNameLst>
                                              <p:attrName>style.visibility</p:attrName>
                                            </p:attrNameLst>
                                          </p:cBhvr>
                                          <p:to>
                                            <p:strVal val="visible"/>
                                          </p:to>
                                        </p:set>
                                        <p:animEffect transition="in" filter="wipe(left)">
                                          <p:cBhvr>
                                            <p:cTn id="44" dur="500"/>
                                            <p:tgtEl>
                                              <p:spTgt spid="38"/>
                                            </p:tgtEl>
                                          </p:cBhvr>
                                        </p:animEffect>
                                      </p:childTnLst>
                                    </p:cTn>
                                  </p:par>
                                </p:childTnLst>
                              </p:cTn>
                            </p:par>
                            <p:par>
                              <p:cTn id="45" fill="hold">
                                <p:stCondLst>
                                  <p:cond delay="2500"/>
                                </p:stCondLst>
                                <p:childTnLst>
                                  <p:par>
                                    <p:cTn id="46" presetID="22" presetClass="entr" presetSubtype="4" fill="hold" grpId="0" nodeType="afterEffect">
                                      <p:stCondLst>
                                        <p:cond delay="0"/>
                                      </p:stCondLst>
                                      <p:childTnLst>
                                        <p:set>
                                          <p:cBhvr>
                                            <p:cTn id="47" dur="1" fill="hold">
                                              <p:stCondLst>
                                                <p:cond delay="0"/>
                                              </p:stCondLst>
                                            </p:cTn>
                                            <p:tgtEl>
                                              <p:spTgt spid="28"/>
                                            </p:tgtEl>
                                            <p:attrNameLst>
                                              <p:attrName>style.visibility</p:attrName>
                                            </p:attrNameLst>
                                          </p:cBhvr>
                                          <p:to>
                                            <p:strVal val="visible"/>
                                          </p:to>
                                        </p:set>
                                        <p:animEffect transition="in" filter="wipe(down)">
                                          <p:cBhvr>
                                            <p:cTn id="48" dur="500"/>
                                            <p:tgtEl>
                                              <p:spTgt spid="28"/>
                                            </p:tgtEl>
                                          </p:cBhvr>
                                        </p:animEffect>
                                      </p:childTnLst>
                                    </p:cTn>
                                  </p:par>
                                </p:childTnLst>
                              </p:cTn>
                            </p:par>
                            <p:par>
                              <p:cTn id="49" fill="hold">
                                <p:stCondLst>
                                  <p:cond delay="3000"/>
                                </p:stCondLst>
                                <p:childTnLst>
                                  <p:par>
                                    <p:cTn id="50" presetID="42" presetClass="entr" presetSubtype="0" fill="hold" grpId="0" nodeType="afterEffect">
                                      <p:stCondLst>
                                        <p:cond delay="0"/>
                                      </p:stCondLst>
                                      <p:childTnLst>
                                        <p:set>
                                          <p:cBhvr>
                                            <p:cTn id="51" dur="1" fill="hold">
                                              <p:stCondLst>
                                                <p:cond delay="0"/>
                                              </p:stCondLst>
                                            </p:cTn>
                                            <p:tgtEl>
                                              <p:spTgt spid="32"/>
                                            </p:tgtEl>
                                            <p:attrNameLst>
                                              <p:attrName>style.visibility</p:attrName>
                                            </p:attrNameLst>
                                          </p:cBhvr>
                                          <p:to>
                                            <p:strVal val="visible"/>
                                          </p:to>
                                        </p:set>
                                        <p:animEffect transition="in" filter="fade">
                                          <p:cBhvr>
                                            <p:cTn id="52" dur="1000"/>
                                            <p:tgtEl>
                                              <p:spTgt spid="32"/>
                                            </p:tgtEl>
                                          </p:cBhvr>
                                        </p:animEffect>
                                        <p:anim calcmode="lin" valueType="num">
                                          <p:cBhvr>
                                            <p:cTn id="53" dur="1000" fill="hold"/>
                                            <p:tgtEl>
                                              <p:spTgt spid="32"/>
                                            </p:tgtEl>
                                            <p:attrNameLst>
                                              <p:attrName>ppt_x</p:attrName>
                                            </p:attrNameLst>
                                          </p:cBhvr>
                                          <p:tavLst>
                                            <p:tav tm="0">
                                              <p:val>
                                                <p:strVal val="#ppt_x"/>
                                              </p:val>
                                            </p:tav>
                                            <p:tav tm="100000">
                                              <p:val>
                                                <p:strVal val="#ppt_x"/>
                                              </p:val>
                                            </p:tav>
                                          </p:tavLst>
                                        </p:anim>
                                        <p:anim calcmode="lin" valueType="num">
                                          <p:cBhvr>
                                            <p:cTn id="54" dur="1000" fill="hold"/>
                                            <p:tgtEl>
                                              <p:spTgt spid="32"/>
                                            </p:tgtEl>
                                            <p:attrNameLst>
                                              <p:attrName>ppt_y</p:attrName>
                                            </p:attrNameLst>
                                          </p:cBhvr>
                                          <p:tavLst>
                                            <p:tav tm="0">
                                              <p:val>
                                                <p:strVal val="#ppt_y+.1"/>
                                              </p:val>
                                            </p:tav>
                                            <p:tav tm="100000">
                                              <p:val>
                                                <p:strVal val="#ppt_y"/>
                                              </p:val>
                                            </p:tav>
                                          </p:tavLst>
                                        </p:anim>
                                      </p:childTnLst>
                                    </p:cTn>
                                  </p:par>
                                </p:childTnLst>
                              </p:cTn>
                            </p:par>
                            <p:par>
                              <p:cTn id="55" fill="hold">
                                <p:stCondLst>
                                  <p:cond delay="4000"/>
                                </p:stCondLst>
                                <p:childTnLst>
                                  <p:par>
                                    <p:cTn id="56" presetID="22" presetClass="entr" presetSubtype="8" fill="hold" nodeType="afterEffect">
                                      <p:stCondLst>
                                        <p:cond delay="0"/>
                                      </p:stCondLst>
                                      <p:childTnLst>
                                        <p:set>
                                          <p:cBhvr>
                                            <p:cTn id="57" dur="1" fill="hold">
                                              <p:stCondLst>
                                                <p:cond delay="0"/>
                                              </p:stCondLst>
                                            </p:cTn>
                                            <p:tgtEl>
                                              <p:spTgt spid="36"/>
                                            </p:tgtEl>
                                            <p:attrNameLst>
                                              <p:attrName>style.visibility</p:attrName>
                                            </p:attrNameLst>
                                          </p:cBhvr>
                                          <p:to>
                                            <p:strVal val="visible"/>
                                          </p:to>
                                        </p:set>
                                        <p:animEffect transition="in" filter="wipe(left)">
                                          <p:cBhvr>
                                            <p:cTn id="58" dur="500"/>
                                            <p:tgtEl>
                                              <p:spTgt spid="36"/>
                                            </p:tgtEl>
                                          </p:cBhvr>
                                        </p:animEffect>
                                      </p:childTnLst>
                                    </p:cTn>
                                  </p:par>
                                </p:childTnLst>
                              </p:cTn>
                            </p:par>
                            <p:par>
                              <p:cTn id="59" fill="hold">
                                <p:stCondLst>
                                  <p:cond delay="4500"/>
                                </p:stCondLst>
                                <p:childTnLst>
                                  <p:par>
                                    <p:cTn id="60" presetID="22" presetClass="entr" presetSubtype="8" fill="hold" grpId="0" nodeType="afterEffect">
                                      <p:stCondLst>
                                        <p:cond delay="0"/>
                                      </p:stCondLst>
                                      <p:childTnLst>
                                        <p:set>
                                          <p:cBhvr>
                                            <p:cTn id="61" dur="1" fill="hold">
                                              <p:stCondLst>
                                                <p:cond delay="0"/>
                                              </p:stCondLst>
                                            </p:cTn>
                                            <p:tgtEl>
                                              <p:spTgt spid="39"/>
                                            </p:tgtEl>
                                            <p:attrNameLst>
                                              <p:attrName>style.visibility</p:attrName>
                                            </p:attrNameLst>
                                          </p:cBhvr>
                                          <p:to>
                                            <p:strVal val="visible"/>
                                          </p:to>
                                        </p:set>
                                        <p:animEffect transition="in" filter="wipe(left)">
                                          <p:cBhvr>
                                            <p:cTn id="62" dur="500"/>
                                            <p:tgtEl>
                                              <p:spTgt spid="39"/>
                                            </p:tgtEl>
                                          </p:cBhvr>
                                        </p:animEffect>
                                      </p:childTnLst>
                                    </p:cTn>
                                  </p:par>
                                </p:childTnLst>
                              </p:cTn>
                            </p:par>
                            <p:par>
                              <p:cTn id="63" fill="hold">
                                <p:stCondLst>
                                  <p:cond delay="5000"/>
                                </p:stCondLst>
                                <p:childTnLst>
                                  <p:par>
                                    <p:cTn id="64" presetID="22" presetClass="entr" presetSubtype="4" fill="hold" grpId="0" nodeType="after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wipe(down)">
                                          <p:cBhvr>
                                            <p:cTn id="66" dur="500"/>
                                            <p:tgtEl>
                                              <p:spTgt spid="26"/>
                                            </p:tgtEl>
                                          </p:cBhvr>
                                        </p:animEffect>
                                      </p:childTnLst>
                                    </p:cTn>
                                  </p:par>
                                </p:childTnLst>
                              </p:cTn>
                            </p:par>
                            <p:par>
                              <p:cTn id="67" fill="hold">
                                <p:stCondLst>
                                  <p:cond delay="5500"/>
                                </p:stCondLst>
                                <p:childTnLst>
                                  <p:par>
                                    <p:cTn id="68" presetID="42" presetClass="entr" presetSubtype="0" fill="hold" grpId="0" nodeType="afterEffect">
                                      <p:stCondLst>
                                        <p:cond delay="0"/>
                                      </p:stCondLst>
                                      <p:childTnLst>
                                        <p:set>
                                          <p:cBhvr>
                                            <p:cTn id="69" dur="1" fill="hold">
                                              <p:stCondLst>
                                                <p:cond delay="0"/>
                                              </p:stCondLst>
                                            </p:cTn>
                                            <p:tgtEl>
                                              <p:spTgt spid="33"/>
                                            </p:tgtEl>
                                            <p:attrNameLst>
                                              <p:attrName>style.visibility</p:attrName>
                                            </p:attrNameLst>
                                          </p:cBhvr>
                                          <p:to>
                                            <p:strVal val="visible"/>
                                          </p:to>
                                        </p:set>
                                        <p:animEffect transition="in" filter="fade">
                                          <p:cBhvr>
                                            <p:cTn id="70" dur="1000"/>
                                            <p:tgtEl>
                                              <p:spTgt spid="33"/>
                                            </p:tgtEl>
                                          </p:cBhvr>
                                        </p:animEffect>
                                        <p:anim calcmode="lin" valueType="num">
                                          <p:cBhvr>
                                            <p:cTn id="71" dur="1000" fill="hold"/>
                                            <p:tgtEl>
                                              <p:spTgt spid="33"/>
                                            </p:tgtEl>
                                            <p:attrNameLst>
                                              <p:attrName>ppt_x</p:attrName>
                                            </p:attrNameLst>
                                          </p:cBhvr>
                                          <p:tavLst>
                                            <p:tav tm="0">
                                              <p:val>
                                                <p:strVal val="#ppt_x"/>
                                              </p:val>
                                            </p:tav>
                                            <p:tav tm="100000">
                                              <p:val>
                                                <p:strVal val="#ppt_x"/>
                                              </p:val>
                                            </p:tav>
                                          </p:tavLst>
                                        </p:anim>
                                        <p:anim calcmode="lin" valueType="num">
                                          <p:cBhvr>
                                            <p:cTn id="72" dur="1000" fill="hold"/>
                                            <p:tgtEl>
                                              <p:spTgt spid="33"/>
                                            </p:tgtEl>
                                            <p:attrNameLst>
                                              <p:attrName>ppt_y</p:attrName>
                                            </p:attrNameLst>
                                          </p:cBhvr>
                                          <p:tavLst>
                                            <p:tav tm="0">
                                              <p:val>
                                                <p:strVal val="#ppt_y+.1"/>
                                              </p:val>
                                            </p:tav>
                                            <p:tav tm="100000">
                                              <p:val>
                                                <p:strVal val="#ppt_y"/>
                                              </p:val>
                                            </p:tav>
                                          </p:tavLst>
                                        </p:anim>
                                      </p:childTnLst>
                                    </p:cTn>
                                  </p:par>
                                </p:childTnLst>
                              </p:cTn>
                            </p:par>
                            <p:par>
                              <p:cTn id="73" fill="hold">
                                <p:stCondLst>
                                  <p:cond delay="6500"/>
                                </p:stCondLst>
                                <p:childTnLst>
                                  <p:par>
                                    <p:cTn id="74" presetID="22" presetClass="entr" presetSubtype="8" fill="hold" nodeType="afterEffect">
                                      <p:stCondLst>
                                        <p:cond delay="0"/>
                                      </p:stCondLst>
                                      <p:childTnLst>
                                        <p:set>
                                          <p:cBhvr>
                                            <p:cTn id="75" dur="1" fill="hold">
                                              <p:stCondLst>
                                                <p:cond delay="0"/>
                                              </p:stCondLst>
                                            </p:cTn>
                                            <p:tgtEl>
                                              <p:spTgt spid="35"/>
                                            </p:tgtEl>
                                            <p:attrNameLst>
                                              <p:attrName>style.visibility</p:attrName>
                                            </p:attrNameLst>
                                          </p:cBhvr>
                                          <p:to>
                                            <p:strVal val="visible"/>
                                          </p:to>
                                        </p:set>
                                        <p:animEffect transition="in" filter="wipe(left)">
                                          <p:cBhvr>
                                            <p:cTn id="76" dur="500"/>
                                            <p:tgtEl>
                                              <p:spTgt spid="35"/>
                                            </p:tgtEl>
                                          </p:cBhvr>
                                        </p:animEffect>
                                      </p:childTnLst>
                                    </p:cTn>
                                  </p:par>
                                </p:childTnLst>
                              </p:cTn>
                            </p:par>
                            <p:par>
                              <p:cTn id="77" fill="hold">
                                <p:stCondLst>
                                  <p:cond delay="7000"/>
                                </p:stCondLst>
                                <p:childTnLst>
                                  <p:par>
                                    <p:cTn id="78" presetID="22" presetClass="entr" presetSubtype="8" fill="hold" grpId="0" nodeType="afterEffect">
                                      <p:stCondLst>
                                        <p:cond delay="0"/>
                                      </p:stCondLst>
                                      <p:childTnLst>
                                        <p:set>
                                          <p:cBhvr>
                                            <p:cTn id="79" dur="1" fill="hold">
                                              <p:stCondLst>
                                                <p:cond delay="0"/>
                                              </p:stCondLst>
                                            </p:cTn>
                                            <p:tgtEl>
                                              <p:spTgt spid="40"/>
                                            </p:tgtEl>
                                            <p:attrNameLst>
                                              <p:attrName>style.visibility</p:attrName>
                                            </p:attrNameLst>
                                          </p:cBhvr>
                                          <p:to>
                                            <p:strVal val="visible"/>
                                          </p:to>
                                        </p:set>
                                        <p:animEffect transition="in" filter="wipe(left)">
                                          <p:cBhvr>
                                            <p:cTn id="80" dur="500"/>
                                            <p:tgtEl>
                                              <p:spTgt spid="40"/>
                                            </p:tgtEl>
                                          </p:cBhvr>
                                        </p:animEffect>
                                      </p:childTnLst>
                                    </p:cTn>
                                  </p:par>
                                </p:childTnLst>
                              </p:cTn>
                            </p:par>
                            <p:par>
                              <p:cTn id="81" fill="hold">
                                <p:stCondLst>
                                  <p:cond delay="7500"/>
                                </p:stCondLst>
                                <p:childTnLst>
                                  <p:par>
                                    <p:cTn id="82" presetID="22" presetClass="entr" presetSubtype="4" fill="hold" grpId="0" nodeType="afterEffect">
                                      <p:stCondLst>
                                        <p:cond delay="0"/>
                                      </p:stCondLst>
                                      <p:childTnLst>
                                        <p:set>
                                          <p:cBhvr>
                                            <p:cTn id="83" dur="1" fill="hold">
                                              <p:stCondLst>
                                                <p:cond delay="0"/>
                                              </p:stCondLst>
                                            </p:cTn>
                                            <p:tgtEl>
                                              <p:spTgt spid="24"/>
                                            </p:tgtEl>
                                            <p:attrNameLst>
                                              <p:attrName>style.visibility</p:attrName>
                                            </p:attrNameLst>
                                          </p:cBhvr>
                                          <p:to>
                                            <p:strVal val="visible"/>
                                          </p:to>
                                        </p:set>
                                        <p:animEffect transition="in" filter="wipe(down)">
                                          <p:cBhvr>
                                            <p:cTn id="84" dur="500"/>
                                            <p:tgtEl>
                                              <p:spTgt spid="24"/>
                                            </p:tgtEl>
                                          </p:cBhvr>
                                        </p:animEffect>
                                      </p:childTnLst>
                                    </p:cTn>
                                  </p:par>
                                </p:childTnLst>
                              </p:cTn>
                            </p:par>
                            <p:par>
                              <p:cTn id="85" fill="hold">
                                <p:stCondLst>
                                  <p:cond delay="8000"/>
                                </p:stCondLst>
                                <p:childTnLst>
                                  <p:par>
                                    <p:cTn id="86" presetID="42" presetClass="entr" presetSubtype="0" fill="hold" grpId="0" nodeType="afterEffect">
                                      <p:stCondLst>
                                        <p:cond delay="0"/>
                                      </p:stCondLst>
                                      <p:childTnLst>
                                        <p:set>
                                          <p:cBhvr>
                                            <p:cTn id="87" dur="1" fill="hold">
                                              <p:stCondLst>
                                                <p:cond delay="0"/>
                                              </p:stCondLst>
                                            </p:cTn>
                                            <p:tgtEl>
                                              <p:spTgt spid="42"/>
                                            </p:tgtEl>
                                            <p:attrNameLst>
                                              <p:attrName>style.visibility</p:attrName>
                                            </p:attrNameLst>
                                          </p:cBhvr>
                                          <p:to>
                                            <p:strVal val="visible"/>
                                          </p:to>
                                        </p:set>
                                        <p:animEffect transition="in" filter="fade">
                                          <p:cBhvr>
                                            <p:cTn id="88" dur="1000"/>
                                            <p:tgtEl>
                                              <p:spTgt spid="42"/>
                                            </p:tgtEl>
                                          </p:cBhvr>
                                        </p:animEffect>
                                        <p:anim calcmode="lin" valueType="num">
                                          <p:cBhvr>
                                            <p:cTn id="89" dur="1000" fill="hold"/>
                                            <p:tgtEl>
                                              <p:spTgt spid="42"/>
                                            </p:tgtEl>
                                            <p:attrNameLst>
                                              <p:attrName>ppt_x</p:attrName>
                                            </p:attrNameLst>
                                          </p:cBhvr>
                                          <p:tavLst>
                                            <p:tav tm="0">
                                              <p:val>
                                                <p:strVal val="#ppt_x"/>
                                              </p:val>
                                            </p:tav>
                                            <p:tav tm="100000">
                                              <p:val>
                                                <p:strVal val="#ppt_x"/>
                                              </p:val>
                                            </p:tav>
                                          </p:tavLst>
                                        </p:anim>
                                        <p:anim calcmode="lin" valueType="num">
                                          <p:cBhvr>
                                            <p:cTn id="90" dur="1000" fill="hold"/>
                                            <p:tgtEl>
                                              <p:spTgt spid="42"/>
                                            </p:tgtEl>
                                            <p:attrNameLst>
                                              <p:attrName>ppt_y</p:attrName>
                                            </p:attrNameLst>
                                          </p:cBhvr>
                                          <p:tavLst>
                                            <p:tav tm="0">
                                              <p:val>
                                                <p:strVal val="#ppt_y+.1"/>
                                              </p:val>
                                            </p:tav>
                                            <p:tav tm="100000">
                                              <p:val>
                                                <p:strVal val="#ppt_y"/>
                                              </p:val>
                                            </p:tav>
                                          </p:tavLst>
                                        </p:anim>
                                      </p:childTnLst>
                                    </p:cTn>
                                  </p:par>
                                </p:childTnLst>
                              </p:cTn>
                            </p:par>
                            <p:par>
                              <p:cTn id="91" fill="hold">
                                <p:stCondLst>
                                  <p:cond delay="9000"/>
                                </p:stCondLst>
                                <p:childTnLst>
                                  <p:par>
                                    <p:cTn id="92" presetID="22" presetClass="entr" presetSubtype="8" fill="hold" nodeType="afterEffect">
                                      <p:stCondLst>
                                        <p:cond delay="0"/>
                                      </p:stCondLst>
                                      <p:childTnLst>
                                        <p:set>
                                          <p:cBhvr>
                                            <p:cTn id="93" dur="1" fill="hold">
                                              <p:stCondLst>
                                                <p:cond delay="0"/>
                                              </p:stCondLst>
                                            </p:cTn>
                                            <p:tgtEl>
                                              <p:spTgt spid="34"/>
                                            </p:tgtEl>
                                            <p:attrNameLst>
                                              <p:attrName>style.visibility</p:attrName>
                                            </p:attrNameLst>
                                          </p:cBhvr>
                                          <p:to>
                                            <p:strVal val="visible"/>
                                          </p:to>
                                        </p:set>
                                        <p:animEffect transition="in" filter="wipe(left)">
                                          <p:cBhvr>
                                            <p:cTn id="94" dur="500"/>
                                            <p:tgtEl>
                                              <p:spTgt spid="34"/>
                                            </p:tgtEl>
                                          </p:cBhvr>
                                        </p:animEffect>
                                      </p:childTnLst>
                                    </p:cTn>
                                  </p:par>
                                </p:childTnLst>
                              </p:cTn>
                            </p:par>
                            <p:par>
                              <p:cTn id="95" fill="hold">
                                <p:stCondLst>
                                  <p:cond delay="9500"/>
                                </p:stCondLst>
                                <p:childTnLst>
                                  <p:par>
                                    <p:cTn id="96" presetID="22" presetClass="entr" presetSubtype="8" fill="hold" grpId="0" nodeType="afterEffect">
                                      <p:stCondLst>
                                        <p:cond delay="0"/>
                                      </p:stCondLst>
                                      <p:childTnLst>
                                        <p:set>
                                          <p:cBhvr>
                                            <p:cTn id="97" dur="1" fill="hold">
                                              <p:stCondLst>
                                                <p:cond delay="0"/>
                                              </p:stCondLst>
                                            </p:cTn>
                                            <p:tgtEl>
                                              <p:spTgt spid="41"/>
                                            </p:tgtEl>
                                            <p:attrNameLst>
                                              <p:attrName>style.visibility</p:attrName>
                                            </p:attrNameLst>
                                          </p:cBhvr>
                                          <p:to>
                                            <p:strVal val="visible"/>
                                          </p:to>
                                        </p:set>
                                        <p:animEffect transition="in" filter="wipe(left)">
                                          <p:cBhvr>
                                            <p:cTn id="98"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3" grpId="0" animBg="1"/>
          <p:bldP spid="24" grpId="0" animBg="1"/>
          <p:bldP spid="25" grpId="0" animBg="1"/>
          <p:bldP spid="26" grpId="0" animBg="1"/>
          <p:bldP spid="27" grpId="0" animBg="1"/>
          <p:bldP spid="28" grpId="0" animBg="1"/>
          <p:bldP spid="29" grpId="0" animBg="1"/>
          <p:bldP spid="30" grpId="0" animBg="1"/>
          <p:bldP spid="31" grpId="0"/>
          <p:bldP spid="32" grpId="0"/>
          <p:bldP spid="33" grpId="0"/>
          <p:bldP spid="38" grpId="0"/>
          <p:bldP spid="39" grpId="0"/>
          <p:bldP spid="40" grpId="0"/>
          <p:bldP spid="41" grpId="0"/>
          <p:bldP spid="42"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13" name="Freeform 6"/>
          <p:cNvSpPr>
            <a:spLocks/>
          </p:cNvSpPr>
          <p:nvPr/>
        </p:nvSpPr>
        <p:spPr bwMode="auto">
          <a:xfrm>
            <a:off x="3702429" y="3638674"/>
            <a:ext cx="5633137" cy="407829"/>
          </a:xfrm>
          <a:custGeom>
            <a:avLst/>
            <a:gdLst>
              <a:gd name="T0" fmla="*/ 5 w 374"/>
              <a:gd name="T1" fmla="*/ 0 h 27"/>
              <a:gd name="T2" fmla="*/ 369 w 374"/>
              <a:gd name="T3" fmla="*/ 0 h 27"/>
              <a:gd name="T4" fmla="*/ 374 w 374"/>
              <a:gd name="T5" fmla="*/ 4 h 27"/>
              <a:gd name="T6" fmla="*/ 374 w 374"/>
              <a:gd name="T7" fmla="*/ 23 h 27"/>
              <a:gd name="T8" fmla="*/ 369 w 374"/>
              <a:gd name="T9" fmla="*/ 27 h 27"/>
              <a:gd name="T10" fmla="*/ 5 w 374"/>
              <a:gd name="T11" fmla="*/ 27 h 27"/>
              <a:gd name="T12" fmla="*/ 0 w 374"/>
              <a:gd name="T13" fmla="*/ 23 h 27"/>
              <a:gd name="T14" fmla="*/ 0 w 374"/>
              <a:gd name="T15" fmla="*/ 4 h 27"/>
              <a:gd name="T16" fmla="*/ 5 w 374"/>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4" h="27">
                <a:moveTo>
                  <a:pt x="5" y="0"/>
                </a:moveTo>
                <a:cubicBezTo>
                  <a:pt x="369" y="0"/>
                  <a:pt x="369" y="0"/>
                  <a:pt x="369" y="0"/>
                </a:cubicBezTo>
                <a:cubicBezTo>
                  <a:pt x="372" y="0"/>
                  <a:pt x="374" y="2"/>
                  <a:pt x="374" y="4"/>
                </a:cubicBezTo>
                <a:cubicBezTo>
                  <a:pt x="374" y="23"/>
                  <a:pt x="374" y="23"/>
                  <a:pt x="374" y="23"/>
                </a:cubicBezTo>
                <a:cubicBezTo>
                  <a:pt x="374" y="25"/>
                  <a:pt x="372" y="27"/>
                  <a:pt x="369" y="27"/>
                </a:cubicBezTo>
                <a:cubicBezTo>
                  <a:pt x="5" y="27"/>
                  <a:pt x="5" y="27"/>
                  <a:pt x="5" y="27"/>
                </a:cubicBezTo>
                <a:cubicBezTo>
                  <a:pt x="2" y="27"/>
                  <a:pt x="0" y="25"/>
                  <a:pt x="0" y="23"/>
                </a:cubicBezTo>
                <a:cubicBezTo>
                  <a:pt x="0" y="4"/>
                  <a:pt x="0" y="4"/>
                  <a:pt x="0" y="4"/>
                </a:cubicBezTo>
                <a:cubicBezTo>
                  <a:pt x="0" y="2"/>
                  <a:pt x="2" y="0"/>
                  <a:pt x="5"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7"/>
          <p:cNvSpPr>
            <a:spLocks/>
          </p:cNvSpPr>
          <p:nvPr/>
        </p:nvSpPr>
        <p:spPr bwMode="auto">
          <a:xfrm>
            <a:off x="3702429" y="3638674"/>
            <a:ext cx="2306782" cy="407829"/>
          </a:xfrm>
          <a:custGeom>
            <a:avLst/>
            <a:gdLst>
              <a:gd name="T0" fmla="*/ 5 w 153"/>
              <a:gd name="T1" fmla="*/ 0 h 27"/>
              <a:gd name="T2" fmla="*/ 149 w 153"/>
              <a:gd name="T3" fmla="*/ 0 h 27"/>
              <a:gd name="T4" fmla="*/ 153 w 153"/>
              <a:gd name="T5" fmla="*/ 4 h 27"/>
              <a:gd name="T6" fmla="*/ 153 w 153"/>
              <a:gd name="T7" fmla="*/ 23 h 27"/>
              <a:gd name="T8" fmla="*/ 149 w 153"/>
              <a:gd name="T9" fmla="*/ 27 h 27"/>
              <a:gd name="T10" fmla="*/ 5 w 153"/>
              <a:gd name="T11" fmla="*/ 27 h 27"/>
              <a:gd name="T12" fmla="*/ 0 w 153"/>
              <a:gd name="T13" fmla="*/ 23 h 27"/>
              <a:gd name="T14" fmla="*/ 0 w 153"/>
              <a:gd name="T15" fmla="*/ 4 h 27"/>
              <a:gd name="T16" fmla="*/ 5 w 153"/>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3" h="27">
                <a:moveTo>
                  <a:pt x="5" y="0"/>
                </a:moveTo>
                <a:cubicBezTo>
                  <a:pt x="149" y="0"/>
                  <a:pt x="149" y="0"/>
                  <a:pt x="149" y="0"/>
                </a:cubicBezTo>
                <a:cubicBezTo>
                  <a:pt x="151" y="0"/>
                  <a:pt x="153" y="2"/>
                  <a:pt x="153" y="4"/>
                </a:cubicBezTo>
                <a:cubicBezTo>
                  <a:pt x="153" y="23"/>
                  <a:pt x="153" y="23"/>
                  <a:pt x="153" y="23"/>
                </a:cubicBezTo>
                <a:cubicBezTo>
                  <a:pt x="153" y="25"/>
                  <a:pt x="151" y="27"/>
                  <a:pt x="149" y="27"/>
                </a:cubicBezTo>
                <a:cubicBezTo>
                  <a:pt x="5" y="27"/>
                  <a:pt x="5" y="27"/>
                  <a:pt x="5" y="27"/>
                </a:cubicBezTo>
                <a:cubicBezTo>
                  <a:pt x="2" y="27"/>
                  <a:pt x="0" y="25"/>
                  <a:pt x="0" y="23"/>
                </a:cubicBezTo>
                <a:cubicBezTo>
                  <a:pt x="0" y="4"/>
                  <a:pt x="0" y="4"/>
                  <a:pt x="0" y="4"/>
                </a:cubicBezTo>
                <a:cubicBezTo>
                  <a:pt x="0" y="2"/>
                  <a:pt x="2" y="0"/>
                  <a:pt x="5" y="0"/>
                </a:cubicBezTo>
                <a:close/>
              </a:path>
            </a:pathLst>
          </a:custGeom>
          <a:solidFill>
            <a:srgbClr val="161D25"/>
          </a:solidFill>
          <a:ln>
            <a:noFill/>
          </a:ln>
          <a:extLst/>
        </p:spPr>
        <p:txBody>
          <a:bodyPr vert="horz" wrap="square" lIns="91440" tIns="45720" rIns="91440" bIns="45720" numCol="1" anchor="ctr" anchorCtr="0" compatLnSpc="1">
            <a:prstTxWarp prst="textNoShape">
              <a:avLst/>
            </a:prstTxWarp>
          </a:bodyPr>
          <a:lstStyle/>
          <a:p>
            <a:pPr algn="r"/>
            <a:r>
              <a:rPr lang="en-US" altLang="zh-CN" sz="1600" smtClean="0">
                <a:solidFill>
                  <a:schemeClr val="bg1"/>
                </a:solidFill>
                <a:latin typeface="微软雅黑" pitchFamily="34" charset="-122"/>
                <a:ea typeface="微软雅黑" pitchFamily="34" charset="-122"/>
              </a:rPr>
              <a:t>28743.76</a:t>
            </a:r>
            <a:endParaRPr lang="zh-CN" altLang="en-US" sz="1600">
              <a:solidFill>
                <a:schemeClr val="bg1"/>
              </a:solidFill>
              <a:latin typeface="微软雅黑" pitchFamily="34" charset="-122"/>
              <a:ea typeface="微软雅黑" pitchFamily="34" charset="-122"/>
            </a:endParaRPr>
          </a:p>
        </p:txBody>
      </p:sp>
      <p:sp>
        <p:nvSpPr>
          <p:cNvPr id="15" name="Freeform 8"/>
          <p:cNvSpPr>
            <a:spLocks/>
          </p:cNvSpPr>
          <p:nvPr/>
        </p:nvSpPr>
        <p:spPr bwMode="auto">
          <a:xfrm>
            <a:off x="3702429" y="4511682"/>
            <a:ext cx="5633137" cy="420573"/>
          </a:xfrm>
          <a:custGeom>
            <a:avLst/>
            <a:gdLst>
              <a:gd name="T0" fmla="*/ 5 w 374"/>
              <a:gd name="T1" fmla="*/ 0 h 28"/>
              <a:gd name="T2" fmla="*/ 369 w 374"/>
              <a:gd name="T3" fmla="*/ 0 h 28"/>
              <a:gd name="T4" fmla="*/ 374 w 374"/>
              <a:gd name="T5" fmla="*/ 5 h 28"/>
              <a:gd name="T6" fmla="*/ 374 w 374"/>
              <a:gd name="T7" fmla="*/ 23 h 28"/>
              <a:gd name="T8" fmla="*/ 369 w 374"/>
              <a:gd name="T9" fmla="*/ 28 h 28"/>
              <a:gd name="T10" fmla="*/ 5 w 374"/>
              <a:gd name="T11" fmla="*/ 28 h 28"/>
              <a:gd name="T12" fmla="*/ 0 w 374"/>
              <a:gd name="T13" fmla="*/ 23 h 28"/>
              <a:gd name="T14" fmla="*/ 0 w 374"/>
              <a:gd name="T15" fmla="*/ 5 h 28"/>
              <a:gd name="T16" fmla="*/ 5 w 374"/>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4" h="28">
                <a:moveTo>
                  <a:pt x="5" y="0"/>
                </a:moveTo>
                <a:cubicBezTo>
                  <a:pt x="369" y="0"/>
                  <a:pt x="369" y="0"/>
                  <a:pt x="369" y="0"/>
                </a:cubicBezTo>
                <a:cubicBezTo>
                  <a:pt x="372" y="0"/>
                  <a:pt x="374" y="2"/>
                  <a:pt x="374" y="5"/>
                </a:cubicBezTo>
                <a:cubicBezTo>
                  <a:pt x="374" y="23"/>
                  <a:pt x="374" y="23"/>
                  <a:pt x="374" y="23"/>
                </a:cubicBezTo>
                <a:cubicBezTo>
                  <a:pt x="374" y="25"/>
                  <a:pt x="372" y="28"/>
                  <a:pt x="369" y="28"/>
                </a:cubicBezTo>
                <a:cubicBezTo>
                  <a:pt x="5" y="28"/>
                  <a:pt x="5" y="28"/>
                  <a:pt x="5" y="28"/>
                </a:cubicBezTo>
                <a:cubicBezTo>
                  <a:pt x="2" y="28"/>
                  <a:pt x="0" y="25"/>
                  <a:pt x="0" y="23"/>
                </a:cubicBezTo>
                <a:cubicBezTo>
                  <a:pt x="0" y="5"/>
                  <a:pt x="0" y="5"/>
                  <a:pt x="0" y="5"/>
                </a:cubicBezTo>
                <a:cubicBezTo>
                  <a:pt x="0" y="2"/>
                  <a:pt x="2" y="0"/>
                  <a:pt x="5"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9"/>
          <p:cNvSpPr>
            <a:spLocks/>
          </p:cNvSpPr>
          <p:nvPr/>
        </p:nvSpPr>
        <p:spPr bwMode="auto">
          <a:xfrm>
            <a:off x="3702429" y="5384691"/>
            <a:ext cx="5633137" cy="420573"/>
          </a:xfrm>
          <a:custGeom>
            <a:avLst/>
            <a:gdLst>
              <a:gd name="T0" fmla="*/ 5 w 374"/>
              <a:gd name="T1" fmla="*/ 0 h 28"/>
              <a:gd name="T2" fmla="*/ 369 w 374"/>
              <a:gd name="T3" fmla="*/ 0 h 28"/>
              <a:gd name="T4" fmla="*/ 374 w 374"/>
              <a:gd name="T5" fmla="*/ 5 h 28"/>
              <a:gd name="T6" fmla="*/ 374 w 374"/>
              <a:gd name="T7" fmla="*/ 23 h 28"/>
              <a:gd name="T8" fmla="*/ 369 w 374"/>
              <a:gd name="T9" fmla="*/ 28 h 28"/>
              <a:gd name="T10" fmla="*/ 5 w 374"/>
              <a:gd name="T11" fmla="*/ 28 h 28"/>
              <a:gd name="T12" fmla="*/ 0 w 374"/>
              <a:gd name="T13" fmla="*/ 23 h 28"/>
              <a:gd name="T14" fmla="*/ 0 w 374"/>
              <a:gd name="T15" fmla="*/ 5 h 28"/>
              <a:gd name="T16" fmla="*/ 5 w 374"/>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4" h="28">
                <a:moveTo>
                  <a:pt x="5" y="0"/>
                </a:moveTo>
                <a:cubicBezTo>
                  <a:pt x="369" y="0"/>
                  <a:pt x="369" y="0"/>
                  <a:pt x="369" y="0"/>
                </a:cubicBezTo>
                <a:cubicBezTo>
                  <a:pt x="372" y="0"/>
                  <a:pt x="374" y="2"/>
                  <a:pt x="374" y="5"/>
                </a:cubicBezTo>
                <a:cubicBezTo>
                  <a:pt x="374" y="23"/>
                  <a:pt x="374" y="23"/>
                  <a:pt x="374" y="23"/>
                </a:cubicBezTo>
                <a:cubicBezTo>
                  <a:pt x="374" y="26"/>
                  <a:pt x="372" y="28"/>
                  <a:pt x="369" y="28"/>
                </a:cubicBezTo>
                <a:cubicBezTo>
                  <a:pt x="5" y="28"/>
                  <a:pt x="5" y="28"/>
                  <a:pt x="5" y="28"/>
                </a:cubicBezTo>
                <a:cubicBezTo>
                  <a:pt x="2" y="28"/>
                  <a:pt x="0" y="26"/>
                  <a:pt x="0" y="23"/>
                </a:cubicBezTo>
                <a:cubicBezTo>
                  <a:pt x="0" y="5"/>
                  <a:pt x="0" y="5"/>
                  <a:pt x="0" y="5"/>
                </a:cubicBezTo>
                <a:cubicBezTo>
                  <a:pt x="0" y="2"/>
                  <a:pt x="2" y="0"/>
                  <a:pt x="5"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0"/>
          <p:cNvSpPr>
            <a:spLocks/>
          </p:cNvSpPr>
          <p:nvPr/>
        </p:nvSpPr>
        <p:spPr bwMode="auto">
          <a:xfrm>
            <a:off x="3702429" y="4511682"/>
            <a:ext cx="4250342" cy="420573"/>
          </a:xfrm>
          <a:custGeom>
            <a:avLst/>
            <a:gdLst>
              <a:gd name="T0" fmla="*/ 5 w 282"/>
              <a:gd name="T1" fmla="*/ 0 h 28"/>
              <a:gd name="T2" fmla="*/ 277 w 282"/>
              <a:gd name="T3" fmla="*/ 0 h 28"/>
              <a:gd name="T4" fmla="*/ 282 w 282"/>
              <a:gd name="T5" fmla="*/ 4 h 28"/>
              <a:gd name="T6" fmla="*/ 282 w 282"/>
              <a:gd name="T7" fmla="*/ 23 h 28"/>
              <a:gd name="T8" fmla="*/ 277 w 282"/>
              <a:gd name="T9" fmla="*/ 28 h 28"/>
              <a:gd name="T10" fmla="*/ 5 w 282"/>
              <a:gd name="T11" fmla="*/ 28 h 28"/>
              <a:gd name="T12" fmla="*/ 0 w 282"/>
              <a:gd name="T13" fmla="*/ 23 h 28"/>
              <a:gd name="T14" fmla="*/ 0 w 282"/>
              <a:gd name="T15" fmla="*/ 4 h 28"/>
              <a:gd name="T16" fmla="*/ 5 w 282"/>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2" h="28">
                <a:moveTo>
                  <a:pt x="5" y="0"/>
                </a:moveTo>
                <a:cubicBezTo>
                  <a:pt x="277" y="0"/>
                  <a:pt x="277" y="0"/>
                  <a:pt x="277" y="0"/>
                </a:cubicBezTo>
                <a:cubicBezTo>
                  <a:pt x="279" y="0"/>
                  <a:pt x="282" y="2"/>
                  <a:pt x="282" y="4"/>
                </a:cubicBezTo>
                <a:cubicBezTo>
                  <a:pt x="282" y="23"/>
                  <a:pt x="282" y="23"/>
                  <a:pt x="282" y="23"/>
                </a:cubicBezTo>
                <a:cubicBezTo>
                  <a:pt x="282" y="25"/>
                  <a:pt x="279" y="28"/>
                  <a:pt x="277" y="28"/>
                </a:cubicBezTo>
                <a:cubicBezTo>
                  <a:pt x="5" y="28"/>
                  <a:pt x="5" y="28"/>
                  <a:pt x="5" y="28"/>
                </a:cubicBezTo>
                <a:cubicBezTo>
                  <a:pt x="2" y="28"/>
                  <a:pt x="0" y="25"/>
                  <a:pt x="0" y="23"/>
                </a:cubicBezTo>
                <a:cubicBezTo>
                  <a:pt x="0" y="4"/>
                  <a:pt x="0" y="4"/>
                  <a:pt x="0" y="4"/>
                </a:cubicBezTo>
                <a:cubicBezTo>
                  <a:pt x="0" y="2"/>
                  <a:pt x="2" y="0"/>
                  <a:pt x="5" y="0"/>
                </a:cubicBezTo>
                <a:close/>
              </a:path>
            </a:pathLst>
          </a:custGeom>
          <a:solidFill>
            <a:srgbClr val="161D25"/>
          </a:solidFill>
          <a:ln>
            <a:noFill/>
          </a:ln>
          <a:extLst/>
        </p:spPr>
        <p:txBody>
          <a:bodyPr vert="horz" wrap="square" lIns="91440" tIns="45720" rIns="91440" bIns="45720" numCol="1" anchor="ctr" anchorCtr="0" compatLnSpc="1">
            <a:prstTxWarp prst="textNoShape">
              <a:avLst/>
            </a:prstTxWarp>
          </a:bodyPr>
          <a:lstStyle/>
          <a:p>
            <a:pPr algn="r"/>
            <a:r>
              <a:rPr lang="en-US" altLang="zh-CN" sz="1600" smtClean="0">
                <a:solidFill>
                  <a:schemeClr val="bg1"/>
                </a:solidFill>
                <a:latin typeface="微软雅黑" pitchFamily="34" charset="-122"/>
                <a:ea typeface="微软雅黑" pitchFamily="34" charset="-122"/>
              </a:rPr>
              <a:t>51443.98</a:t>
            </a:r>
            <a:endParaRPr lang="zh-CN" altLang="en-US" sz="1600">
              <a:solidFill>
                <a:schemeClr val="bg1"/>
              </a:solidFill>
              <a:latin typeface="微软雅黑" pitchFamily="34" charset="-122"/>
              <a:ea typeface="微软雅黑" pitchFamily="34" charset="-122"/>
            </a:endParaRPr>
          </a:p>
        </p:txBody>
      </p:sp>
      <p:sp>
        <p:nvSpPr>
          <p:cNvPr id="18" name="Freeform 11"/>
          <p:cNvSpPr>
            <a:spLocks/>
          </p:cNvSpPr>
          <p:nvPr/>
        </p:nvSpPr>
        <p:spPr bwMode="auto">
          <a:xfrm>
            <a:off x="3702429" y="5384691"/>
            <a:ext cx="3135185" cy="420573"/>
          </a:xfrm>
          <a:custGeom>
            <a:avLst/>
            <a:gdLst>
              <a:gd name="T0" fmla="*/ 5 w 208"/>
              <a:gd name="T1" fmla="*/ 0 h 28"/>
              <a:gd name="T2" fmla="*/ 204 w 208"/>
              <a:gd name="T3" fmla="*/ 0 h 28"/>
              <a:gd name="T4" fmla="*/ 208 w 208"/>
              <a:gd name="T5" fmla="*/ 5 h 28"/>
              <a:gd name="T6" fmla="*/ 208 w 208"/>
              <a:gd name="T7" fmla="*/ 23 h 28"/>
              <a:gd name="T8" fmla="*/ 204 w 208"/>
              <a:gd name="T9" fmla="*/ 28 h 28"/>
              <a:gd name="T10" fmla="*/ 5 w 208"/>
              <a:gd name="T11" fmla="*/ 28 h 28"/>
              <a:gd name="T12" fmla="*/ 0 w 208"/>
              <a:gd name="T13" fmla="*/ 23 h 28"/>
              <a:gd name="T14" fmla="*/ 0 w 208"/>
              <a:gd name="T15" fmla="*/ 5 h 28"/>
              <a:gd name="T16" fmla="*/ 5 w 208"/>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8" h="28">
                <a:moveTo>
                  <a:pt x="5" y="0"/>
                </a:moveTo>
                <a:cubicBezTo>
                  <a:pt x="204" y="0"/>
                  <a:pt x="204" y="0"/>
                  <a:pt x="204" y="0"/>
                </a:cubicBezTo>
                <a:cubicBezTo>
                  <a:pt x="206" y="0"/>
                  <a:pt x="208" y="2"/>
                  <a:pt x="208" y="5"/>
                </a:cubicBezTo>
                <a:cubicBezTo>
                  <a:pt x="208" y="23"/>
                  <a:pt x="208" y="23"/>
                  <a:pt x="208" y="23"/>
                </a:cubicBezTo>
                <a:cubicBezTo>
                  <a:pt x="208" y="26"/>
                  <a:pt x="206" y="28"/>
                  <a:pt x="204" y="28"/>
                </a:cubicBezTo>
                <a:cubicBezTo>
                  <a:pt x="5" y="28"/>
                  <a:pt x="5" y="28"/>
                  <a:pt x="5" y="28"/>
                </a:cubicBezTo>
                <a:cubicBezTo>
                  <a:pt x="2" y="28"/>
                  <a:pt x="0" y="26"/>
                  <a:pt x="0" y="23"/>
                </a:cubicBezTo>
                <a:cubicBezTo>
                  <a:pt x="0" y="5"/>
                  <a:pt x="0" y="5"/>
                  <a:pt x="0" y="5"/>
                </a:cubicBezTo>
                <a:cubicBezTo>
                  <a:pt x="0" y="2"/>
                  <a:pt x="2" y="0"/>
                  <a:pt x="5" y="0"/>
                </a:cubicBezTo>
                <a:close/>
              </a:path>
            </a:pathLst>
          </a:custGeom>
          <a:solidFill>
            <a:srgbClr val="161D25"/>
          </a:solidFill>
          <a:ln>
            <a:noFill/>
          </a:ln>
          <a:extLst/>
        </p:spPr>
        <p:txBody>
          <a:bodyPr vert="horz" wrap="square" lIns="91440" tIns="45720" rIns="91440" bIns="45720" numCol="1" anchor="ctr" anchorCtr="0" compatLnSpc="1">
            <a:prstTxWarp prst="textNoShape">
              <a:avLst/>
            </a:prstTxWarp>
          </a:bodyPr>
          <a:lstStyle/>
          <a:p>
            <a:pPr algn="r"/>
            <a:r>
              <a:rPr lang="en-US" altLang="zh-CN" sz="1600" smtClean="0">
                <a:solidFill>
                  <a:schemeClr val="bg1"/>
                </a:solidFill>
                <a:latin typeface="微软雅黑" pitchFamily="34" charset="-122"/>
                <a:ea typeface="微软雅黑" pitchFamily="34" charset="-122"/>
              </a:rPr>
              <a:t>36618.46</a:t>
            </a:r>
            <a:endParaRPr lang="zh-CN" altLang="en-US" sz="1600">
              <a:solidFill>
                <a:schemeClr val="bg1"/>
              </a:solidFill>
              <a:latin typeface="微软雅黑" pitchFamily="34" charset="-122"/>
              <a:ea typeface="微软雅黑" pitchFamily="34" charset="-122"/>
            </a:endParaRPr>
          </a:p>
        </p:txBody>
      </p:sp>
      <p:sp>
        <p:nvSpPr>
          <p:cNvPr id="19" name="TextBox 18"/>
          <p:cNvSpPr txBox="1"/>
          <p:nvPr/>
        </p:nvSpPr>
        <p:spPr>
          <a:xfrm>
            <a:off x="3625178" y="1628800"/>
            <a:ext cx="5710388" cy="1052596"/>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。您的内容打在</a:t>
            </a:r>
            <a:r>
              <a:rPr lang="zh-CN" altLang="en-US" sz="1200" smtClean="0">
                <a:solidFill>
                  <a:schemeClr val="tx1">
                    <a:lumMod val="75000"/>
                    <a:lumOff val="25000"/>
                  </a:schemeClr>
                </a:solidFill>
                <a:latin typeface="微软雅黑" pitchFamily="34" charset="-122"/>
                <a:ea typeface="微软雅黑" pitchFamily="34" charset="-122"/>
              </a:rPr>
              <a:t>这里</a:t>
            </a:r>
            <a:r>
              <a:rPr lang="zh-CN" altLang="en-US" sz="1200">
                <a:solidFill>
                  <a:schemeClr val="tx1">
                    <a:lumMod val="75000"/>
                    <a:lumOff val="25000"/>
                  </a:schemeClr>
                </a:solidFill>
                <a:latin typeface="微软雅黑" pitchFamily="34" charset="-122"/>
                <a:ea typeface="微软雅黑" pitchFamily="34" charset="-122"/>
              </a:rPr>
              <a:t>，或者通过通过复制您的文本。您的内容打在这里，或者通过通过复制您的文本</a:t>
            </a:r>
            <a:r>
              <a:rPr lang="zh-CN" altLang="en-US" sz="1200" smtClean="0">
                <a:solidFill>
                  <a:schemeClr val="tx1">
                    <a:lumMod val="75000"/>
                    <a:lumOff val="25000"/>
                  </a:schemeClr>
                </a:solidFill>
                <a:latin typeface="微软雅黑" pitchFamily="34" charset="-122"/>
                <a:ea typeface="微软雅黑" pitchFamily="34" charset="-122"/>
              </a:rPr>
              <a:t>。您</a:t>
            </a:r>
            <a:r>
              <a:rPr lang="zh-CN" altLang="en-US" sz="1200">
                <a:solidFill>
                  <a:schemeClr val="tx1">
                    <a:lumMod val="75000"/>
                    <a:lumOff val="25000"/>
                  </a:schemeClr>
                </a:solidFill>
                <a:latin typeface="微软雅黑" pitchFamily="34" charset="-122"/>
                <a:ea typeface="微软雅黑" pitchFamily="34" charset="-122"/>
              </a:rPr>
              <a:t>的内容打在这里，或者通过复制您的文本后，在此框中选择粘贴，并选择只保留文字</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20" name="TextBox 19"/>
          <p:cNvSpPr txBox="1"/>
          <p:nvPr/>
        </p:nvSpPr>
        <p:spPr>
          <a:xfrm>
            <a:off x="3673879" y="3275955"/>
            <a:ext cx="1344292" cy="285078"/>
          </a:xfrm>
          <a:prstGeom prst="rect">
            <a:avLst/>
          </a:prstGeom>
          <a:noFill/>
        </p:spPr>
        <p:txBody>
          <a:bodyPr wrap="square" tIns="0" bIns="0" rtlCol="0" anchor="t">
            <a:spAutoFit/>
          </a:bodyPr>
          <a:lstStyle/>
          <a:p>
            <a:pPr>
              <a:lnSpc>
                <a:spcPct val="150000"/>
              </a:lnSpc>
            </a:pP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14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21" name="TextBox 20"/>
          <p:cNvSpPr txBox="1"/>
          <p:nvPr/>
        </p:nvSpPr>
        <p:spPr>
          <a:xfrm>
            <a:off x="3673879" y="4159101"/>
            <a:ext cx="1344292" cy="285078"/>
          </a:xfrm>
          <a:prstGeom prst="rect">
            <a:avLst/>
          </a:prstGeom>
          <a:noFill/>
        </p:spPr>
        <p:txBody>
          <a:bodyPr wrap="square" tIns="0" bIns="0" rtlCol="0" anchor="t">
            <a:spAutoFit/>
          </a:bodyPr>
          <a:lstStyle/>
          <a:p>
            <a:pPr>
              <a:lnSpc>
                <a:spcPct val="150000"/>
              </a:lnSpc>
            </a:pP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14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22" name="TextBox 21"/>
          <p:cNvSpPr txBox="1"/>
          <p:nvPr/>
        </p:nvSpPr>
        <p:spPr>
          <a:xfrm>
            <a:off x="3673879" y="5051232"/>
            <a:ext cx="1344292" cy="285078"/>
          </a:xfrm>
          <a:prstGeom prst="rect">
            <a:avLst/>
          </a:prstGeom>
          <a:noFill/>
        </p:spPr>
        <p:txBody>
          <a:bodyPr wrap="square" tIns="0" bIns="0" rtlCol="0" anchor="t">
            <a:spAutoFit/>
          </a:bodyPr>
          <a:lstStyle/>
          <a:p>
            <a:pPr>
              <a:lnSpc>
                <a:spcPct val="150000"/>
              </a:lnSpc>
            </a:pP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1400">
              <a:solidFill>
                <a:schemeClr val="tx1">
                  <a:lumMod val="75000"/>
                  <a:lumOff val="25000"/>
                </a:schemeClr>
              </a:solidFill>
              <a:latin typeface="微软雅黑" pitchFamily="34" charset="-122"/>
              <a:ea typeface="微软雅黑" pitchFamily="34" charset="-122"/>
              <a:cs typeface="华文黑体" pitchFamily="2" charset="-122"/>
            </a:endParaRPr>
          </a:p>
        </p:txBody>
      </p:sp>
    </p:spTree>
    <p:extLst>
      <p:ext uri="{BB962C8B-B14F-4D97-AF65-F5344CB8AC3E}">
        <p14:creationId xmlns:p14="http://schemas.microsoft.com/office/powerpoint/2010/main" val="270962619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left)">
                                      <p:cBhvr>
                                        <p:cTn id="12" dur="500"/>
                                        <p:tgtEl>
                                          <p:spTgt spid="19"/>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left)">
                                      <p:cBhvr>
                                        <p:cTn id="16" dur="500"/>
                                        <p:tgtEl>
                                          <p:spTgt spid="13"/>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left)">
                                      <p:cBhvr>
                                        <p:cTn id="19" dur="500"/>
                                        <p:tgtEl>
                                          <p:spTgt spid="15"/>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left)">
                                      <p:cBhvr>
                                        <p:cTn id="22" dur="500"/>
                                        <p:tgtEl>
                                          <p:spTgt spid="16"/>
                                        </p:tgtEl>
                                      </p:cBhvr>
                                    </p:animEffect>
                                  </p:childTnLst>
                                </p:cTn>
                              </p:par>
                            </p:childTnLst>
                          </p:cTn>
                        </p:par>
                        <p:par>
                          <p:cTn id="23" fill="hold">
                            <p:stCondLst>
                              <p:cond delay="1000"/>
                            </p:stCondLst>
                            <p:childTnLst>
                              <p:par>
                                <p:cTn id="24" presetID="42" presetClass="entr" presetSubtype="0" fill="hold" grpId="0" nodeType="after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1000"/>
                                        <p:tgtEl>
                                          <p:spTgt spid="20"/>
                                        </p:tgtEl>
                                      </p:cBhvr>
                                    </p:animEffect>
                                    <p:anim calcmode="lin" valueType="num">
                                      <p:cBhvr>
                                        <p:cTn id="27" dur="1000" fill="hold"/>
                                        <p:tgtEl>
                                          <p:spTgt spid="20"/>
                                        </p:tgtEl>
                                        <p:attrNameLst>
                                          <p:attrName>ppt_x</p:attrName>
                                        </p:attrNameLst>
                                      </p:cBhvr>
                                      <p:tavLst>
                                        <p:tav tm="0">
                                          <p:val>
                                            <p:strVal val="#ppt_x"/>
                                          </p:val>
                                        </p:tav>
                                        <p:tav tm="100000">
                                          <p:val>
                                            <p:strVal val="#ppt_x"/>
                                          </p:val>
                                        </p:tav>
                                      </p:tavLst>
                                    </p:anim>
                                    <p:anim calcmode="lin" valueType="num">
                                      <p:cBhvr>
                                        <p:cTn id="28" dur="1000" fill="hold"/>
                                        <p:tgtEl>
                                          <p:spTgt spid="20"/>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1000"/>
                                        <p:tgtEl>
                                          <p:spTgt spid="21"/>
                                        </p:tgtEl>
                                      </p:cBhvr>
                                    </p:animEffect>
                                    <p:anim calcmode="lin" valueType="num">
                                      <p:cBhvr>
                                        <p:cTn id="32" dur="1000" fill="hold"/>
                                        <p:tgtEl>
                                          <p:spTgt spid="21"/>
                                        </p:tgtEl>
                                        <p:attrNameLst>
                                          <p:attrName>ppt_x</p:attrName>
                                        </p:attrNameLst>
                                      </p:cBhvr>
                                      <p:tavLst>
                                        <p:tav tm="0">
                                          <p:val>
                                            <p:strVal val="#ppt_x"/>
                                          </p:val>
                                        </p:tav>
                                        <p:tav tm="100000">
                                          <p:val>
                                            <p:strVal val="#ppt_x"/>
                                          </p:val>
                                        </p:tav>
                                      </p:tavLst>
                                    </p:anim>
                                    <p:anim calcmode="lin" valueType="num">
                                      <p:cBhvr>
                                        <p:cTn id="33" dur="1000" fill="hold"/>
                                        <p:tgtEl>
                                          <p:spTgt spid="21"/>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fade">
                                      <p:cBhvr>
                                        <p:cTn id="36" dur="1000"/>
                                        <p:tgtEl>
                                          <p:spTgt spid="22"/>
                                        </p:tgtEl>
                                      </p:cBhvr>
                                    </p:animEffect>
                                    <p:anim calcmode="lin" valueType="num">
                                      <p:cBhvr>
                                        <p:cTn id="37" dur="1000" fill="hold"/>
                                        <p:tgtEl>
                                          <p:spTgt spid="22"/>
                                        </p:tgtEl>
                                        <p:attrNameLst>
                                          <p:attrName>ppt_x</p:attrName>
                                        </p:attrNameLst>
                                      </p:cBhvr>
                                      <p:tavLst>
                                        <p:tav tm="0">
                                          <p:val>
                                            <p:strVal val="#ppt_x"/>
                                          </p:val>
                                        </p:tav>
                                        <p:tav tm="100000">
                                          <p:val>
                                            <p:strVal val="#ppt_x"/>
                                          </p:val>
                                        </p:tav>
                                      </p:tavLst>
                                    </p:anim>
                                    <p:anim calcmode="lin" valueType="num">
                                      <p:cBhvr>
                                        <p:cTn id="38" dur="1000" fill="hold"/>
                                        <p:tgtEl>
                                          <p:spTgt spid="22"/>
                                        </p:tgtEl>
                                        <p:attrNameLst>
                                          <p:attrName>ppt_y</p:attrName>
                                        </p:attrNameLst>
                                      </p:cBhvr>
                                      <p:tavLst>
                                        <p:tav tm="0">
                                          <p:val>
                                            <p:strVal val="#ppt_y+.1"/>
                                          </p:val>
                                        </p:tav>
                                        <p:tav tm="100000">
                                          <p:val>
                                            <p:strVal val="#ppt_y"/>
                                          </p:val>
                                        </p:tav>
                                      </p:tavLst>
                                    </p:anim>
                                  </p:childTnLst>
                                </p:cTn>
                              </p:par>
                            </p:childTnLst>
                          </p:cTn>
                        </p:par>
                        <p:par>
                          <p:cTn id="39" fill="hold">
                            <p:stCondLst>
                              <p:cond delay="2000"/>
                            </p:stCondLst>
                            <p:childTnLst>
                              <p:par>
                                <p:cTn id="40" presetID="22" presetClass="entr" presetSubtype="8" fill="hold" grpId="0" nodeType="after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wipe(left)">
                                      <p:cBhvr>
                                        <p:cTn id="42" dur="500"/>
                                        <p:tgtEl>
                                          <p:spTgt spid="14"/>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wipe(left)">
                                      <p:cBhvr>
                                        <p:cTn id="45" dur="500"/>
                                        <p:tgtEl>
                                          <p:spTgt spid="17"/>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wipe(left)">
                                      <p:cBhvr>
                                        <p:cTn id="4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animBg="1"/>
      <p:bldP spid="14" grpId="0" animBg="1"/>
      <p:bldP spid="15" grpId="0" animBg="1"/>
      <p:bldP spid="16" grpId="0" animBg="1"/>
      <p:bldP spid="17" grpId="0" animBg="1"/>
      <p:bldP spid="18" grpId="0" animBg="1"/>
      <p:bldP spid="19" grpId="0"/>
      <p:bldP spid="20" grpId="0"/>
      <p:bldP spid="21" grpId="0"/>
      <p:bldP spid="2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23" name="空心弧 22"/>
          <p:cNvSpPr/>
          <p:nvPr/>
        </p:nvSpPr>
        <p:spPr>
          <a:xfrm flipH="1">
            <a:off x="4856905" y="4509520"/>
            <a:ext cx="4696257" cy="4696964"/>
          </a:xfrm>
          <a:prstGeom prst="blockArc">
            <a:avLst>
              <a:gd name="adj1" fmla="val 10757526"/>
              <a:gd name="adj2" fmla="val 18715"/>
              <a:gd name="adj3" fmla="val 736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solidFill>
                <a:schemeClr val="tx1"/>
              </a:solidFill>
            </a:endParaRPr>
          </a:p>
        </p:txBody>
      </p:sp>
      <p:sp>
        <p:nvSpPr>
          <p:cNvPr id="24" name="空心弧 23"/>
          <p:cNvSpPr/>
          <p:nvPr/>
        </p:nvSpPr>
        <p:spPr>
          <a:xfrm flipH="1">
            <a:off x="5300064" y="4952747"/>
            <a:ext cx="3809936" cy="3810510"/>
          </a:xfrm>
          <a:prstGeom prst="blockArc">
            <a:avLst>
              <a:gd name="adj1" fmla="val 10757526"/>
              <a:gd name="adj2" fmla="val 22358"/>
              <a:gd name="adj3" fmla="val 923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solidFill>
                <a:schemeClr val="tx1"/>
              </a:solidFill>
            </a:endParaRPr>
          </a:p>
        </p:txBody>
      </p:sp>
      <p:sp>
        <p:nvSpPr>
          <p:cNvPr id="25" name="空心弧 24"/>
          <p:cNvSpPr/>
          <p:nvPr/>
        </p:nvSpPr>
        <p:spPr>
          <a:xfrm flipH="1">
            <a:off x="5763435" y="5416187"/>
            <a:ext cx="2883194" cy="2883629"/>
          </a:xfrm>
          <a:prstGeom prst="blockArc">
            <a:avLst>
              <a:gd name="adj1" fmla="val 10757526"/>
              <a:gd name="adj2" fmla="val 64055"/>
              <a:gd name="adj3" fmla="val 1209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solidFill>
                <a:schemeClr val="tx1"/>
              </a:solidFill>
            </a:endParaRPr>
          </a:p>
        </p:txBody>
      </p:sp>
      <p:sp>
        <p:nvSpPr>
          <p:cNvPr id="26" name="饼形 25"/>
          <p:cNvSpPr/>
          <p:nvPr/>
        </p:nvSpPr>
        <p:spPr>
          <a:xfrm rot="5400000">
            <a:off x="6270152" y="5923262"/>
            <a:ext cx="1869759" cy="1869478"/>
          </a:xfrm>
          <a:prstGeom prst="pie">
            <a:avLst>
              <a:gd name="adj1" fmla="val 5376100"/>
              <a:gd name="adj2" fmla="val 162632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solidFill>
                <a:schemeClr val="tx1"/>
              </a:solidFill>
            </a:endParaRPr>
          </a:p>
        </p:txBody>
      </p:sp>
      <p:sp>
        <p:nvSpPr>
          <p:cNvPr id="27" name="空心弧 26"/>
          <p:cNvSpPr/>
          <p:nvPr/>
        </p:nvSpPr>
        <p:spPr>
          <a:xfrm flipH="1">
            <a:off x="4856905" y="4509520"/>
            <a:ext cx="4696257" cy="4696964"/>
          </a:xfrm>
          <a:prstGeom prst="blockArc">
            <a:avLst>
              <a:gd name="adj1" fmla="val 17777439"/>
              <a:gd name="adj2" fmla="val 18715"/>
              <a:gd name="adj3" fmla="val 7362"/>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solidFill>
                <a:schemeClr val="tx1"/>
              </a:solidFill>
            </a:endParaRPr>
          </a:p>
        </p:txBody>
      </p:sp>
      <p:sp>
        <p:nvSpPr>
          <p:cNvPr id="28" name="空心弧 27"/>
          <p:cNvSpPr/>
          <p:nvPr/>
        </p:nvSpPr>
        <p:spPr>
          <a:xfrm flipH="1">
            <a:off x="5300064" y="4952745"/>
            <a:ext cx="3809936" cy="3810510"/>
          </a:xfrm>
          <a:prstGeom prst="blockArc">
            <a:avLst>
              <a:gd name="adj1" fmla="val 15175853"/>
              <a:gd name="adj2" fmla="val 22358"/>
              <a:gd name="adj3" fmla="val 9233"/>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solidFill>
                <a:schemeClr val="tx1"/>
              </a:solidFill>
            </a:endParaRPr>
          </a:p>
        </p:txBody>
      </p:sp>
      <p:sp>
        <p:nvSpPr>
          <p:cNvPr id="29" name="空心弧 28"/>
          <p:cNvSpPr/>
          <p:nvPr/>
        </p:nvSpPr>
        <p:spPr>
          <a:xfrm flipH="1">
            <a:off x="5763435" y="5416187"/>
            <a:ext cx="2883194" cy="2883629"/>
          </a:xfrm>
          <a:prstGeom prst="blockArc">
            <a:avLst>
              <a:gd name="adj1" fmla="val 12607873"/>
              <a:gd name="adj2" fmla="val 64055"/>
              <a:gd name="adj3" fmla="val 12094"/>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solidFill>
                <a:schemeClr val="tx1"/>
              </a:solidFill>
            </a:endParaRPr>
          </a:p>
        </p:txBody>
      </p:sp>
      <p:sp>
        <p:nvSpPr>
          <p:cNvPr id="30" name="椭圆 29"/>
          <p:cNvSpPr/>
          <p:nvPr/>
        </p:nvSpPr>
        <p:spPr bwMode="auto">
          <a:xfrm>
            <a:off x="8278767" y="2874838"/>
            <a:ext cx="216534" cy="216567"/>
          </a:xfrm>
          <a:prstGeom prst="ellipse">
            <a:avLst/>
          </a:prstGeom>
          <a:solidFill>
            <a:schemeClr val="bg1"/>
          </a:solidFill>
          <a:ln w="38100" cap="flat" cmpd="sng" algn="ctr">
            <a:solidFill>
              <a:srgbClr val="47A7FF"/>
            </a:solidFill>
            <a:prstDash val="solid"/>
            <a:round/>
            <a:headEnd type="none" w="med" len="med"/>
            <a:tailEnd type="none" w="med" len="med"/>
          </a:ln>
          <a:effectLst/>
        </p:spPr>
        <p:txBody>
          <a:bodyPr vert="horz" wrap="square" lIns="70587" tIns="35293" rIns="70587" bIns="35293" numCol="1" rtlCol="0" anchor="t" anchorCtr="0" compatLnSpc="1">
            <a:prstTxWarp prst="textNoShape">
              <a:avLst/>
            </a:prstTxWarp>
          </a:bodyPr>
          <a:lstStyle/>
          <a:p>
            <a:pPr fontAlgn="base">
              <a:spcBef>
                <a:spcPct val="0"/>
              </a:spcBef>
              <a:spcAft>
                <a:spcPct val="0"/>
              </a:spcAft>
            </a:pPr>
            <a:endParaRPr lang="zh-CN" altLang="en-US">
              <a:latin typeface="Arial" pitchFamily="34" charset="0"/>
              <a:ea typeface="宋体" pitchFamily="2" charset="-122"/>
            </a:endParaRPr>
          </a:p>
        </p:txBody>
      </p:sp>
      <p:sp>
        <p:nvSpPr>
          <p:cNvPr id="31" name="椭圆 30"/>
          <p:cNvSpPr/>
          <p:nvPr/>
        </p:nvSpPr>
        <p:spPr bwMode="auto">
          <a:xfrm>
            <a:off x="9137879" y="4713539"/>
            <a:ext cx="216534" cy="216567"/>
          </a:xfrm>
          <a:prstGeom prst="ellipse">
            <a:avLst/>
          </a:prstGeom>
          <a:solidFill>
            <a:schemeClr val="bg1"/>
          </a:solidFill>
          <a:ln w="38100" cap="flat" cmpd="sng" algn="ctr">
            <a:solidFill>
              <a:srgbClr val="47A7FF"/>
            </a:solidFill>
            <a:prstDash val="solid"/>
            <a:round/>
            <a:headEnd type="none" w="med" len="med"/>
            <a:tailEnd type="none" w="med" len="med"/>
          </a:ln>
          <a:effectLst/>
        </p:spPr>
        <p:txBody>
          <a:bodyPr vert="horz" wrap="square" lIns="70587" tIns="35293" rIns="70587" bIns="35293" numCol="1" rtlCol="0" anchor="t" anchorCtr="0" compatLnSpc="1">
            <a:prstTxWarp prst="textNoShape">
              <a:avLst/>
            </a:prstTxWarp>
          </a:bodyPr>
          <a:lstStyle/>
          <a:p>
            <a:pPr fontAlgn="base">
              <a:spcBef>
                <a:spcPct val="0"/>
              </a:spcBef>
              <a:spcAft>
                <a:spcPct val="0"/>
              </a:spcAft>
            </a:pPr>
            <a:endParaRPr lang="zh-CN" altLang="en-US">
              <a:latin typeface="Arial" pitchFamily="34" charset="0"/>
              <a:ea typeface="宋体" pitchFamily="2" charset="-122"/>
            </a:endParaRPr>
          </a:p>
        </p:txBody>
      </p:sp>
      <p:sp>
        <p:nvSpPr>
          <p:cNvPr id="32" name="椭圆 31"/>
          <p:cNvSpPr/>
          <p:nvPr/>
        </p:nvSpPr>
        <p:spPr bwMode="auto">
          <a:xfrm>
            <a:off x="4931884" y="3106177"/>
            <a:ext cx="216534" cy="216567"/>
          </a:xfrm>
          <a:prstGeom prst="ellipse">
            <a:avLst/>
          </a:prstGeom>
          <a:solidFill>
            <a:schemeClr val="bg1"/>
          </a:solidFill>
          <a:ln w="38100" cap="flat" cmpd="sng" algn="ctr">
            <a:solidFill>
              <a:srgbClr val="47A7FF"/>
            </a:solidFill>
            <a:prstDash val="solid"/>
            <a:round/>
            <a:headEnd type="none" w="med" len="med"/>
            <a:tailEnd type="none" w="med" len="med"/>
          </a:ln>
          <a:effectLst/>
        </p:spPr>
        <p:txBody>
          <a:bodyPr vert="horz" wrap="square" lIns="70587" tIns="35293" rIns="70587" bIns="35293" numCol="1" rtlCol="0" anchor="t" anchorCtr="0" compatLnSpc="1">
            <a:prstTxWarp prst="textNoShape">
              <a:avLst/>
            </a:prstTxWarp>
          </a:bodyPr>
          <a:lstStyle/>
          <a:p>
            <a:pPr fontAlgn="base">
              <a:spcBef>
                <a:spcPct val="0"/>
              </a:spcBef>
              <a:spcAft>
                <a:spcPct val="0"/>
              </a:spcAft>
            </a:pPr>
            <a:endParaRPr lang="zh-CN" altLang="en-US">
              <a:latin typeface="Arial" pitchFamily="34" charset="0"/>
              <a:ea typeface="宋体" pitchFamily="2" charset="-122"/>
            </a:endParaRPr>
          </a:p>
        </p:txBody>
      </p:sp>
      <p:cxnSp>
        <p:nvCxnSpPr>
          <p:cNvPr id="33" name="直接连接符 32"/>
          <p:cNvCxnSpPr>
            <a:stCxn id="32" idx="5"/>
            <a:endCxn id="27" idx="0"/>
          </p:cNvCxnSpPr>
          <p:nvPr/>
        </p:nvCxnSpPr>
        <p:spPr>
          <a:xfrm>
            <a:off x="5116707" y="3291028"/>
            <a:ext cx="1124724" cy="1616472"/>
          </a:xfrm>
          <a:prstGeom prst="line">
            <a:avLst/>
          </a:prstGeom>
          <a:ln>
            <a:solidFill>
              <a:srgbClr val="47A7FF"/>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30" idx="4"/>
            <a:endCxn id="28" idx="0"/>
          </p:cNvCxnSpPr>
          <p:nvPr/>
        </p:nvCxnSpPr>
        <p:spPr>
          <a:xfrm flipH="1">
            <a:off x="7712638" y="3091405"/>
            <a:ext cx="674396" cy="2113426"/>
          </a:xfrm>
          <a:prstGeom prst="line">
            <a:avLst/>
          </a:prstGeom>
          <a:ln>
            <a:solidFill>
              <a:srgbClr val="47A7FF"/>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a:stCxn id="31" idx="3"/>
            <a:endCxn id="29" idx="0"/>
          </p:cNvCxnSpPr>
          <p:nvPr/>
        </p:nvCxnSpPr>
        <p:spPr>
          <a:xfrm flipH="1">
            <a:off x="8301049" y="4898389"/>
            <a:ext cx="868542" cy="1323380"/>
          </a:xfrm>
          <a:prstGeom prst="line">
            <a:avLst/>
          </a:prstGeom>
          <a:ln>
            <a:solidFill>
              <a:srgbClr val="47A7FF"/>
            </a:solidFill>
          </a:ln>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a:off x="6569486" y="6243634"/>
            <a:ext cx="1271095" cy="409844"/>
          </a:xfrm>
          <a:prstGeom prst="rect">
            <a:avLst/>
          </a:prstGeom>
          <a:noFill/>
        </p:spPr>
        <p:txBody>
          <a:bodyPr wrap="none" lIns="70587" tIns="35293" rIns="70587" bIns="35293" rtlCol="0" anchor="ctr">
            <a:spAutoFit/>
          </a:bodyPr>
          <a:lstStyle/>
          <a:p>
            <a:pPr algn="ctr"/>
            <a:r>
              <a:rPr lang="zh-CN" altLang="en-US" sz="2200">
                <a:solidFill>
                  <a:srgbClr val="161D25"/>
                </a:solidFill>
                <a:latin typeface="微软雅黑" pitchFamily="34" charset="-122"/>
                <a:ea typeface="微软雅黑" pitchFamily="34" charset="-122"/>
              </a:rPr>
              <a:t>添加标题</a:t>
            </a:r>
          </a:p>
        </p:txBody>
      </p:sp>
      <p:sp>
        <p:nvSpPr>
          <p:cNvPr id="37" name="TextBox 36"/>
          <p:cNvSpPr txBox="1"/>
          <p:nvPr/>
        </p:nvSpPr>
        <p:spPr>
          <a:xfrm>
            <a:off x="3574926" y="2008646"/>
            <a:ext cx="1779203" cy="397134"/>
          </a:xfrm>
          <a:prstGeom prst="rect">
            <a:avLst/>
          </a:prstGeom>
          <a:noFill/>
        </p:spPr>
        <p:txBody>
          <a:bodyPr wrap="square" lIns="70587" tIns="35293" rIns="70587" bIns="35293" rtlCol="0">
            <a:spAutoFit/>
          </a:bodyPr>
          <a:lstStyle/>
          <a:p>
            <a:pPr>
              <a:lnSpc>
                <a:spcPct val="150000"/>
              </a:lnSpc>
            </a:pPr>
            <a:r>
              <a:rPr lang="zh-CN" altLang="en-US" sz="1600" smtClean="0">
                <a:solidFill>
                  <a:schemeClr val="tx1">
                    <a:lumMod val="75000"/>
                    <a:lumOff val="25000"/>
                  </a:schemeClr>
                </a:solidFill>
                <a:latin typeface="微软雅黑" pitchFamily="34" charset="-122"/>
                <a:ea typeface="微软雅黑" pitchFamily="34" charset="-122"/>
                <a:cs typeface="华文黑体" pitchFamily="2" charset="-122"/>
              </a:rPr>
              <a:t>点击此处添加标题</a:t>
            </a:r>
            <a:endParaRPr lang="zh-CN" altLang="en-US" sz="16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38" name="TextBox 37"/>
          <p:cNvSpPr txBox="1"/>
          <p:nvPr/>
        </p:nvSpPr>
        <p:spPr>
          <a:xfrm>
            <a:off x="3574926" y="2401562"/>
            <a:ext cx="2218247" cy="671440"/>
          </a:xfrm>
          <a:prstGeom prst="rect">
            <a:avLst/>
          </a:prstGeom>
          <a:noFill/>
        </p:spPr>
        <p:txBody>
          <a:bodyPr wrap="square" lIns="70587" tIns="35293" rIns="70587" bIns="35293"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a:t>
            </a:r>
            <a:r>
              <a:rPr lang="zh-CN" altLang="en-US" sz="1000">
                <a:solidFill>
                  <a:schemeClr val="tx1">
                    <a:lumMod val="75000"/>
                    <a:lumOff val="25000"/>
                  </a:schemeClr>
                </a:solidFill>
                <a:latin typeface="微软雅黑" pitchFamily="34" charset="-122"/>
                <a:ea typeface="微软雅黑" pitchFamily="34" charset="-122"/>
              </a:rPr>
              <a:t>在这里。</a:t>
            </a:r>
          </a:p>
        </p:txBody>
      </p:sp>
      <p:sp>
        <p:nvSpPr>
          <p:cNvPr id="39" name="TextBox 38"/>
          <p:cNvSpPr txBox="1"/>
          <p:nvPr/>
        </p:nvSpPr>
        <p:spPr>
          <a:xfrm>
            <a:off x="8646630" y="2401562"/>
            <a:ext cx="1779203" cy="397134"/>
          </a:xfrm>
          <a:prstGeom prst="rect">
            <a:avLst/>
          </a:prstGeom>
          <a:noFill/>
        </p:spPr>
        <p:txBody>
          <a:bodyPr wrap="square" lIns="70587" tIns="35293" rIns="70587" bIns="35293" rtlCol="0">
            <a:spAutoFit/>
          </a:bodyPr>
          <a:lstStyle/>
          <a:p>
            <a:pPr>
              <a:lnSpc>
                <a:spcPct val="150000"/>
              </a:lnSpc>
            </a:pPr>
            <a:r>
              <a:rPr lang="zh-CN" altLang="en-US" sz="1600" smtClean="0">
                <a:solidFill>
                  <a:schemeClr val="tx1">
                    <a:lumMod val="75000"/>
                    <a:lumOff val="25000"/>
                  </a:schemeClr>
                </a:solidFill>
                <a:latin typeface="微软雅黑" pitchFamily="34" charset="-122"/>
                <a:ea typeface="微软雅黑" pitchFamily="34" charset="-122"/>
                <a:cs typeface="华文黑体" pitchFamily="2" charset="-122"/>
              </a:rPr>
              <a:t>点击此处添加标题</a:t>
            </a:r>
            <a:endParaRPr lang="zh-CN" altLang="en-US" sz="16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40" name="TextBox 39"/>
          <p:cNvSpPr txBox="1"/>
          <p:nvPr/>
        </p:nvSpPr>
        <p:spPr>
          <a:xfrm>
            <a:off x="8646630" y="2794478"/>
            <a:ext cx="2218247" cy="671440"/>
          </a:xfrm>
          <a:prstGeom prst="rect">
            <a:avLst/>
          </a:prstGeom>
          <a:noFill/>
        </p:spPr>
        <p:txBody>
          <a:bodyPr wrap="square" lIns="70587" tIns="35293" rIns="70587" bIns="35293"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a:t>
            </a:r>
            <a:r>
              <a:rPr lang="zh-CN" altLang="en-US" sz="1000">
                <a:solidFill>
                  <a:schemeClr val="tx1">
                    <a:lumMod val="75000"/>
                    <a:lumOff val="25000"/>
                  </a:schemeClr>
                </a:solidFill>
                <a:latin typeface="微软雅黑" pitchFamily="34" charset="-122"/>
                <a:ea typeface="微软雅黑" pitchFamily="34" charset="-122"/>
              </a:rPr>
              <a:t>在这里。</a:t>
            </a:r>
          </a:p>
        </p:txBody>
      </p:sp>
      <p:sp>
        <p:nvSpPr>
          <p:cNvPr id="41" name="TextBox 40"/>
          <p:cNvSpPr txBox="1"/>
          <p:nvPr/>
        </p:nvSpPr>
        <p:spPr>
          <a:xfrm>
            <a:off x="9377748" y="4105846"/>
            <a:ext cx="1779203" cy="397134"/>
          </a:xfrm>
          <a:prstGeom prst="rect">
            <a:avLst/>
          </a:prstGeom>
          <a:noFill/>
        </p:spPr>
        <p:txBody>
          <a:bodyPr wrap="square" lIns="70587" tIns="35293" rIns="70587" bIns="35293" rtlCol="0">
            <a:spAutoFit/>
          </a:bodyPr>
          <a:lstStyle/>
          <a:p>
            <a:pPr>
              <a:lnSpc>
                <a:spcPct val="150000"/>
              </a:lnSpc>
            </a:pPr>
            <a:r>
              <a:rPr lang="zh-CN" altLang="en-US" sz="1600" smtClean="0">
                <a:solidFill>
                  <a:schemeClr val="tx1">
                    <a:lumMod val="75000"/>
                    <a:lumOff val="25000"/>
                  </a:schemeClr>
                </a:solidFill>
                <a:latin typeface="微软雅黑" pitchFamily="34" charset="-122"/>
                <a:ea typeface="微软雅黑" pitchFamily="34" charset="-122"/>
                <a:cs typeface="华文黑体" pitchFamily="2" charset="-122"/>
              </a:rPr>
              <a:t>点击此处添加标题</a:t>
            </a:r>
            <a:endParaRPr lang="zh-CN" altLang="en-US" sz="16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42" name="TextBox 41"/>
          <p:cNvSpPr txBox="1"/>
          <p:nvPr/>
        </p:nvSpPr>
        <p:spPr>
          <a:xfrm>
            <a:off x="9377748" y="4498760"/>
            <a:ext cx="2218247" cy="671440"/>
          </a:xfrm>
          <a:prstGeom prst="rect">
            <a:avLst/>
          </a:prstGeom>
          <a:noFill/>
        </p:spPr>
        <p:txBody>
          <a:bodyPr wrap="square" lIns="70587" tIns="35293" rIns="70587" bIns="35293"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a:t>
            </a:r>
            <a:r>
              <a:rPr lang="zh-CN" altLang="en-US" sz="1000">
                <a:solidFill>
                  <a:schemeClr val="tx1">
                    <a:lumMod val="75000"/>
                    <a:lumOff val="25000"/>
                  </a:schemeClr>
                </a:solidFill>
                <a:latin typeface="微软雅黑" pitchFamily="34" charset="-122"/>
                <a:ea typeface="微软雅黑" pitchFamily="34" charset="-122"/>
              </a:rPr>
              <a:t>在这里。</a:t>
            </a:r>
          </a:p>
        </p:txBody>
      </p:sp>
    </p:spTree>
    <p:extLst>
      <p:ext uri="{BB962C8B-B14F-4D97-AF65-F5344CB8AC3E}">
        <p14:creationId xmlns:p14="http://schemas.microsoft.com/office/powerpoint/2010/main" val="128474987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wipe(left)">
                                      <p:cBhvr>
                                        <p:cTn id="12" dur="500"/>
                                        <p:tgtEl>
                                          <p:spTgt spid="26"/>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wipe(left)">
                                      <p:cBhvr>
                                        <p:cTn id="15" dur="500"/>
                                        <p:tgtEl>
                                          <p:spTgt spid="25"/>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wipe(left)">
                                      <p:cBhvr>
                                        <p:cTn id="18" dur="500"/>
                                        <p:tgtEl>
                                          <p:spTgt spid="24"/>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wipe(left)">
                                      <p:cBhvr>
                                        <p:cTn id="21" dur="500"/>
                                        <p:tgtEl>
                                          <p:spTgt spid="23"/>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6"/>
                                        </p:tgtEl>
                                        <p:attrNameLst>
                                          <p:attrName>style.visibility</p:attrName>
                                        </p:attrNameLst>
                                      </p:cBhvr>
                                      <p:to>
                                        <p:strVal val="visible"/>
                                      </p:to>
                                    </p:set>
                                    <p:animEffect transition="in" filter="fade">
                                      <p:cBhvr>
                                        <p:cTn id="24" dur="500"/>
                                        <p:tgtEl>
                                          <p:spTgt spid="36"/>
                                        </p:tgtEl>
                                      </p:cBhvr>
                                    </p:animEffect>
                                  </p:childTnLst>
                                </p:cTn>
                              </p:par>
                            </p:childTnLst>
                          </p:cTn>
                        </p:par>
                        <p:par>
                          <p:cTn id="25" fill="hold">
                            <p:stCondLst>
                              <p:cond delay="500"/>
                            </p:stCondLst>
                            <p:childTnLst>
                              <p:par>
                                <p:cTn id="26" presetID="22" presetClass="entr" presetSubtype="4" fill="hold" grpId="0" nodeType="after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wipe(down)">
                                      <p:cBhvr>
                                        <p:cTn id="28" dur="500"/>
                                        <p:tgtEl>
                                          <p:spTgt spid="27"/>
                                        </p:tgtEl>
                                      </p:cBhvr>
                                    </p:animEffect>
                                  </p:childTnLst>
                                </p:cTn>
                              </p:par>
                            </p:childTnLst>
                          </p:cTn>
                        </p:par>
                        <p:par>
                          <p:cTn id="29" fill="hold">
                            <p:stCondLst>
                              <p:cond delay="1000"/>
                            </p:stCondLst>
                            <p:childTnLst>
                              <p:par>
                                <p:cTn id="30" presetID="22" presetClass="entr" presetSubtype="4" fill="hold" nodeType="afterEffect">
                                  <p:stCondLst>
                                    <p:cond delay="0"/>
                                  </p:stCondLst>
                                  <p:childTnLst>
                                    <p:set>
                                      <p:cBhvr>
                                        <p:cTn id="31" dur="1" fill="hold">
                                          <p:stCondLst>
                                            <p:cond delay="0"/>
                                          </p:stCondLst>
                                        </p:cTn>
                                        <p:tgtEl>
                                          <p:spTgt spid="33"/>
                                        </p:tgtEl>
                                        <p:attrNameLst>
                                          <p:attrName>style.visibility</p:attrName>
                                        </p:attrNameLst>
                                      </p:cBhvr>
                                      <p:to>
                                        <p:strVal val="visible"/>
                                      </p:to>
                                    </p:set>
                                    <p:animEffect transition="in" filter="wipe(down)">
                                      <p:cBhvr>
                                        <p:cTn id="32" dur="500"/>
                                        <p:tgtEl>
                                          <p:spTgt spid="33"/>
                                        </p:tgtEl>
                                      </p:cBhvr>
                                    </p:animEffect>
                                  </p:childTnLst>
                                </p:cTn>
                              </p:par>
                            </p:childTnLst>
                          </p:cTn>
                        </p:par>
                        <p:par>
                          <p:cTn id="33" fill="hold">
                            <p:stCondLst>
                              <p:cond delay="1500"/>
                            </p:stCondLst>
                            <p:childTnLst>
                              <p:par>
                                <p:cTn id="34" presetID="10" presetClass="entr" presetSubtype="0" fill="hold" grpId="0" nodeType="afterEffect">
                                  <p:stCondLst>
                                    <p:cond delay="0"/>
                                  </p:stCondLst>
                                  <p:childTnLst>
                                    <p:set>
                                      <p:cBhvr>
                                        <p:cTn id="35" dur="1" fill="hold">
                                          <p:stCondLst>
                                            <p:cond delay="0"/>
                                          </p:stCondLst>
                                        </p:cTn>
                                        <p:tgtEl>
                                          <p:spTgt spid="32"/>
                                        </p:tgtEl>
                                        <p:attrNameLst>
                                          <p:attrName>style.visibility</p:attrName>
                                        </p:attrNameLst>
                                      </p:cBhvr>
                                      <p:to>
                                        <p:strVal val="visible"/>
                                      </p:to>
                                    </p:set>
                                    <p:animEffect transition="in" filter="fade">
                                      <p:cBhvr>
                                        <p:cTn id="36" dur="500"/>
                                        <p:tgtEl>
                                          <p:spTgt spid="32"/>
                                        </p:tgtEl>
                                      </p:cBhvr>
                                    </p:animEffect>
                                  </p:childTnLst>
                                </p:cTn>
                              </p:par>
                            </p:childTnLst>
                          </p:cTn>
                        </p:par>
                        <p:par>
                          <p:cTn id="37" fill="hold">
                            <p:stCondLst>
                              <p:cond delay="2000"/>
                            </p:stCondLst>
                            <p:childTnLst>
                              <p:par>
                                <p:cTn id="38" presetID="10" presetClass="entr" presetSubtype="0" fill="hold" grpId="0" nodeType="afterEffect">
                                  <p:stCondLst>
                                    <p:cond delay="0"/>
                                  </p:stCondLst>
                                  <p:childTnLst>
                                    <p:set>
                                      <p:cBhvr>
                                        <p:cTn id="39" dur="1" fill="hold">
                                          <p:stCondLst>
                                            <p:cond delay="0"/>
                                          </p:stCondLst>
                                        </p:cTn>
                                        <p:tgtEl>
                                          <p:spTgt spid="37"/>
                                        </p:tgtEl>
                                        <p:attrNameLst>
                                          <p:attrName>style.visibility</p:attrName>
                                        </p:attrNameLst>
                                      </p:cBhvr>
                                      <p:to>
                                        <p:strVal val="visible"/>
                                      </p:to>
                                    </p:set>
                                    <p:animEffect transition="in" filter="fade">
                                      <p:cBhvr>
                                        <p:cTn id="40" dur="500"/>
                                        <p:tgtEl>
                                          <p:spTgt spid="37"/>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8"/>
                                        </p:tgtEl>
                                        <p:attrNameLst>
                                          <p:attrName>style.visibility</p:attrName>
                                        </p:attrNameLst>
                                      </p:cBhvr>
                                      <p:to>
                                        <p:strVal val="visible"/>
                                      </p:to>
                                    </p:set>
                                    <p:animEffect transition="in" filter="fade">
                                      <p:cBhvr>
                                        <p:cTn id="43" dur="500"/>
                                        <p:tgtEl>
                                          <p:spTgt spid="38"/>
                                        </p:tgtEl>
                                      </p:cBhvr>
                                    </p:animEffect>
                                  </p:childTnLst>
                                </p:cTn>
                              </p:par>
                            </p:childTnLst>
                          </p:cTn>
                        </p:par>
                        <p:par>
                          <p:cTn id="44" fill="hold">
                            <p:stCondLst>
                              <p:cond delay="2500"/>
                            </p:stCondLst>
                            <p:childTnLst>
                              <p:par>
                                <p:cTn id="45" presetID="22" presetClass="entr" presetSubtype="8" fill="hold" grpId="0" nodeType="after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wipe(left)">
                                      <p:cBhvr>
                                        <p:cTn id="47" dur="500"/>
                                        <p:tgtEl>
                                          <p:spTgt spid="28"/>
                                        </p:tgtEl>
                                      </p:cBhvr>
                                    </p:animEffect>
                                  </p:childTnLst>
                                </p:cTn>
                              </p:par>
                            </p:childTnLst>
                          </p:cTn>
                        </p:par>
                        <p:par>
                          <p:cTn id="48" fill="hold">
                            <p:stCondLst>
                              <p:cond delay="3000"/>
                            </p:stCondLst>
                            <p:childTnLst>
                              <p:par>
                                <p:cTn id="49" presetID="22" presetClass="entr" presetSubtype="4" fill="hold" nodeType="afterEffect">
                                  <p:stCondLst>
                                    <p:cond delay="0"/>
                                  </p:stCondLst>
                                  <p:childTnLst>
                                    <p:set>
                                      <p:cBhvr>
                                        <p:cTn id="50" dur="1" fill="hold">
                                          <p:stCondLst>
                                            <p:cond delay="0"/>
                                          </p:stCondLst>
                                        </p:cTn>
                                        <p:tgtEl>
                                          <p:spTgt spid="34"/>
                                        </p:tgtEl>
                                        <p:attrNameLst>
                                          <p:attrName>style.visibility</p:attrName>
                                        </p:attrNameLst>
                                      </p:cBhvr>
                                      <p:to>
                                        <p:strVal val="visible"/>
                                      </p:to>
                                    </p:set>
                                    <p:animEffect transition="in" filter="wipe(down)">
                                      <p:cBhvr>
                                        <p:cTn id="51" dur="500"/>
                                        <p:tgtEl>
                                          <p:spTgt spid="34"/>
                                        </p:tgtEl>
                                      </p:cBhvr>
                                    </p:animEffect>
                                  </p:childTnLst>
                                </p:cTn>
                              </p:par>
                            </p:childTnLst>
                          </p:cTn>
                        </p:par>
                        <p:par>
                          <p:cTn id="52" fill="hold">
                            <p:stCondLst>
                              <p:cond delay="3500"/>
                            </p:stCondLst>
                            <p:childTnLst>
                              <p:par>
                                <p:cTn id="53" presetID="10" presetClass="entr" presetSubtype="0" fill="hold" grpId="0" nodeType="afterEffect">
                                  <p:stCondLst>
                                    <p:cond delay="0"/>
                                  </p:stCondLst>
                                  <p:childTnLst>
                                    <p:set>
                                      <p:cBhvr>
                                        <p:cTn id="54" dur="1" fill="hold">
                                          <p:stCondLst>
                                            <p:cond delay="0"/>
                                          </p:stCondLst>
                                        </p:cTn>
                                        <p:tgtEl>
                                          <p:spTgt spid="30"/>
                                        </p:tgtEl>
                                        <p:attrNameLst>
                                          <p:attrName>style.visibility</p:attrName>
                                        </p:attrNameLst>
                                      </p:cBhvr>
                                      <p:to>
                                        <p:strVal val="visible"/>
                                      </p:to>
                                    </p:set>
                                    <p:animEffect transition="in" filter="fade">
                                      <p:cBhvr>
                                        <p:cTn id="55" dur="500"/>
                                        <p:tgtEl>
                                          <p:spTgt spid="30"/>
                                        </p:tgtEl>
                                      </p:cBhvr>
                                    </p:animEffect>
                                  </p:childTnLst>
                                </p:cTn>
                              </p:par>
                            </p:childTnLst>
                          </p:cTn>
                        </p:par>
                        <p:par>
                          <p:cTn id="56" fill="hold">
                            <p:stCondLst>
                              <p:cond delay="4000"/>
                            </p:stCondLst>
                            <p:childTnLst>
                              <p:par>
                                <p:cTn id="57" presetID="10" presetClass="entr" presetSubtype="0" fill="hold" grpId="0" nodeType="afterEffect">
                                  <p:stCondLst>
                                    <p:cond delay="0"/>
                                  </p:stCondLst>
                                  <p:childTnLst>
                                    <p:set>
                                      <p:cBhvr>
                                        <p:cTn id="58" dur="1" fill="hold">
                                          <p:stCondLst>
                                            <p:cond delay="0"/>
                                          </p:stCondLst>
                                        </p:cTn>
                                        <p:tgtEl>
                                          <p:spTgt spid="39"/>
                                        </p:tgtEl>
                                        <p:attrNameLst>
                                          <p:attrName>style.visibility</p:attrName>
                                        </p:attrNameLst>
                                      </p:cBhvr>
                                      <p:to>
                                        <p:strVal val="visible"/>
                                      </p:to>
                                    </p:set>
                                    <p:animEffect transition="in" filter="fade">
                                      <p:cBhvr>
                                        <p:cTn id="59" dur="500"/>
                                        <p:tgtEl>
                                          <p:spTgt spid="39"/>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40"/>
                                        </p:tgtEl>
                                        <p:attrNameLst>
                                          <p:attrName>style.visibility</p:attrName>
                                        </p:attrNameLst>
                                      </p:cBhvr>
                                      <p:to>
                                        <p:strVal val="visible"/>
                                      </p:to>
                                    </p:set>
                                    <p:animEffect transition="in" filter="fade">
                                      <p:cBhvr>
                                        <p:cTn id="62" dur="500"/>
                                        <p:tgtEl>
                                          <p:spTgt spid="40"/>
                                        </p:tgtEl>
                                      </p:cBhvr>
                                    </p:animEffect>
                                  </p:childTnLst>
                                </p:cTn>
                              </p:par>
                            </p:childTnLst>
                          </p:cTn>
                        </p:par>
                        <p:par>
                          <p:cTn id="63" fill="hold">
                            <p:stCondLst>
                              <p:cond delay="4500"/>
                            </p:stCondLst>
                            <p:childTnLst>
                              <p:par>
                                <p:cTn id="64" presetID="22" presetClass="entr" presetSubtype="8" fill="hold" grpId="0" nodeType="afterEffect">
                                  <p:stCondLst>
                                    <p:cond delay="0"/>
                                  </p:stCondLst>
                                  <p:childTnLst>
                                    <p:set>
                                      <p:cBhvr>
                                        <p:cTn id="65" dur="1" fill="hold">
                                          <p:stCondLst>
                                            <p:cond delay="0"/>
                                          </p:stCondLst>
                                        </p:cTn>
                                        <p:tgtEl>
                                          <p:spTgt spid="29"/>
                                        </p:tgtEl>
                                        <p:attrNameLst>
                                          <p:attrName>style.visibility</p:attrName>
                                        </p:attrNameLst>
                                      </p:cBhvr>
                                      <p:to>
                                        <p:strVal val="visible"/>
                                      </p:to>
                                    </p:set>
                                    <p:animEffect transition="in" filter="wipe(left)">
                                      <p:cBhvr>
                                        <p:cTn id="66" dur="500"/>
                                        <p:tgtEl>
                                          <p:spTgt spid="29"/>
                                        </p:tgtEl>
                                      </p:cBhvr>
                                    </p:animEffect>
                                  </p:childTnLst>
                                </p:cTn>
                              </p:par>
                            </p:childTnLst>
                          </p:cTn>
                        </p:par>
                        <p:par>
                          <p:cTn id="67" fill="hold">
                            <p:stCondLst>
                              <p:cond delay="5000"/>
                            </p:stCondLst>
                            <p:childTnLst>
                              <p:par>
                                <p:cTn id="68" presetID="22" presetClass="entr" presetSubtype="4" fill="hold" nodeType="afterEffect">
                                  <p:stCondLst>
                                    <p:cond delay="0"/>
                                  </p:stCondLst>
                                  <p:childTnLst>
                                    <p:set>
                                      <p:cBhvr>
                                        <p:cTn id="69" dur="1" fill="hold">
                                          <p:stCondLst>
                                            <p:cond delay="0"/>
                                          </p:stCondLst>
                                        </p:cTn>
                                        <p:tgtEl>
                                          <p:spTgt spid="35"/>
                                        </p:tgtEl>
                                        <p:attrNameLst>
                                          <p:attrName>style.visibility</p:attrName>
                                        </p:attrNameLst>
                                      </p:cBhvr>
                                      <p:to>
                                        <p:strVal val="visible"/>
                                      </p:to>
                                    </p:set>
                                    <p:animEffect transition="in" filter="wipe(down)">
                                      <p:cBhvr>
                                        <p:cTn id="70" dur="500"/>
                                        <p:tgtEl>
                                          <p:spTgt spid="35"/>
                                        </p:tgtEl>
                                      </p:cBhvr>
                                    </p:animEffect>
                                  </p:childTnLst>
                                </p:cTn>
                              </p:par>
                            </p:childTnLst>
                          </p:cTn>
                        </p:par>
                        <p:par>
                          <p:cTn id="71" fill="hold">
                            <p:stCondLst>
                              <p:cond delay="5500"/>
                            </p:stCondLst>
                            <p:childTnLst>
                              <p:par>
                                <p:cTn id="72" presetID="10" presetClass="entr" presetSubtype="0" fill="hold" grpId="0" nodeType="afterEffect">
                                  <p:stCondLst>
                                    <p:cond delay="0"/>
                                  </p:stCondLst>
                                  <p:childTnLst>
                                    <p:set>
                                      <p:cBhvr>
                                        <p:cTn id="73" dur="1" fill="hold">
                                          <p:stCondLst>
                                            <p:cond delay="0"/>
                                          </p:stCondLst>
                                        </p:cTn>
                                        <p:tgtEl>
                                          <p:spTgt spid="31"/>
                                        </p:tgtEl>
                                        <p:attrNameLst>
                                          <p:attrName>style.visibility</p:attrName>
                                        </p:attrNameLst>
                                      </p:cBhvr>
                                      <p:to>
                                        <p:strVal val="visible"/>
                                      </p:to>
                                    </p:set>
                                    <p:animEffect transition="in" filter="fade">
                                      <p:cBhvr>
                                        <p:cTn id="74" dur="500"/>
                                        <p:tgtEl>
                                          <p:spTgt spid="31"/>
                                        </p:tgtEl>
                                      </p:cBhvr>
                                    </p:animEffect>
                                  </p:childTnLst>
                                </p:cTn>
                              </p:par>
                            </p:childTnLst>
                          </p:cTn>
                        </p:par>
                        <p:par>
                          <p:cTn id="75" fill="hold">
                            <p:stCondLst>
                              <p:cond delay="6000"/>
                            </p:stCondLst>
                            <p:childTnLst>
                              <p:par>
                                <p:cTn id="76" presetID="10" presetClass="entr" presetSubtype="0" fill="hold" grpId="0" nodeType="afterEffect">
                                  <p:stCondLst>
                                    <p:cond delay="0"/>
                                  </p:stCondLst>
                                  <p:childTnLst>
                                    <p:set>
                                      <p:cBhvr>
                                        <p:cTn id="77" dur="1" fill="hold">
                                          <p:stCondLst>
                                            <p:cond delay="0"/>
                                          </p:stCondLst>
                                        </p:cTn>
                                        <p:tgtEl>
                                          <p:spTgt spid="41"/>
                                        </p:tgtEl>
                                        <p:attrNameLst>
                                          <p:attrName>style.visibility</p:attrName>
                                        </p:attrNameLst>
                                      </p:cBhvr>
                                      <p:to>
                                        <p:strVal val="visible"/>
                                      </p:to>
                                    </p:set>
                                    <p:animEffect transition="in" filter="fade">
                                      <p:cBhvr>
                                        <p:cTn id="78" dur="500"/>
                                        <p:tgtEl>
                                          <p:spTgt spid="41"/>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42"/>
                                        </p:tgtEl>
                                        <p:attrNameLst>
                                          <p:attrName>style.visibility</p:attrName>
                                        </p:attrNameLst>
                                      </p:cBhvr>
                                      <p:to>
                                        <p:strVal val="visible"/>
                                      </p:to>
                                    </p:set>
                                    <p:animEffect transition="in" filter="fade">
                                      <p:cBhvr>
                                        <p:cTn id="81"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6" grpId="0"/>
      <p:bldP spid="37" grpId="0"/>
      <p:bldP spid="38" grpId="0"/>
      <p:bldP spid="39" grpId="0"/>
      <p:bldP spid="40" grpId="0"/>
      <p:bldP spid="41" grpId="0"/>
      <p:bldP spid="4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3" name="矩形 2"/>
          <p:cNvSpPr/>
          <p:nvPr/>
        </p:nvSpPr>
        <p:spPr>
          <a:xfrm>
            <a:off x="4245820" y="2252869"/>
            <a:ext cx="6567979" cy="3169552"/>
          </a:xfrm>
          <a:prstGeom prst="rect">
            <a:avLst/>
          </a:prstGeom>
          <a:noFill/>
          <a:ln w="19050">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
        <p:nvSpPr>
          <p:cNvPr id="4" name="椭圆 3"/>
          <p:cNvSpPr/>
          <p:nvPr/>
        </p:nvSpPr>
        <p:spPr>
          <a:xfrm>
            <a:off x="3574926" y="3198174"/>
            <a:ext cx="1278749" cy="1278942"/>
          </a:xfrm>
          <a:prstGeom prst="ellipse">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r>
              <a:rPr lang="zh-CN" altLang="en-US" sz="1500">
                <a:latin typeface="微软雅黑" pitchFamily="34" charset="-122"/>
                <a:ea typeface="微软雅黑" pitchFamily="34" charset="-122"/>
              </a:rPr>
              <a:t>点击添加文本</a:t>
            </a:r>
          </a:p>
        </p:txBody>
      </p:sp>
      <p:sp>
        <p:nvSpPr>
          <p:cNvPr id="5" name="椭圆 4"/>
          <p:cNvSpPr/>
          <p:nvPr/>
        </p:nvSpPr>
        <p:spPr>
          <a:xfrm>
            <a:off x="10142905" y="3198174"/>
            <a:ext cx="1278749" cy="1278942"/>
          </a:xfrm>
          <a:prstGeom prst="ellipse">
            <a:avLst/>
          </a:prstGeom>
          <a:solidFill>
            <a:srgbClr val="7B8294"/>
          </a:solidFill>
          <a:ln>
            <a:no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r>
              <a:rPr lang="zh-CN" altLang="en-US" sz="1500">
                <a:latin typeface="微软雅黑" pitchFamily="34" charset="-122"/>
                <a:ea typeface="微软雅黑" pitchFamily="34" charset="-122"/>
              </a:rPr>
              <a:t>点击添加文本</a:t>
            </a:r>
          </a:p>
        </p:txBody>
      </p:sp>
      <p:sp>
        <p:nvSpPr>
          <p:cNvPr id="6" name="矩形 5"/>
          <p:cNvSpPr/>
          <p:nvPr/>
        </p:nvSpPr>
        <p:spPr>
          <a:xfrm>
            <a:off x="6673917" y="3190999"/>
            <a:ext cx="1656184" cy="348288"/>
          </a:xfrm>
          <a:prstGeom prst="rect">
            <a:avLst/>
          </a:prstGeom>
        </p:spPr>
        <p:txBody>
          <a:bodyPr wrap="square" lIns="70601" tIns="35300" rIns="70601" bIns="35300">
            <a:spAutoFit/>
          </a:bodyPr>
          <a:lstStyle/>
          <a:p>
            <a:pPr algn="ctr"/>
            <a:r>
              <a:rPr lang="zh-CN" altLang="en-US">
                <a:solidFill>
                  <a:srgbClr val="666666"/>
                </a:solidFill>
                <a:latin typeface="微软雅黑" panose="020B0503020204020204" pitchFamily="34" charset="-122"/>
                <a:ea typeface="微软雅黑" panose="020B0503020204020204" pitchFamily="34" charset="-122"/>
              </a:rPr>
              <a:t>点击添加标题</a:t>
            </a:r>
            <a:endParaRPr lang="zh-CN" altLang="en-US"/>
          </a:p>
        </p:txBody>
      </p:sp>
      <p:sp>
        <p:nvSpPr>
          <p:cNvPr id="7" name="矩形 6"/>
          <p:cNvSpPr/>
          <p:nvPr/>
        </p:nvSpPr>
        <p:spPr>
          <a:xfrm>
            <a:off x="6738221" y="4199086"/>
            <a:ext cx="1527576" cy="348288"/>
          </a:xfrm>
          <a:prstGeom prst="rect">
            <a:avLst/>
          </a:prstGeom>
        </p:spPr>
        <p:txBody>
          <a:bodyPr wrap="none" lIns="70601" tIns="35300" rIns="70601" bIns="35300">
            <a:spAutoFit/>
          </a:bodyPr>
          <a:lstStyle/>
          <a:p>
            <a:pPr algn="ctr"/>
            <a:r>
              <a:rPr lang="zh-CN" altLang="en-US">
                <a:solidFill>
                  <a:srgbClr val="666666"/>
                </a:solidFill>
                <a:latin typeface="微软雅黑" panose="020B0503020204020204" pitchFamily="34" charset="-122"/>
                <a:ea typeface="微软雅黑" panose="020B0503020204020204" pitchFamily="34" charset="-122"/>
              </a:rPr>
              <a:t>点击添加标题</a:t>
            </a:r>
            <a:endParaRPr lang="zh-CN" altLang="en-US"/>
          </a:p>
        </p:txBody>
      </p:sp>
      <p:sp>
        <p:nvSpPr>
          <p:cNvPr id="8" name="上箭头 7"/>
          <p:cNvSpPr/>
          <p:nvPr/>
        </p:nvSpPr>
        <p:spPr>
          <a:xfrm>
            <a:off x="6946032" y="2555116"/>
            <a:ext cx="1167554" cy="556062"/>
          </a:xfrm>
          <a:prstGeom prst="upArrow">
            <a:avLst/>
          </a:prstGeom>
          <a:noFill/>
          <a:ln>
            <a:solidFill>
              <a:srgbClr val="7B8294"/>
            </a:solid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
        <p:nvSpPr>
          <p:cNvPr id="9" name="上箭头 8"/>
          <p:cNvSpPr/>
          <p:nvPr/>
        </p:nvSpPr>
        <p:spPr>
          <a:xfrm flipV="1">
            <a:off x="6946032" y="4588329"/>
            <a:ext cx="1167554" cy="556062"/>
          </a:xfrm>
          <a:prstGeom prst="upArrow">
            <a:avLst/>
          </a:prstGeom>
          <a:noFill/>
          <a:ln>
            <a:solidFill>
              <a:srgbClr val="161D25"/>
            </a:solid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
        <p:nvSpPr>
          <p:cNvPr id="10" name="矩形 9"/>
          <p:cNvSpPr/>
          <p:nvPr/>
        </p:nvSpPr>
        <p:spPr>
          <a:xfrm>
            <a:off x="5750679" y="5255603"/>
            <a:ext cx="3502661" cy="333637"/>
          </a:xfrm>
          <a:prstGeom prst="rect">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r>
              <a:rPr lang="zh-CN" altLang="en-US" smtClean="0">
                <a:latin typeface="微软雅黑" pitchFamily="34" charset="-122"/>
                <a:ea typeface="微软雅黑" pitchFamily="34" charset="-122"/>
              </a:rPr>
              <a:t>点击添加文本</a:t>
            </a:r>
            <a:endParaRPr lang="zh-CN" altLang="en-US">
              <a:latin typeface="微软雅黑" pitchFamily="34" charset="-122"/>
              <a:ea typeface="微软雅黑" pitchFamily="34" charset="-122"/>
            </a:endParaRPr>
          </a:p>
        </p:txBody>
      </p:sp>
      <p:sp>
        <p:nvSpPr>
          <p:cNvPr id="11" name="矩形 10"/>
          <p:cNvSpPr/>
          <p:nvPr/>
        </p:nvSpPr>
        <p:spPr>
          <a:xfrm>
            <a:off x="5750679" y="2086051"/>
            <a:ext cx="3502661" cy="333637"/>
          </a:xfrm>
          <a:prstGeom prst="rect">
            <a:avLst/>
          </a:prstGeom>
          <a:solidFill>
            <a:srgbClr val="7B8294"/>
          </a:solidFill>
          <a:ln>
            <a:no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r>
              <a:rPr lang="zh-CN" altLang="en-US">
                <a:latin typeface="微软雅黑" pitchFamily="34" charset="-122"/>
                <a:ea typeface="微软雅黑" pitchFamily="34" charset="-122"/>
              </a:rPr>
              <a:t>点击添加文本</a:t>
            </a:r>
          </a:p>
        </p:txBody>
      </p:sp>
      <p:sp>
        <p:nvSpPr>
          <p:cNvPr id="12" name="五边形 2"/>
          <p:cNvSpPr/>
          <p:nvPr/>
        </p:nvSpPr>
        <p:spPr>
          <a:xfrm>
            <a:off x="5243350" y="3879350"/>
            <a:ext cx="4572918" cy="250228"/>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
        <p:nvSpPr>
          <p:cNvPr id="13" name="五边形 2"/>
          <p:cNvSpPr/>
          <p:nvPr/>
        </p:nvSpPr>
        <p:spPr>
          <a:xfrm flipH="1">
            <a:off x="5243350" y="3545713"/>
            <a:ext cx="4572918" cy="250228"/>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rgbClr val="7B8294"/>
          </a:solidFill>
          <a:ln>
            <a:no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Tree>
    <p:extLst>
      <p:ext uri="{BB962C8B-B14F-4D97-AF65-F5344CB8AC3E}">
        <p14:creationId xmlns:p14="http://schemas.microsoft.com/office/powerpoint/2010/main" val="351003762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Effect transition="in" filter="fade">
                                      <p:cBhvr>
                                        <p:cTn id="13" dur="500"/>
                                        <p:tgtEl>
                                          <p:spTgt spid="4"/>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ppt_w</p:attrName>
                                        </p:attrNameLst>
                                      </p:cBhvr>
                                      <p:tavLst>
                                        <p:tav tm="0">
                                          <p:val>
                                            <p:fltVal val="0"/>
                                          </p:val>
                                        </p:tav>
                                        <p:tav tm="100000">
                                          <p:val>
                                            <p:strVal val="#ppt_w"/>
                                          </p:val>
                                        </p:tav>
                                      </p:tavLst>
                                    </p:anim>
                                    <p:anim calcmode="lin" valueType="num">
                                      <p:cBhvr>
                                        <p:cTn id="17" dur="500" fill="hold"/>
                                        <p:tgtEl>
                                          <p:spTgt spid="5"/>
                                        </p:tgtEl>
                                        <p:attrNameLst>
                                          <p:attrName>ppt_h</p:attrName>
                                        </p:attrNameLst>
                                      </p:cBhvr>
                                      <p:tavLst>
                                        <p:tav tm="0">
                                          <p:val>
                                            <p:fltVal val="0"/>
                                          </p:val>
                                        </p:tav>
                                        <p:tav tm="100000">
                                          <p:val>
                                            <p:strVal val="#ppt_h"/>
                                          </p:val>
                                        </p:tav>
                                      </p:tavLst>
                                    </p:anim>
                                    <p:animEffect transition="in" filter="fade">
                                      <p:cBhvr>
                                        <p:cTn id="18" dur="500"/>
                                        <p:tgtEl>
                                          <p:spTgt spid="5"/>
                                        </p:tgtEl>
                                      </p:cBhvr>
                                    </p:animEffect>
                                  </p:childTnLst>
                                </p:cTn>
                              </p:par>
                            </p:childTnLst>
                          </p:cTn>
                        </p:par>
                        <p:par>
                          <p:cTn id="19" fill="hold">
                            <p:stCondLst>
                              <p:cond delay="1000"/>
                            </p:stCondLst>
                            <p:childTnLst>
                              <p:par>
                                <p:cTn id="20" presetID="22" presetClass="entr" presetSubtype="8"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left)">
                                      <p:cBhvr>
                                        <p:cTn id="22" dur="500"/>
                                        <p:tgtEl>
                                          <p:spTgt spid="12"/>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right)">
                                      <p:cBhvr>
                                        <p:cTn id="25" dur="500"/>
                                        <p:tgtEl>
                                          <p:spTgt spid="13"/>
                                        </p:tgtEl>
                                      </p:cBhvr>
                                    </p:animEffect>
                                  </p:childTnLst>
                                </p:cTn>
                              </p:par>
                            </p:childTnLst>
                          </p:cTn>
                        </p:par>
                        <p:par>
                          <p:cTn id="26" fill="hold">
                            <p:stCondLst>
                              <p:cond delay="1500"/>
                            </p:stCondLst>
                            <p:childTnLst>
                              <p:par>
                                <p:cTn id="27" presetID="47" presetClass="entr" presetSubtype="0"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1000"/>
                                        <p:tgtEl>
                                          <p:spTgt spid="7"/>
                                        </p:tgtEl>
                                      </p:cBhvr>
                                    </p:animEffect>
                                    <p:anim calcmode="lin" valueType="num">
                                      <p:cBhvr>
                                        <p:cTn id="30" dur="1000" fill="hold"/>
                                        <p:tgtEl>
                                          <p:spTgt spid="7"/>
                                        </p:tgtEl>
                                        <p:attrNameLst>
                                          <p:attrName>ppt_x</p:attrName>
                                        </p:attrNameLst>
                                      </p:cBhvr>
                                      <p:tavLst>
                                        <p:tav tm="0">
                                          <p:val>
                                            <p:strVal val="#ppt_x"/>
                                          </p:val>
                                        </p:tav>
                                        <p:tav tm="100000">
                                          <p:val>
                                            <p:strVal val="#ppt_x"/>
                                          </p:val>
                                        </p:tav>
                                      </p:tavLst>
                                    </p:anim>
                                    <p:anim calcmode="lin" valueType="num">
                                      <p:cBhvr>
                                        <p:cTn id="31" dur="1000" fill="hold"/>
                                        <p:tgtEl>
                                          <p:spTgt spid="7"/>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1000"/>
                                        <p:tgtEl>
                                          <p:spTgt spid="6"/>
                                        </p:tgtEl>
                                      </p:cBhvr>
                                    </p:animEffect>
                                    <p:anim calcmode="lin" valueType="num">
                                      <p:cBhvr>
                                        <p:cTn id="35" dur="1000" fill="hold"/>
                                        <p:tgtEl>
                                          <p:spTgt spid="6"/>
                                        </p:tgtEl>
                                        <p:attrNameLst>
                                          <p:attrName>ppt_x</p:attrName>
                                        </p:attrNameLst>
                                      </p:cBhvr>
                                      <p:tavLst>
                                        <p:tav tm="0">
                                          <p:val>
                                            <p:strVal val="#ppt_x"/>
                                          </p:val>
                                        </p:tav>
                                        <p:tav tm="100000">
                                          <p:val>
                                            <p:strVal val="#ppt_x"/>
                                          </p:val>
                                        </p:tav>
                                      </p:tavLst>
                                    </p:anim>
                                    <p:anim calcmode="lin" valueType="num">
                                      <p:cBhvr>
                                        <p:cTn id="36" dur="1000" fill="hold"/>
                                        <p:tgtEl>
                                          <p:spTgt spid="6"/>
                                        </p:tgtEl>
                                        <p:attrNameLst>
                                          <p:attrName>ppt_y</p:attrName>
                                        </p:attrNameLst>
                                      </p:cBhvr>
                                      <p:tavLst>
                                        <p:tav tm="0">
                                          <p:val>
                                            <p:strVal val="#ppt_y+.1"/>
                                          </p:val>
                                        </p:tav>
                                        <p:tav tm="100000">
                                          <p:val>
                                            <p:strVal val="#ppt_y"/>
                                          </p:val>
                                        </p:tav>
                                      </p:tavLst>
                                    </p:anim>
                                  </p:childTnLst>
                                </p:cTn>
                              </p:par>
                            </p:childTnLst>
                          </p:cTn>
                        </p:par>
                        <p:par>
                          <p:cTn id="37" fill="hold">
                            <p:stCondLst>
                              <p:cond delay="2500"/>
                            </p:stCondLst>
                            <p:childTnLst>
                              <p:par>
                                <p:cTn id="38" presetID="22" presetClass="entr" presetSubtype="4"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ipe(down)">
                                      <p:cBhvr>
                                        <p:cTn id="40" dur="500"/>
                                        <p:tgtEl>
                                          <p:spTgt spid="8"/>
                                        </p:tgtEl>
                                      </p:cBhvr>
                                    </p:animEffect>
                                  </p:childTnLst>
                                </p:cTn>
                              </p:par>
                              <p:par>
                                <p:cTn id="41" presetID="22" presetClass="entr" presetSubtype="1" fill="hold" grpId="0" nodeType="with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wipe(up)">
                                      <p:cBhvr>
                                        <p:cTn id="43" dur="500"/>
                                        <p:tgtEl>
                                          <p:spTgt spid="9"/>
                                        </p:tgtEl>
                                      </p:cBhvr>
                                    </p:animEffect>
                                  </p:childTnLst>
                                </p:cTn>
                              </p:par>
                            </p:childTnLst>
                          </p:cTn>
                        </p:par>
                        <p:par>
                          <p:cTn id="44" fill="hold">
                            <p:stCondLst>
                              <p:cond delay="3000"/>
                            </p:stCondLst>
                            <p:childTnLst>
                              <p:par>
                                <p:cTn id="45" presetID="16" presetClass="entr" presetSubtype="37" fill="hold" grpId="0" nodeType="after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barn(outVertical)">
                                      <p:cBhvr>
                                        <p:cTn id="47" dur="500"/>
                                        <p:tgtEl>
                                          <p:spTgt spid="11"/>
                                        </p:tgtEl>
                                      </p:cBhvr>
                                    </p:animEffect>
                                  </p:childTnLst>
                                </p:cTn>
                              </p:par>
                              <p:par>
                                <p:cTn id="48" presetID="16" presetClass="entr" presetSubtype="37" fill="hold" grpId="0" nodeType="with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barn(outVertical)">
                                      <p:cBhvr>
                                        <p:cTn id="50" dur="500"/>
                                        <p:tgtEl>
                                          <p:spTgt spid="10"/>
                                        </p:tgtEl>
                                      </p:cBhvr>
                                    </p:animEffect>
                                  </p:childTnLst>
                                </p:cTn>
                              </p:par>
                            </p:childTnLst>
                          </p:cTn>
                        </p:par>
                        <p:par>
                          <p:cTn id="51" fill="hold">
                            <p:stCondLst>
                              <p:cond delay="3500"/>
                            </p:stCondLst>
                            <p:childTnLst>
                              <p:par>
                                <p:cTn id="52" presetID="16" presetClass="entr" presetSubtype="37" fill="hold" grpId="0" nodeType="afterEffect">
                                  <p:stCondLst>
                                    <p:cond delay="0"/>
                                  </p:stCondLst>
                                  <p:childTnLst>
                                    <p:set>
                                      <p:cBhvr>
                                        <p:cTn id="53" dur="1" fill="hold">
                                          <p:stCondLst>
                                            <p:cond delay="0"/>
                                          </p:stCondLst>
                                        </p:cTn>
                                        <p:tgtEl>
                                          <p:spTgt spid="3"/>
                                        </p:tgtEl>
                                        <p:attrNameLst>
                                          <p:attrName>style.visibility</p:attrName>
                                        </p:attrNameLst>
                                      </p:cBhvr>
                                      <p:to>
                                        <p:strVal val="visible"/>
                                      </p:to>
                                    </p:set>
                                    <p:animEffect transition="in" filter="barn(outVertical)">
                                      <p:cBhvr>
                                        <p:cTn id="5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p:bldP spid="7" grpId="0"/>
      <p:bldP spid="8" grpId="0" animBg="1"/>
      <p:bldP spid="9" grpId="0" animBg="1"/>
      <p:bldP spid="10" grpId="0" animBg="1"/>
      <p:bldP spid="11" grpId="0" animBg="1"/>
      <p:bldP spid="12" grpId="0" animBg="1"/>
      <p:bldP spid="1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矩形 35"/>
          <p:cNvSpPr/>
          <p:nvPr/>
        </p:nvSpPr>
        <p:spPr>
          <a:xfrm>
            <a:off x="2782838" y="0"/>
            <a:ext cx="9407575" cy="6858000"/>
          </a:xfrm>
          <a:prstGeom prst="rect">
            <a:avLst/>
          </a:prstGeom>
          <a:solidFill>
            <a:srgbClr val="E9EE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8" name="Picture 4"/>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747883" y="-478309"/>
            <a:ext cx="8107963" cy="3850556"/>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1069162" y="1298223"/>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年度工作概述</a:t>
            </a:r>
            <a:endParaRPr lang="zh-CN" altLang="en-US">
              <a:solidFill>
                <a:srgbClr val="7B8294"/>
              </a:solidFill>
              <a:latin typeface="微软雅黑" pitchFamily="34" charset="-122"/>
              <a:ea typeface="微软雅黑" pitchFamily="34" charset="-122"/>
            </a:endParaRPr>
          </a:p>
        </p:txBody>
      </p:sp>
      <p:sp>
        <p:nvSpPr>
          <p:cNvPr id="11" name="TextBox 10"/>
          <p:cNvSpPr txBox="1"/>
          <p:nvPr/>
        </p:nvSpPr>
        <p:spPr>
          <a:xfrm>
            <a:off x="1069162" y="2296646"/>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工作完成情况</a:t>
            </a:r>
            <a:endParaRPr lang="zh-CN" altLang="en-US">
              <a:solidFill>
                <a:srgbClr val="7B8294"/>
              </a:solidFill>
              <a:latin typeface="微软雅黑" pitchFamily="34" charset="-122"/>
              <a:ea typeface="微软雅黑" pitchFamily="34" charset="-122"/>
            </a:endParaRPr>
          </a:p>
        </p:txBody>
      </p:sp>
      <p:sp>
        <p:nvSpPr>
          <p:cNvPr id="12" name="TextBox 11"/>
          <p:cNvSpPr txBox="1"/>
          <p:nvPr/>
        </p:nvSpPr>
        <p:spPr>
          <a:xfrm>
            <a:off x="1069162" y="3295069"/>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项目成果展示</a:t>
            </a:r>
            <a:endParaRPr lang="zh-CN" altLang="en-US">
              <a:solidFill>
                <a:srgbClr val="7B8294"/>
              </a:solidFill>
              <a:latin typeface="微软雅黑" pitchFamily="34" charset="-122"/>
              <a:ea typeface="微软雅黑" pitchFamily="34" charset="-122"/>
            </a:endParaRPr>
          </a:p>
        </p:txBody>
      </p:sp>
      <p:sp>
        <p:nvSpPr>
          <p:cNvPr id="13" name="TextBox 12"/>
          <p:cNvSpPr txBox="1"/>
          <p:nvPr/>
        </p:nvSpPr>
        <p:spPr>
          <a:xfrm>
            <a:off x="1069162" y="4293492"/>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工作不足之处</a:t>
            </a:r>
            <a:endParaRPr lang="zh-CN" altLang="en-US">
              <a:solidFill>
                <a:srgbClr val="7B8294"/>
              </a:solidFill>
              <a:latin typeface="微软雅黑" pitchFamily="34" charset="-122"/>
              <a:ea typeface="微软雅黑" pitchFamily="34" charset="-122"/>
            </a:endParaRPr>
          </a:p>
        </p:txBody>
      </p:sp>
      <p:sp>
        <p:nvSpPr>
          <p:cNvPr id="14" name="TextBox 13"/>
          <p:cNvSpPr txBox="1"/>
          <p:nvPr/>
        </p:nvSpPr>
        <p:spPr>
          <a:xfrm>
            <a:off x="1069162" y="5291916"/>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明年工作计划</a:t>
            </a:r>
            <a:endParaRPr lang="zh-CN" altLang="en-US">
              <a:solidFill>
                <a:srgbClr val="7B8294"/>
              </a:solidFill>
              <a:latin typeface="微软雅黑" pitchFamily="34" charset="-122"/>
              <a:ea typeface="微软雅黑" pitchFamily="34" charset="-122"/>
            </a:endParaRPr>
          </a:p>
        </p:txBody>
      </p:sp>
      <p:sp>
        <p:nvSpPr>
          <p:cNvPr id="8" name="TextBox 7"/>
          <p:cNvSpPr txBox="1"/>
          <p:nvPr/>
        </p:nvSpPr>
        <p:spPr>
          <a:xfrm>
            <a:off x="356555" y="985883"/>
            <a:ext cx="678006" cy="769441"/>
          </a:xfrm>
          <a:prstGeom prst="rect">
            <a:avLst/>
          </a:prstGeom>
          <a:noFill/>
        </p:spPr>
        <p:txBody>
          <a:bodyPr wrap="none" rtlCol="0">
            <a:spAutoFit/>
          </a:bodyPr>
          <a:lstStyle/>
          <a:p>
            <a:r>
              <a:rPr lang="en-US" altLang="zh-CN" sz="4400" smtClean="0">
                <a:solidFill>
                  <a:schemeClr val="bg1"/>
                </a:solidFill>
                <a:latin typeface="Bebas" pitchFamily="2" charset="0"/>
              </a:rPr>
              <a:t>01</a:t>
            </a:r>
            <a:endParaRPr lang="zh-CN" altLang="en-US" sz="4400">
              <a:solidFill>
                <a:schemeClr val="bg1"/>
              </a:solidFill>
              <a:latin typeface="Bebas" pitchFamily="2" charset="0"/>
            </a:endParaRPr>
          </a:p>
        </p:txBody>
      </p:sp>
      <p:sp>
        <p:nvSpPr>
          <p:cNvPr id="15" name="TextBox 14"/>
          <p:cNvSpPr txBox="1"/>
          <p:nvPr/>
        </p:nvSpPr>
        <p:spPr>
          <a:xfrm>
            <a:off x="356555" y="1986705"/>
            <a:ext cx="784189" cy="769441"/>
          </a:xfrm>
          <a:prstGeom prst="rect">
            <a:avLst/>
          </a:prstGeom>
          <a:noFill/>
        </p:spPr>
        <p:txBody>
          <a:bodyPr wrap="none" rtlCol="0">
            <a:spAutoFit/>
          </a:bodyPr>
          <a:lstStyle/>
          <a:p>
            <a:r>
              <a:rPr lang="en-US" altLang="zh-CN" sz="4400" smtClean="0">
                <a:solidFill>
                  <a:schemeClr val="bg1"/>
                </a:solidFill>
                <a:latin typeface="Bebas" pitchFamily="2" charset="0"/>
              </a:rPr>
              <a:t>02</a:t>
            </a:r>
            <a:endParaRPr lang="zh-CN" altLang="en-US" sz="4400">
              <a:solidFill>
                <a:schemeClr val="bg1"/>
              </a:solidFill>
              <a:latin typeface="Bebas" pitchFamily="2" charset="0"/>
            </a:endParaRPr>
          </a:p>
        </p:txBody>
      </p:sp>
      <p:sp>
        <p:nvSpPr>
          <p:cNvPr id="16" name="TextBox 15"/>
          <p:cNvSpPr txBox="1"/>
          <p:nvPr/>
        </p:nvSpPr>
        <p:spPr>
          <a:xfrm>
            <a:off x="356555" y="2987527"/>
            <a:ext cx="774571" cy="769441"/>
          </a:xfrm>
          <a:prstGeom prst="rect">
            <a:avLst/>
          </a:prstGeom>
          <a:noFill/>
        </p:spPr>
        <p:txBody>
          <a:bodyPr wrap="none" rtlCol="0">
            <a:spAutoFit/>
          </a:bodyPr>
          <a:lstStyle/>
          <a:p>
            <a:r>
              <a:rPr lang="en-US" altLang="zh-CN" sz="4400" smtClean="0">
                <a:solidFill>
                  <a:schemeClr val="bg1"/>
                </a:solidFill>
                <a:latin typeface="Bebas" pitchFamily="2" charset="0"/>
              </a:rPr>
              <a:t>03</a:t>
            </a:r>
            <a:endParaRPr lang="zh-CN" altLang="en-US" sz="4400">
              <a:solidFill>
                <a:schemeClr val="bg1"/>
              </a:solidFill>
              <a:latin typeface="Bebas" pitchFamily="2" charset="0"/>
            </a:endParaRPr>
          </a:p>
        </p:txBody>
      </p:sp>
      <p:sp>
        <p:nvSpPr>
          <p:cNvPr id="17" name="TextBox 16"/>
          <p:cNvSpPr txBox="1"/>
          <p:nvPr/>
        </p:nvSpPr>
        <p:spPr>
          <a:xfrm>
            <a:off x="356555" y="3988349"/>
            <a:ext cx="787395" cy="769441"/>
          </a:xfrm>
          <a:prstGeom prst="rect">
            <a:avLst/>
          </a:prstGeom>
          <a:noFill/>
        </p:spPr>
        <p:txBody>
          <a:bodyPr wrap="none" rtlCol="0">
            <a:spAutoFit/>
          </a:bodyPr>
          <a:lstStyle/>
          <a:p>
            <a:r>
              <a:rPr lang="en-US" altLang="zh-CN" sz="4400" smtClean="0">
                <a:solidFill>
                  <a:schemeClr val="bg1"/>
                </a:solidFill>
                <a:latin typeface="Bebas" pitchFamily="2" charset="0"/>
              </a:rPr>
              <a:t>04</a:t>
            </a:r>
            <a:endParaRPr lang="zh-CN" altLang="en-US" sz="4400">
              <a:solidFill>
                <a:schemeClr val="bg1"/>
              </a:solidFill>
              <a:latin typeface="Bebas" pitchFamily="2" charset="0"/>
            </a:endParaRPr>
          </a:p>
        </p:txBody>
      </p:sp>
      <p:sp>
        <p:nvSpPr>
          <p:cNvPr id="18" name="TextBox 17"/>
          <p:cNvSpPr txBox="1"/>
          <p:nvPr/>
        </p:nvSpPr>
        <p:spPr>
          <a:xfrm>
            <a:off x="356555" y="4989172"/>
            <a:ext cx="774186" cy="769441"/>
          </a:xfrm>
          <a:prstGeom prst="rect">
            <a:avLst/>
          </a:prstGeom>
          <a:noFill/>
        </p:spPr>
        <p:txBody>
          <a:bodyPr wrap="none" rtlCol="0">
            <a:spAutoFit/>
          </a:bodyPr>
          <a:lstStyle/>
          <a:p>
            <a:r>
              <a:rPr lang="en-US" altLang="zh-CN" sz="4400" smtClean="0">
                <a:solidFill>
                  <a:schemeClr val="bg1"/>
                </a:solidFill>
                <a:latin typeface="Bebas" pitchFamily="2" charset="0"/>
              </a:rPr>
              <a:t>05</a:t>
            </a:r>
            <a:endParaRPr lang="zh-CN" altLang="en-US" sz="4400">
              <a:solidFill>
                <a:schemeClr val="bg1"/>
              </a:solidFill>
              <a:latin typeface="Bebas" pitchFamily="2" charset="0"/>
            </a:endParaRPr>
          </a:p>
        </p:txBody>
      </p:sp>
      <p:sp>
        <p:nvSpPr>
          <p:cNvPr id="19" name="椭圆 18"/>
          <p:cNvSpPr/>
          <p:nvPr/>
        </p:nvSpPr>
        <p:spPr>
          <a:xfrm>
            <a:off x="6496665" y="1988840"/>
            <a:ext cx="2880320" cy="2880320"/>
          </a:xfrm>
          <a:prstGeom prst="ellipse">
            <a:avLst/>
          </a:prstGeom>
          <a:noFill/>
          <a:ln w="2540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7151995" y="2828836"/>
            <a:ext cx="1569660" cy="1200329"/>
          </a:xfrm>
          <a:prstGeom prst="rect">
            <a:avLst/>
          </a:prstGeom>
          <a:noFill/>
        </p:spPr>
        <p:txBody>
          <a:bodyPr wrap="none" rtlCol="0">
            <a:spAutoFit/>
          </a:bodyPr>
          <a:lstStyle/>
          <a:p>
            <a:pPr algn="ctr"/>
            <a:r>
              <a:rPr lang="zh-CN" altLang="en-US" sz="5400">
                <a:solidFill>
                  <a:schemeClr val="bg1"/>
                </a:solidFill>
                <a:latin typeface="微软雅黑" pitchFamily="34" charset="-122"/>
                <a:ea typeface="微软雅黑" pitchFamily="34" charset="-122"/>
              </a:rPr>
              <a:t>目录</a:t>
            </a:r>
            <a:endParaRPr lang="en-US" altLang="zh-CN" sz="5400">
              <a:solidFill>
                <a:schemeClr val="bg1"/>
              </a:solidFill>
              <a:latin typeface="微软雅黑" pitchFamily="34" charset="-122"/>
              <a:ea typeface="微软雅黑" pitchFamily="34" charset="-122"/>
            </a:endParaRPr>
          </a:p>
          <a:p>
            <a:pPr algn="ctr"/>
            <a:r>
              <a:rPr lang="en-US" altLang="zh-CN" smtClean="0">
                <a:solidFill>
                  <a:schemeClr val="bg1"/>
                </a:solidFill>
                <a:latin typeface="微软雅黑" pitchFamily="34" charset="-122"/>
                <a:ea typeface="微软雅黑" pitchFamily="34" charset="-122"/>
              </a:rPr>
              <a:t>contents</a:t>
            </a:r>
            <a:endParaRPr lang="zh-CN" altLang="en-US">
              <a:solidFill>
                <a:schemeClr val="bg1"/>
              </a:solidFill>
            </a:endParaRPr>
          </a:p>
        </p:txBody>
      </p:sp>
      <p:sp>
        <p:nvSpPr>
          <p:cNvPr id="20" name="矩形 19"/>
          <p:cNvSpPr/>
          <p:nvPr/>
        </p:nvSpPr>
        <p:spPr>
          <a:xfrm>
            <a:off x="1143950" y="1124744"/>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1143950" y="1200054"/>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1143950" y="1275363"/>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143950" y="2104021"/>
            <a:ext cx="21463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1143950" y="2179331"/>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143950" y="225464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1143950" y="3121590"/>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43950" y="319690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1143950" y="3272209"/>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1143950" y="4095822"/>
            <a:ext cx="142781"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1143950" y="4171132"/>
            <a:ext cx="357260"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1143950" y="4246441"/>
            <a:ext cx="213244" cy="47051"/>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1143950" y="5089421"/>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1143950" y="5164731"/>
            <a:ext cx="357260"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1143950" y="524004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90550" y="1029767"/>
            <a:ext cx="72008" cy="681672"/>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36"/>
          <p:cNvSpPr txBox="1"/>
          <p:nvPr/>
        </p:nvSpPr>
        <p:spPr>
          <a:xfrm>
            <a:off x="5997832" y="3013502"/>
            <a:ext cx="3877985" cy="830997"/>
          </a:xfrm>
          <a:prstGeom prst="rect">
            <a:avLst/>
          </a:prstGeom>
          <a:noFill/>
        </p:spPr>
        <p:txBody>
          <a:bodyPr wrap="none" rtlCol="0">
            <a:spAutoFit/>
          </a:bodyPr>
          <a:lstStyle/>
          <a:p>
            <a:r>
              <a:rPr lang="zh-CN" altLang="en-US" sz="4800" smtClean="0">
                <a:solidFill>
                  <a:srgbClr val="161D25"/>
                </a:solidFill>
                <a:latin typeface="微软雅黑" pitchFamily="34" charset="-122"/>
                <a:ea typeface="微软雅黑" pitchFamily="34" charset="-122"/>
              </a:rPr>
              <a:t>年度工作概述</a:t>
            </a:r>
            <a:endParaRPr lang="zh-CN" altLang="en-US" sz="4800">
              <a:solidFill>
                <a:srgbClr val="161D25"/>
              </a:solidFill>
              <a:latin typeface="微软雅黑" pitchFamily="34" charset="-122"/>
              <a:ea typeface="微软雅黑" pitchFamily="34" charset="-122"/>
            </a:endParaRPr>
          </a:p>
        </p:txBody>
      </p:sp>
    </p:spTree>
    <p:extLst>
      <p:ext uri="{BB962C8B-B14F-4D97-AF65-F5344CB8AC3E}">
        <p14:creationId xmlns:p14="http://schemas.microsoft.com/office/powerpoint/2010/main" val="3974180831"/>
      </p:ext>
    </p:extLst>
  </p:cSld>
  <p:clrMapOvr>
    <a:masterClrMapping/>
  </p:clrMapOvr>
  <p:transition spd="slow">
    <p:randomBar dir="vert"/>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heel(1)">
                                          <p:cBhvr>
                                            <p:cTn id="7" dur="500"/>
                                            <p:tgtEl>
                                              <p:spTgt spid="19"/>
                                            </p:tgtEl>
                                          </p:cBhvr>
                                        </p:animEffect>
                                      </p:childTnLst>
                                    </p:cTn>
                                  </p:par>
                                  <p:par>
                                    <p:cTn id="8" presetID="23" presetClass="entr" presetSubtype="16" fill="hold" grpId="1" nodeType="withEffect">
                                      <p:stCondLst>
                                        <p:cond delay="0"/>
                                      </p:stCondLst>
                                      <p:childTnLst>
                                        <p:set>
                                          <p:cBhvr>
                                            <p:cTn id="9" dur="1" fill="hold">
                                              <p:stCondLst>
                                                <p:cond delay="0"/>
                                              </p:stCondLst>
                                            </p:cTn>
                                            <p:tgtEl>
                                              <p:spTgt spid="19"/>
                                            </p:tgtEl>
                                            <p:attrNameLst>
                                              <p:attrName>style.visibility</p:attrName>
                                            </p:attrNameLst>
                                          </p:cBhvr>
                                          <p:to>
                                            <p:strVal val="visible"/>
                                          </p:to>
                                        </p:set>
                                        <p:anim calcmode="lin" valueType="num">
                                          <p:cBhvr>
                                            <p:cTn id="10" dur="500" fill="hold"/>
                                            <p:tgtEl>
                                              <p:spTgt spid="19"/>
                                            </p:tgtEl>
                                            <p:attrNameLst>
                                              <p:attrName>ppt_w</p:attrName>
                                            </p:attrNameLst>
                                          </p:cBhvr>
                                          <p:tavLst>
                                            <p:tav tm="0">
                                              <p:val>
                                                <p:fltVal val="0"/>
                                              </p:val>
                                            </p:tav>
                                            <p:tav tm="100000">
                                              <p:val>
                                                <p:strVal val="#ppt_w"/>
                                              </p:val>
                                            </p:tav>
                                          </p:tavLst>
                                        </p:anim>
                                        <p:anim calcmode="lin" valueType="num">
                                          <p:cBhvr>
                                            <p:cTn id="11" dur="500" fill="hold"/>
                                            <p:tgtEl>
                                              <p:spTgt spid="19"/>
                                            </p:tgtEl>
                                            <p:attrNameLst>
                                              <p:attrName>ppt_h</p:attrName>
                                            </p:attrNameLst>
                                          </p:cBhvr>
                                          <p:tavLst>
                                            <p:tav tm="0">
                                              <p:val>
                                                <p:fltVal val="0"/>
                                              </p:val>
                                            </p:tav>
                                            <p:tav tm="100000">
                                              <p:val>
                                                <p:strVal val="#ppt_h"/>
                                              </p:val>
                                            </p:tav>
                                          </p:tavLst>
                                        </p:anim>
                                      </p:childTnLst>
                                    </p:cTn>
                                  </p:par>
                                  <p:par>
                                    <p:cTn id="12" presetID="6" presetClass="emph" presetSubtype="0" autoRev="1" fill="hold" grpId="2" nodeType="withEffect" p14:presetBounceEnd="16667">
                                      <p:stCondLst>
                                        <p:cond delay="300"/>
                                      </p:stCondLst>
                                      <p:childTnLst>
                                        <p:animScale p14:bounceEnd="16667">
                                          <p:cBhvr>
                                            <p:cTn id="13" dur="200" fill="hold"/>
                                            <p:tgtEl>
                                              <p:spTgt spid="19"/>
                                            </p:tgtEl>
                                          </p:cBhvr>
                                          <p:by x="110000" y="110000"/>
                                        </p:animScale>
                                      </p:childTnLst>
                                    </p:cTn>
                                  </p:par>
                                  <p:par>
                                    <p:cTn id="14" presetID="10" presetClass="entr" presetSubtype="0" fill="hold" grpId="0" nodeType="withEffect">
                                      <p:stCondLst>
                                        <p:cond delay="30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childTnLst>
                              </p:cTn>
                            </p:par>
                            <p:par>
                              <p:cTn id="17" fill="hold">
                                <p:stCondLst>
                                  <p:cond delay="800"/>
                                </p:stCondLst>
                                <p:childTnLst>
                                  <p:par>
                                    <p:cTn id="18" presetID="2" presetClass="entr" presetSubtype="8" decel="100000" fill="hold" grpId="0" nodeType="afterEffect">
                                      <p:stCondLst>
                                        <p:cond delay="0"/>
                                      </p:stCondLst>
                                      <p:iterate type="lt">
                                        <p:tmPct val="30000"/>
                                      </p:iterate>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0-#ppt_w/2"/>
                                              </p:val>
                                            </p:tav>
                                            <p:tav tm="100000">
                                              <p:val>
                                                <p:strVal val="#ppt_x"/>
                                              </p:val>
                                            </p:tav>
                                          </p:tavLst>
                                        </p:anim>
                                        <p:anim calcmode="lin" valueType="num">
                                          <p:cBhvr additive="base">
                                            <p:cTn id="21" dur="500" fill="hold"/>
                                            <p:tgtEl>
                                              <p:spTgt spid="8"/>
                                            </p:tgtEl>
                                            <p:attrNameLst>
                                              <p:attrName>ppt_y</p:attrName>
                                            </p:attrNameLst>
                                          </p:cBhvr>
                                          <p:tavLst>
                                            <p:tav tm="0">
                                              <p:val>
                                                <p:strVal val="#ppt_y"/>
                                              </p:val>
                                            </p:tav>
                                            <p:tav tm="100000">
                                              <p:val>
                                                <p:strVal val="#ppt_y"/>
                                              </p:val>
                                            </p:tav>
                                          </p:tavLst>
                                        </p:anim>
                                      </p:childTnLst>
                                    </p:cTn>
                                  </p:par>
                                </p:childTnLst>
                              </p:cTn>
                            </p:par>
                            <p:par>
                              <p:cTn id="22" fill="hold">
                                <p:stCondLst>
                                  <p:cond delay="1450"/>
                                </p:stCondLst>
                                <p:childTnLst>
                                  <p:par>
                                    <p:cTn id="23" presetID="12" presetClass="entr" presetSubtype="8"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p:tgtEl>
                                              <p:spTgt spid="3"/>
                                            </p:tgtEl>
                                            <p:attrNameLst>
                                              <p:attrName>ppt_x</p:attrName>
                                            </p:attrNameLst>
                                          </p:cBhvr>
                                          <p:tavLst>
                                            <p:tav tm="0">
                                              <p:val>
                                                <p:strVal val="#ppt_x-#ppt_w*1.125000"/>
                                              </p:val>
                                            </p:tav>
                                            <p:tav tm="100000">
                                              <p:val>
                                                <p:strVal val="#ppt_x"/>
                                              </p:val>
                                            </p:tav>
                                          </p:tavLst>
                                        </p:anim>
                                        <p:animEffect transition="in" filter="wipe(right)">
                                          <p:cBhvr>
                                            <p:cTn id="26" dur="500"/>
                                            <p:tgtEl>
                                              <p:spTgt spid="3"/>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wipe(left)">
                                          <p:cBhvr>
                                            <p:cTn id="29" dur="500"/>
                                            <p:tgtEl>
                                              <p:spTgt spid="23"/>
                                            </p:tgtEl>
                                          </p:cBhvr>
                                        </p:animEffect>
                                      </p:childTnLst>
                                    </p:cTn>
                                  </p:par>
                                  <p:par>
                                    <p:cTn id="30" presetID="22" presetClass="entr" presetSubtype="8" fill="hold" grpId="0" nodeType="withEffect">
                                      <p:stCondLst>
                                        <p:cond delay="200"/>
                                      </p:stCondLst>
                                      <p:childTnLst>
                                        <p:set>
                                          <p:cBhvr>
                                            <p:cTn id="31" dur="1" fill="hold">
                                              <p:stCondLst>
                                                <p:cond delay="0"/>
                                              </p:stCondLst>
                                            </p:cTn>
                                            <p:tgtEl>
                                              <p:spTgt spid="22"/>
                                            </p:tgtEl>
                                            <p:attrNameLst>
                                              <p:attrName>style.visibility</p:attrName>
                                            </p:attrNameLst>
                                          </p:cBhvr>
                                          <p:to>
                                            <p:strVal val="visible"/>
                                          </p:to>
                                        </p:set>
                                        <p:animEffect transition="in" filter="wipe(left)">
                                          <p:cBhvr>
                                            <p:cTn id="32" dur="500"/>
                                            <p:tgtEl>
                                              <p:spTgt spid="22"/>
                                            </p:tgtEl>
                                          </p:cBhvr>
                                        </p:animEffect>
                                      </p:childTnLst>
                                    </p:cTn>
                                  </p:par>
                                  <p:par>
                                    <p:cTn id="33" presetID="22" presetClass="entr" presetSubtype="8" fill="hold" grpId="0" nodeType="withEffect">
                                      <p:stCondLst>
                                        <p:cond delay="400"/>
                                      </p:stCondLst>
                                      <p:childTnLst>
                                        <p:set>
                                          <p:cBhvr>
                                            <p:cTn id="34" dur="1" fill="hold">
                                              <p:stCondLst>
                                                <p:cond delay="0"/>
                                              </p:stCondLst>
                                            </p:cTn>
                                            <p:tgtEl>
                                              <p:spTgt spid="20"/>
                                            </p:tgtEl>
                                            <p:attrNameLst>
                                              <p:attrName>style.visibility</p:attrName>
                                            </p:attrNameLst>
                                          </p:cBhvr>
                                          <p:to>
                                            <p:strVal val="visible"/>
                                          </p:to>
                                        </p:set>
                                        <p:animEffect transition="in" filter="wipe(left)">
                                          <p:cBhvr>
                                            <p:cTn id="35" dur="500"/>
                                            <p:tgtEl>
                                              <p:spTgt spid="20"/>
                                            </p:tgtEl>
                                          </p:cBhvr>
                                        </p:animEffect>
                                      </p:childTnLst>
                                    </p:cTn>
                                  </p:par>
                                </p:childTnLst>
                              </p:cTn>
                            </p:par>
                            <p:par>
                              <p:cTn id="36" fill="hold">
                                <p:stCondLst>
                                  <p:cond delay="2350"/>
                                </p:stCondLst>
                                <p:childTnLst>
                                  <p:par>
                                    <p:cTn id="37" presetID="2" presetClass="entr" presetSubtype="8" decel="100000" fill="hold" grpId="0" nodeType="afterEffect">
                                      <p:stCondLst>
                                        <p:cond delay="0"/>
                                      </p:stCondLst>
                                      <p:iterate type="lt">
                                        <p:tmPct val="30000"/>
                                      </p:iterate>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500" fill="hold"/>
                                            <p:tgtEl>
                                              <p:spTgt spid="15"/>
                                            </p:tgtEl>
                                            <p:attrNameLst>
                                              <p:attrName>ppt_x</p:attrName>
                                            </p:attrNameLst>
                                          </p:cBhvr>
                                          <p:tavLst>
                                            <p:tav tm="0">
                                              <p:val>
                                                <p:strVal val="0-#ppt_w/2"/>
                                              </p:val>
                                            </p:tav>
                                            <p:tav tm="100000">
                                              <p:val>
                                                <p:strVal val="#ppt_x"/>
                                              </p:val>
                                            </p:tav>
                                          </p:tavLst>
                                        </p:anim>
                                        <p:anim calcmode="lin" valueType="num">
                                          <p:cBhvr additive="base">
                                            <p:cTn id="40" dur="500" fill="hold"/>
                                            <p:tgtEl>
                                              <p:spTgt spid="15"/>
                                            </p:tgtEl>
                                            <p:attrNameLst>
                                              <p:attrName>ppt_y</p:attrName>
                                            </p:attrNameLst>
                                          </p:cBhvr>
                                          <p:tavLst>
                                            <p:tav tm="0">
                                              <p:val>
                                                <p:strVal val="#ppt_y"/>
                                              </p:val>
                                            </p:tav>
                                            <p:tav tm="100000">
                                              <p:val>
                                                <p:strVal val="#ppt_y"/>
                                              </p:val>
                                            </p:tav>
                                          </p:tavLst>
                                        </p:anim>
                                      </p:childTnLst>
                                    </p:cTn>
                                  </p:par>
                                </p:childTnLst>
                              </p:cTn>
                            </p:par>
                            <p:par>
                              <p:cTn id="41" fill="hold">
                                <p:stCondLst>
                                  <p:cond delay="3000"/>
                                </p:stCondLst>
                                <p:childTnLst>
                                  <p:par>
                                    <p:cTn id="42" presetID="12" presetClass="entr" presetSubtype="8" fill="hold" grpId="0" nodeType="afterEffect">
                                      <p:stCondLst>
                                        <p:cond delay="0"/>
                                      </p:stCondLst>
                                      <p:childTnLst>
                                        <p:set>
                                          <p:cBhvr>
                                            <p:cTn id="43" dur="1" fill="hold">
                                              <p:stCondLst>
                                                <p:cond delay="0"/>
                                              </p:stCondLst>
                                            </p:cTn>
                                            <p:tgtEl>
                                              <p:spTgt spid="11"/>
                                            </p:tgtEl>
                                            <p:attrNameLst>
                                              <p:attrName>style.visibility</p:attrName>
                                            </p:attrNameLst>
                                          </p:cBhvr>
                                          <p:to>
                                            <p:strVal val="visible"/>
                                          </p:to>
                                        </p:set>
                                        <p:anim calcmode="lin" valueType="num">
                                          <p:cBhvr additive="base">
                                            <p:cTn id="44" dur="500"/>
                                            <p:tgtEl>
                                              <p:spTgt spid="11"/>
                                            </p:tgtEl>
                                            <p:attrNameLst>
                                              <p:attrName>ppt_x</p:attrName>
                                            </p:attrNameLst>
                                          </p:cBhvr>
                                          <p:tavLst>
                                            <p:tav tm="0">
                                              <p:val>
                                                <p:strVal val="#ppt_x-#ppt_w*1.125000"/>
                                              </p:val>
                                            </p:tav>
                                            <p:tav tm="100000">
                                              <p:val>
                                                <p:strVal val="#ppt_x"/>
                                              </p:val>
                                            </p:tav>
                                          </p:tavLst>
                                        </p:anim>
                                        <p:animEffect transition="in" filter="wipe(right)">
                                          <p:cBhvr>
                                            <p:cTn id="45" dur="500"/>
                                            <p:tgtEl>
                                              <p:spTgt spid="11"/>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26"/>
                                            </p:tgtEl>
                                            <p:attrNameLst>
                                              <p:attrName>style.visibility</p:attrName>
                                            </p:attrNameLst>
                                          </p:cBhvr>
                                          <p:to>
                                            <p:strVal val="visible"/>
                                          </p:to>
                                        </p:set>
                                        <p:animEffect transition="in" filter="wipe(left)">
                                          <p:cBhvr>
                                            <p:cTn id="48" dur="500"/>
                                            <p:tgtEl>
                                              <p:spTgt spid="26"/>
                                            </p:tgtEl>
                                          </p:cBhvr>
                                        </p:animEffect>
                                      </p:childTnLst>
                                    </p:cTn>
                                  </p:par>
                                  <p:par>
                                    <p:cTn id="49" presetID="22" presetClass="entr" presetSubtype="8" fill="hold" grpId="0" nodeType="withEffect">
                                      <p:stCondLst>
                                        <p:cond delay="200"/>
                                      </p:stCondLst>
                                      <p:childTnLst>
                                        <p:set>
                                          <p:cBhvr>
                                            <p:cTn id="50" dur="1" fill="hold">
                                              <p:stCondLst>
                                                <p:cond delay="0"/>
                                              </p:stCondLst>
                                            </p:cTn>
                                            <p:tgtEl>
                                              <p:spTgt spid="25"/>
                                            </p:tgtEl>
                                            <p:attrNameLst>
                                              <p:attrName>style.visibility</p:attrName>
                                            </p:attrNameLst>
                                          </p:cBhvr>
                                          <p:to>
                                            <p:strVal val="visible"/>
                                          </p:to>
                                        </p:set>
                                        <p:animEffect transition="in" filter="wipe(left)">
                                          <p:cBhvr>
                                            <p:cTn id="51" dur="500"/>
                                            <p:tgtEl>
                                              <p:spTgt spid="25"/>
                                            </p:tgtEl>
                                          </p:cBhvr>
                                        </p:animEffect>
                                      </p:childTnLst>
                                    </p:cTn>
                                  </p:par>
                                  <p:par>
                                    <p:cTn id="52" presetID="22" presetClass="entr" presetSubtype="8" fill="hold" grpId="0" nodeType="withEffect">
                                      <p:stCondLst>
                                        <p:cond delay="400"/>
                                      </p:stCondLst>
                                      <p:childTnLst>
                                        <p:set>
                                          <p:cBhvr>
                                            <p:cTn id="53" dur="1" fill="hold">
                                              <p:stCondLst>
                                                <p:cond delay="0"/>
                                              </p:stCondLst>
                                            </p:cTn>
                                            <p:tgtEl>
                                              <p:spTgt spid="24"/>
                                            </p:tgtEl>
                                            <p:attrNameLst>
                                              <p:attrName>style.visibility</p:attrName>
                                            </p:attrNameLst>
                                          </p:cBhvr>
                                          <p:to>
                                            <p:strVal val="visible"/>
                                          </p:to>
                                        </p:set>
                                        <p:animEffect transition="in" filter="wipe(left)">
                                          <p:cBhvr>
                                            <p:cTn id="54" dur="500"/>
                                            <p:tgtEl>
                                              <p:spTgt spid="24"/>
                                            </p:tgtEl>
                                          </p:cBhvr>
                                        </p:animEffect>
                                      </p:childTnLst>
                                    </p:cTn>
                                  </p:par>
                                </p:childTnLst>
                              </p:cTn>
                            </p:par>
                            <p:par>
                              <p:cTn id="55" fill="hold">
                                <p:stCondLst>
                                  <p:cond delay="3900"/>
                                </p:stCondLst>
                                <p:childTnLst>
                                  <p:par>
                                    <p:cTn id="56" presetID="2" presetClass="entr" presetSubtype="8" decel="100000" fill="hold" grpId="0" nodeType="afterEffect">
                                      <p:stCondLst>
                                        <p:cond delay="0"/>
                                      </p:stCondLst>
                                      <p:iterate type="lt">
                                        <p:tmPct val="30000"/>
                                      </p:iterate>
                                      <p:childTnLst>
                                        <p:set>
                                          <p:cBhvr>
                                            <p:cTn id="57" dur="1" fill="hold">
                                              <p:stCondLst>
                                                <p:cond delay="0"/>
                                              </p:stCondLst>
                                            </p:cTn>
                                            <p:tgtEl>
                                              <p:spTgt spid="16"/>
                                            </p:tgtEl>
                                            <p:attrNameLst>
                                              <p:attrName>style.visibility</p:attrName>
                                            </p:attrNameLst>
                                          </p:cBhvr>
                                          <p:to>
                                            <p:strVal val="visible"/>
                                          </p:to>
                                        </p:set>
                                        <p:anim calcmode="lin" valueType="num">
                                          <p:cBhvr additive="base">
                                            <p:cTn id="58" dur="500" fill="hold"/>
                                            <p:tgtEl>
                                              <p:spTgt spid="16"/>
                                            </p:tgtEl>
                                            <p:attrNameLst>
                                              <p:attrName>ppt_x</p:attrName>
                                            </p:attrNameLst>
                                          </p:cBhvr>
                                          <p:tavLst>
                                            <p:tav tm="0">
                                              <p:val>
                                                <p:strVal val="0-#ppt_w/2"/>
                                              </p:val>
                                            </p:tav>
                                            <p:tav tm="100000">
                                              <p:val>
                                                <p:strVal val="#ppt_x"/>
                                              </p:val>
                                            </p:tav>
                                          </p:tavLst>
                                        </p:anim>
                                        <p:anim calcmode="lin" valueType="num">
                                          <p:cBhvr additive="base">
                                            <p:cTn id="59" dur="500" fill="hold"/>
                                            <p:tgtEl>
                                              <p:spTgt spid="16"/>
                                            </p:tgtEl>
                                            <p:attrNameLst>
                                              <p:attrName>ppt_y</p:attrName>
                                            </p:attrNameLst>
                                          </p:cBhvr>
                                          <p:tavLst>
                                            <p:tav tm="0">
                                              <p:val>
                                                <p:strVal val="#ppt_y"/>
                                              </p:val>
                                            </p:tav>
                                            <p:tav tm="100000">
                                              <p:val>
                                                <p:strVal val="#ppt_y"/>
                                              </p:val>
                                            </p:tav>
                                          </p:tavLst>
                                        </p:anim>
                                      </p:childTnLst>
                                    </p:cTn>
                                  </p:par>
                                </p:childTnLst>
                              </p:cTn>
                            </p:par>
                            <p:par>
                              <p:cTn id="60" fill="hold">
                                <p:stCondLst>
                                  <p:cond delay="4550"/>
                                </p:stCondLst>
                                <p:childTnLst>
                                  <p:par>
                                    <p:cTn id="61" presetID="12" presetClass="entr" presetSubtype="8" fill="hold" grpId="0" nodeType="afterEffect">
                                      <p:stCondLst>
                                        <p:cond delay="0"/>
                                      </p:stCondLst>
                                      <p:childTnLst>
                                        <p:set>
                                          <p:cBhvr>
                                            <p:cTn id="62" dur="1" fill="hold">
                                              <p:stCondLst>
                                                <p:cond delay="0"/>
                                              </p:stCondLst>
                                            </p:cTn>
                                            <p:tgtEl>
                                              <p:spTgt spid="12"/>
                                            </p:tgtEl>
                                            <p:attrNameLst>
                                              <p:attrName>style.visibility</p:attrName>
                                            </p:attrNameLst>
                                          </p:cBhvr>
                                          <p:to>
                                            <p:strVal val="visible"/>
                                          </p:to>
                                        </p:set>
                                        <p:anim calcmode="lin" valueType="num">
                                          <p:cBhvr additive="base">
                                            <p:cTn id="63" dur="500"/>
                                            <p:tgtEl>
                                              <p:spTgt spid="12"/>
                                            </p:tgtEl>
                                            <p:attrNameLst>
                                              <p:attrName>ppt_x</p:attrName>
                                            </p:attrNameLst>
                                          </p:cBhvr>
                                          <p:tavLst>
                                            <p:tav tm="0">
                                              <p:val>
                                                <p:strVal val="#ppt_x-#ppt_w*1.125000"/>
                                              </p:val>
                                            </p:tav>
                                            <p:tav tm="100000">
                                              <p:val>
                                                <p:strVal val="#ppt_x"/>
                                              </p:val>
                                            </p:tav>
                                          </p:tavLst>
                                        </p:anim>
                                        <p:animEffect transition="in" filter="wipe(right)">
                                          <p:cBhvr>
                                            <p:cTn id="64" dur="500"/>
                                            <p:tgtEl>
                                              <p:spTgt spid="12"/>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29"/>
                                            </p:tgtEl>
                                            <p:attrNameLst>
                                              <p:attrName>style.visibility</p:attrName>
                                            </p:attrNameLst>
                                          </p:cBhvr>
                                          <p:to>
                                            <p:strVal val="visible"/>
                                          </p:to>
                                        </p:set>
                                        <p:animEffect transition="in" filter="wipe(left)">
                                          <p:cBhvr>
                                            <p:cTn id="67" dur="500"/>
                                            <p:tgtEl>
                                              <p:spTgt spid="29"/>
                                            </p:tgtEl>
                                          </p:cBhvr>
                                        </p:animEffect>
                                      </p:childTnLst>
                                    </p:cTn>
                                  </p:par>
                                  <p:par>
                                    <p:cTn id="68" presetID="22" presetClass="entr" presetSubtype="8" fill="hold" grpId="0" nodeType="withEffect">
                                      <p:stCondLst>
                                        <p:cond delay="200"/>
                                      </p:stCondLst>
                                      <p:childTnLst>
                                        <p:set>
                                          <p:cBhvr>
                                            <p:cTn id="69" dur="1" fill="hold">
                                              <p:stCondLst>
                                                <p:cond delay="0"/>
                                              </p:stCondLst>
                                            </p:cTn>
                                            <p:tgtEl>
                                              <p:spTgt spid="28"/>
                                            </p:tgtEl>
                                            <p:attrNameLst>
                                              <p:attrName>style.visibility</p:attrName>
                                            </p:attrNameLst>
                                          </p:cBhvr>
                                          <p:to>
                                            <p:strVal val="visible"/>
                                          </p:to>
                                        </p:set>
                                        <p:animEffect transition="in" filter="wipe(left)">
                                          <p:cBhvr>
                                            <p:cTn id="70" dur="500"/>
                                            <p:tgtEl>
                                              <p:spTgt spid="28"/>
                                            </p:tgtEl>
                                          </p:cBhvr>
                                        </p:animEffect>
                                      </p:childTnLst>
                                    </p:cTn>
                                  </p:par>
                                  <p:par>
                                    <p:cTn id="71" presetID="22" presetClass="entr" presetSubtype="8" fill="hold" grpId="0" nodeType="withEffect">
                                      <p:stCondLst>
                                        <p:cond delay="400"/>
                                      </p:stCondLst>
                                      <p:childTnLst>
                                        <p:set>
                                          <p:cBhvr>
                                            <p:cTn id="72" dur="1" fill="hold">
                                              <p:stCondLst>
                                                <p:cond delay="0"/>
                                              </p:stCondLst>
                                            </p:cTn>
                                            <p:tgtEl>
                                              <p:spTgt spid="27"/>
                                            </p:tgtEl>
                                            <p:attrNameLst>
                                              <p:attrName>style.visibility</p:attrName>
                                            </p:attrNameLst>
                                          </p:cBhvr>
                                          <p:to>
                                            <p:strVal val="visible"/>
                                          </p:to>
                                        </p:set>
                                        <p:animEffect transition="in" filter="wipe(left)">
                                          <p:cBhvr>
                                            <p:cTn id="73" dur="500"/>
                                            <p:tgtEl>
                                              <p:spTgt spid="27"/>
                                            </p:tgtEl>
                                          </p:cBhvr>
                                        </p:animEffect>
                                      </p:childTnLst>
                                    </p:cTn>
                                  </p:par>
                                </p:childTnLst>
                              </p:cTn>
                            </p:par>
                            <p:par>
                              <p:cTn id="74" fill="hold">
                                <p:stCondLst>
                                  <p:cond delay="5450"/>
                                </p:stCondLst>
                                <p:childTnLst>
                                  <p:par>
                                    <p:cTn id="75" presetID="2" presetClass="entr" presetSubtype="8" decel="100000" fill="hold" grpId="0" nodeType="afterEffect">
                                      <p:stCondLst>
                                        <p:cond delay="0"/>
                                      </p:stCondLst>
                                      <p:iterate type="lt">
                                        <p:tmPct val="30000"/>
                                      </p:iterate>
                                      <p:childTnLst>
                                        <p:set>
                                          <p:cBhvr>
                                            <p:cTn id="76" dur="1" fill="hold">
                                              <p:stCondLst>
                                                <p:cond delay="0"/>
                                              </p:stCondLst>
                                            </p:cTn>
                                            <p:tgtEl>
                                              <p:spTgt spid="17"/>
                                            </p:tgtEl>
                                            <p:attrNameLst>
                                              <p:attrName>style.visibility</p:attrName>
                                            </p:attrNameLst>
                                          </p:cBhvr>
                                          <p:to>
                                            <p:strVal val="visible"/>
                                          </p:to>
                                        </p:set>
                                        <p:anim calcmode="lin" valueType="num">
                                          <p:cBhvr additive="base">
                                            <p:cTn id="77" dur="500" fill="hold"/>
                                            <p:tgtEl>
                                              <p:spTgt spid="17"/>
                                            </p:tgtEl>
                                            <p:attrNameLst>
                                              <p:attrName>ppt_x</p:attrName>
                                            </p:attrNameLst>
                                          </p:cBhvr>
                                          <p:tavLst>
                                            <p:tav tm="0">
                                              <p:val>
                                                <p:strVal val="0-#ppt_w/2"/>
                                              </p:val>
                                            </p:tav>
                                            <p:tav tm="100000">
                                              <p:val>
                                                <p:strVal val="#ppt_x"/>
                                              </p:val>
                                            </p:tav>
                                          </p:tavLst>
                                        </p:anim>
                                        <p:anim calcmode="lin" valueType="num">
                                          <p:cBhvr additive="base">
                                            <p:cTn id="78" dur="500" fill="hold"/>
                                            <p:tgtEl>
                                              <p:spTgt spid="17"/>
                                            </p:tgtEl>
                                            <p:attrNameLst>
                                              <p:attrName>ppt_y</p:attrName>
                                            </p:attrNameLst>
                                          </p:cBhvr>
                                          <p:tavLst>
                                            <p:tav tm="0">
                                              <p:val>
                                                <p:strVal val="#ppt_y"/>
                                              </p:val>
                                            </p:tav>
                                            <p:tav tm="100000">
                                              <p:val>
                                                <p:strVal val="#ppt_y"/>
                                              </p:val>
                                            </p:tav>
                                          </p:tavLst>
                                        </p:anim>
                                      </p:childTnLst>
                                    </p:cTn>
                                  </p:par>
                                </p:childTnLst>
                              </p:cTn>
                            </p:par>
                            <p:par>
                              <p:cTn id="79" fill="hold">
                                <p:stCondLst>
                                  <p:cond delay="6100"/>
                                </p:stCondLst>
                                <p:childTnLst>
                                  <p:par>
                                    <p:cTn id="80" presetID="12" presetClass="entr" presetSubtype="8" fill="hold" grpId="0" nodeType="afterEffect">
                                      <p:stCondLst>
                                        <p:cond delay="0"/>
                                      </p:stCondLst>
                                      <p:childTnLst>
                                        <p:set>
                                          <p:cBhvr>
                                            <p:cTn id="81" dur="1" fill="hold">
                                              <p:stCondLst>
                                                <p:cond delay="0"/>
                                              </p:stCondLst>
                                            </p:cTn>
                                            <p:tgtEl>
                                              <p:spTgt spid="13"/>
                                            </p:tgtEl>
                                            <p:attrNameLst>
                                              <p:attrName>style.visibility</p:attrName>
                                            </p:attrNameLst>
                                          </p:cBhvr>
                                          <p:to>
                                            <p:strVal val="visible"/>
                                          </p:to>
                                        </p:set>
                                        <p:anim calcmode="lin" valueType="num">
                                          <p:cBhvr additive="base">
                                            <p:cTn id="82" dur="500"/>
                                            <p:tgtEl>
                                              <p:spTgt spid="13"/>
                                            </p:tgtEl>
                                            <p:attrNameLst>
                                              <p:attrName>ppt_x</p:attrName>
                                            </p:attrNameLst>
                                          </p:cBhvr>
                                          <p:tavLst>
                                            <p:tav tm="0">
                                              <p:val>
                                                <p:strVal val="#ppt_x-#ppt_w*1.125000"/>
                                              </p:val>
                                            </p:tav>
                                            <p:tav tm="100000">
                                              <p:val>
                                                <p:strVal val="#ppt_x"/>
                                              </p:val>
                                            </p:tav>
                                          </p:tavLst>
                                        </p:anim>
                                        <p:animEffect transition="in" filter="wipe(right)">
                                          <p:cBhvr>
                                            <p:cTn id="83" dur="500"/>
                                            <p:tgtEl>
                                              <p:spTgt spid="13"/>
                                            </p:tgtEl>
                                          </p:cBhvr>
                                        </p:animEffect>
                                      </p:childTnLst>
                                    </p:cTn>
                                  </p:par>
                                  <p:par>
                                    <p:cTn id="84" presetID="22" presetClass="entr" presetSubtype="8" fill="hold" grpId="0" nodeType="withEffect">
                                      <p:stCondLst>
                                        <p:cond delay="0"/>
                                      </p:stCondLst>
                                      <p:childTnLst>
                                        <p:set>
                                          <p:cBhvr>
                                            <p:cTn id="85" dur="1" fill="hold">
                                              <p:stCondLst>
                                                <p:cond delay="0"/>
                                              </p:stCondLst>
                                            </p:cTn>
                                            <p:tgtEl>
                                              <p:spTgt spid="32"/>
                                            </p:tgtEl>
                                            <p:attrNameLst>
                                              <p:attrName>style.visibility</p:attrName>
                                            </p:attrNameLst>
                                          </p:cBhvr>
                                          <p:to>
                                            <p:strVal val="visible"/>
                                          </p:to>
                                        </p:set>
                                        <p:animEffect transition="in" filter="wipe(left)">
                                          <p:cBhvr>
                                            <p:cTn id="86" dur="500"/>
                                            <p:tgtEl>
                                              <p:spTgt spid="32"/>
                                            </p:tgtEl>
                                          </p:cBhvr>
                                        </p:animEffect>
                                      </p:childTnLst>
                                    </p:cTn>
                                  </p:par>
                                  <p:par>
                                    <p:cTn id="87" presetID="22" presetClass="entr" presetSubtype="8" fill="hold" grpId="0" nodeType="withEffect">
                                      <p:stCondLst>
                                        <p:cond delay="200"/>
                                      </p:stCondLst>
                                      <p:childTnLst>
                                        <p:set>
                                          <p:cBhvr>
                                            <p:cTn id="88" dur="1" fill="hold">
                                              <p:stCondLst>
                                                <p:cond delay="0"/>
                                              </p:stCondLst>
                                            </p:cTn>
                                            <p:tgtEl>
                                              <p:spTgt spid="31"/>
                                            </p:tgtEl>
                                            <p:attrNameLst>
                                              <p:attrName>style.visibility</p:attrName>
                                            </p:attrNameLst>
                                          </p:cBhvr>
                                          <p:to>
                                            <p:strVal val="visible"/>
                                          </p:to>
                                        </p:set>
                                        <p:animEffect transition="in" filter="wipe(left)">
                                          <p:cBhvr>
                                            <p:cTn id="89" dur="500"/>
                                            <p:tgtEl>
                                              <p:spTgt spid="31"/>
                                            </p:tgtEl>
                                          </p:cBhvr>
                                        </p:animEffect>
                                      </p:childTnLst>
                                    </p:cTn>
                                  </p:par>
                                  <p:par>
                                    <p:cTn id="90" presetID="22" presetClass="entr" presetSubtype="8" fill="hold" grpId="0" nodeType="withEffect">
                                      <p:stCondLst>
                                        <p:cond delay="400"/>
                                      </p:stCondLst>
                                      <p:childTnLst>
                                        <p:set>
                                          <p:cBhvr>
                                            <p:cTn id="91" dur="1" fill="hold">
                                              <p:stCondLst>
                                                <p:cond delay="0"/>
                                              </p:stCondLst>
                                            </p:cTn>
                                            <p:tgtEl>
                                              <p:spTgt spid="30"/>
                                            </p:tgtEl>
                                            <p:attrNameLst>
                                              <p:attrName>style.visibility</p:attrName>
                                            </p:attrNameLst>
                                          </p:cBhvr>
                                          <p:to>
                                            <p:strVal val="visible"/>
                                          </p:to>
                                        </p:set>
                                        <p:animEffect transition="in" filter="wipe(left)">
                                          <p:cBhvr>
                                            <p:cTn id="92" dur="500"/>
                                            <p:tgtEl>
                                              <p:spTgt spid="30"/>
                                            </p:tgtEl>
                                          </p:cBhvr>
                                        </p:animEffect>
                                      </p:childTnLst>
                                    </p:cTn>
                                  </p:par>
                                </p:childTnLst>
                              </p:cTn>
                            </p:par>
                            <p:par>
                              <p:cTn id="93" fill="hold">
                                <p:stCondLst>
                                  <p:cond delay="7000"/>
                                </p:stCondLst>
                                <p:childTnLst>
                                  <p:par>
                                    <p:cTn id="94" presetID="2" presetClass="entr" presetSubtype="8" decel="100000" fill="hold" grpId="0" nodeType="afterEffect">
                                      <p:stCondLst>
                                        <p:cond delay="0"/>
                                      </p:stCondLst>
                                      <p:iterate type="lt">
                                        <p:tmPct val="30000"/>
                                      </p:iterate>
                                      <p:childTnLst>
                                        <p:set>
                                          <p:cBhvr>
                                            <p:cTn id="95" dur="1" fill="hold">
                                              <p:stCondLst>
                                                <p:cond delay="0"/>
                                              </p:stCondLst>
                                            </p:cTn>
                                            <p:tgtEl>
                                              <p:spTgt spid="18"/>
                                            </p:tgtEl>
                                            <p:attrNameLst>
                                              <p:attrName>style.visibility</p:attrName>
                                            </p:attrNameLst>
                                          </p:cBhvr>
                                          <p:to>
                                            <p:strVal val="visible"/>
                                          </p:to>
                                        </p:set>
                                        <p:anim calcmode="lin" valueType="num">
                                          <p:cBhvr additive="base">
                                            <p:cTn id="96" dur="500" fill="hold"/>
                                            <p:tgtEl>
                                              <p:spTgt spid="18"/>
                                            </p:tgtEl>
                                            <p:attrNameLst>
                                              <p:attrName>ppt_x</p:attrName>
                                            </p:attrNameLst>
                                          </p:cBhvr>
                                          <p:tavLst>
                                            <p:tav tm="0">
                                              <p:val>
                                                <p:strVal val="0-#ppt_w/2"/>
                                              </p:val>
                                            </p:tav>
                                            <p:tav tm="100000">
                                              <p:val>
                                                <p:strVal val="#ppt_x"/>
                                              </p:val>
                                            </p:tav>
                                          </p:tavLst>
                                        </p:anim>
                                        <p:anim calcmode="lin" valueType="num">
                                          <p:cBhvr additive="base">
                                            <p:cTn id="97" dur="500" fill="hold"/>
                                            <p:tgtEl>
                                              <p:spTgt spid="18"/>
                                            </p:tgtEl>
                                            <p:attrNameLst>
                                              <p:attrName>ppt_y</p:attrName>
                                            </p:attrNameLst>
                                          </p:cBhvr>
                                          <p:tavLst>
                                            <p:tav tm="0">
                                              <p:val>
                                                <p:strVal val="#ppt_y"/>
                                              </p:val>
                                            </p:tav>
                                            <p:tav tm="100000">
                                              <p:val>
                                                <p:strVal val="#ppt_y"/>
                                              </p:val>
                                            </p:tav>
                                          </p:tavLst>
                                        </p:anim>
                                      </p:childTnLst>
                                    </p:cTn>
                                  </p:par>
                                </p:childTnLst>
                              </p:cTn>
                            </p:par>
                            <p:par>
                              <p:cTn id="98" fill="hold">
                                <p:stCondLst>
                                  <p:cond delay="7650"/>
                                </p:stCondLst>
                                <p:childTnLst>
                                  <p:par>
                                    <p:cTn id="99" presetID="12" presetClass="entr" presetSubtype="8" fill="hold" grpId="0" nodeType="afterEffect">
                                      <p:stCondLst>
                                        <p:cond delay="0"/>
                                      </p:stCondLst>
                                      <p:childTnLst>
                                        <p:set>
                                          <p:cBhvr>
                                            <p:cTn id="100" dur="1" fill="hold">
                                              <p:stCondLst>
                                                <p:cond delay="0"/>
                                              </p:stCondLst>
                                            </p:cTn>
                                            <p:tgtEl>
                                              <p:spTgt spid="14"/>
                                            </p:tgtEl>
                                            <p:attrNameLst>
                                              <p:attrName>style.visibility</p:attrName>
                                            </p:attrNameLst>
                                          </p:cBhvr>
                                          <p:to>
                                            <p:strVal val="visible"/>
                                          </p:to>
                                        </p:set>
                                        <p:anim calcmode="lin" valueType="num">
                                          <p:cBhvr additive="base">
                                            <p:cTn id="101" dur="500"/>
                                            <p:tgtEl>
                                              <p:spTgt spid="14"/>
                                            </p:tgtEl>
                                            <p:attrNameLst>
                                              <p:attrName>ppt_x</p:attrName>
                                            </p:attrNameLst>
                                          </p:cBhvr>
                                          <p:tavLst>
                                            <p:tav tm="0">
                                              <p:val>
                                                <p:strVal val="#ppt_x-#ppt_w*1.125000"/>
                                              </p:val>
                                            </p:tav>
                                            <p:tav tm="100000">
                                              <p:val>
                                                <p:strVal val="#ppt_x"/>
                                              </p:val>
                                            </p:tav>
                                          </p:tavLst>
                                        </p:anim>
                                        <p:animEffect transition="in" filter="wipe(right)">
                                          <p:cBhvr>
                                            <p:cTn id="102" dur="500"/>
                                            <p:tgtEl>
                                              <p:spTgt spid="14"/>
                                            </p:tgtEl>
                                          </p:cBhvr>
                                        </p:animEffect>
                                      </p:childTnLst>
                                    </p:cTn>
                                  </p:par>
                                  <p:par>
                                    <p:cTn id="103" presetID="22" presetClass="entr" presetSubtype="8" fill="hold" grpId="0" nodeType="withEffect">
                                      <p:stCondLst>
                                        <p:cond delay="0"/>
                                      </p:stCondLst>
                                      <p:childTnLst>
                                        <p:set>
                                          <p:cBhvr>
                                            <p:cTn id="104" dur="1" fill="hold">
                                              <p:stCondLst>
                                                <p:cond delay="0"/>
                                              </p:stCondLst>
                                            </p:cTn>
                                            <p:tgtEl>
                                              <p:spTgt spid="35"/>
                                            </p:tgtEl>
                                            <p:attrNameLst>
                                              <p:attrName>style.visibility</p:attrName>
                                            </p:attrNameLst>
                                          </p:cBhvr>
                                          <p:to>
                                            <p:strVal val="visible"/>
                                          </p:to>
                                        </p:set>
                                        <p:animEffect transition="in" filter="wipe(left)">
                                          <p:cBhvr>
                                            <p:cTn id="105" dur="500"/>
                                            <p:tgtEl>
                                              <p:spTgt spid="35"/>
                                            </p:tgtEl>
                                          </p:cBhvr>
                                        </p:animEffect>
                                      </p:childTnLst>
                                    </p:cTn>
                                  </p:par>
                                  <p:par>
                                    <p:cTn id="106" presetID="22" presetClass="entr" presetSubtype="8" fill="hold" grpId="0" nodeType="withEffect">
                                      <p:stCondLst>
                                        <p:cond delay="200"/>
                                      </p:stCondLst>
                                      <p:childTnLst>
                                        <p:set>
                                          <p:cBhvr>
                                            <p:cTn id="107" dur="1" fill="hold">
                                              <p:stCondLst>
                                                <p:cond delay="0"/>
                                              </p:stCondLst>
                                            </p:cTn>
                                            <p:tgtEl>
                                              <p:spTgt spid="34"/>
                                            </p:tgtEl>
                                            <p:attrNameLst>
                                              <p:attrName>style.visibility</p:attrName>
                                            </p:attrNameLst>
                                          </p:cBhvr>
                                          <p:to>
                                            <p:strVal val="visible"/>
                                          </p:to>
                                        </p:set>
                                        <p:animEffect transition="in" filter="wipe(left)">
                                          <p:cBhvr>
                                            <p:cTn id="108" dur="500"/>
                                            <p:tgtEl>
                                              <p:spTgt spid="34"/>
                                            </p:tgtEl>
                                          </p:cBhvr>
                                        </p:animEffect>
                                      </p:childTnLst>
                                    </p:cTn>
                                  </p:par>
                                  <p:par>
                                    <p:cTn id="109" presetID="22" presetClass="entr" presetSubtype="8" fill="hold" grpId="0" nodeType="withEffect">
                                      <p:stCondLst>
                                        <p:cond delay="400"/>
                                      </p:stCondLst>
                                      <p:childTnLst>
                                        <p:set>
                                          <p:cBhvr>
                                            <p:cTn id="110" dur="1" fill="hold">
                                              <p:stCondLst>
                                                <p:cond delay="0"/>
                                              </p:stCondLst>
                                            </p:cTn>
                                            <p:tgtEl>
                                              <p:spTgt spid="33"/>
                                            </p:tgtEl>
                                            <p:attrNameLst>
                                              <p:attrName>style.visibility</p:attrName>
                                            </p:attrNameLst>
                                          </p:cBhvr>
                                          <p:to>
                                            <p:strVal val="visible"/>
                                          </p:to>
                                        </p:set>
                                        <p:animEffect transition="in" filter="wipe(left)">
                                          <p:cBhvr>
                                            <p:cTn id="111" dur="500"/>
                                            <p:tgtEl>
                                              <p:spTgt spid="33"/>
                                            </p:tgtEl>
                                          </p:cBhvr>
                                        </p:animEffect>
                                      </p:childTnLst>
                                    </p:cTn>
                                  </p:par>
                                </p:childTnLst>
                              </p:cTn>
                            </p:par>
                          </p:childTnLst>
                        </p:cTn>
                      </p:par>
                      <p:par>
                        <p:cTn id="112" fill="hold">
                          <p:stCondLst>
                            <p:cond delay="indefinite"/>
                          </p:stCondLst>
                          <p:childTnLst>
                            <p:par>
                              <p:cTn id="113" fill="hold">
                                <p:stCondLst>
                                  <p:cond delay="0"/>
                                </p:stCondLst>
                                <p:childTnLst>
                                  <p:par>
                                    <p:cTn id="114" presetID="2" presetClass="entr" presetSubtype="2" decel="100000" fill="hold" grpId="0" nodeType="clickEffect">
                                      <p:stCondLst>
                                        <p:cond delay="0"/>
                                      </p:stCondLst>
                                      <p:childTnLst>
                                        <p:set>
                                          <p:cBhvr>
                                            <p:cTn id="115" dur="1" fill="hold">
                                              <p:stCondLst>
                                                <p:cond delay="0"/>
                                              </p:stCondLst>
                                            </p:cTn>
                                            <p:tgtEl>
                                              <p:spTgt spid="36"/>
                                            </p:tgtEl>
                                            <p:attrNameLst>
                                              <p:attrName>style.visibility</p:attrName>
                                            </p:attrNameLst>
                                          </p:cBhvr>
                                          <p:to>
                                            <p:strVal val="visible"/>
                                          </p:to>
                                        </p:set>
                                        <p:anim calcmode="lin" valueType="num">
                                          <p:cBhvr additive="base">
                                            <p:cTn id="116" dur="500" fill="hold"/>
                                            <p:tgtEl>
                                              <p:spTgt spid="36"/>
                                            </p:tgtEl>
                                            <p:attrNameLst>
                                              <p:attrName>ppt_x</p:attrName>
                                            </p:attrNameLst>
                                          </p:cBhvr>
                                          <p:tavLst>
                                            <p:tav tm="0">
                                              <p:val>
                                                <p:strVal val="1+#ppt_w/2"/>
                                              </p:val>
                                            </p:tav>
                                            <p:tav tm="100000">
                                              <p:val>
                                                <p:strVal val="#ppt_x"/>
                                              </p:val>
                                            </p:tav>
                                          </p:tavLst>
                                        </p:anim>
                                        <p:anim calcmode="lin" valueType="num">
                                          <p:cBhvr additive="base">
                                            <p:cTn id="117" dur="500" fill="hold"/>
                                            <p:tgtEl>
                                              <p:spTgt spid="36"/>
                                            </p:tgtEl>
                                            <p:attrNameLst>
                                              <p:attrName>ppt_y</p:attrName>
                                            </p:attrNameLst>
                                          </p:cBhvr>
                                          <p:tavLst>
                                            <p:tav tm="0">
                                              <p:val>
                                                <p:strVal val="#ppt_y"/>
                                              </p:val>
                                            </p:tav>
                                            <p:tav tm="100000">
                                              <p:val>
                                                <p:strVal val="#ppt_y"/>
                                              </p:val>
                                            </p:tav>
                                          </p:tavLst>
                                        </p:anim>
                                      </p:childTnLst>
                                    </p:cTn>
                                  </p:par>
                                  <p:par>
                                    <p:cTn id="118" presetID="10" presetClass="entr" presetSubtype="0" fill="hold" nodeType="withEffect">
                                      <p:stCondLst>
                                        <p:cond delay="0"/>
                                      </p:stCondLst>
                                      <p:childTnLst>
                                        <p:set>
                                          <p:cBhvr>
                                            <p:cTn id="119" dur="1" fill="hold">
                                              <p:stCondLst>
                                                <p:cond delay="0"/>
                                              </p:stCondLst>
                                            </p:cTn>
                                            <p:tgtEl>
                                              <p:spTgt spid="38"/>
                                            </p:tgtEl>
                                            <p:attrNameLst>
                                              <p:attrName>style.visibility</p:attrName>
                                            </p:attrNameLst>
                                          </p:cBhvr>
                                          <p:to>
                                            <p:strVal val="visible"/>
                                          </p:to>
                                        </p:set>
                                        <p:animEffect transition="in" filter="fade">
                                          <p:cBhvr>
                                            <p:cTn id="120" dur="500"/>
                                            <p:tgtEl>
                                              <p:spTgt spid="38"/>
                                            </p:tgtEl>
                                          </p:cBhvr>
                                        </p:animEffect>
                                      </p:childTnLst>
                                    </p:cTn>
                                  </p:par>
                                  <p:par>
                                    <p:cTn id="121" presetID="2" presetClass="entr" presetSubtype="1" decel="100000" fill="hold" grpId="0" nodeType="withEffect">
                                      <p:stCondLst>
                                        <p:cond delay="0"/>
                                      </p:stCondLst>
                                      <p:childTnLst>
                                        <p:set>
                                          <p:cBhvr>
                                            <p:cTn id="122" dur="1" fill="hold">
                                              <p:stCondLst>
                                                <p:cond delay="0"/>
                                              </p:stCondLst>
                                            </p:cTn>
                                            <p:tgtEl>
                                              <p:spTgt spid="21"/>
                                            </p:tgtEl>
                                            <p:attrNameLst>
                                              <p:attrName>style.visibility</p:attrName>
                                            </p:attrNameLst>
                                          </p:cBhvr>
                                          <p:to>
                                            <p:strVal val="visible"/>
                                          </p:to>
                                        </p:set>
                                        <p:anim calcmode="lin" valueType="num">
                                          <p:cBhvr additive="base">
                                            <p:cTn id="123" dur="500" fill="hold"/>
                                            <p:tgtEl>
                                              <p:spTgt spid="21"/>
                                            </p:tgtEl>
                                            <p:attrNameLst>
                                              <p:attrName>ppt_x</p:attrName>
                                            </p:attrNameLst>
                                          </p:cBhvr>
                                          <p:tavLst>
                                            <p:tav tm="0">
                                              <p:val>
                                                <p:strVal val="#ppt_x"/>
                                              </p:val>
                                            </p:tav>
                                            <p:tav tm="100000">
                                              <p:val>
                                                <p:strVal val="#ppt_x"/>
                                              </p:val>
                                            </p:tav>
                                          </p:tavLst>
                                        </p:anim>
                                        <p:anim calcmode="lin" valueType="num">
                                          <p:cBhvr additive="base">
                                            <p:cTn id="124" dur="500" fill="hold"/>
                                            <p:tgtEl>
                                              <p:spTgt spid="21"/>
                                            </p:tgtEl>
                                            <p:attrNameLst>
                                              <p:attrName>ppt_y</p:attrName>
                                            </p:attrNameLst>
                                          </p:cBhvr>
                                          <p:tavLst>
                                            <p:tav tm="0">
                                              <p:val>
                                                <p:strVal val="0-#ppt_h/2"/>
                                              </p:val>
                                            </p:tav>
                                            <p:tav tm="100000">
                                              <p:val>
                                                <p:strVal val="#ppt_y"/>
                                              </p:val>
                                            </p:tav>
                                          </p:tavLst>
                                        </p:anim>
                                      </p:childTnLst>
                                    </p:cTn>
                                  </p:par>
                                </p:childTnLst>
                              </p:cTn>
                            </p:par>
                            <p:par>
                              <p:cTn id="125" fill="hold">
                                <p:stCondLst>
                                  <p:cond delay="500"/>
                                </p:stCondLst>
                                <p:childTnLst>
                                  <p:par>
                                    <p:cTn id="126" presetID="6" presetClass="emph" presetSubtype="0" fill="hold" grpId="3" nodeType="afterEffect" p14:presetBounceEnd="80000">
                                      <p:stCondLst>
                                        <p:cond delay="0"/>
                                      </p:stCondLst>
                                      <p:childTnLst>
                                        <p:animScale p14:bounceEnd="80000">
                                          <p:cBhvr>
                                            <p:cTn id="127" dur="500" fill="hold"/>
                                            <p:tgtEl>
                                              <p:spTgt spid="19"/>
                                            </p:tgtEl>
                                          </p:cBhvr>
                                          <p:by x="150000" y="150000"/>
                                        </p:animScale>
                                      </p:childTnLst>
                                    </p:cTn>
                                  </p:par>
                                  <p:par>
                                    <p:cTn id="128" presetID="7" presetClass="emph" presetSubtype="2" fill="hold" nodeType="withEffect">
                                      <p:stCondLst>
                                        <p:cond delay="0"/>
                                      </p:stCondLst>
                                      <p:childTnLst>
                                        <p:animClr clrSpc="rgb" dir="cw">
                                          <p:cBhvr>
                                            <p:cTn id="129" dur="500" fill="hold"/>
                                            <p:tgtEl>
                                              <p:spTgt spid="19"/>
                                            </p:tgtEl>
                                            <p:attrNameLst>
                                              <p:attrName>stroke.color</p:attrName>
                                            </p:attrNameLst>
                                          </p:cBhvr>
                                          <p:to>
                                            <a:srgbClr val="161D25"/>
                                          </p:to>
                                        </p:animClr>
                                        <p:set>
                                          <p:cBhvr>
                                            <p:cTn id="130" dur="500" fill="hold"/>
                                            <p:tgtEl>
                                              <p:spTgt spid="19"/>
                                            </p:tgtEl>
                                            <p:attrNameLst>
                                              <p:attrName>stroke.on</p:attrName>
                                            </p:attrNameLst>
                                          </p:cBhvr>
                                          <p:to>
                                            <p:strVal val="true"/>
                                          </p:to>
                                        </p:set>
                                      </p:childTnLst>
                                    </p:cTn>
                                  </p:par>
                                  <p:par>
                                    <p:cTn id="131" presetID="10" presetClass="exit" presetSubtype="0" fill="hold" grpId="1" nodeType="withEffect">
                                      <p:stCondLst>
                                        <p:cond delay="0"/>
                                      </p:stCondLst>
                                      <p:childTnLst>
                                        <p:animEffect transition="out" filter="fade">
                                          <p:cBhvr>
                                            <p:cTn id="132" dur="500"/>
                                            <p:tgtEl>
                                              <p:spTgt spid="2"/>
                                            </p:tgtEl>
                                          </p:cBhvr>
                                        </p:animEffect>
                                        <p:set>
                                          <p:cBhvr>
                                            <p:cTn id="133" dur="1" fill="hold">
                                              <p:stCondLst>
                                                <p:cond delay="499"/>
                                              </p:stCondLst>
                                            </p:cTn>
                                            <p:tgtEl>
                                              <p:spTgt spid="2"/>
                                            </p:tgtEl>
                                            <p:attrNameLst>
                                              <p:attrName>style.visibility</p:attrName>
                                            </p:attrNameLst>
                                          </p:cBhvr>
                                          <p:to>
                                            <p:strVal val="hidden"/>
                                          </p:to>
                                        </p:set>
                                      </p:childTnLst>
                                    </p:cTn>
                                  </p:par>
                                  <p:par>
                                    <p:cTn id="134" presetID="10" presetClass="entr" presetSubtype="0" fill="hold" grpId="0" nodeType="withEffect">
                                      <p:stCondLst>
                                        <p:cond delay="0"/>
                                      </p:stCondLst>
                                      <p:childTnLst>
                                        <p:set>
                                          <p:cBhvr>
                                            <p:cTn id="135" dur="1" fill="hold">
                                              <p:stCondLst>
                                                <p:cond delay="0"/>
                                              </p:stCondLst>
                                            </p:cTn>
                                            <p:tgtEl>
                                              <p:spTgt spid="37"/>
                                            </p:tgtEl>
                                            <p:attrNameLst>
                                              <p:attrName>style.visibility</p:attrName>
                                            </p:attrNameLst>
                                          </p:cBhvr>
                                          <p:to>
                                            <p:strVal val="visible"/>
                                          </p:to>
                                        </p:set>
                                        <p:animEffect transition="in" filter="fade">
                                          <p:cBhvr>
                                            <p:cTn id="13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 grpId="0"/>
          <p:bldP spid="11" grpId="0"/>
          <p:bldP spid="12" grpId="0"/>
          <p:bldP spid="13" grpId="0"/>
          <p:bldP spid="14" grpId="0"/>
          <p:bldP spid="8" grpId="0"/>
          <p:bldP spid="15" grpId="0"/>
          <p:bldP spid="16" grpId="0"/>
          <p:bldP spid="17" grpId="0"/>
          <p:bldP spid="18" grpId="0"/>
          <p:bldP spid="19" grpId="0" animBg="1"/>
          <p:bldP spid="19" grpId="1" animBg="1"/>
          <p:bldP spid="19" grpId="2" animBg="1"/>
          <p:bldP spid="19" grpId="3" animBg="1"/>
          <p:bldP spid="2" grpId="0"/>
          <p:bldP spid="2" grpId="1"/>
          <p:bldP spid="20"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21" grpId="0" animBg="1"/>
          <p:bldP spid="3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heel(1)">
                                          <p:cBhvr>
                                            <p:cTn id="7" dur="500"/>
                                            <p:tgtEl>
                                              <p:spTgt spid="19"/>
                                            </p:tgtEl>
                                          </p:cBhvr>
                                        </p:animEffect>
                                      </p:childTnLst>
                                    </p:cTn>
                                  </p:par>
                                  <p:par>
                                    <p:cTn id="8" presetID="23" presetClass="entr" presetSubtype="16" fill="hold" grpId="1" nodeType="withEffect">
                                      <p:stCondLst>
                                        <p:cond delay="0"/>
                                      </p:stCondLst>
                                      <p:childTnLst>
                                        <p:set>
                                          <p:cBhvr>
                                            <p:cTn id="9" dur="1" fill="hold">
                                              <p:stCondLst>
                                                <p:cond delay="0"/>
                                              </p:stCondLst>
                                            </p:cTn>
                                            <p:tgtEl>
                                              <p:spTgt spid="19"/>
                                            </p:tgtEl>
                                            <p:attrNameLst>
                                              <p:attrName>style.visibility</p:attrName>
                                            </p:attrNameLst>
                                          </p:cBhvr>
                                          <p:to>
                                            <p:strVal val="visible"/>
                                          </p:to>
                                        </p:set>
                                        <p:anim calcmode="lin" valueType="num">
                                          <p:cBhvr>
                                            <p:cTn id="10" dur="500" fill="hold"/>
                                            <p:tgtEl>
                                              <p:spTgt spid="19"/>
                                            </p:tgtEl>
                                            <p:attrNameLst>
                                              <p:attrName>ppt_w</p:attrName>
                                            </p:attrNameLst>
                                          </p:cBhvr>
                                          <p:tavLst>
                                            <p:tav tm="0">
                                              <p:val>
                                                <p:fltVal val="0"/>
                                              </p:val>
                                            </p:tav>
                                            <p:tav tm="100000">
                                              <p:val>
                                                <p:strVal val="#ppt_w"/>
                                              </p:val>
                                            </p:tav>
                                          </p:tavLst>
                                        </p:anim>
                                        <p:anim calcmode="lin" valueType="num">
                                          <p:cBhvr>
                                            <p:cTn id="11" dur="500" fill="hold"/>
                                            <p:tgtEl>
                                              <p:spTgt spid="19"/>
                                            </p:tgtEl>
                                            <p:attrNameLst>
                                              <p:attrName>ppt_h</p:attrName>
                                            </p:attrNameLst>
                                          </p:cBhvr>
                                          <p:tavLst>
                                            <p:tav tm="0">
                                              <p:val>
                                                <p:fltVal val="0"/>
                                              </p:val>
                                            </p:tav>
                                            <p:tav tm="100000">
                                              <p:val>
                                                <p:strVal val="#ppt_h"/>
                                              </p:val>
                                            </p:tav>
                                          </p:tavLst>
                                        </p:anim>
                                      </p:childTnLst>
                                    </p:cTn>
                                  </p:par>
                                  <p:par>
                                    <p:cTn id="12" presetID="6" presetClass="emph" presetSubtype="0" autoRev="1" fill="hold" grpId="2" nodeType="withEffect">
                                      <p:stCondLst>
                                        <p:cond delay="300"/>
                                      </p:stCondLst>
                                      <p:childTnLst>
                                        <p:animScale>
                                          <p:cBhvr>
                                            <p:cTn id="13" dur="200" fill="hold"/>
                                            <p:tgtEl>
                                              <p:spTgt spid="19"/>
                                            </p:tgtEl>
                                          </p:cBhvr>
                                          <p:by x="110000" y="110000"/>
                                        </p:animScale>
                                      </p:childTnLst>
                                    </p:cTn>
                                  </p:par>
                                  <p:par>
                                    <p:cTn id="14" presetID="10" presetClass="entr" presetSubtype="0" fill="hold" grpId="0" nodeType="withEffect">
                                      <p:stCondLst>
                                        <p:cond delay="30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childTnLst>
                              </p:cTn>
                            </p:par>
                            <p:par>
                              <p:cTn id="17" fill="hold">
                                <p:stCondLst>
                                  <p:cond delay="800"/>
                                </p:stCondLst>
                                <p:childTnLst>
                                  <p:par>
                                    <p:cTn id="18" presetID="2" presetClass="entr" presetSubtype="8" decel="100000" fill="hold" grpId="0" nodeType="afterEffect">
                                      <p:stCondLst>
                                        <p:cond delay="0"/>
                                      </p:stCondLst>
                                      <p:iterate type="lt">
                                        <p:tmPct val="30000"/>
                                      </p:iterate>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0-#ppt_w/2"/>
                                              </p:val>
                                            </p:tav>
                                            <p:tav tm="100000">
                                              <p:val>
                                                <p:strVal val="#ppt_x"/>
                                              </p:val>
                                            </p:tav>
                                          </p:tavLst>
                                        </p:anim>
                                        <p:anim calcmode="lin" valueType="num">
                                          <p:cBhvr additive="base">
                                            <p:cTn id="21" dur="500" fill="hold"/>
                                            <p:tgtEl>
                                              <p:spTgt spid="8"/>
                                            </p:tgtEl>
                                            <p:attrNameLst>
                                              <p:attrName>ppt_y</p:attrName>
                                            </p:attrNameLst>
                                          </p:cBhvr>
                                          <p:tavLst>
                                            <p:tav tm="0">
                                              <p:val>
                                                <p:strVal val="#ppt_y"/>
                                              </p:val>
                                            </p:tav>
                                            <p:tav tm="100000">
                                              <p:val>
                                                <p:strVal val="#ppt_y"/>
                                              </p:val>
                                            </p:tav>
                                          </p:tavLst>
                                        </p:anim>
                                      </p:childTnLst>
                                    </p:cTn>
                                  </p:par>
                                </p:childTnLst>
                              </p:cTn>
                            </p:par>
                            <p:par>
                              <p:cTn id="22" fill="hold">
                                <p:stCondLst>
                                  <p:cond delay="1450"/>
                                </p:stCondLst>
                                <p:childTnLst>
                                  <p:par>
                                    <p:cTn id="23" presetID="12" presetClass="entr" presetSubtype="8"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p:tgtEl>
                                              <p:spTgt spid="3"/>
                                            </p:tgtEl>
                                            <p:attrNameLst>
                                              <p:attrName>ppt_x</p:attrName>
                                            </p:attrNameLst>
                                          </p:cBhvr>
                                          <p:tavLst>
                                            <p:tav tm="0">
                                              <p:val>
                                                <p:strVal val="#ppt_x-#ppt_w*1.125000"/>
                                              </p:val>
                                            </p:tav>
                                            <p:tav tm="100000">
                                              <p:val>
                                                <p:strVal val="#ppt_x"/>
                                              </p:val>
                                            </p:tav>
                                          </p:tavLst>
                                        </p:anim>
                                        <p:animEffect transition="in" filter="wipe(right)">
                                          <p:cBhvr>
                                            <p:cTn id="26" dur="500"/>
                                            <p:tgtEl>
                                              <p:spTgt spid="3"/>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wipe(left)">
                                          <p:cBhvr>
                                            <p:cTn id="29" dur="500"/>
                                            <p:tgtEl>
                                              <p:spTgt spid="23"/>
                                            </p:tgtEl>
                                          </p:cBhvr>
                                        </p:animEffect>
                                      </p:childTnLst>
                                    </p:cTn>
                                  </p:par>
                                  <p:par>
                                    <p:cTn id="30" presetID="22" presetClass="entr" presetSubtype="8" fill="hold" grpId="0" nodeType="withEffect">
                                      <p:stCondLst>
                                        <p:cond delay="200"/>
                                      </p:stCondLst>
                                      <p:childTnLst>
                                        <p:set>
                                          <p:cBhvr>
                                            <p:cTn id="31" dur="1" fill="hold">
                                              <p:stCondLst>
                                                <p:cond delay="0"/>
                                              </p:stCondLst>
                                            </p:cTn>
                                            <p:tgtEl>
                                              <p:spTgt spid="22"/>
                                            </p:tgtEl>
                                            <p:attrNameLst>
                                              <p:attrName>style.visibility</p:attrName>
                                            </p:attrNameLst>
                                          </p:cBhvr>
                                          <p:to>
                                            <p:strVal val="visible"/>
                                          </p:to>
                                        </p:set>
                                        <p:animEffect transition="in" filter="wipe(left)">
                                          <p:cBhvr>
                                            <p:cTn id="32" dur="500"/>
                                            <p:tgtEl>
                                              <p:spTgt spid="22"/>
                                            </p:tgtEl>
                                          </p:cBhvr>
                                        </p:animEffect>
                                      </p:childTnLst>
                                    </p:cTn>
                                  </p:par>
                                  <p:par>
                                    <p:cTn id="33" presetID="22" presetClass="entr" presetSubtype="8" fill="hold" grpId="0" nodeType="withEffect">
                                      <p:stCondLst>
                                        <p:cond delay="400"/>
                                      </p:stCondLst>
                                      <p:childTnLst>
                                        <p:set>
                                          <p:cBhvr>
                                            <p:cTn id="34" dur="1" fill="hold">
                                              <p:stCondLst>
                                                <p:cond delay="0"/>
                                              </p:stCondLst>
                                            </p:cTn>
                                            <p:tgtEl>
                                              <p:spTgt spid="20"/>
                                            </p:tgtEl>
                                            <p:attrNameLst>
                                              <p:attrName>style.visibility</p:attrName>
                                            </p:attrNameLst>
                                          </p:cBhvr>
                                          <p:to>
                                            <p:strVal val="visible"/>
                                          </p:to>
                                        </p:set>
                                        <p:animEffect transition="in" filter="wipe(left)">
                                          <p:cBhvr>
                                            <p:cTn id="35" dur="500"/>
                                            <p:tgtEl>
                                              <p:spTgt spid="20"/>
                                            </p:tgtEl>
                                          </p:cBhvr>
                                        </p:animEffect>
                                      </p:childTnLst>
                                    </p:cTn>
                                  </p:par>
                                </p:childTnLst>
                              </p:cTn>
                            </p:par>
                            <p:par>
                              <p:cTn id="36" fill="hold">
                                <p:stCondLst>
                                  <p:cond delay="2350"/>
                                </p:stCondLst>
                                <p:childTnLst>
                                  <p:par>
                                    <p:cTn id="37" presetID="2" presetClass="entr" presetSubtype="8" decel="100000" fill="hold" grpId="0" nodeType="afterEffect">
                                      <p:stCondLst>
                                        <p:cond delay="0"/>
                                      </p:stCondLst>
                                      <p:iterate type="lt">
                                        <p:tmPct val="30000"/>
                                      </p:iterate>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500" fill="hold"/>
                                            <p:tgtEl>
                                              <p:spTgt spid="15"/>
                                            </p:tgtEl>
                                            <p:attrNameLst>
                                              <p:attrName>ppt_x</p:attrName>
                                            </p:attrNameLst>
                                          </p:cBhvr>
                                          <p:tavLst>
                                            <p:tav tm="0">
                                              <p:val>
                                                <p:strVal val="0-#ppt_w/2"/>
                                              </p:val>
                                            </p:tav>
                                            <p:tav tm="100000">
                                              <p:val>
                                                <p:strVal val="#ppt_x"/>
                                              </p:val>
                                            </p:tav>
                                          </p:tavLst>
                                        </p:anim>
                                        <p:anim calcmode="lin" valueType="num">
                                          <p:cBhvr additive="base">
                                            <p:cTn id="40" dur="500" fill="hold"/>
                                            <p:tgtEl>
                                              <p:spTgt spid="15"/>
                                            </p:tgtEl>
                                            <p:attrNameLst>
                                              <p:attrName>ppt_y</p:attrName>
                                            </p:attrNameLst>
                                          </p:cBhvr>
                                          <p:tavLst>
                                            <p:tav tm="0">
                                              <p:val>
                                                <p:strVal val="#ppt_y"/>
                                              </p:val>
                                            </p:tav>
                                            <p:tav tm="100000">
                                              <p:val>
                                                <p:strVal val="#ppt_y"/>
                                              </p:val>
                                            </p:tav>
                                          </p:tavLst>
                                        </p:anim>
                                      </p:childTnLst>
                                    </p:cTn>
                                  </p:par>
                                </p:childTnLst>
                              </p:cTn>
                            </p:par>
                            <p:par>
                              <p:cTn id="41" fill="hold">
                                <p:stCondLst>
                                  <p:cond delay="3000"/>
                                </p:stCondLst>
                                <p:childTnLst>
                                  <p:par>
                                    <p:cTn id="42" presetID="12" presetClass="entr" presetSubtype="8" fill="hold" grpId="0" nodeType="afterEffect">
                                      <p:stCondLst>
                                        <p:cond delay="0"/>
                                      </p:stCondLst>
                                      <p:childTnLst>
                                        <p:set>
                                          <p:cBhvr>
                                            <p:cTn id="43" dur="1" fill="hold">
                                              <p:stCondLst>
                                                <p:cond delay="0"/>
                                              </p:stCondLst>
                                            </p:cTn>
                                            <p:tgtEl>
                                              <p:spTgt spid="11"/>
                                            </p:tgtEl>
                                            <p:attrNameLst>
                                              <p:attrName>style.visibility</p:attrName>
                                            </p:attrNameLst>
                                          </p:cBhvr>
                                          <p:to>
                                            <p:strVal val="visible"/>
                                          </p:to>
                                        </p:set>
                                        <p:anim calcmode="lin" valueType="num">
                                          <p:cBhvr additive="base">
                                            <p:cTn id="44" dur="500"/>
                                            <p:tgtEl>
                                              <p:spTgt spid="11"/>
                                            </p:tgtEl>
                                            <p:attrNameLst>
                                              <p:attrName>ppt_x</p:attrName>
                                            </p:attrNameLst>
                                          </p:cBhvr>
                                          <p:tavLst>
                                            <p:tav tm="0">
                                              <p:val>
                                                <p:strVal val="#ppt_x-#ppt_w*1.125000"/>
                                              </p:val>
                                            </p:tav>
                                            <p:tav tm="100000">
                                              <p:val>
                                                <p:strVal val="#ppt_x"/>
                                              </p:val>
                                            </p:tav>
                                          </p:tavLst>
                                        </p:anim>
                                        <p:animEffect transition="in" filter="wipe(right)">
                                          <p:cBhvr>
                                            <p:cTn id="45" dur="500"/>
                                            <p:tgtEl>
                                              <p:spTgt spid="11"/>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26"/>
                                            </p:tgtEl>
                                            <p:attrNameLst>
                                              <p:attrName>style.visibility</p:attrName>
                                            </p:attrNameLst>
                                          </p:cBhvr>
                                          <p:to>
                                            <p:strVal val="visible"/>
                                          </p:to>
                                        </p:set>
                                        <p:animEffect transition="in" filter="wipe(left)">
                                          <p:cBhvr>
                                            <p:cTn id="48" dur="500"/>
                                            <p:tgtEl>
                                              <p:spTgt spid="26"/>
                                            </p:tgtEl>
                                          </p:cBhvr>
                                        </p:animEffect>
                                      </p:childTnLst>
                                    </p:cTn>
                                  </p:par>
                                  <p:par>
                                    <p:cTn id="49" presetID="22" presetClass="entr" presetSubtype="8" fill="hold" grpId="0" nodeType="withEffect">
                                      <p:stCondLst>
                                        <p:cond delay="200"/>
                                      </p:stCondLst>
                                      <p:childTnLst>
                                        <p:set>
                                          <p:cBhvr>
                                            <p:cTn id="50" dur="1" fill="hold">
                                              <p:stCondLst>
                                                <p:cond delay="0"/>
                                              </p:stCondLst>
                                            </p:cTn>
                                            <p:tgtEl>
                                              <p:spTgt spid="25"/>
                                            </p:tgtEl>
                                            <p:attrNameLst>
                                              <p:attrName>style.visibility</p:attrName>
                                            </p:attrNameLst>
                                          </p:cBhvr>
                                          <p:to>
                                            <p:strVal val="visible"/>
                                          </p:to>
                                        </p:set>
                                        <p:animEffect transition="in" filter="wipe(left)">
                                          <p:cBhvr>
                                            <p:cTn id="51" dur="500"/>
                                            <p:tgtEl>
                                              <p:spTgt spid="25"/>
                                            </p:tgtEl>
                                          </p:cBhvr>
                                        </p:animEffect>
                                      </p:childTnLst>
                                    </p:cTn>
                                  </p:par>
                                  <p:par>
                                    <p:cTn id="52" presetID="22" presetClass="entr" presetSubtype="8" fill="hold" grpId="0" nodeType="withEffect">
                                      <p:stCondLst>
                                        <p:cond delay="400"/>
                                      </p:stCondLst>
                                      <p:childTnLst>
                                        <p:set>
                                          <p:cBhvr>
                                            <p:cTn id="53" dur="1" fill="hold">
                                              <p:stCondLst>
                                                <p:cond delay="0"/>
                                              </p:stCondLst>
                                            </p:cTn>
                                            <p:tgtEl>
                                              <p:spTgt spid="24"/>
                                            </p:tgtEl>
                                            <p:attrNameLst>
                                              <p:attrName>style.visibility</p:attrName>
                                            </p:attrNameLst>
                                          </p:cBhvr>
                                          <p:to>
                                            <p:strVal val="visible"/>
                                          </p:to>
                                        </p:set>
                                        <p:animEffect transition="in" filter="wipe(left)">
                                          <p:cBhvr>
                                            <p:cTn id="54" dur="500"/>
                                            <p:tgtEl>
                                              <p:spTgt spid="24"/>
                                            </p:tgtEl>
                                          </p:cBhvr>
                                        </p:animEffect>
                                      </p:childTnLst>
                                    </p:cTn>
                                  </p:par>
                                </p:childTnLst>
                              </p:cTn>
                            </p:par>
                            <p:par>
                              <p:cTn id="55" fill="hold">
                                <p:stCondLst>
                                  <p:cond delay="3900"/>
                                </p:stCondLst>
                                <p:childTnLst>
                                  <p:par>
                                    <p:cTn id="56" presetID="2" presetClass="entr" presetSubtype="8" decel="100000" fill="hold" grpId="0" nodeType="afterEffect">
                                      <p:stCondLst>
                                        <p:cond delay="0"/>
                                      </p:stCondLst>
                                      <p:iterate type="lt">
                                        <p:tmPct val="30000"/>
                                      </p:iterate>
                                      <p:childTnLst>
                                        <p:set>
                                          <p:cBhvr>
                                            <p:cTn id="57" dur="1" fill="hold">
                                              <p:stCondLst>
                                                <p:cond delay="0"/>
                                              </p:stCondLst>
                                            </p:cTn>
                                            <p:tgtEl>
                                              <p:spTgt spid="16"/>
                                            </p:tgtEl>
                                            <p:attrNameLst>
                                              <p:attrName>style.visibility</p:attrName>
                                            </p:attrNameLst>
                                          </p:cBhvr>
                                          <p:to>
                                            <p:strVal val="visible"/>
                                          </p:to>
                                        </p:set>
                                        <p:anim calcmode="lin" valueType="num">
                                          <p:cBhvr additive="base">
                                            <p:cTn id="58" dur="500" fill="hold"/>
                                            <p:tgtEl>
                                              <p:spTgt spid="16"/>
                                            </p:tgtEl>
                                            <p:attrNameLst>
                                              <p:attrName>ppt_x</p:attrName>
                                            </p:attrNameLst>
                                          </p:cBhvr>
                                          <p:tavLst>
                                            <p:tav tm="0">
                                              <p:val>
                                                <p:strVal val="0-#ppt_w/2"/>
                                              </p:val>
                                            </p:tav>
                                            <p:tav tm="100000">
                                              <p:val>
                                                <p:strVal val="#ppt_x"/>
                                              </p:val>
                                            </p:tav>
                                          </p:tavLst>
                                        </p:anim>
                                        <p:anim calcmode="lin" valueType="num">
                                          <p:cBhvr additive="base">
                                            <p:cTn id="59" dur="500" fill="hold"/>
                                            <p:tgtEl>
                                              <p:spTgt spid="16"/>
                                            </p:tgtEl>
                                            <p:attrNameLst>
                                              <p:attrName>ppt_y</p:attrName>
                                            </p:attrNameLst>
                                          </p:cBhvr>
                                          <p:tavLst>
                                            <p:tav tm="0">
                                              <p:val>
                                                <p:strVal val="#ppt_y"/>
                                              </p:val>
                                            </p:tav>
                                            <p:tav tm="100000">
                                              <p:val>
                                                <p:strVal val="#ppt_y"/>
                                              </p:val>
                                            </p:tav>
                                          </p:tavLst>
                                        </p:anim>
                                      </p:childTnLst>
                                    </p:cTn>
                                  </p:par>
                                </p:childTnLst>
                              </p:cTn>
                            </p:par>
                            <p:par>
                              <p:cTn id="60" fill="hold">
                                <p:stCondLst>
                                  <p:cond delay="4550"/>
                                </p:stCondLst>
                                <p:childTnLst>
                                  <p:par>
                                    <p:cTn id="61" presetID="12" presetClass="entr" presetSubtype="8" fill="hold" grpId="0" nodeType="afterEffect">
                                      <p:stCondLst>
                                        <p:cond delay="0"/>
                                      </p:stCondLst>
                                      <p:childTnLst>
                                        <p:set>
                                          <p:cBhvr>
                                            <p:cTn id="62" dur="1" fill="hold">
                                              <p:stCondLst>
                                                <p:cond delay="0"/>
                                              </p:stCondLst>
                                            </p:cTn>
                                            <p:tgtEl>
                                              <p:spTgt spid="12"/>
                                            </p:tgtEl>
                                            <p:attrNameLst>
                                              <p:attrName>style.visibility</p:attrName>
                                            </p:attrNameLst>
                                          </p:cBhvr>
                                          <p:to>
                                            <p:strVal val="visible"/>
                                          </p:to>
                                        </p:set>
                                        <p:anim calcmode="lin" valueType="num">
                                          <p:cBhvr additive="base">
                                            <p:cTn id="63" dur="500"/>
                                            <p:tgtEl>
                                              <p:spTgt spid="12"/>
                                            </p:tgtEl>
                                            <p:attrNameLst>
                                              <p:attrName>ppt_x</p:attrName>
                                            </p:attrNameLst>
                                          </p:cBhvr>
                                          <p:tavLst>
                                            <p:tav tm="0">
                                              <p:val>
                                                <p:strVal val="#ppt_x-#ppt_w*1.125000"/>
                                              </p:val>
                                            </p:tav>
                                            <p:tav tm="100000">
                                              <p:val>
                                                <p:strVal val="#ppt_x"/>
                                              </p:val>
                                            </p:tav>
                                          </p:tavLst>
                                        </p:anim>
                                        <p:animEffect transition="in" filter="wipe(right)">
                                          <p:cBhvr>
                                            <p:cTn id="64" dur="500"/>
                                            <p:tgtEl>
                                              <p:spTgt spid="12"/>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29"/>
                                            </p:tgtEl>
                                            <p:attrNameLst>
                                              <p:attrName>style.visibility</p:attrName>
                                            </p:attrNameLst>
                                          </p:cBhvr>
                                          <p:to>
                                            <p:strVal val="visible"/>
                                          </p:to>
                                        </p:set>
                                        <p:animEffect transition="in" filter="wipe(left)">
                                          <p:cBhvr>
                                            <p:cTn id="67" dur="500"/>
                                            <p:tgtEl>
                                              <p:spTgt spid="29"/>
                                            </p:tgtEl>
                                          </p:cBhvr>
                                        </p:animEffect>
                                      </p:childTnLst>
                                    </p:cTn>
                                  </p:par>
                                  <p:par>
                                    <p:cTn id="68" presetID="22" presetClass="entr" presetSubtype="8" fill="hold" grpId="0" nodeType="withEffect">
                                      <p:stCondLst>
                                        <p:cond delay="200"/>
                                      </p:stCondLst>
                                      <p:childTnLst>
                                        <p:set>
                                          <p:cBhvr>
                                            <p:cTn id="69" dur="1" fill="hold">
                                              <p:stCondLst>
                                                <p:cond delay="0"/>
                                              </p:stCondLst>
                                            </p:cTn>
                                            <p:tgtEl>
                                              <p:spTgt spid="28"/>
                                            </p:tgtEl>
                                            <p:attrNameLst>
                                              <p:attrName>style.visibility</p:attrName>
                                            </p:attrNameLst>
                                          </p:cBhvr>
                                          <p:to>
                                            <p:strVal val="visible"/>
                                          </p:to>
                                        </p:set>
                                        <p:animEffect transition="in" filter="wipe(left)">
                                          <p:cBhvr>
                                            <p:cTn id="70" dur="500"/>
                                            <p:tgtEl>
                                              <p:spTgt spid="28"/>
                                            </p:tgtEl>
                                          </p:cBhvr>
                                        </p:animEffect>
                                      </p:childTnLst>
                                    </p:cTn>
                                  </p:par>
                                  <p:par>
                                    <p:cTn id="71" presetID="22" presetClass="entr" presetSubtype="8" fill="hold" grpId="0" nodeType="withEffect">
                                      <p:stCondLst>
                                        <p:cond delay="400"/>
                                      </p:stCondLst>
                                      <p:childTnLst>
                                        <p:set>
                                          <p:cBhvr>
                                            <p:cTn id="72" dur="1" fill="hold">
                                              <p:stCondLst>
                                                <p:cond delay="0"/>
                                              </p:stCondLst>
                                            </p:cTn>
                                            <p:tgtEl>
                                              <p:spTgt spid="27"/>
                                            </p:tgtEl>
                                            <p:attrNameLst>
                                              <p:attrName>style.visibility</p:attrName>
                                            </p:attrNameLst>
                                          </p:cBhvr>
                                          <p:to>
                                            <p:strVal val="visible"/>
                                          </p:to>
                                        </p:set>
                                        <p:animEffect transition="in" filter="wipe(left)">
                                          <p:cBhvr>
                                            <p:cTn id="73" dur="500"/>
                                            <p:tgtEl>
                                              <p:spTgt spid="27"/>
                                            </p:tgtEl>
                                          </p:cBhvr>
                                        </p:animEffect>
                                      </p:childTnLst>
                                    </p:cTn>
                                  </p:par>
                                </p:childTnLst>
                              </p:cTn>
                            </p:par>
                            <p:par>
                              <p:cTn id="74" fill="hold">
                                <p:stCondLst>
                                  <p:cond delay="5450"/>
                                </p:stCondLst>
                                <p:childTnLst>
                                  <p:par>
                                    <p:cTn id="75" presetID="2" presetClass="entr" presetSubtype="8" decel="100000" fill="hold" grpId="0" nodeType="afterEffect">
                                      <p:stCondLst>
                                        <p:cond delay="0"/>
                                      </p:stCondLst>
                                      <p:iterate type="lt">
                                        <p:tmPct val="30000"/>
                                      </p:iterate>
                                      <p:childTnLst>
                                        <p:set>
                                          <p:cBhvr>
                                            <p:cTn id="76" dur="1" fill="hold">
                                              <p:stCondLst>
                                                <p:cond delay="0"/>
                                              </p:stCondLst>
                                            </p:cTn>
                                            <p:tgtEl>
                                              <p:spTgt spid="17"/>
                                            </p:tgtEl>
                                            <p:attrNameLst>
                                              <p:attrName>style.visibility</p:attrName>
                                            </p:attrNameLst>
                                          </p:cBhvr>
                                          <p:to>
                                            <p:strVal val="visible"/>
                                          </p:to>
                                        </p:set>
                                        <p:anim calcmode="lin" valueType="num">
                                          <p:cBhvr additive="base">
                                            <p:cTn id="77" dur="500" fill="hold"/>
                                            <p:tgtEl>
                                              <p:spTgt spid="17"/>
                                            </p:tgtEl>
                                            <p:attrNameLst>
                                              <p:attrName>ppt_x</p:attrName>
                                            </p:attrNameLst>
                                          </p:cBhvr>
                                          <p:tavLst>
                                            <p:tav tm="0">
                                              <p:val>
                                                <p:strVal val="0-#ppt_w/2"/>
                                              </p:val>
                                            </p:tav>
                                            <p:tav tm="100000">
                                              <p:val>
                                                <p:strVal val="#ppt_x"/>
                                              </p:val>
                                            </p:tav>
                                          </p:tavLst>
                                        </p:anim>
                                        <p:anim calcmode="lin" valueType="num">
                                          <p:cBhvr additive="base">
                                            <p:cTn id="78" dur="500" fill="hold"/>
                                            <p:tgtEl>
                                              <p:spTgt spid="17"/>
                                            </p:tgtEl>
                                            <p:attrNameLst>
                                              <p:attrName>ppt_y</p:attrName>
                                            </p:attrNameLst>
                                          </p:cBhvr>
                                          <p:tavLst>
                                            <p:tav tm="0">
                                              <p:val>
                                                <p:strVal val="#ppt_y"/>
                                              </p:val>
                                            </p:tav>
                                            <p:tav tm="100000">
                                              <p:val>
                                                <p:strVal val="#ppt_y"/>
                                              </p:val>
                                            </p:tav>
                                          </p:tavLst>
                                        </p:anim>
                                      </p:childTnLst>
                                    </p:cTn>
                                  </p:par>
                                </p:childTnLst>
                              </p:cTn>
                            </p:par>
                            <p:par>
                              <p:cTn id="79" fill="hold">
                                <p:stCondLst>
                                  <p:cond delay="6100"/>
                                </p:stCondLst>
                                <p:childTnLst>
                                  <p:par>
                                    <p:cTn id="80" presetID="12" presetClass="entr" presetSubtype="8" fill="hold" grpId="0" nodeType="afterEffect">
                                      <p:stCondLst>
                                        <p:cond delay="0"/>
                                      </p:stCondLst>
                                      <p:childTnLst>
                                        <p:set>
                                          <p:cBhvr>
                                            <p:cTn id="81" dur="1" fill="hold">
                                              <p:stCondLst>
                                                <p:cond delay="0"/>
                                              </p:stCondLst>
                                            </p:cTn>
                                            <p:tgtEl>
                                              <p:spTgt spid="13"/>
                                            </p:tgtEl>
                                            <p:attrNameLst>
                                              <p:attrName>style.visibility</p:attrName>
                                            </p:attrNameLst>
                                          </p:cBhvr>
                                          <p:to>
                                            <p:strVal val="visible"/>
                                          </p:to>
                                        </p:set>
                                        <p:anim calcmode="lin" valueType="num">
                                          <p:cBhvr additive="base">
                                            <p:cTn id="82" dur="500"/>
                                            <p:tgtEl>
                                              <p:spTgt spid="13"/>
                                            </p:tgtEl>
                                            <p:attrNameLst>
                                              <p:attrName>ppt_x</p:attrName>
                                            </p:attrNameLst>
                                          </p:cBhvr>
                                          <p:tavLst>
                                            <p:tav tm="0">
                                              <p:val>
                                                <p:strVal val="#ppt_x-#ppt_w*1.125000"/>
                                              </p:val>
                                            </p:tav>
                                            <p:tav tm="100000">
                                              <p:val>
                                                <p:strVal val="#ppt_x"/>
                                              </p:val>
                                            </p:tav>
                                          </p:tavLst>
                                        </p:anim>
                                        <p:animEffect transition="in" filter="wipe(right)">
                                          <p:cBhvr>
                                            <p:cTn id="83" dur="500"/>
                                            <p:tgtEl>
                                              <p:spTgt spid="13"/>
                                            </p:tgtEl>
                                          </p:cBhvr>
                                        </p:animEffect>
                                      </p:childTnLst>
                                    </p:cTn>
                                  </p:par>
                                  <p:par>
                                    <p:cTn id="84" presetID="22" presetClass="entr" presetSubtype="8" fill="hold" grpId="0" nodeType="withEffect">
                                      <p:stCondLst>
                                        <p:cond delay="0"/>
                                      </p:stCondLst>
                                      <p:childTnLst>
                                        <p:set>
                                          <p:cBhvr>
                                            <p:cTn id="85" dur="1" fill="hold">
                                              <p:stCondLst>
                                                <p:cond delay="0"/>
                                              </p:stCondLst>
                                            </p:cTn>
                                            <p:tgtEl>
                                              <p:spTgt spid="32"/>
                                            </p:tgtEl>
                                            <p:attrNameLst>
                                              <p:attrName>style.visibility</p:attrName>
                                            </p:attrNameLst>
                                          </p:cBhvr>
                                          <p:to>
                                            <p:strVal val="visible"/>
                                          </p:to>
                                        </p:set>
                                        <p:animEffect transition="in" filter="wipe(left)">
                                          <p:cBhvr>
                                            <p:cTn id="86" dur="500"/>
                                            <p:tgtEl>
                                              <p:spTgt spid="32"/>
                                            </p:tgtEl>
                                          </p:cBhvr>
                                        </p:animEffect>
                                      </p:childTnLst>
                                    </p:cTn>
                                  </p:par>
                                  <p:par>
                                    <p:cTn id="87" presetID="22" presetClass="entr" presetSubtype="8" fill="hold" grpId="0" nodeType="withEffect">
                                      <p:stCondLst>
                                        <p:cond delay="200"/>
                                      </p:stCondLst>
                                      <p:childTnLst>
                                        <p:set>
                                          <p:cBhvr>
                                            <p:cTn id="88" dur="1" fill="hold">
                                              <p:stCondLst>
                                                <p:cond delay="0"/>
                                              </p:stCondLst>
                                            </p:cTn>
                                            <p:tgtEl>
                                              <p:spTgt spid="31"/>
                                            </p:tgtEl>
                                            <p:attrNameLst>
                                              <p:attrName>style.visibility</p:attrName>
                                            </p:attrNameLst>
                                          </p:cBhvr>
                                          <p:to>
                                            <p:strVal val="visible"/>
                                          </p:to>
                                        </p:set>
                                        <p:animEffect transition="in" filter="wipe(left)">
                                          <p:cBhvr>
                                            <p:cTn id="89" dur="500"/>
                                            <p:tgtEl>
                                              <p:spTgt spid="31"/>
                                            </p:tgtEl>
                                          </p:cBhvr>
                                        </p:animEffect>
                                      </p:childTnLst>
                                    </p:cTn>
                                  </p:par>
                                  <p:par>
                                    <p:cTn id="90" presetID="22" presetClass="entr" presetSubtype="8" fill="hold" grpId="0" nodeType="withEffect">
                                      <p:stCondLst>
                                        <p:cond delay="400"/>
                                      </p:stCondLst>
                                      <p:childTnLst>
                                        <p:set>
                                          <p:cBhvr>
                                            <p:cTn id="91" dur="1" fill="hold">
                                              <p:stCondLst>
                                                <p:cond delay="0"/>
                                              </p:stCondLst>
                                            </p:cTn>
                                            <p:tgtEl>
                                              <p:spTgt spid="30"/>
                                            </p:tgtEl>
                                            <p:attrNameLst>
                                              <p:attrName>style.visibility</p:attrName>
                                            </p:attrNameLst>
                                          </p:cBhvr>
                                          <p:to>
                                            <p:strVal val="visible"/>
                                          </p:to>
                                        </p:set>
                                        <p:animEffect transition="in" filter="wipe(left)">
                                          <p:cBhvr>
                                            <p:cTn id="92" dur="500"/>
                                            <p:tgtEl>
                                              <p:spTgt spid="30"/>
                                            </p:tgtEl>
                                          </p:cBhvr>
                                        </p:animEffect>
                                      </p:childTnLst>
                                    </p:cTn>
                                  </p:par>
                                </p:childTnLst>
                              </p:cTn>
                            </p:par>
                            <p:par>
                              <p:cTn id="93" fill="hold">
                                <p:stCondLst>
                                  <p:cond delay="7000"/>
                                </p:stCondLst>
                                <p:childTnLst>
                                  <p:par>
                                    <p:cTn id="94" presetID="2" presetClass="entr" presetSubtype="8" decel="100000" fill="hold" grpId="0" nodeType="afterEffect">
                                      <p:stCondLst>
                                        <p:cond delay="0"/>
                                      </p:stCondLst>
                                      <p:iterate type="lt">
                                        <p:tmPct val="30000"/>
                                      </p:iterate>
                                      <p:childTnLst>
                                        <p:set>
                                          <p:cBhvr>
                                            <p:cTn id="95" dur="1" fill="hold">
                                              <p:stCondLst>
                                                <p:cond delay="0"/>
                                              </p:stCondLst>
                                            </p:cTn>
                                            <p:tgtEl>
                                              <p:spTgt spid="18"/>
                                            </p:tgtEl>
                                            <p:attrNameLst>
                                              <p:attrName>style.visibility</p:attrName>
                                            </p:attrNameLst>
                                          </p:cBhvr>
                                          <p:to>
                                            <p:strVal val="visible"/>
                                          </p:to>
                                        </p:set>
                                        <p:anim calcmode="lin" valueType="num">
                                          <p:cBhvr additive="base">
                                            <p:cTn id="96" dur="500" fill="hold"/>
                                            <p:tgtEl>
                                              <p:spTgt spid="18"/>
                                            </p:tgtEl>
                                            <p:attrNameLst>
                                              <p:attrName>ppt_x</p:attrName>
                                            </p:attrNameLst>
                                          </p:cBhvr>
                                          <p:tavLst>
                                            <p:tav tm="0">
                                              <p:val>
                                                <p:strVal val="0-#ppt_w/2"/>
                                              </p:val>
                                            </p:tav>
                                            <p:tav tm="100000">
                                              <p:val>
                                                <p:strVal val="#ppt_x"/>
                                              </p:val>
                                            </p:tav>
                                          </p:tavLst>
                                        </p:anim>
                                        <p:anim calcmode="lin" valueType="num">
                                          <p:cBhvr additive="base">
                                            <p:cTn id="97" dur="500" fill="hold"/>
                                            <p:tgtEl>
                                              <p:spTgt spid="18"/>
                                            </p:tgtEl>
                                            <p:attrNameLst>
                                              <p:attrName>ppt_y</p:attrName>
                                            </p:attrNameLst>
                                          </p:cBhvr>
                                          <p:tavLst>
                                            <p:tav tm="0">
                                              <p:val>
                                                <p:strVal val="#ppt_y"/>
                                              </p:val>
                                            </p:tav>
                                            <p:tav tm="100000">
                                              <p:val>
                                                <p:strVal val="#ppt_y"/>
                                              </p:val>
                                            </p:tav>
                                          </p:tavLst>
                                        </p:anim>
                                      </p:childTnLst>
                                    </p:cTn>
                                  </p:par>
                                </p:childTnLst>
                              </p:cTn>
                            </p:par>
                            <p:par>
                              <p:cTn id="98" fill="hold">
                                <p:stCondLst>
                                  <p:cond delay="7650"/>
                                </p:stCondLst>
                                <p:childTnLst>
                                  <p:par>
                                    <p:cTn id="99" presetID="12" presetClass="entr" presetSubtype="8" fill="hold" grpId="0" nodeType="afterEffect">
                                      <p:stCondLst>
                                        <p:cond delay="0"/>
                                      </p:stCondLst>
                                      <p:childTnLst>
                                        <p:set>
                                          <p:cBhvr>
                                            <p:cTn id="100" dur="1" fill="hold">
                                              <p:stCondLst>
                                                <p:cond delay="0"/>
                                              </p:stCondLst>
                                            </p:cTn>
                                            <p:tgtEl>
                                              <p:spTgt spid="14"/>
                                            </p:tgtEl>
                                            <p:attrNameLst>
                                              <p:attrName>style.visibility</p:attrName>
                                            </p:attrNameLst>
                                          </p:cBhvr>
                                          <p:to>
                                            <p:strVal val="visible"/>
                                          </p:to>
                                        </p:set>
                                        <p:anim calcmode="lin" valueType="num">
                                          <p:cBhvr additive="base">
                                            <p:cTn id="101" dur="500"/>
                                            <p:tgtEl>
                                              <p:spTgt spid="14"/>
                                            </p:tgtEl>
                                            <p:attrNameLst>
                                              <p:attrName>ppt_x</p:attrName>
                                            </p:attrNameLst>
                                          </p:cBhvr>
                                          <p:tavLst>
                                            <p:tav tm="0">
                                              <p:val>
                                                <p:strVal val="#ppt_x-#ppt_w*1.125000"/>
                                              </p:val>
                                            </p:tav>
                                            <p:tav tm="100000">
                                              <p:val>
                                                <p:strVal val="#ppt_x"/>
                                              </p:val>
                                            </p:tav>
                                          </p:tavLst>
                                        </p:anim>
                                        <p:animEffect transition="in" filter="wipe(right)">
                                          <p:cBhvr>
                                            <p:cTn id="102" dur="500"/>
                                            <p:tgtEl>
                                              <p:spTgt spid="14"/>
                                            </p:tgtEl>
                                          </p:cBhvr>
                                        </p:animEffect>
                                      </p:childTnLst>
                                    </p:cTn>
                                  </p:par>
                                  <p:par>
                                    <p:cTn id="103" presetID="22" presetClass="entr" presetSubtype="8" fill="hold" grpId="0" nodeType="withEffect">
                                      <p:stCondLst>
                                        <p:cond delay="0"/>
                                      </p:stCondLst>
                                      <p:childTnLst>
                                        <p:set>
                                          <p:cBhvr>
                                            <p:cTn id="104" dur="1" fill="hold">
                                              <p:stCondLst>
                                                <p:cond delay="0"/>
                                              </p:stCondLst>
                                            </p:cTn>
                                            <p:tgtEl>
                                              <p:spTgt spid="35"/>
                                            </p:tgtEl>
                                            <p:attrNameLst>
                                              <p:attrName>style.visibility</p:attrName>
                                            </p:attrNameLst>
                                          </p:cBhvr>
                                          <p:to>
                                            <p:strVal val="visible"/>
                                          </p:to>
                                        </p:set>
                                        <p:animEffect transition="in" filter="wipe(left)">
                                          <p:cBhvr>
                                            <p:cTn id="105" dur="500"/>
                                            <p:tgtEl>
                                              <p:spTgt spid="35"/>
                                            </p:tgtEl>
                                          </p:cBhvr>
                                        </p:animEffect>
                                      </p:childTnLst>
                                    </p:cTn>
                                  </p:par>
                                  <p:par>
                                    <p:cTn id="106" presetID="22" presetClass="entr" presetSubtype="8" fill="hold" grpId="0" nodeType="withEffect">
                                      <p:stCondLst>
                                        <p:cond delay="200"/>
                                      </p:stCondLst>
                                      <p:childTnLst>
                                        <p:set>
                                          <p:cBhvr>
                                            <p:cTn id="107" dur="1" fill="hold">
                                              <p:stCondLst>
                                                <p:cond delay="0"/>
                                              </p:stCondLst>
                                            </p:cTn>
                                            <p:tgtEl>
                                              <p:spTgt spid="34"/>
                                            </p:tgtEl>
                                            <p:attrNameLst>
                                              <p:attrName>style.visibility</p:attrName>
                                            </p:attrNameLst>
                                          </p:cBhvr>
                                          <p:to>
                                            <p:strVal val="visible"/>
                                          </p:to>
                                        </p:set>
                                        <p:animEffect transition="in" filter="wipe(left)">
                                          <p:cBhvr>
                                            <p:cTn id="108" dur="500"/>
                                            <p:tgtEl>
                                              <p:spTgt spid="34"/>
                                            </p:tgtEl>
                                          </p:cBhvr>
                                        </p:animEffect>
                                      </p:childTnLst>
                                    </p:cTn>
                                  </p:par>
                                  <p:par>
                                    <p:cTn id="109" presetID="22" presetClass="entr" presetSubtype="8" fill="hold" grpId="0" nodeType="withEffect">
                                      <p:stCondLst>
                                        <p:cond delay="400"/>
                                      </p:stCondLst>
                                      <p:childTnLst>
                                        <p:set>
                                          <p:cBhvr>
                                            <p:cTn id="110" dur="1" fill="hold">
                                              <p:stCondLst>
                                                <p:cond delay="0"/>
                                              </p:stCondLst>
                                            </p:cTn>
                                            <p:tgtEl>
                                              <p:spTgt spid="33"/>
                                            </p:tgtEl>
                                            <p:attrNameLst>
                                              <p:attrName>style.visibility</p:attrName>
                                            </p:attrNameLst>
                                          </p:cBhvr>
                                          <p:to>
                                            <p:strVal val="visible"/>
                                          </p:to>
                                        </p:set>
                                        <p:animEffect transition="in" filter="wipe(left)">
                                          <p:cBhvr>
                                            <p:cTn id="111" dur="500"/>
                                            <p:tgtEl>
                                              <p:spTgt spid="33"/>
                                            </p:tgtEl>
                                          </p:cBhvr>
                                        </p:animEffect>
                                      </p:childTnLst>
                                    </p:cTn>
                                  </p:par>
                                </p:childTnLst>
                              </p:cTn>
                            </p:par>
                          </p:childTnLst>
                        </p:cTn>
                      </p:par>
                      <p:par>
                        <p:cTn id="112" fill="hold">
                          <p:stCondLst>
                            <p:cond delay="indefinite"/>
                          </p:stCondLst>
                          <p:childTnLst>
                            <p:par>
                              <p:cTn id="113" fill="hold">
                                <p:stCondLst>
                                  <p:cond delay="0"/>
                                </p:stCondLst>
                                <p:childTnLst>
                                  <p:par>
                                    <p:cTn id="114" presetID="2" presetClass="entr" presetSubtype="2" decel="100000" fill="hold" grpId="0" nodeType="clickEffect">
                                      <p:stCondLst>
                                        <p:cond delay="0"/>
                                      </p:stCondLst>
                                      <p:childTnLst>
                                        <p:set>
                                          <p:cBhvr>
                                            <p:cTn id="115" dur="1" fill="hold">
                                              <p:stCondLst>
                                                <p:cond delay="0"/>
                                              </p:stCondLst>
                                            </p:cTn>
                                            <p:tgtEl>
                                              <p:spTgt spid="36"/>
                                            </p:tgtEl>
                                            <p:attrNameLst>
                                              <p:attrName>style.visibility</p:attrName>
                                            </p:attrNameLst>
                                          </p:cBhvr>
                                          <p:to>
                                            <p:strVal val="visible"/>
                                          </p:to>
                                        </p:set>
                                        <p:anim calcmode="lin" valueType="num">
                                          <p:cBhvr additive="base">
                                            <p:cTn id="116" dur="500" fill="hold"/>
                                            <p:tgtEl>
                                              <p:spTgt spid="36"/>
                                            </p:tgtEl>
                                            <p:attrNameLst>
                                              <p:attrName>ppt_x</p:attrName>
                                            </p:attrNameLst>
                                          </p:cBhvr>
                                          <p:tavLst>
                                            <p:tav tm="0">
                                              <p:val>
                                                <p:strVal val="1+#ppt_w/2"/>
                                              </p:val>
                                            </p:tav>
                                            <p:tav tm="100000">
                                              <p:val>
                                                <p:strVal val="#ppt_x"/>
                                              </p:val>
                                            </p:tav>
                                          </p:tavLst>
                                        </p:anim>
                                        <p:anim calcmode="lin" valueType="num">
                                          <p:cBhvr additive="base">
                                            <p:cTn id="117" dur="500" fill="hold"/>
                                            <p:tgtEl>
                                              <p:spTgt spid="36"/>
                                            </p:tgtEl>
                                            <p:attrNameLst>
                                              <p:attrName>ppt_y</p:attrName>
                                            </p:attrNameLst>
                                          </p:cBhvr>
                                          <p:tavLst>
                                            <p:tav tm="0">
                                              <p:val>
                                                <p:strVal val="#ppt_y"/>
                                              </p:val>
                                            </p:tav>
                                            <p:tav tm="100000">
                                              <p:val>
                                                <p:strVal val="#ppt_y"/>
                                              </p:val>
                                            </p:tav>
                                          </p:tavLst>
                                        </p:anim>
                                      </p:childTnLst>
                                    </p:cTn>
                                  </p:par>
                                  <p:par>
                                    <p:cTn id="118" presetID="10" presetClass="entr" presetSubtype="0" fill="hold" nodeType="withEffect">
                                      <p:stCondLst>
                                        <p:cond delay="0"/>
                                      </p:stCondLst>
                                      <p:childTnLst>
                                        <p:set>
                                          <p:cBhvr>
                                            <p:cTn id="119" dur="1" fill="hold">
                                              <p:stCondLst>
                                                <p:cond delay="0"/>
                                              </p:stCondLst>
                                            </p:cTn>
                                            <p:tgtEl>
                                              <p:spTgt spid="38"/>
                                            </p:tgtEl>
                                            <p:attrNameLst>
                                              <p:attrName>style.visibility</p:attrName>
                                            </p:attrNameLst>
                                          </p:cBhvr>
                                          <p:to>
                                            <p:strVal val="visible"/>
                                          </p:to>
                                        </p:set>
                                        <p:animEffect transition="in" filter="fade">
                                          <p:cBhvr>
                                            <p:cTn id="120" dur="500"/>
                                            <p:tgtEl>
                                              <p:spTgt spid="38"/>
                                            </p:tgtEl>
                                          </p:cBhvr>
                                        </p:animEffect>
                                      </p:childTnLst>
                                    </p:cTn>
                                  </p:par>
                                  <p:par>
                                    <p:cTn id="121" presetID="2" presetClass="entr" presetSubtype="1" decel="100000" fill="hold" grpId="0" nodeType="withEffect">
                                      <p:stCondLst>
                                        <p:cond delay="0"/>
                                      </p:stCondLst>
                                      <p:childTnLst>
                                        <p:set>
                                          <p:cBhvr>
                                            <p:cTn id="122" dur="1" fill="hold">
                                              <p:stCondLst>
                                                <p:cond delay="0"/>
                                              </p:stCondLst>
                                            </p:cTn>
                                            <p:tgtEl>
                                              <p:spTgt spid="21"/>
                                            </p:tgtEl>
                                            <p:attrNameLst>
                                              <p:attrName>style.visibility</p:attrName>
                                            </p:attrNameLst>
                                          </p:cBhvr>
                                          <p:to>
                                            <p:strVal val="visible"/>
                                          </p:to>
                                        </p:set>
                                        <p:anim calcmode="lin" valueType="num">
                                          <p:cBhvr additive="base">
                                            <p:cTn id="123" dur="500" fill="hold"/>
                                            <p:tgtEl>
                                              <p:spTgt spid="21"/>
                                            </p:tgtEl>
                                            <p:attrNameLst>
                                              <p:attrName>ppt_x</p:attrName>
                                            </p:attrNameLst>
                                          </p:cBhvr>
                                          <p:tavLst>
                                            <p:tav tm="0">
                                              <p:val>
                                                <p:strVal val="#ppt_x"/>
                                              </p:val>
                                            </p:tav>
                                            <p:tav tm="100000">
                                              <p:val>
                                                <p:strVal val="#ppt_x"/>
                                              </p:val>
                                            </p:tav>
                                          </p:tavLst>
                                        </p:anim>
                                        <p:anim calcmode="lin" valueType="num">
                                          <p:cBhvr additive="base">
                                            <p:cTn id="124" dur="500" fill="hold"/>
                                            <p:tgtEl>
                                              <p:spTgt spid="21"/>
                                            </p:tgtEl>
                                            <p:attrNameLst>
                                              <p:attrName>ppt_y</p:attrName>
                                            </p:attrNameLst>
                                          </p:cBhvr>
                                          <p:tavLst>
                                            <p:tav tm="0">
                                              <p:val>
                                                <p:strVal val="0-#ppt_h/2"/>
                                              </p:val>
                                            </p:tav>
                                            <p:tav tm="100000">
                                              <p:val>
                                                <p:strVal val="#ppt_y"/>
                                              </p:val>
                                            </p:tav>
                                          </p:tavLst>
                                        </p:anim>
                                      </p:childTnLst>
                                    </p:cTn>
                                  </p:par>
                                </p:childTnLst>
                              </p:cTn>
                            </p:par>
                            <p:par>
                              <p:cTn id="125" fill="hold">
                                <p:stCondLst>
                                  <p:cond delay="500"/>
                                </p:stCondLst>
                                <p:childTnLst>
                                  <p:par>
                                    <p:cTn id="126" presetID="6" presetClass="emph" presetSubtype="0" fill="hold" grpId="3" nodeType="afterEffect">
                                      <p:stCondLst>
                                        <p:cond delay="0"/>
                                      </p:stCondLst>
                                      <p:childTnLst>
                                        <p:animScale>
                                          <p:cBhvr>
                                            <p:cTn id="127" dur="500" fill="hold"/>
                                            <p:tgtEl>
                                              <p:spTgt spid="19"/>
                                            </p:tgtEl>
                                          </p:cBhvr>
                                          <p:by x="150000" y="150000"/>
                                        </p:animScale>
                                      </p:childTnLst>
                                    </p:cTn>
                                  </p:par>
                                  <p:par>
                                    <p:cTn id="128" presetID="7" presetClass="emph" presetSubtype="2" fill="hold" nodeType="withEffect">
                                      <p:stCondLst>
                                        <p:cond delay="0"/>
                                      </p:stCondLst>
                                      <p:childTnLst>
                                        <p:animClr clrSpc="rgb" dir="cw">
                                          <p:cBhvr>
                                            <p:cTn id="129" dur="500" fill="hold"/>
                                            <p:tgtEl>
                                              <p:spTgt spid="19"/>
                                            </p:tgtEl>
                                            <p:attrNameLst>
                                              <p:attrName>stroke.color</p:attrName>
                                            </p:attrNameLst>
                                          </p:cBhvr>
                                          <p:to>
                                            <a:srgbClr val="161D25"/>
                                          </p:to>
                                        </p:animClr>
                                        <p:set>
                                          <p:cBhvr>
                                            <p:cTn id="130" dur="500" fill="hold"/>
                                            <p:tgtEl>
                                              <p:spTgt spid="19"/>
                                            </p:tgtEl>
                                            <p:attrNameLst>
                                              <p:attrName>stroke.on</p:attrName>
                                            </p:attrNameLst>
                                          </p:cBhvr>
                                          <p:to>
                                            <p:strVal val="true"/>
                                          </p:to>
                                        </p:set>
                                      </p:childTnLst>
                                    </p:cTn>
                                  </p:par>
                                  <p:par>
                                    <p:cTn id="131" presetID="10" presetClass="exit" presetSubtype="0" fill="hold" grpId="1" nodeType="withEffect">
                                      <p:stCondLst>
                                        <p:cond delay="0"/>
                                      </p:stCondLst>
                                      <p:childTnLst>
                                        <p:animEffect transition="out" filter="fade">
                                          <p:cBhvr>
                                            <p:cTn id="132" dur="500"/>
                                            <p:tgtEl>
                                              <p:spTgt spid="2"/>
                                            </p:tgtEl>
                                          </p:cBhvr>
                                        </p:animEffect>
                                        <p:set>
                                          <p:cBhvr>
                                            <p:cTn id="133" dur="1" fill="hold">
                                              <p:stCondLst>
                                                <p:cond delay="499"/>
                                              </p:stCondLst>
                                            </p:cTn>
                                            <p:tgtEl>
                                              <p:spTgt spid="2"/>
                                            </p:tgtEl>
                                            <p:attrNameLst>
                                              <p:attrName>style.visibility</p:attrName>
                                            </p:attrNameLst>
                                          </p:cBhvr>
                                          <p:to>
                                            <p:strVal val="hidden"/>
                                          </p:to>
                                        </p:set>
                                      </p:childTnLst>
                                    </p:cTn>
                                  </p:par>
                                  <p:par>
                                    <p:cTn id="134" presetID="10" presetClass="entr" presetSubtype="0" fill="hold" grpId="0" nodeType="withEffect">
                                      <p:stCondLst>
                                        <p:cond delay="0"/>
                                      </p:stCondLst>
                                      <p:childTnLst>
                                        <p:set>
                                          <p:cBhvr>
                                            <p:cTn id="135" dur="1" fill="hold">
                                              <p:stCondLst>
                                                <p:cond delay="0"/>
                                              </p:stCondLst>
                                            </p:cTn>
                                            <p:tgtEl>
                                              <p:spTgt spid="37"/>
                                            </p:tgtEl>
                                            <p:attrNameLst>
                                              <p:attrName>style.visibility</p:attrName>
                                            </p:attrNameLst>
                                          </p:cBhvr>
                                          <p:to>
                                            <p:strVal val="visible"/>
                                          </p:to>
                                        </p:set>
                                        <p:animEffect transition="in" filter="fade">
                                          <p:cBhvr>
                                            <p:cTn id="13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 grpId="0"/>
          <p:bldP spid="11" grpId="0"/>
          <p:bldP spid="12" grpId="0"/>
          <p:bldP spid="13" grpId="0"/>
          <p:bldP spid="14" grpId="0"/>
          <p:bldP spid="8" grpId="0"/>
          <p:bldP spid="15" grpId="0"/>
          <p:bldP spid="16" grpId="0"/>
          <p:bldP spid="17" grpId="0"/>
          <p:bldP spid="18" grpId="0"/>
          <p:bldP spid="19" grpId="0" animBg="1"/>
          <p:bldP spid="19" grpId="1" animBg="1"/>
          <p:bldP spid="19" grpId="2" animBg="1"/>
          <p:bldP spid="19" grpId="3" animBg="1"/>
          <p:bldP spid="2" grpId="0"/>
          <p:bldP spid="2" grpId="1"/>
          <p:bldP spid="20"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21" grpId="0" animBg="1"/>
          <p:bldP spid="37"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grpSp>
        <p:nvGrpSpPr>
          <p:cNvPr id="3" name="组合 2"/>
          <p:cNvGrpSpPr/>
          <p:nvPr/>
        </p:nvGrpSpPr>
        <p:grpSpPr>
          <a:xfrm>
            <a:off x="3286727" y="1968328"/>
            <a:ext cx="4581866" cy="3854378"/>
            <a:chOff x="550590" y="1340768"/>
            <a:chExt cx="5937251" cy="4994275"/>
          </a:xfrm>
          <a:solidFill>
            <a:srgbClr val="7B8294"/>
          </a:solidFill>
          <a:effectLst/>
        </p:grpSpPr>
        <p:sp>
          <p:nvSpPr>
            <p:cNvPr id="4" name="Freeform 67"/>
            <p:cNvSpPr>
              <a:spLocks/>
            </p:cNvSpPr>
            <p:nvPr/>
          </p:nvSpPr>
          <p:spPr bwMode="gray">
            <a:xfrm>
              <a:off x="550590" y="2066256"/>
              <a:ext cx="2373313" cy="1803400"/>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bg1"/>
              </a:solidFill>
              <a:prstDash val="solid"/>
              <a:round/>
              <a:headEnd/>
              <a:tailEnd/>
            </a:ln>
          </p:spPr>
          <p:txBody>
            <a:bodyPr/>
            <a:lstStyle/>
            <a:p>
              <a:endParaRPr lang="zh-CN" altLang="en-US"/>
            </a:p>
          </p:txBody>
        </p:sp>
        <p:sp>
          <p:nvSpPr>
            <p:cNvPr id="5" name="Freeform 68"/>
            <p:cNvSpPr>
              <a:spLocks/>
            </p:cNvSpPr>
            <p:nvPr/>
          </p:nvSpPr>
          <p:spPr bwMode="gray">
            <a:xfrm>
              <a:off x="550590" y="2066256"/>
              <a:ext cx="2373313" cy="1803400"/>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bg1"/>
              </a:solidFill>
              <a:prstDash val="solid"/>
              <a:round/>
              <a:headEnd/>
              <a:tailEnd/>
            </a:ln>
          </p:spPr>
          <p:txBody>
            <a:bodyPr/>
            <a:lstStyle/>
            <a:p>
              <a:endParaRPr lang="zh-CN" altLang="en-US"/>
            </a:p>
          </p:txBody>
        </p:sp>
        <p:sp>
          <p:nvSpPr>
            <p:cNvPr id="6" name="Freeform 69"/>
            <p:cNvSpPr>
              <a:spLocks/>
            </p:cNvSpPr>
            <p:nvPr/>
          </p:nvSpPr>
          <p:spPr bwMode="gray">
            <a:xfrm>
              <a:off x="836340" y="3775993"/>
              <a:ext cx="2298700" cy="1239838"/>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bg1"/>
              </a:solidFill>
              <a:prstDash val="solid"/>
              <a:round/>
              <a:headEnd/>
              <a:tailEnd/>
            </a:ln>
          </p:spPr>
          <p:txBody>
            <a:bodyPr/>
            <a:lstStyle/>
            <a:p>
              <a:endParaRPr lang="zh-CN" altLang="en-US"/>
            </a:p>
          </p:txBody>
        </p:sp>
        <p:sp>
          <p:nvSpPr>
            <p:cNvPr id="7" name="Freeform 70"/>
            <p:cNvSpPr>
              <a:spLocks/>
            </p:cNvSpPr>
            <p:nvPr/>
          </p:nvSpPr>
          <p:spPr bwMode="gray">
            <a:xfrm>
              <a:off x="836340" y="3775993"/>
              <a:ext cx="2298700" cy="1239838"/>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bg1"/>
              </a:solidFill>
              <a:prstDash val="solid"/>
              <a:round/>
              <a:headEnd/>
              <a:tailEnd/>
            </a:ln>
          </p:spPr>
          <p:txBody>
            <a:bodyPr/>
            <a:lstStyle/>
            <a:p>
              <a:endParaRPr lang="zh-CN" altLang="en-US"/>
            </a:p>
          </p:txBody>
        </p:sp>
        <p:sp>
          <p:nvSpPr>
            <p:cNvPr id="8" name="Freeform 71"/>
            <p:cNvSpPr>
              <a:spLocks/>
            </p:cNvSpPr>
            <p:nvPr/>
          </p:nvSpPr>
          <p:spPr bwMode="gray">
            <a:xfrm>
              <a:off x="2923903" y="4853906"/>
              <a:ext cx="1073150" cy="1101725"/>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bg1"/>
              </a:solidFill>
              <a:prstDash val="solid"/>
              <a:round/>
              <a:headEnd/>
              <a:tailEnd/>
            </a:ln>
          </p:spPr>
          <p:txBody>
            <a:bodyPr/>
            <a:lstStyle/>
            <a:p>
              <a:endParaRPr lang="zh-CN" altLang="en-US"/>
            </a:p>
          </p:txBody>
        </p:sp>
        <p:sp>
          <p:nvSpPr>
            <p:cNvPr id="9" name="Freeform 72"/>
            <p:cNvSpPr>
              <a:spLocks/>
            </p:cNvSpPr>
            <p:nvPr/>
          </p:nvSpPr>
          <p:spPr bwMode="gray">
            <a:xfrm>
              <a:off x="2923903" y="4853906"/>
              <a:ext cx="1073150" cy="1101725"/>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bg1"/>
              </a:solidFill>
              <a:prstDash val="solid"/>
              <a:round/>
              <a:headEnd/>
              <a:tailEnd/>
            </a:ln>
          </p:spPr>
          <p:txBody>
            <a:bodyPr/>
            <a:lstStyle/>
            <a:p>
              <a:endParaRPr lang="zh-CN" altLang="en-US"/>
            </a:p>
          </p:txBody>
        </p:sp>
        <p:sp>
          <p:nvSpPr>
            <p:cNvPr id="10" name="Freeform 73"/>
            <p:cNvSpPr>
              <a:spLocks/>
            </p:cNvSpPr>
            <p:nvPr/>
          </p:nvSpPr>
          <p:spPr bwMode="gray">
            <a:xfrm>
              <a:off x="3781153" y="5198393"/>
              <a:ext cx="946150" cy="685800"/>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bg1"/>
              </a:solidFill>
              <a:prstDash val="solid"/>
              <a:round/>
              <a:headEnd/>
              <a:tailEnd/>
            </a:ln>
          </p:spPr>
          <p:txBody>
            <a:bodyPr/>
            <a:lstStyle/>
            <a:p>
              <a:endParaRPr lang="zh-CN" altLang="en-US"/>
            </a:p>
          </p:txBody>
        </p:sp>
        <p:sp>
          <p:nvSpPr>
            <p:cNvPr id="11" name="Freeform 74"/>
            <p:cNvSpPr>
              <a:spLocks/>
            </p:cNvSpPr>
            <p:nvPr/>
          </p:nvSpPr>
          <p:spPr bwMode="gray">
            <a:xfrm>
              <a:off x="3781153" y="5198393"/>
              <a:ext cx="946150" cy="685800"/>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chemeClr val="bg1"/>
              </a:solidFill>
              <a:prstDash val="solid"/>
              <a:round/>
              <a:headEnd/>
              <a:tailEnd/>
            </a:ln>
          </p:spPr>
          <p:txBody>
            <a:bodyPr/>
            <a:lstStyle/>
            <a:p>
              <a:endParaRPr lang="zh-CN" altLang="en-US"/>
            </a:p>
          </p:txBody>
        </p:sp>
        <p:sp>
          <p:nvSpPr>
            <p:cNvPr id="12" name="Freeform 75"/>
            <p:cNvSpPr>
              <a:spLocks/>
            </p:cNvSpPr>
            <p:nvPr/>
          </p:nvSpPr>
          <p:spPr bwMode="gray">
            <a:xfrm>
              <a:off x="4354240" y="6061993"/>
              <a:ext cx="309563" cy="273050"/>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bg1"/>
              </a:solidFill>
              <a:prstDash val="solid"/>
              <a:round/>
              <a:headEnd/>
              <a:tailEnd/>
            </a:ln>
          </p:spPr>
          <p:txBody>
            <a:bodyPr/>
            <a:lstStyle/>
            <a:p>
              <a:endParaRPr lang="zh-CN" altLang="en-US"/>
            </a:p>
          </p:txBody>
        </p:sp>
        <p:sp>
          <p:nvSpPr>
            <p:cNvPr id="13" name="Freeform 76"/>
            <p:cNvSpPr>
              <a:spLocks/>
            </p:cNvSpPr>
            <p:nvPr/>
          </p:nvSpPr>
          <p:spPr bwMode="gray">
            <a:xfrm>
              <a:off x="4354240" y="6061993"/>
              <a:ext cx="309563" cy="273050"/>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bg1"/>
              </a:solidFill>
              <a:prstDash val="solid"/>
              <a:round/>
              <a:headEnd/>
              <a:tailEnd/>
            </a:ln>
          </p:spPr>
          <p:txBody>
            <a:bodyPr/>
            <a:lstStyle/>
            <a:p>
              <a:endParaRPr lang="zh-CN" altLang="en-US"/>
            </a:p>
          </p:txBody>
        </p:sp>
        <p:sp>
          <p:nvSpPr>
            <p:cNvPr id="14" name="Freeform 77"/>
            <p:cNvSpPr>
              <a:spLocks/>
            </p:cNvSpPr>
            <p:nvPr/>
          </p:nvSpPr>
          <p:spPr bwMode="gray">
            <a:xfrm>
              <a:off x="4468540" y="5277768"/>
              <a:ext cx="895350" cy="76200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bg1"/>
              </a:solidFill>
              <a:prstDash val="solid"/>
              <a:round/>
              <a:headEnd/>
              <a:tailEnd/>
            </a:ln>
          </p:spPr>
          <p:txBody>
            <a:bodyPr/>
            <a:lstStyle/>
            <a:p>
              <a:endParaRPr lang="zh-CN" altLang="en-US"/>
            </a:p>
          </p:txBody>
        </p:sp>
        <p:sp>
          <p:nvSpPr>
            <p:cNvPr id="15" name="Freeform 78"/>
            <p:cNvSpPr>
              <a:spLocks/>
            </p:cNvSpPr>
            <p:nvPr/>
          </p:nvSpPr>
          <p:spPr bwMode="gray">
            <a:xfrm>
              <a:off x="4468540" y="5277768"/>
              <a:ext cx="895350" cy="76200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bg1"/>
              </a:solidFill>
              <a:prstDash val="solid"/>
              <a:round/>
              <a:headEnd/>
              <a:tailEnd/>
            </a:ln>
          </p:spPr>
          <p:txBody>
            <a:bodyPr/>
            <a:lstStyle/>
            <a:p>
              <a:endParaRPr lang="zh-CN" altLang="en-US"/>
            </a:p>
          </p:txBody>
        </p:sp>
        <p:sp>
          <p:nvSpPr>
            <p:cNvPr id="16" name="Freeform 79"/>
            <p:cNvSpPr>
              <a:spLocks/>
            </p:cNvSpPr>
            <p:nvPr/>
          </p:nvSpPr>
          <p:spPr bwMode="gray">
            <a:xfrm>
              <a:off x="5179740" y="4817393"/>
              <a:ext cx="496888" cy="655638"/>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bg1"/>
              </a:solidFill>
              <a:prstDash val="solid"/>
              <a:round/>
              <a:headEnd/>
              <a:tailEnd/>
            </a:ln>
          </p:spPr>
          <p:txBody>
            <a:bodyPr/>
            <a:lstStyle/>
            <a:p>
              <a:endParaRPr lang="zh-CN" altLang="en-US"/>
            </a:p>
          </p:txBody>
        </p:sp>
        <p:sp>
          <p:nvSpPr>
            <p:cNvPr id="17" name="Freeform 80"/>
            <p:cNvSpPr>
              <a:spLocks/>
            </p:cNvSpPr>
            <p:nvPr/>
          </p:nvSpPr>
          <p:spPr bwMode="gray">
            <a:xfrm>
              <a:off x="5179740" y="4817393"/>
              <a:ext cx="496888" cy="655638"/>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chemeClr val="bg1"/>
              </a:solidFill>
              <a:prstDash val="solid"/>
              <a:round/>
              <a:headEnd/>
              <a:tailEnd/>
            </a:ln>
          </p:spPr>
          <p:txBody>
            <a:bodyPr/>
            <a:lstStyle/>
            <a:p>
              <a:endParaRPr lang="zh-CN" altLang="en-US"/>
            </a:p>
          </p:txBody>
        </p:sp>
        <p:sp>
          <p:nvSpPr>
            <p:cNvPr id="18" name="Freeform 81"/>
            <p:cNvSpPr>
              <a:spLocks/>
            </p:cNvSpPr>
            <p:nvPr/>
          </p:nvSpPr>
          <p:spPr bwMode="gray">
            <a:xfrm>
              <a:off x="5354365" y="4412581"/>
              <a:ext cx="449263" cy="504825"/>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bg1"/>
              </a:solidFill>
              <a:prstDash val="solid"/>
              <a:round/>
              <a:headEnd/>
              <a:tailEnd/>
            </a:ln>
          </p:spPr>
          <p:txBody>
            <a:bodyPr/>
            <a:lstStyle/>
            <a:p>
              <a:endParaRPr lang="zh-CN" altLang="en-US"/>
            </a:p>
          </p:txBody>
        </p:sp>
        <p:sp>
          <p:nvSpPr>
            <p:cNvPr id="19" name="Freeform 82"/>
            <p:cNvSpPr>
              <a:spLocks/>
            </p:cNvSpPr>
            <p:nvPr/>
          </p:nvSpPr>
          <p:spPr bwMode="gray">
            <a:xfrm>
              <a:off x="5354365" y="4412581"/>
              <a:ext cx="449263" cy="504825"/>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bg1"/>
              </a:solidFill>
              <a:prstDash val="solid"/>
              <a:round/>
              <a:headEnd/>
              <a:tailEnd/>
            </a:ln>
          </p:spPr>
          <p:txBody>
            <a:bodyPr/>
            <a:lstStyle/>
            <a:p>
              <a:endParaRPr lang="zh-CN" altLang="en-US"/>
            </a:p>
          </p:txBody>
        </p:sp>
        <p:sp>
          <p:nvSpPr>
            <p:cNvPr id="20" name="Freeform 83"/>
            <p:cNvSpPr>
              <a:spLocks/>
            </p:cNvSpPr>
            <p:nvPr/>
          </p:nvSpPr>
          <p:spPr bwMode="gray">
            <a:xfrm>
              <a:off x="5157515" y="3906168"/>
              <a:ext cx="608013" cy="53975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bg1"/>
              </a:solidFill>
              <a:prstDash val="solid"/>
              <a:round/>
              <a:headEnd/>
              <a:tailEnd/>
            </a:ln>
          </p:spPr>
          <p:txBody>
            <a:bodyPr/>
            <a:lstStyle/>
            <a:p>
              <a:endParaRPr lang="zh-CN" altLang="en-US"/>
            </a:p>
          </p:txBody>
        </p:sp>
        <p:sp>
          <p:nvSpPr>
            <p:cNvPr id="21" name="Freeform 84"/>
            <p:cNvSpPr>
              <a:spLocks/>
            </p:cNvSpPr>
            <p:nvPr/>
          </p:nvSpPr>
          <p:spPr bwMode="gray">
            <a:xfrm>
              <a:off x="5157515" y="3906168"/>
              <a:ext cx="608013" cy="53975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bg1"/>
              </a:solidFill>
              <a:prstDash val="solid"/>
              <a:round/>
              <a:headEnd/>
              <a:tailEnd/>
            </a:ln>
          </p:spPr>
          <p:txBody>
            <a:bodyPr/>
            <a:lstStyle/>
            <a:p>
              <a:endParaRPr lang="zh-CN" altLang="en-US"/>
            </a:p>
          </p:txBody>
        </p:sp>
        <p:sp>
          <p:nvSpPr>
            <p:cNvPr id="22" name="Freeform 85"/>
            <p:cNvSpPr>
              <a:spLocks/>
            </p:cNvSpPr>
            <p:nvPr/>
          </p:nvSpPr>
          <p:spPr bwMode="gray">
            <a:xfrm>
              <a:off x="5516290" y="4303043"/>
              <a:ext cx="92075" cy="122238"/>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bg1"/>
              </a:solidFill>
              <a:prstDash val="solid"/>
              <a:round/>
              <a:headEnd/>
              <a:tailEnd/>
            </a:ln>
          </p:spPr>
          <p:txBody>
            <a:bodyPr/>
            <a:lstStyle/>
            <a:p>
              <a:endParaRPr lang="zh-CN" altLang="en-US"/>
            </a:p>
          </p:txBody>
        </p:sp>
        <p:sp>
          <p:nvSpPr>
            <p:cNvPr id="23" name="Freeform 86"/>
            <p:cNvSpPr>
              <a:spLocks/>
            </p:cNvSpPr>
            <p:nvPr/>
          </p:nvSpPr>
          <p:spPr bwMode="gray">
            <a:xfrm>
              <a:off x="5516290" y="4303043"/>
              <a:ext cx="92075" cy="122238"/>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bg1"/>
              </a:solidFill>
              <a:prstDash val="solid"/>
              <a:round/>
              <a:headEnd/>
              <a:tailEnd/>
            </a:ln>
          </p:spPr>
          <p:txBody>
            <a:bodyPr/>
            <a:lstStyle/>
            <a:p>
              <a:endParaRPr lang="zh-CN" altLang="en-US"/>
            </a:p>
          </p:txBody>
        </p:sp>
        <p:sp>
          <p:nvSpPr>
            <p:cNvPr id="24" name="Freeform 87"/>
            <p:cNvSpPr>
              <a:spLocks/>
            </p:cNvSpPr>
            <p:nvPr/>
          </p:nvSpPr>
          <p:spPr bwMode="gray">
            <a:xfrm>
              <a:off x="5303565" y="4131593"/>
              <a:ext cx="58738" cy="50800"/>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bg1"/>
              </a:solidFill>
              <a:prstDash val="solid"/>
              <a:round/>
              <a:headEnd/>
              <a:tailEnd/>
            </a:ln>
          </p:spPr>
          <p:txBody>
            <a:bodyPr/>
            <a:lstStyle/>
            <a:p>
              <a:endParaRPr lang="zh-CN" altLang="en-US"/>
            </a:p>
          </p:txBody>
        </p:sp>
        <p:sp>
          <p:nvSpPr>
            <p:cNvPr id="25" name="Freeform 88"/>
            <p:cNvSpPr>
              <a:spLocks/>
            </p:cNvSpPr>
            <p:nvPr/>
          </p:nvSpPr>
          <p:spPr bwMode="gray">
            <a:xfrm>
              <a:off x="5303565" y="4131593"/>
              <a:ext cx="58738" cy="50800"/>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bg1"/>
              </a:solidFill>
              <a:prstDash val="solid"/>
              <a:round/>
              <a:headEnd/>
              <a:tailEnd/>
            </a:ln>
          </p:spPr>
          <p:txBody>
            <a:bodyPr/>
            <a:lstStyle/>
            <a:p>
              <a:endParaRPr lang="zh-CN" altLang="en-US"/>
            </a:p>
          </p:txBody>
        </p:sp>
        <p:sp>
          <p:nvSpPr>
            <p:cNvPr id="26" name="Freeform 89"/>
            <p:cNvSpPr>
              <a:spLocks/>
            </p:cNvSpPr>
            <p:nvPr/>
          </p:nvSpPr>
          <p:spPr bwMode="gray">
            <a:xfrm>
              <a:off x="5389290" y="4158581"/>
              <a:ext cx="58738" cy="82550"/>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bg1"/>
              </a:solidFill>
              <a:prstDash val="solid"/>
              <a:round/>
              <a:headEnd/>
              <a:tailEnd/>
            </a:ln>
          </p:spPr>
          <p:txBody>
            <a:bodyPr/>
            <a:lstStyle/>
            <a:p>
              <a:endParaRPr lang="zh-CN" altLang="en-US"/>
            </a:p>
          </p:txBody>
        </p:sp>
        <p:sp>
          <p:nvSpPr>
            <p:cNvPr id="27" name="Freeform 90"/>
            <p:cNvSpPr>
              <a:spLocks/>
            </p:cNvSpPr>
            <p:nvPr/>
          </p:nvSpPr>
          <p:spPr bwMode="gray">
            <a:xfrm>
              <a:off x="5389290" y="4158581"/>
              <a:ext cx="58738" cy="82550"/>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bg1"/>
              </a:solidFill>
              <a:prstDash val="solid"/>
              <a:round/>
              <a:headEnd/>
              <a:tailEnd/>
            </a:ln>
          </p:spPr>
          <p:txBody>
            <a:bodyPr/>
            <a:lstStyle/>
            <a:p>
              <a:endParaRPr lang="zh-CN" altLang="en-US"/>
            </a:p>
          </p:txBody>
        </p:sp>
        <p:sp>
          <p:nvSpPr>
            <p:cNvPr id="28" name="Freeform 91"/>
            <p:cNvSpPr>
              <a:spLocks/>
            </p:cNvSpPr>
            <p:nvPr/>
          </p:nvSpPr>
          <p:spPr bwMode="gray">
            <a:xfrm>
              <a:off x="4886053" y="3512468"/>
              <a:ext cx="782638" cy="525463"/>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bg1"/>
              </a:solidFill>
              <a:prstDash val="solid"/>
              <a:round/>
              <a:headEnd/>
              <a:tailEnd/>
            </a:ln>
          </p:spPr>
          <p:txBody>
            <a:bodyPr/>
            <a:lstStyle/>
            <a:p>
              <a:endParaRPr lang="zh-CN" altLang="en-US"/>
            </a:p>
          </p:txBody>
        </p:sp>
        <p:sp>
          <p:nvSpPr>
            <p:cNvPr id="29" name="Freeform 92"/>
            <p:cNvSpPr>
              <a:spLocks/>
            </p:cNvSpPr>
            <p:nvPr/>
          </p:nvSpPr>
          <p:spPr bwMode="gray">
            <a:xfrm>
              <a:off x="4886053" y="3512468"/>
              <a:ext cx="782638" cy="525463"/>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bg1"/>
              </a:solidFill>
              <a:prstDash val="solid"/>
              <a:round/>
              <a:headEnd/>
              <a:tailEnd/>
            </a:ln>
          </p:spPr>
          <p:txBody>
            <a:bodyPr/>
            <a:lstStyle/>
            <a:p>
              <a:endParaRPr lang="zh-CN" altLang="en-US"/>
            </a:p>
          </p:txBody>
        </p:sp>
        <p:sp>
          <p:nvSpPr>
            <p:cNvPr id="30" name="Freeform 93"/>
            <p:cNvSpPr>
              <a:spLocks/>
            </p:cNvSpPr>
            <p:nvPr/>
          </p:nvSpPr>
          <p:spPr bwMode="gray">
            <a:xfrm>
              <a:off x="4681265" y="2926681"/>
              <a:ext cx="635000" cy="92075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bg1"/>
              </a:solidFill>
              <a:prstDash val="solid"/>
              <a:round/>
              <a:headEnd/>
              <a:tailEnd/>
            </a:ln>
          </p:spPr>
          <p:txBody>
            <a:bodyPr/>
            <a:lstStyle/>
            <a:p>
              <a:endParaRPr lang="zh-CN" altLang="en-US"/>
            </a:p>
          </p:txBody>
        </p:sp>
        <p:sp>
          <p:nvSpPr>
            <p:cNvPr id="31" name="Freeform 94"/>
            <p:cNvSpPr>
              <a:spLocks/>
            </p:cNvSpPr>
            <p:nvPr/>
          </p:nvSpPr>
          <p:spPr bwMode="gray">
            <a:xfrm>
              <a:off x="4681265" y="2926681"/>
              <a:ext cx="635000" cy="92075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bg1"/>
              </a:solidFill>
              <a:prstDash val="solid"/>
              <a:round/>
              <a:headEnd/>
              <a:tailEnd/>
            </a:ln>
          </p:spPr>
          <p:txBody>
            <a:bodyPr/>
            <a:lstStyle/>
            <a:p>
              <a:endParaRPr lang="zh-CN" altLang="en-US"/>
            </a:p>
          </p:txBody>
        </p:sp>
        <p:sp>
          <p:nvSpPr>
            <p:cNvPr id="32" name="Freeform 95"/>
            <p:cNvSpPr>
              <a:spLocks/>
            </p:cNvSpPr>
            <p:nvPr/>
          </p:nvSpPr>
          <p:spPr bwMode="gray">
            <a:xfrm>
              <a:off x="4868590" y="3160043"/>
              <a:ext cx="192088" cy="22225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bg1"/>
              </a:solidFill>
              <a:prstDash val="solid"/>
              <a:round/>
              <a:headEnd/>
              <a:tailEnd/>
            </a:ln>
          </p:spPr>
          <p:txBody>
            <a:bodyPr/>
            <a:lstStyle/>
            <a:p>
              <a:endParaRPr lang="zh-CN" altLang="en-US"/>
            </a:p>
          </p:txBody>
        </p:sp>
        <p:sp>
          <p:nvSpPr>
            <p:cNvPr id="33" name="Freeform 96"/>
            <p:cNvSpPr>
              <a:spLocks/>
            </p:cNvSpPr>
            <p:nvPr/>
          </p:nvSpPr>
          <p:spPr bwMode="gray">
            <a:xfrm>
              <a:off x="4868590" y="3160043"/>
              <a:ext cx="192088" cy="22225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bg1"/>
              </a:solidFill>
              <a:prstDash val="solid"/>
              <a:round/>
              <a:headEnd/>
              <a:tailEnd/>
            </a:ln>
          </p:spPr>
          <p:txBody>
            <a:bodyPr/>
            <a:lstStyle/>
            <a:p>
              <a:endParaRPr lang="zh-CN" altLang="en-US"/>
            </a:p>
          </p:txBody>
        </p:sp>
        <p:sp>
          <p:nvSpPr>
            <p:cNvPr id="34" name="Freeform 97"/>
            <p:cNvSpPr>
              <a:spLocks/>
            </p:cNvSpPr>
            <p:nvPr/>
          </p:nvSpPr>
          <p:spPr bwMode="gray">
            <a:xfrm>
              <a:off x="5006703" y="3294981"/>
              <a:ext cx="136525" cy="182563"/>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bg1"/>
              </a:solidFill>
              <a:prstDash val="solid"/>
              <a:round/>
              <a:headEnd/>
              <a:tailEnd/>
            </a:ln>
          </p:spPr>
          <p:txBody>
            <a:bodyPr/>
            <a:lstStyle/>
            <a:p>
              <a:endParaRPr lang="zh-CN" altLang="en-US"/>
            </a:p>
          </p:txBody>
        </p:sp>
        <p:sp>
          <p:nvSpPr>
            <p:cNvPr id="35" name="Freeform 98"/>
            <p:cNvSpPr>
              <a:spLocks/>
            </p:cNvSpPr>
            <p:nvPr/>
          </p:nvSpPr>
          <p:spPr bwMode="gray">
            <a:xfrm>
              <a:off x="5006703" y="3294981"/>
              <a:ext cx="136525" cy="182563"/>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bg1"/>
              </a:solidFill>
              <a:prstDash val="solid"/>
              <a:round/>
              <a:headEnd/>
              <a:tailEnd/>
            </a:ln>
          </p:spPr>
          <p:txBody>
            <a:bodyPr/>
            <a:lstStyle/>
            <a:p>
              <a:endParaRPr lang="zh-CN" altLang="en-US"/>
            </a:p>
          </p:txBody>
        </p:sp>
        <p:sp>
          <p:nvSpPr>
            <p:cNvPr id="36" name="Freeform 99"/>
            <p:cNvSpPr>
              <a:spLocks/>
            </p:cNvSpPr>
            <p:nvPr/>
          </p:nvSpPr>
          <p:spPr bwMode="gray">
            <a:xfrm>
              <a:off x="5190853" y="2706018"/>
              <a:ext cx="682625" cy="681038"/>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bg1"/>
              </a:solidFill>
              <a:prstDash val="solid"/>
              <a:round/>
              <a:headEnd/>
              <a:tailEnd/>
            </a:ln>
          </p:spPr>
          <p:txBody>
            <a:bodyPr/>
            <a:lstStyle/>
            <a:p>
              <a:endParaRPr lang="zh-CN" altLang="en-US"/>
            </a:p>
          </p:txBody>
        </p:sp>
        <p:sp>
          <p:nvSpPr>
            <p:cNvPr id="37" name="Freeform 100"/>
            <p:cNvSpPr>
              <a:spLocks/>
            </p:cNvSpPr>
            <p:nvPr/>
          </p:nvSpPr>
          <p:spPr bwMode="gray">
            <a:xfrm>
              <a:off x="5190853" y="2706018"/>
              <a:ext cx="682625" cy="681038"/>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chemeClr val="bg1"/>
              </a:solidFill>
              <a:prstDash val="solid"/>
              <a:round/>
              <a:headEnd/>
              <a:tailEnd/>
            </a:ln>
          </p:spPr>
          <p:txBody>
            <a:bodyPr/>
            <a:lstStyle/>
            <a:p>
              <a:endParaRPr lang="zh-CN" altLang="en-US"/>
            </a:p>
          </p:txBody>
        </p:sp>
        <p:sp>
          <p:nvSpPr>
            <p:cNvPr id="38" name="Freeform 101"/>
            <p:cNvSpPr>
              <a:spLocks/>
            </p:cNvSpPr>
            <p:nvPr/>
          </p:nvSpPr>
          <p:spPr bwMode="gray">
            <a:xfrm>
              <a:off x="5341665" y="2323431"/>
              <a:ext cx="1000125" cy="684213"/>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bg1"/>
              </a:solidFill>
              <a:prstDash val="solid"/>
              <a:round/>
              <a:headEnd/>
              <a:tailEnd/>
            </a:ln>
          </p:spPr>
          <p:txBody>
            <a:bodyPr/>
            <a:lstStyle/>
            <a:p>
              <a:endParaRPr lang="zh-CN" altLang="en-US"/>
            </a:p>
          </p:txBody>
        </p:sp>
        <p:sp>
          <p:nvSpPr>
            <p:cNvPr id="39" name="Freeform 102"/>
            <p:cNvSpPr>
              <a:spLocks/>
            </p:cNvSpPr>
            <p:nvPr/>
          </p:nvSpPr>
          <p:spPr bwMode="gray">
            <a:xfrm>
              <a:off x="5341665" y="2323431"/>
              <a:ext cx="1000125" cy="684213"/>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bg1"/>
              </a:solidFill>
              <a:prstDash val="solid"/>
              <a:round/>
              <a:headEnd/>
              <a:tailEnd/>
            </a:ln>
          </p:spPr>
          <p:txBody>
            <a:bodyPr/>
            <a:lstStyle/>
            <a:p>
              <a:endParaRPr lang="zh-CN" altLang="en-US"/>
            </a:p>
          </p:txBody>
        </p:sp>
        <p:sp>
          <p:nvSpPr>
            <p:cNvPr id="40" name="Freeform 103"/>
            <p:cNvSpPr>
              <a:spLocks/>
            </p:cNvSpPr>
            <p:nvPr/>
          </p:nvSpPr>
          <p:spPr bwMode="gray">
            <a:xfrm>
              <a:off x="5121003" y="1340768"/>
              <a:ext cx="1366838" cy="1235075"/>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bg1"/>
              </a:solidFill>
              <a:prstDash val="solid"/>
              <a:round/>
              <a:headEnd/>
              <a:tailEnd/>
            </a:ln>
          </p:spPr>
          <p:txBody>
            <a:bodyPr/>
            <a:lstStyle/>
            <a:p>
              <a:endParaRPr lang="zh-CN" altLang="en-US"/>
            </a:p>
          </p:txBody>
        </p:sp>
        <p:sp>
          <p:nvSpPr>
            <p:cNvPr id="41" name="Freeform 104"/>
            <p:cNvSpPr>
              <a:spLocks/>
            </p:cNvSpPr>
            <p:nvPr/>
          </p:nvSpPr>
          <p:spPr bwMode="gray">
            <a:xfrm>
              <a:off x="5121003" y="1340768"/>
              <a:ext cx="1366838" cy="1235075"/>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bg1"/>
              </a:solidFill>
              <a:prstDash val="solid"/>
              <a:round/>
              <a:headEnd/>
              <a:tailEnd/>
            </a:ln>
          </p:spPr>
          <p:txBody>
            <a:bodyPr/>
            <a:lstStyle/>
            <a:p>
              <a:endParaRPr lang="zh-CN" altLang="en-US"/>
            </a:p>
          </p:txBody>
        </p:sp>
        <p:sp>
          <p:nvSpPr>
            <p:cNvPr id="42" name="Freeform 105"/>
            <p:cNvSpPr>
              <a:spLocks/>
            </p:cNvSpPr>
            <p:nvPr/>
          </p:nvSpPr>
          <p:spPr bwMode="gray">
            <a:xfrm>
              <a:off x="3001690" y="1412206"/>
              <a:ext cx="2605088" cy="2338388"/>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bg1"/>
              </a:solidFill>
              <a:prstDash val="solid"/>
              <a:round/>
              <a:headEnd/>
              <a:tailEnd/>
            </a:ln>
          </p:spPr>
          <p:txBody>
            <a:bodyPr/>
            <a:lstStyle/>
            <a:p>
              <a:endParaRPr lang="zh-CN" altLang="en-US"/>
            </a:p>
          </p:txBody>
        </p:sp>
        <p:sp>
          <p:nvSpPr>
            <p:cNvPr id="43" name="Freeform 106"/>
            <p:cNvSpPr>
              <a:spLocks/>
            </p:cNvSpPr>
            <p:nvPr/>
          </p:nvSpPr>
          <p:spPr bwMode="gray">
            <a:xfrm>
              <a:off x="3001690" y="1412206"/>
              <a:ext cx="2605088" cy="2338388"/>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bg1"/>
              </a:solidFill>
              <a:prstDash val="solid"/>
              <a:round/>
              <a:headEnd/>
              <a:tailEnd/>
            </a:ln>
          </p:spPr>
          <p:txBody>
            <a:bodyPr/>
            <a:lstStyle/>
            <a:p>
              <a:endParaRPr lang="zh-CN" altLang="en-US"/>
            </a:p>
          </p:txBody>
        </p:sp>
        <p:sp>
          <p:nvSpPr>
            <p:cNvPr id="44" name="Freeform 107"/>
            <p:cNvSpPr>
              <a:spLocks/>
            </p:cNvSpPr>
            <p:nvPr/>
          </p:nvSpPr>
          <p:spPr bwMode="gray">
            <a:xfrm>
              <a:off x="2607990" y="3023518"/>
              <a:ext cx="1598613" cy="1381125"/>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bg1"/>
              </a:solidFill>
              <a:prstDash val="solid"/>
              <a:round/>
              <a:headEnd/>
              <a:tailEnd/>
            </a:ln>
          </p:spPr>
          <p:txBody>
            <a:bodyPr/>
            <a:lstStyle/>
            <a:p>
              <a:endParaRPr lang="zh-CN" altLang="en-US"/>
            </a:p>
          </p:txBody>
        </p:sp>
        <p:sp>
          <p:nvSpPr>
            <p:cNvPr id="45" name="Freeform 108"/>
            <p:cNvSpPr>
              <a:spLocks/>
            </p:cNvSpPr>
            <p:nvPr/>
          </p:nvSpPr>
          <p:spPr bwMode="gray">
            <a:xfrm>
              <a:off x="2607990" y="3023518"/>
              <a:ext cx="1598613" cy="1381125"/>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bg1"/>
              </a:solidFill>
              <a:prstDash val="solid"/>
              <a:round/>
              <a:headEnd/>
              <a:tailEnd/>
            </a:ln>
          </p:spPr>
          <p:txBody>
            <a:bodyPr/>
            <a:lstStyle/>
            <a:p>
              <a:endParaRPr lang="zh-CN" altLang="en-US"/>
            </a:p>
          </p:txBody>
        </p:sp>
        <p:sp>
          <p:nvSpPr>
            <p:cNvPr id="46" name="Freeform 109"/>
            <p:cNvSpPr>
              <a:spLocks/>
            </p:cNvSpPr>
            <p:nvPr/>
          </p:nvSpPr>
          <p:spPr bwMode="gray">
            <a:xfrm>
              <a:off x="2096815" y="3464843"/>
              <a:ext cx="1485900" cy="1057275"/>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bg1"/>
              </a:solidFill>
              <a:prstDash val="solid"/>
              <a:round/>
              <a:headEnd/>
              <a:tailEnd/>
            </a:ln>
          </p:spPr>
          <p:txBody>
            <a:bodyPr/>
            <a:lstStyle/>
            <a:p>
              <a:endParaRPr lang="zh-CN" altLang="en-US"/>
            </a:p>
          </p:txBody>
        </p:sp>
        <p:sp>
          <p:nvSpPr>
            <p:cNvPr id="47" name="Freeform 110"/>
            <p:cNvSpPr>
              <a:spLocks/>
            </p:cNvSpPr>
            <p:nvPr/>
          </p:nvSpPr>
          <p:spPr bwMode="gray">
            <a:xfrm>
              <a:off x="2096815" y="3464843"/>
              <a:ext cx="1485900" cy="1057275"/>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bg1"/>
              </a:solidFill>
              <a:prstDash val="solid"/>
              <a:round/>
              <a:headEnd/>
              <a:tailEnd/>
            </a:ln>
          </p:spPr>
          <p:txBody>
            <a:bodyPr/>
            <a:lstStyle/>
            <a:p>
              <a:endParaRPr lang="zh-CN" altLang="en-US"/>
            </a:p>
          </p:txBody>
        </p:sp>
        <p:sp>
          <p:nvSpPr>
            <p:cNvPr id="48" name="Freeform 111"/>
            <p:cNvSpPr>
              <a:spLocks/>
            </p:cNvSpPr>
            <p:nvPr/>
          </p:nvSpPr>
          <p:spPr bwMode="gray">
            <a:xfrm>
              <a:off x="2965178" y="4191918"/>
              <a:ext cx="1446213" cy="1100138"/>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bg1"/>
              </a:solidFill>
              <a:prstDash val="solid"/>
              <a:round/>
              <a:headEnd/>
              <a:tailEnd/>
            </a:ln>
          </p:spPr>
          <p:txBody>
            <a:bodyPr/>
            <a:lstStyle/>
            <a:p>
              <a:endParaRPr lang="zh-CN" altLang="en-US"/>
            </a:p>
          </p:txBody>
        </p:sp>
        <p:sp>
          <p:nvSpPr>
            <p:cNvPr id="49" name="Freeform 112"/>
            <p:cNvSpPr>
              <a:spLocks/>
            </p:cNvSpPr>
            <p:nvPr/>
          </p:nvSpPr>
          <p:spPr bwMode="gray">
            <a:xfrm>
              <a:off x="2965178" y="4191918"/>
              <a:ext cx="1446213" cy="1100138"/>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bg1"/>
              </a:solidFill>
              <a:prstDash val="solid"/>
              <a:round/>
              <a:headEnd/>
              <a:tailEnd/>
            </a:ln>
          </p:spPr>
          <p:txBody>
            <a:bodyPr/>
            <a:lstStyle/>
            <a:p>
              <a:endParaRPr lang="zh-CN" altLang="en-US"/>
            </a:p>
          </p:txBody>
        </p:sp>
        <p:sp>
          <p:nvSpPr>
            <p:cNvPr id="50" name="Freeform 113"/>
            <p:cNvSpPr>
              <a:spLocks/>
            </p:cNvSpPr>
            <p:nvPr/>
          </p:nvSpPr>
          <p:spPr bwMode="gray">
            <a:xfrm>
              <a:off x="3670028" y="4842793"/>
              <a:ext cx="719138" cy="631825"/>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bg1"/>
              </a:solidFill>
              <a:prstDash val="solid"/>
              <a:round/>
              <a:headEnd/>
              <a:tailEnd/>
            </a:ln>
          </p:spPr>
          <p:txBody>
            <a:bodyPr/>
            <a:lstStyle/>
            <a:p>
              <a:endParaRPr lang="zh-CN" altLang="en-US"/>
            </a:p>
          </p:txBody>
        </p:sp>
        <p:sp>
          <p:nvSpPr>
            <p:cNvPr id="51" name="Freeform 114"/>
            <p:cNvSpPr>
              <a:spLocks/>
            </p:cNvSpPr>
            <p:nvPr/>
          </p:nvSpPr>
          <p:spPr bwMode="gray">
            <a:xfrm>
              <a:off x="3670028" y="4842793"/>
              <a:ext cx="719138" cy="631825"/>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bg1"/>
              </a:solidFill>
              <a:prstDash val="solid"/>
              <a:round/>
              <a:headEnd/>
              <a:tailEnd/>
            </a:ln>
          </p:spPr>
          <p:txBody>
            <a:bodyPr/>
            <a:lstStyle/>
            <a:p>
              <a:endParaRPr lang="zh-CN" altLang="en-US"/>
            </a:p>
          </p:txBody>
        </p:sp>
        <p:sp>
          <p:nvSpPr>
            <p:cNvPr id="52" name="Freeform 115"/>
            <p:cNvSpPr>
              <a:spLocks/>
            </p:cNvSpPr>
            <p:nvPr/>
          </p:nvSpPr>
          <p:spPr bwMode="gray">
            <a:xfrm>
              <a:off x="4319315" y="4691981"/>
              <a:ext cx="638175" cy="727075"/>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bg1"/>
              </a:solidFill>
              <a:prstDash val="solid"/>
              <a:round/>
              <a:headEnd/>
              <a:tailEnd/>
            </a:ln>
          </p:spPr>
          <p:txBody>
            <a:bodyPr/>
            <a:lstStyle/>
            <a:p>
              <a:endParaRPr lang="zh-CN" altLang="en-US"/>
            </a:p>
          </p:txBody>
        </p:sp>
        <p:sp>
          <p:nvSpPr>
            <p:cNvPr id="53" name="Freeform 116"/>
            <p:cNvSpPr>
              <a:spLocks/>
            </p:cNvSpPr>
            <p:nvPr/>
          </p:nvSpPr>
          <p:spPr bwMode="gray">
            <a:xfrm>
              <a:off x="4319315" y="4691981"/>
              <a:ext cx="638175" cy="727075"/>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bg1"/>
              </a:solidFill>
              <a:prstDash val="solid"/>
              <a:round/>
              <a:headEnd/>
              <a:tailEnd/>
            </a:ln>
          </p:spPr>
          <p:txBody>
            <a:bodyPr/>
            <a:lstStyle/>
            <a:p>
              <a:endParaRPr lang="zh-CN" altLang="en-US"/>
            </a:p>
          </p:txBody>
        </p:sp>
        <p:sp>
          <p:nvSpPr>
            <p:cNvPr id="54" name="Freeform 117"/>
            <p:cNvSpPr>
              <a:spLocks/>
            </p:cNvSpPr>
            <p:nvPr/>
          </p:nvSpPr>
          <p:spPr bwMode="gray">
            <a:xfrm>
              <a:off x="4862240" y="4618956"/>
              <a:ext cx="565150" cy="779463"/>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bg1"/>
              </a:solidFill>
              <a:prstDash val="solid"/>
              <a:round/>
              <a:headEnd/>
              <a:tailEnd/>
            </a:ln>
          </p:spPr>
          <p:txBody>
            <a:bodyPr/>
            <a:lstStyle/>
            <a:p>
              <a:endParaRPr lang="zh-CN" altLang="en-US"/>
            </a:p>
          </p:txBody>
        </p:sp>
        <p:sp>
          <p:nvSpPr>
            <p:cNvPr id="55" name="Freeform 118"/>
            <p:cNvSpPr>
              <a:spLocks/>
            </p:cNvSpPr>
            <p:nvPr/>
          </p:nvSpPr>
          <p:spPr bwMode="gray">
            <a:xfrm>
              <a:off x="4862240" y="4618956"/>
              <a:ext cx="565150" cy="779463"/>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chemeClr val="bg1"/>
              </a:solidFill>
              <a:prstDash val="solid"/>
              <a:round/>
              <a:headEnd/>
              <a:tailEnd/>
            </a:ln>
          </p:spPr>
          <p:txBody>
            <a:bodyPr/>
            <a:lstStyle/>
            <a:p>
              <a:endParaRPr lang="zh-CN" altLang="en-US"/>
            </a:p>
          </p:txBody>
        </p:sp>
        <p:sp>
          <p:nvSpPr>
            <p:cNvPr id="56" name="Freeform 119"/>
            <p:cNvSpPr>
              <a:spLocks/>
            </p:cNvSpPr>
            <p:nvPr/>
          </p:nvSpPr>
          <p:spPr bwMode="gray">
            <a:xfrm>
              <a:off x="4927328" y="3972843"/>
              <a:ext cx="573088" cy="709613"/>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bg1"/>
              </a:solidFill>
              <a:prstDash val="solid"/>
              <a:round/>
              <a:headEnd/>
              <a:tailEnd/>
            </a:ln>
          </p:spPr>
          <p:txBody>
            <a:bodyPr/>
            <a:lstStyle/>
            <a:p>
              <a:endParaRPr lang="zh-CN" altLang="en-US"/>
            </a:p>
          </p:txBody>
        </p:sp>
        <p:sp>
          <p:nvSpPr>
            <p:cNvPr id="57" name="Freeform 120"/>
            <p:cNvSpPr>
              <a:spLocks/>
            </p:cNvSpPr>
            <p:nvPr/>
          </p:nvSpPr>
          <p:spPr bwMode="gray">
            <a:xfrm>
              <a:off x="4927328" y="3972843"/>
              <a:ext cx="573088" cy="709613"/>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bg1"/>
              </a:solidFill>
              <a:prstDash val="solid"/>
              <a:round/>
              <a:headEnd/>
              <a:tailEnd/>
            </a:ln>
          </p:spPr>
          <p:txBody>
            <a:bodyPr/>
            <a:lstStyle/>
            <a:p>
              <a:endParaRPr lang="zh-CN" altLang="en-US"/>
            </a:p>
          </p:txBody>
        </p:sp>
        <p:sp>
          <p:nvSpPr>
            <p:cNvPr id="58" name="Freeform 121"/>
            <p:cNvSpPr>
              <a:spLocks/>
            </p:cNvSpPr>
            <p:nvPr/>
          </p:nvSpPr>
          <p:spPr bwMode="gray">
            <a:xfrm>
              <a:off x="4224065" y="4272881"/>
              <a:ext cx="901700" cy="565150"/>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bg1"/>
              </a:solidFill>
              <a:prstDash val="solid"/>
              <a:round/>
              <a:headEnd/>
              <a:tailEnd/>
            </a:ln>
          </p:spPr>
          <p:txBody>
            <a:bodyPr/>
            <a:lstStyle/>
            <a:p>
              <a:endParaRPr lang="zh-CN" altLang="en-US"/>
            </a:p>
          </p:txBody>
        </p:sp>
        <p:sp>
          <p:nvSpPr>
            <p:cNvPr id="59" name="Freeform 122"/>
            <p:cNvSpPr>
              <a:spLocks/>
            </p:cNvSpPr>
            <p:nvPr/>
          </p:nvSpPr>
          <p:spPr bwMode="gray">
            <a:xfrm>
              <a:off x="4224065" y="4272881"/>
              <a:ext cx="901700" cy="565150"/>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bg1"/>
              </a:solidFill>
              <a:prstDash val="solid"/>
              <a:round/>
              <a:headEnd/>
              <a:tailEnd/>
            </a:ln>
          </p:spPr>
          <p:txBody>
            <a:bodyPr/>
            <a:lstStyle/>
            <a:p>
              <a:endParaRPr lang="zh-CN" altLang="en-US"/>
            </a:p>
          </p:txBody>
        </p:sp>
        <p:sp>
          <p:nvSpPr>
            <p:cNvPr id="60" name="Freeform 123"/>
            <p:cNvSpPr>
              <a:spLocks/>
            </p:cNvSpPr>
            <p:nvPr/>
          </p:nvSpPr>
          <p:spPr bwMode="gray">
            <a:xfrm>
              <a:off x="4392340" y="3828381"/>
              <a:ext cx="711200" cy="631825"/>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bg1"/>
              </a:solidFill>
              <a:prstDash val="solid"/>
              <a:round/>
              <a:headEnd/>
              <a:tailEnd/>
            </a:ln>
          </p:spPr>
          <p:txBody>
            <a:bodyPr/>
            <a:lstStyle/>
            <a:p>
              <a:endParaRPr lang="zh-CN" altLang="en-US"/>
            </a:p>
          </p:txBody>
        </p:sp>
        <p:sp>
          <p:nvSpPr>
            <p:cNvPr id="61" name="Freeform 124"/>
            <p:cNvSpPr>
              <a:spLocks/>
            </p:cNvSpPr>
            <p:nvPr/>
          </p:nvSpPr>
          <p:spPr bwMode="gray">
            <a:xfrm>
              <a:off x="4392340" y="3828381"/>
              <a:ext cx="711200" cy="631825"/>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bg1"/>
              </a:solidFill>
              <a:prstDash val="solid"/>
              <a:round/>
              <a:headEnd/>
              <a:tailEnd/>
            </a:ln>
          </p:spPr>
          <p:txBody>
            <a:bodyPr/>
            <a:lstStyle/>
            <a:p>
              <a:endParaRPr lang="zh-CN" altLang="en-US"/>
            </a:p>
          </p:txBody>
        </p:sp>
        <p:sp>
          <p:nvSpPr>
            <p:cNvPr id="62" name="Freeform 125"/>
            <p:cNvSpPr>
              <a:spLocks/>
            </p:cNvSpPr>
            <p:nvPr/>
          </p:nvSpPr>
          <p:spPr bwMode="gray">
            <a:xfrm>
              <a:off x="4373290" y="3263231"/>
              <a:ext cx="398463" cy="835025"/>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bg1"/>
              </a:solidFill>
              <a:prstDash val="solid"/>
              <a:round/>
              <a:headEnd/>
              <a:tailEnd/>
            </a:ln>
          </p:spPr>
          <p:txBody>
            <a:bodyPr/>
            <a:lstStyle/>
            <a:p>
              <a:endParaRPr lang="zh-CN" altLang="en-US"/>
            </a:p>
          </p:txBody>
        </p:sp>
        <p:sp>
          <p:nvSpPr>
            <p:cNvPr id="63" name="Freeform 126"/>
            <p:cNvSpPr>
              <a:spLocks/>
            </p:cNvSpPr>
            <p:nvPr/>
          </p:nvSpPr>
          <p:spPr bwMode="gray">
            <a:xfrm>
              <a:off x="4373290" y="3263231"/>
              <a:ext cx="398463" cy="835025"/>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chemeClr val="bg1"/>
              </a:solidFill>
              <a:prstDash val="solid"/>
              <a:round/>
              <a:headEnd/>
              <a:tailEnd/>
            </a:ln>
          </p:spPr>
          <p:txBody>
            <a:bodyPr/>
            <a:lstStyle/>
            <a:p>
              <a:endParaRPr lang="zh-CN" altLang="en-US"/>
            </a:p>
          </p:txBody>
        </p:sp>
        <p:sp>
          <p:nvSpPr>
            <p:cNvPr id="64" name="Freeform 127"/>
            <p:cNvSpPr>
              <a:spLocks/>
            </p:cNvSpPr>
            <p:nvPr/>
          </p:nvSpPr>
          <p:spPr bwMode="gray">
            <a:xfrm>
              <a:off x="3750990" y="3428331"/>
              <a:ext cx="736600" cy="1054100"/>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bg1"/>
              </a:solidFill>
              <a:prstDash val="solid"/>
              <a:round/>
              <a:headEnd/>
              <a:tailEnd/>
            </a:ln>
          </p:spPr>
          <p:txBody>
            <a:bodyPr/>
            <a:lstStyle/>
            <a:p>
              <a:endParaRPr lang="zh-CN" altLang="en-US"/>
            </a:p>
          </p:txBody>
        </p:sp>
        <p:sp>
          <p:nvSpPr>
            <p:cNvPr id="65" name="Freeform 128"/>
            <p:cNvSpPr>
              <a:spLocks/>
            </p:cNvSpPr>
            <p:nvPr/>
          </p:nvSpPr>
          <p:spPr bwMode="gray">
            <a:xfrm>
              <a:off x="5736953" y="5149181"/>
              <a:ext cx="192088" cy="484188"/>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bg1"/>
              </a:solidFill>
              <a:prstDash val="solid"/>
              <a:round/>
              <a:headEnd/>
              <a:tailEnd/>
            </a:ln>
          </p:spPr>
          <p:txBody>
            <a:bodyPr/>
            <a:lstStyle/>
            <a:p>
              <a:endParaRPr lang="zh-CN" altLang="en-US"/>
            </a:p>
          </p:txBody>
        </p:sp>
        <p:sp>
          <p:nvSpPr>
            <p:cNvPr id="66" name="Freeform 127"/>
            <p:cNvSpPr>
              <a:spLocks/>
            </p:cNvSpPr>
            <p:nvPr/>
          </p:nvSpPr>
          <p:spPr bwMode="gray">
            <a:xfrm>
              <a:off x="3750990" y="3428331"/>
              <a:ext cx="736600" cy="1054100"/>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bg1"/>
              </a:solidFill>
              <a:prstDash val="solid"/>
              <a:round/>
              <a:headEnd/>
              <a:tailEnd/>
            </a:ln>
          </p:spPr>
          <p:txBody>
            <a:bodyPr/>
            <a:lstStyle/>
            <a:p>
              <a:endParaRPr lang="zh-CN" altLang="en-US"/>
            </a:p>
          </p:txBody>
        </p:sp>
      </p:grpSp>
      <p:sp>
        <p:nvSpPr>
          <p:cNvPr id="67" name="Freeform 78"/>
          <p:cNvSpPr>
            <a:spLocks/>
          </p:cNvSpPr>
          <p:nvPr/>
        </p:nvSpPr>
        <p:spPr bwMode="gray">
          <a:xfrm>
            <a:off x="6310268" y="5006744"/>
            <a:ext cx="690955" cy="588081"/>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rgbClr val="161D25"/>
          </a:solidFill>
          <a:ln w="6350">
            <a:solidFill>
              <a:schemeClr val="bg1"/>
            </a:solidFill>
            <a:prstDash val="solid"/>
            <a:round/>
            <a:headEnd/>
            <a:tailEnd/>
          </a:ln>
        </p:spPr>
        <p:txBody>
          <a:bodyPr lIns="70564" tIns="35282" rIns="70564" bIns="35282"/>
          <a:lstStyle/>
          <a:p>
            <a:endParaRPr lang="zh-CN" altLang="en-US"/>
          </a:p>
        </p:txBody>
      </p:sp>
      <p:sp>
        <p:nvSpPr>
          <p:cNvPr id="68" name="Freeform 92"/>
          <p:cNvSpPr>
            <a:spLocks/>
          </p:cNvSpPr>
          <p:nvPr/>
        </p:nvSpPr>
        <p:spPr bwMode="gray">
          <a:xfrm>
            <a:off x="6632468" y="3644357"/>
            <a:ext cx="603974" cy="4055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rgbClr val="161D25"/>
          </a:solidFill>
          <a:ln w="6350">
            <a:solidFill>
              <a:schemeClr val="bg1"/>
            </a:solidFill>
            <a:prstDash val="solid"/>
            <a:round/>
            <a:headEnd/>
            <a:tailEnd/>
          </a:ln>
        </p:spPr>
        <p:txBody>
          <a:bodyPr lIns="70564" tIns="35282" rIns="70564" bIns="35282"/>
          <a:lstStyle/>
          <a:p>
            <a:endParaRPr lang="zh-CN" altLang="en-US"/>
          </a:p>
        </p:txBody>
      </p:sp>
      <p:sp>
        <p:nvSpPr>
          <p:cNvPr id="69" name="Freeform 100"/>
          <p:cNvSpPr>
            <a:spLocks/>
          </p:cNvSpPr>
          <p:nvPr/>
        </p:nvSpPr>
        <p:spPr bwMode="gray">
          <a:xfrm>
            <a:off x="6867687" y="3021973"/>
            <a:ext cx="526792" cy="525597"/>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rgbClr val="161D25"/>
          </a:solidFill>
          <a:ln w="6350">
            <a:solidFill>
              <a:schemeClr val="bg1"/>
            </a:solidFill>
            <a:prstDash val="solid"/>
            <a:round/>
            <a:headEnd/>
            <a:tailEnd/>
          </a:ln>
        </p:spPr>
        <p:txBody>
          <a:bodyPr lIns="70564" tIns="35282" rIns="70564" bIns="35282"/>
          <a:lstStyle/>
          <a:p>
            <a:endParaRPr lang="zh-CN" altLang="en-US"/>
          </a:p>
        </p:txBody>
      </p:sp>
      <p:sp>
        <p:nvSpPr>
          <p:cNvPr id="70" name="Freeform 82"/>
          <p:cNvSpPr>
            <a:spLocks/>
          </p:cNvSpPr>
          <p:nvPr/>
        </p:nvSpPr>
        <p:spPr bwMode="gray">
          <a:xfrm>
            <a:off x="6996418" y="4342702"/>
            <a:ext cx="346703" cy="389603"/>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rgbClr val="161D25"/>
          </a:solidFill>
          <a:ln w="6350">
            <a:solidFill>
              <a:schemeClr val="bg1"/>
            </a:solidFill>
            <a:prstDash val="solid"/>
            <a:round/>
            <a:headEnd/>
            <a:tailEnd/>
          </a:ln>
        </p:spPr>
        <p:txBody>
          <a:bodyPr lIns="70564" tIns="35282" rIns="70564" bIns="35282"/>
          <a:lstStyle/>
          <a:p>
            <a:endParaRPr lang="zh-CN" altLang="en-US"/>
          </a:p>
        </p:txBody>
      </p:sp>
      <p:cxnSp>
        <p:nvCxnSpPr>
          <p:cNvPr id="71" name="直接连接符 70"/>
          <p:cNvCxnSpPr/>
          <p:nvPr/>
        </p:nvCxnSpPr>
        <p:spPr>
          <a:xfrm>
            <a:off x="7331035" y="3352155"/>
            <a:ext cx="194791" cy="191739"/>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7525825" y="3543894"/>
            <a:ext cx="1737632"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7166308" y="3745371"/>
            <a:ext cx="194791" cy="191739"/>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7361099" y="3937110"/>
            <a:ext cx="1902359"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flipV="1">
            <a:off x="7281770" y="4449294"/>
            <a:ext cx="244055" cy="158046"/>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7525825" y="4449293"/>
            <a:ext cx="1737632"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a:off x="6773356" y="5338152"/>
            <a:ext cx="194791" cy="191739"/>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a:off x="6968147" y="5529891"/>
            <a:ext cx="2295311"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sp>
        <p:nvSpPr>
          <p:cNvPr id="79" name="矩形 78"/>
          <p:cNvSpPr/>
          <p:nvPr/>
        </p:nvSpPr>
        <p:spPr>
          <a:xfrm>
            <a:off x="7967414" y="3173097"/>
            <a:ext cx="1373612" cy="317474"/>
          </a:xfrm>
          <a:prstGeom prst="rect">
            <a:avLst/>
          </a:prstGeom>
        </p:spPr>
        <p:txBody>
          <a:bodyPr wrap="none" lIns="70564" tIns="35282" rIns="70564" bIns="35282">
            <a:spAutoFit/>
          </a:bodyPr>
          <a:lstStyle/>
          <a:p>
            <a:r>
              <a:rPr lang="zh-CN" altLang="en-US" sz="1600" smtClean="0">
                <a:solidFill>
                  <a:schemeClr val="tx1">
                    <a:lumMod val="75000"/>
                    <a:lumOff val="25000"/>
                  </a:schemeClr>
                </a:solidFill>
                <a:latin typeface="微软雅黑" pitchFamily="34" charset="-122"/>
                <a:ea typeface="微软雅黑" pitchFamily="34" charset="-122"/>
                <a:cs typeface="华文黑体" pitchFamily="2" charset="-122"/>
              </a:rPr>
              <a:t>点击</a:t>
            </a:r>
            <a:r>
              <a:rPr lang="zh-CN" altLang="en-US" sz="1600">
                <a:solidFill>
                  <a:schemeClr val="tx1">
                    <a:lumMod val="75000"/>
                    <a:lumOff val="25000"/>
                  </a:schemeClr>
                </a:solidFill>
                <a:latin typeface="微软雅黑" pitchFamily="34" charset="-122"/>
                <a:ea typeface="微软雅黑" pitchFamily="34" charset="-122"/>
                <a:cs typeface="华文黑体" pitchFamily="2" charset="-122"/>
              </a:rPr>
              <a:t>添加标题</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80" name="矩形 79"/>
          <p:cNvSpPr/>
          <p:nvPr/>
        </p:nvSpPr>
        <p:spPr>
          <a:xfrm>
            <a:off x="7967414" y="3617405"/>
            <a:ext cx="1373612" cy="317474"/>
          </a:xfrm>
          <a:prstGeom prst="rect">
            <a:avLst/>
          </a:prstGeom>
        </p:spPr>
        <p:txBody>
          <a:bodyPr wrap="none" lIns="70564" tIns="35282" rIns="70564" bIns="35282">
            <a:spAutoFit/>
          </a:bodyPr>
          <a:lstStyle/>
          <a:p>
            <a:r>
              <a:rPr lang="zh-CN" altLang="en-US" sz="1600">
                <a:solidFill>
                  <a:schemeClr val="tx1">
                    <a:lumMod val="75000"/>
                    <a:lumOff val="25000"/>
                  </a:schemeClr>
                </a:solidFill>
                <a:latin typeface="微软雅黑" pitchFamily="34" charset="-122"/>
                <a:ea typeface="微软雅黑" pitchFamily="34" charset="-122"/>
                <a:cs typeface="华文黑体" pitchFamily="2" charset="-122"/>
              </a:rPr>
              <a:t>点击</a:t>
            </a:r>
            <a:r>
              <a:rPr lang="zh-CN" altLang="en-US" sz="1600" smtClean="0">
                <a:solidFill>
                  <a:schemeClr val="tx1">
                    <a:lumMod val="75000"/>
                    <a:lumOff val="25000"/>
                  </a:schemeClr>
                </a:solidFill>
                <a:latin typeface="微软雅黑" pitchFamily="34" charset="-122"/>
                <a:ea typeface="微软雅黑" pitchFamily="34" charset="-122"/>
                <a:cs typeface="华文黑体" pitchFamily="2" charset="-122"/>
              </a:rPr>
              <a:t>添加标题</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81" name="矩形 80"/>
          <p:cNvSpPr/>
          <p:nvPr/>
        </p:nvSpPr>
        <p:spPr>
          <a:xfrm>
            <a:off x="7967414" y="4130964"/>
            <a:ext cx="1373612" cy="317474"/>
          </a:xfrm>
          <a:prstGeom prst="rect">
            <a:avLst/>
          </a:prstGeom>
        </p:spPr>
        <p:txBody>
          <a:bodyPr wrap="none" lIns="70564" tIns="35282" rIns="70564" bIns="35282">
            <a:spAutoFit/>
          </a:bodyPr>
          <a:lstStyle/>
          <a:p>
            <a:r>
              <a:rPr lang="zh-CN" altLang="en-US" sz="160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82" name="矩形 81"/>
          <p:cNvSpPr/>
          <p:nvPr/>
        </p:nvSpPr>
        <p:spPr>
          <a:xfrm>
            <a:off x="7967414" y="5157380"/>
            <a:ext cx="1373612" cy="317474"/>
          </a:xfrm>
          <a:prstGeom prst="rect">
            <a:avLst/>
          </a:prstGeom>
        </p:spPr>
        <p:txBody>
          <a:bodyPr wrap="none" lIns="70564" tIns="35282" rIns="70564" bIns="35282">
            <a:spAutoFit/>
          </a:bodyPr>
          <a:lstStyle/>
          <a:p>
            <a:r>
              <a:rPr lang="zh-CN" altLang="en-US" sz="160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1600">
              <a:solidFill>
                <a:schemeClr val="tx1">
                  <a:lumMod val="75000"/>
                  <a:lumOff val="25000"/>
                </a:schemeClr>
              </a:solidFill>
              <a:latin typeface="微软雅黑" pitchFamily="34" charset="-122"/>
              <a:ea typeface="微软雅黑" pitchFamily="34" charset="-122"/>
            </a:endParaRPr>
          </a:p>
        </p:txBody>
      </p:sp>
      <p:sp>
        <p:nvSpPr>
          <p:cNvPr id="83" name="矩形标注 82"/>
          <p:cNvSpPr/>
          <p:nvPr/>
        </p:nvSpPr>
        <p:spPr>
          <a:xfrm>
            <a:off x="9677236" y="2444917"/>
            <a:ext cx="1962586" cy="2911449"/>
          </a:xfrm>
          <a:prstGeom prst="wedgeRectCallout">
            <a:avLst>
              <a:gd name="adj1" fmla="val -79590"/>
              <a:gd name="adj2" fmla="val 32555"/>
            </a:avLst>
          </a:prstGeom>
          <a:solidFill>
            <a:srgbClr val="00B0F0"/>
          </a:solidFill>
          <a:ln w="9525">
            <a:noFill/>
            <a:round/>
            <a:headEnd/>
            <a:tailEnd/>
          </a:ln>
          <a:effectLst/>
        </p:spPr>
        <p:txBody>
          <a:bodyPr wrap="square" lIns="222250" tIns="35282" rIns="166687" bIns="35282" anchor="ctr"/>
          <a:lstStyle/>
          <a:p>
            <a:pPr>
              <a:lnSpc>
                <a:spcPct val="150000"/>
              </a:lnSpc>
            </a:pPr>
            <a:r>
              <a:rPr lang="zh-CN" altLang="en-US" sz="1100">
                <a:solidFill>
                  <a:schemeClr val="bg1"/>
                </a:solidFill>
                <a:latin typeface="微软雅黑" pitchFamily="34" charset="-122"/>
                <a:ea typeface="微软雅黑" pitchFamily="34" charset="-122"/>
                <a:cs typeface="华文黑体" pitchFamily="2"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a:t>
            </a:r>
            <a:endParaRPr lang="zh-CN" altLang="en-US" sz="1100" b="1">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510037622"/>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accel="58000" fill="hold" nodeType="clickEffect" p14:presetBounceEnd="58000">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14:bounceEnd="58000">
                                          <p:cBhvr additive="base">
                                            <p:cTn id="12" dur="1000" fill="hold"/>
                                            <p:tgtEl>
                                              <p:spTgt spid="3"/>
                                            </p:tgtEl>
                                            <p:attrNameLst>
                                              <p:attrName>ppt_x</p:attrName>
                                            </p:attrNameLst>
                                          </p:cBhvr>
                                          <p:tavLst>
                                            <p:tav tm="0">
                                              <p:val>
                                                <p:strVal val="0-#ppt_w/2"/>
                                              </p:val>
                                            </p:tav>
                                            <p:tav tm="100000">
                                              <p:val>
                                                <p:strVal val="#ppt_x"/>
                                              </p:val>
                                            </p:tav>
                                          </p:tavLst>
                                        </p:anim>
                                        <p:anim calcmode="lin" valueType="num" p14:bounceEnd="58000">
                                          <p:cBhvr additive="base">
                                            <p:cTn id="13" dur="1000" fill="hold"/>
                                            <p:tgtEl>
                                              <p:spTgt spid="3"/>
                                            </p:tgtEl>
                                            <p:attrNameLst>
                                              <p:attrName>ppt_y</p:attrName>
                                            </p:attrNameLst>
                                          </p:cBhvr>
                                          <p:tavLst>
                                            <p:tav tm="0">
                                              <p:val>
                                                <p:strVal val="#ppt_y"/>
                                              </p:val>
                                            </p:tav>
                                            <p:tav tm="100000">
                                              <p:val>
                                                <p:strVal val="#ppt_y"/>
                                              </p:val>
                                            </p:tav>
                                          </p:tavLst>
                                        </p:anim>
                                      </p:childTnLst>
                                    </p:cTn>
                                  </p:par>
                                  <p:par>
                                    <p:cTn id="14" presetID="10" presetClass="entr" presetSubtype="0" fill="hold" grpId="0" nodeType="withEffect">
                                      <p:stCondLst>
                                        <p:cond delay="1000"/>
                                      </p:stCondLst>
                                      <p:childTnLst>
                                        <p:set>
                                          <p:cBhvr>
                                            <p:cTn id="15" dur="1" fill="hold">
                                              <p:stCondLst>
                                                <p:cond delay="0"/>
                                              </p:stCondLst>
                                            </p:cTn>
                                            <p:tgtEl>
                                              <p:spTgt spid="68"/>
                                            </p:tgtEl>
                                            <p:attrNameLst>
                                              <p:attrName>style.visibility</p:attrName>
                                            </p:attrNameLst>
                                          </p:cBhvr>
                                          <p:to>
                                            <p:strVal val="visible"/>
                                          </p:to>
                                        </p:set>
                                        <p:animEffect transition="in" filter="fade">
                                          <p:cBhvr>
                                            <p:cTn id="16" dur="500"/>
                                            <p:tgtEl>
                                              <p:spTgt spid="68"/>
                                            </p:tgtEl>
                                          </p:cBhvr>
                                        </p:animEffect>
                                      </p:childTnLst>
                                    </p:cTn>
                                  </p:par>
                                  <p:par>
                                    <p:cTn id="17" presetID="10" presetClass="entr" presetSubtype="0" fill="hold" grpId="0" nodeType="withEffect">
                                      <p:stCondLst>
                                        <p:cond delay="1300"/>
                                      </p:stCondLst>
                                      <p:childTnLst>
                                        <p:set>
                                          <p:cBhvr>
                                            <p:cTn id="18" dur="1" fill="hold">
                                              <p:stCondLst>
                                                <p:cond delay="0"/>
                                              </p:stCondLst>
                                            </p:cTn>
                                            <p:tgtEl>
                                              <p:spTgt spid="69"/>
                                            </p:tgtEl>
                                            <p:attrNameLst>
                                              <p:attrName>style.visibility</p:attrName>
                                            </p:attrNameLst>
                                          </p:cBhvr>
                                          <p:to>
                                            <p:strVal val="visible"/>
                                          </p:to>
                                        </p:set>
                                        <p:animEffect transition="in" filter="fade">
                                          <p:cBhvr>
                                            <p:cTn id="19" dur="500"/>
                                            <p:tgtEl>
                                              <p:spTgt spid="69"/>
                                            </p:tgtEl>
                                          </p:cBhvr>
                                        </p:animEffect>
                                      </p:childTnLst>
                                    </p:cTn>
                                  </p:par>
                                  <p:par>
                                    <p:cTn id="20" presetID="10" presetClass="entr" presetSubtype="0" fill="hold" grpId="0" nodeType="withEffect">
                                      <p:stCondLst>
                                        <p:cond delay="1800"/>
                                      </p:stCondLst>
                                      <p:childTnLst>
                                        <p:set>
                                          <p:cBhvr>
                                            <p:cTn id="21" dur="1" fill="hold">
                                              <p:stCondLst>
                                                <p:cond delay="0"/>
                                              </p:stCondLst>
                                            </p:cTn>
                                            <p:tgtEl>
                                              <p:spTgt spid="70"/>
                                            </p:tgtEl>
                                            <p:attrNameLst>
                                              <p:attrName>style.visibility</p:attrName>
                                            </p:attrNameLst>
                                          </p:cBhvr>
                                          <p:to>
                                            <p:strVal val="visible"/>
                                          </p:to>
                                        </p:set>
                                        <p:animEffect transition="in" filter="fade">
                                          <p:cBhvr>
                                            <p:cTn id="22" dur="500"/>
                                            <p:tgtEl>
                                              <p:spTgt spid="70"/>
                                            </p:tgtEl>
                                          </p:cBhvr>
                                        </p:animEffect>
                                      </p:childTnLst>
                                    </p:cTn>
                                  </p:par>
                                  <p:par>
                                    <p:cTn id="23" presetID="10" presetClass="entr" presetSubtype="0" fill="hold" grpId="0" nodeType="withEffect">
                                      <p:stCondLst>
                                        <p:cond delay="1500"/>
                                      </p:stCondLst>
                                      <p:childTnLst>
                                        <p:set>
                                          <p:cBhvr>
                                            <p:cTn id="24" dur="1" fill="hold">
                                              <p:stCondLst>
                                                <p:cond delay="0"/>
                                              </p:stCondLst>
                                            </p:cTn>
                                            <p:tgtEl>
                                              <p:spTgt spid="67"/>
                                            </p:tgtEl>
                                            <p:attrNameLst>
                                              <p:attrName>style.visibility</p:attrName>
                                            </p:attrNameLst>
                                          </p:cBhvr>
                                          <p:to>
                                            <p:strVal val="visible"/>
                                          </p:to>
                                        </p:set>
                                        <p:animEffect transition="in" filter="fade">
                                          <p:cBhvr>
                                            <p:cTn id="25" dur="500"/>
                                            <p:tgtEl>
                                              <p:spTgt spid="67"/>
                                            </p:tgtEl>
                                          </p:cBhvr>
                                        </p:animEffect>
                                      </p:childTnLst>
                                    </p:cTn>
                                  </p:par>
                                </p:childTnLst>
                              </p:cTn>
                            </p:par>
                            <p:par>
                              <p:cTn id="26" fill="hold">
                                <p:stCondLst>
                                  <p:cond delay="2300"/>
                                </p:stCondLst>
                                <p:childTnLst>
                                  <p:par>
                                    <p:cTn id="27" presetID="10" presetClass="entr" presetSubtype="0" fill="hold" nodeType="afterEffect">
                                      <p:stCondLst>
                                        <p:cond delay="0"/>
                                      </p:stCondLst>
                                      <p:childTnLst>
                                        <p:set>
                                          <p:cBhvr>
                                            <p:cTn id="28" dur="1" fill="hold">
                                              <p:stCondLst>
                                                <p:cond delay="0"/>
                                              </p:stCondLst>
                                            </p:cTn>
                                            <p:tgtEl>
                                              <p:spTgt spid="71"/>
                                            </p:tgtEl>
                                            <p:attrNameLst>
                                              <p:attrName>style.visibility</p:attrName>
                                            </p:attrNameLst>
                                          </p:cBhvr>
                                          <p:to>
                                            <p:strVal val="visible"/>
                                          </p:to>
                                        </p:set>
                                        <p:animEffect transition="in" filter="fade">
                                          <p:cBhvr>
                                            <p:cTn id="29" dur="500"/>
                                            <p:tgtEl>
                                              <p:spTgt spid="71"/>
                                            </p:tgtEl>
                                          </p:cBhvr>
                                        </p:animEffect>
                                      </p:childTnLst>
                                    </p:cTn>
                                  </p:par>
                                  <p:par>
                                    <p:cTn id="30" presetID="10" presetClass="entr" presetSubtype="0" fill="hold" nodeType="withEffect">
                                      <p:stCondLst>
                                        <p:cond delay="0"/>
                                      </p:stCondLst>
                                      <p:childTnLst>
                                        <p:set>
                                          <p:cBhvr>
                                            <p:cTn id="31" dur="1" fill="hold">
                                              <p:stCondLst>
                                                <p:cond delay="0"/>
                                              </p:stCondLst>
                                            </p:cTn>
                                            <p:tgtEl>
                                              <p:spTgt spid="72"/>
                                            </p:tgtEl>
                                            <p:attrNameLst>
                                              <p:attrName>style.visibility</p:attrName>
                                            </p:attrNameLst>
                                          </p:cBhvr>
                                          <p:to>
                                            <p:strVal val="visible"/>
                                          </p:to>
                                        </p:set>
                                        <p:animEffect transition="in" filter="fade">
                                          <p:cBhvr>
                                            <p:cTn id="32" dur="500"/>
                                            <p:tgtEl>
                                              <p:spTgt spid="72"/>
                                            </p:tgtEl>
                                          </p:cBhvr>
                                        </p:animEffect>
                                      </p:childTnLst>
                                    </p:cTn>
                                  </p:par>
                                  <p:par>
                                    <p:cTn id="33" presetID="10" presetClass="entr" presetSubtype="0" fill="hold" nodeType="withEffect">
                                      <p:stCondLst>
                                        <p:cond delay="0"/>
                                      </p:stCondLst>
                                      <p:childTnLst>
                                        <p:set>
                                          <p:cBhvr>
                                            <p:cTn id="34" dur="1" fill="hold">
                                              <p:stCondLst>
                                                <p:cond delay="0"/>
                                              </p:stCondLst>
                                            </p:cTn>
                                            <p:tgtEl>
                                              <p:spTgt spid="73"/>
                                            </p:tgtEl>
                                            <p:attrNameLst>
                                              <p:attrName>style.visibility</p:attrName>
                                            </p:attrNameLst>
                                          </p:cBhvr>
                                          <p:to>
                                            <p:strVal val="visible"/>
                                          </p:to>
                                        </p:set>
                                        <p:animEffect transition="in" filter="fade">
                                          <p:cBhvr>
                                            <p:cTn id="35" dur="500"/>
                                            <p:tgtEl>
                                              <p:spTgt spid="73"/>
                                            </p:tgtEl>
                                          </p:cBhvr>
                                        </p:animEffect>
                                      </p:childTnLst>
                                    </p:cTn>
                                  </p:par>
                                  <p:par>
                                    <p:cTn id="36" presetID="10" presetClass="entr" presetSubtype="0" fill="hold" nodeType="withEffect">
                                      <p:stCondLst>
                                        <p:cond delay="0"/>
                                      </p:stCondLst>
                                      <p:childTnLst>
                                        <p:set>
                                          <p:cBhvr>
                                            <p:cTn id="37" dur="1" fill="hold">
                                              <p:stCondLst>
                                                <p:cond delay="0"/>
                                              </p:stCondLst>
                                            </p:cTn>
                                            <p:tgtEl>
                                              <p:spTgt spid="74"/>
                                            </p:tgtEl>
                                            <p:attrNameLst>
                                              <p:attrName>style.visibility</p:attrName>
                                            </p:attrNameLst>
                                          </p:cBhvr>
                                          <p:to>
                                            <p:strVal val="visible"/>
                                          </p:to>
                                        </p:set>
                                        <p:animEffect transition="in" filter="fade">
                                          <p:cBhvr>
                                            <p:cTn id="38" dur="500"/>
                                            <p:tgtEl>
                                              <p:spTgt spid="74"/>
                                            </p:tgtEl>
                                          </p:cBhvr>
                                        </p:animEffect>
                                      </p:childTnLst>
                                    </p:cTn>
                                  </p:par>
                                  <p:par>
                                    <p:cTn id="39" presetID="10" presetClass="entr" presetSubtype="0" fill="hold" nodeType="withEffect">
                                      <p:stCondLst>
                                        <p:cond delay="0"/>
                                      </p:stCondLst>
                                      <p:childTnLst>
                                        <p:set>
                                          <p:cBhvr>
                                            <p:cTn id="40" dur="1" fill="hold">
                                              <p:stCondLst>
                                                <p:cond delay="0"/>
                                              </p:stCondLst>
                                            </p:cTn>
                                            <p:tgtEl>
                                              <p:spTgt spid="75"/>
                                            </p:tgtEl>
                                            <p:attrNameLst>
                                              <p:attrName>style.visibility</p:attrName>
                                            </p:attrNameLst>
                                          </p:cBhvr>
                                          <p:to>
                                            <p:strVal val="visible"/>
                                          </p:to>
                                        </p:set>
                                        <p:animEffect transition="in" filter="fade">
                                          <p:cBhvr>
                                            <p:cTn id="41" dur="500"/>
                                            <p:tgtEl>
                                              <p:spTgt spid="75"/>
                                            </p:tgtEl>
                                          </p:cBhvr>
                                        </p:animEffect>
                                      </p:childTnLst>
                                    </p:cTn>
                                  </p:par>
                                  <p:par>
                                    <p:cTn id="42" presetID="10" presetClass="entr" presetSubtype="0" fill="hold" nodeType="withEffect">
                                      <p:stCondLst>
                                        <p:cond delay="0"/>
                                      </p:stCondLst>
                                      <p:childTnLst>
                                        <p:set>
                                          <p:cBhvr>
                                            <p:cTn id="43" dur="1" fill="hold">
                                              <p:stCondLst>
                                                <p:cond delay="0"/>
                                              </p:stCondLst>
                                            </p:cTn>
                                            <p:tgtEl>
                                              <p:spTgt spid="76"/>
                                            </p:tgtEl>
                                            <p:attrNameLst>
                                              <p:attrName>style.visibility</p:attrName>
                                            </p:attrNameLst>
                                          </p:cBhvr>
                                          <p:to>
                                            <p:strVal val="visible"/>
                                          </p:to>
                                        </p:set>
                                        <p:animEffect transition="in" filter="fade">
                                          <p:cBhvr>
                                            <p:cTn id="44" dur="500"/>
                                            <p:tgtEl>
                                              <p:spTgt spid="76"/>
                                            </p:tgtEl>
                                          </p:cBhvr>
                                        </p:animEffect>
                                      </p:childTnLst>
                                    </p:cTn>
                                  </p:par>
                                  <p:par>
                                    <p:cTn id="45" presetID="10" presetClass="entr" presetSubtype="0" fill="hold" nodeType="withEffect">
                                      <p:stCondLst>
                                        <p:cond delay="0"/>
                                      </p:stCondLst>
                                      <p:childTnLst>
                                        <p:set>
                                          <p:cBhvr>
                                            <p:cTn id="46" dur="1" fill="hold">
                                              <p:stCondLst>
                                                <p:cond delay="0"/>
                                              </p:stCondLst>
                                            </p:cTn>
                                            <p:tgtEl>
                                              <p:spTgt spid="77"/>
                                            </p:tgtEl>
                                            <p:attrNameLst>
                                              <p:attrName>style.visibility</p:attrName>
                                            </p:attrNameLst>
                                          </p:cBhvr>
                                          <p:to>
                                            <p:strVal val="visible"/>
                                          </p:to>
                                        </p:set>
                                        <p:animEffect transition="in" filter="fade">
                                          <p:cBhvr>
                                            <p:cTn id="47" dur="500"/>
                                            <p:tgtEl>
                                              <p:spTgt spid="77"/>
                                            </p:tgtEl>
                                          </p:cBhvr>
                                        </p:animEffect>
                                      </p:childTnLst>
                                    </p:cTn>
                                  </p:par>
                                  <p:par>
                                    <p:cTn id="48" presetID="10" presetClass="entr" presetSubtype="0" fill="hold" nodeType="withEffect">
                                      <p:stCondLst>
                                        <p:cond delay="0"/>
                                      </p:stCondLst>
                                      <p:childTnLst>
                                        <p:set>
                                          <p:cBhvr>
                                            <p:cTn id="49" dur="1" fill="hold">
                                              <p:stCondLst>
                                                <p:cond delay="0"/>
                                              </p:stCondLst>
                                            </p:cTn>
                                            <p:tgtEl>
                                              <p:spTgt spid="78"/>
                                            </p:tgtEl>
                                            <p:attrNameLst>
                                              <p:attrName>style.visibility</p:attrName>
                                            </p:attrNameLst>
                                          </p:cBhvr>
                                          <p:to>
                                            <p:strVal val="visible"/>
                                          </p:to>
                                        </p:set>
                                        <p:animEffect transition="in" filter="fade">
                                          <p:cBhvr>
                                            <p:cTn id="50" dur="500"/>
                                            <p:tgtEl>
                                              <p:spTgt spid="78"/>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82"/>
                                            </p:tgtEl>
                                            <p:attrNameLst>
                                              <p:attrName>style.visibility</p:attrName>
                                            </p:attrNameLst>
                                          </p:cBhvr>
                                          <p:to>
                                            <p:strVal val="visible"/>
                                          </p:to>
                                        </p:set>
                                        <p:animEffect transition="in" filter="fade">
                                          <p:cBhvr>
                                            <p:cTn id="53" dur="500"/>
                                            <p:tgtEl>
                                              <p:spTgt spid="82"/>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81"/>
                                            </p:tgtEl>
                                            <p:attrNameLst>
                                              <p:attrName>style.visibility</p:attrName>
                                            </p:attrNameLst>
                                          </p:cBhvr>
                                          <p:to>
                                            <p:strVal val="visible"/>
                                          </p:to>
                                        </p:set>
                                        <p:animEffect transition="in" filter="fade">
                                          <p:cBhvr>
                                            <p:cTn id="56" dur="500"/>
                                            <p:tgtEl>
                                              <p:spTgt spid="81"/>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80"/>
                                            </p:tgtEl>
                                            <p:attrNameLst>
                                              <p:attrName>style.visibility</p:attrName>
                                            </p:attrNameLst>
                                          </p:cBhvr>
                                          <p:to>
                                            <p:strVal val="visible"/>
                                          </p:to>
                                        </p:set>
                                        <p:animEffect transition="in" filter="fade">
                                          <p:cBhvr>
                                            <p:cTn id="59" dur="500"/>
                                            <p:tgtEl>
                                              <p:spTgt spid="80"/>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79"/>
                                            </p:tgtEl>
                                            <p:attrNameLst>
                                              <p:attrName>style.visibility</p:attrName>
                                            </p:attrNameLst>
                                          </p:cBhvr>
                                          <p:to>
                                            <p:strVal val="visible"/>
                                          </p:to>
                                        </p:set>
                                        <p:animEffect transition="in" filter="fade">
                                          <p:cBhvr>
                                            <p:cTn id="62" dur="500"/>
                                            <p:tgtEl>
                                              <p:spTgt spid="79"/>
                                            </p:tgtEl>
                                          </p:cBhvr>
                                        </p:animEffect>
                                      </p:childTnLst>
                                    </p:cTn>
                                  </p:par>
                                </p:childTnLst>
                              </p:cTn>
                            </p:par>
                            <p:par>
                              <p:cTn id="63" fill="hold">
                                <p:stCondLst>
                                  <p:cond delay="2800"/>
                                </p:stCondLst>
                                <p:childTnLst>
                                  <p:par>
                                    <p:cTn id="64" presetID="22" presetClass="entr" presetSubtype="8" fill="hold" grpId="0" nodeType="afterEffect">
                                      <p:stCondLst>
                                        <p:cond delay="0"/>
                                      </p:stCondLst>
                                      <p:childTnLst>
                                        <p:set>
                                          <p:cBhvr>
                                            <p:cTn id="65" dur="1" fill="hold">
                                              <p:stCondLst>
                                                <p:cond delay="0"/>
                                              </p:stCondLst>
                                            </p:cTn>
                                            <p:tgtEl>
                                              <p:spTgt spid="83"/>
                                            </p:tgtEl>
                                            <p:attrNameLst>
                                              <p:attrName>style.visibility</p:attrName>
                                            </p:attrNameLst>
                                          </p:cBhvr>
                                          <p:to>
                                            <p:strVal val="visible"/>
                                          </p:to>
                                        </p:set>
                                        <p:animEffect transition="in" filter="wipe(left)">
                                          <p:cBhvr>
                                            <p:cTn id="66"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7" grpId="0" animBg="1"/>
          <p:bldP spid="68" grpId="0" animBg="1"/>
          <p:bldP spid="69" grpId="0" animBg="1"/>
          <p:bldP spid="70" grpId="0" animBg="1"/>
          <p:bldP spid="79" grpId="0"/>
          <p:bldP spid="80" grpId="0"/>
          <p:bldP spid="81" grpId="0"/>
          <p:bldP spid="82" grpId="0"/>
          <p:bldP spid="8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accel="5800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1000" fill="hold"/>
                                            <p:tgtEl>
                                              <p:spTgt spid="3"/>
                                            </p:tgtEl>
                                            <p:attrNameLst>
                                              <p:attrName>ppt_x</p:attrName>
                                            </p:attrNameLst>
                                          </p:cBhvr>
                                          <p:tavLst>
                                            <p:tav tm="0">
                                              <p:val>
                                                <p:strVal val="0-#ppt_w/2"/>
                                              </p:val>
                                            </p:tav>
                                            <p:tav tm="100000">
                                              <p:val>
                                                <p:strVal val="#ppt_x"/>
                                              </p:val>
                                            </p:tav>
                                          </p:tavLst>
                                        </p:anim>
                                        <p:anim calcmode="lin" valueType="num">
                                          <p:cBhvr additive="base">
                                            <p:cTn id="13" dur="1000" fill="hold"/>
                                            <p:tgtEl>
                                              <p:spTgt spid="3"/>
                                            </p:tgtEl>
                                            <p:attrNameLst>
                                              <p:attrName>ppt_y</p:attrName>
                                            </p:attrNameLst>
                                          </p:cBhvr>
                                          <p:tavLst>
                                            <p:tav tm="0">
                                              <p:val>
                                                <p:strVal val="#ppt_y"/>
                                              </p:val>
                                            </p:tav>
                                            <p:tav tm="100000">
                                              <p:val>
                                                <p:strVal val="#ppt_y"/>
                                              </p:val>
                                            </p:tav>
                                          </p:tavLst>
                                        </p:anim>
                                      </p:childTnLst>
                                    </p:cTn>
                                  </p:par>
                                  <p:par>
                                    <p:cTn id="14" presetID="10" presetClass="entr" presetSubtype="0" fill="hold" grpId="0" nodeType="withEffect">
                                      <p:stCondLst>
                                        <p:cond delay="1000"/>
                                      </p:stCondLst>
                                      <p:childTnLst>
                                        <p:set>
                                          <p:cBhvr>
                                            <p:cTn id="15" dur="1" fill="hold">
                                              <p:stCondLst>
                                                <p:cond delay="0"/>
                                              </p:stCondLst>
                                            </p:cTn>
                                            <p:tgtEl>
                                              <p:spTgt spid="68"/>
                                            </p:tgtEl>
                                            <p:attrNameLst>
                                              <p:attrName>style.visibility</p:attrName>
                                            </p:attrNameLst>
                                          </p:cBhvr>
                                          <p:to>
                                            <p:strVal val="visible"/>
                                          </p:to>
                                        </p:set>
                                        <p:animEffect transition="in" filter="fade">
                                          <p:cBhvr>
                                            <p:cTn id="16" dur="500"/>
                                            <p:tgtEl>
                                              <p:spTgt spid="68"/>
                                            </p:tgtEl>
                                          </p:cBhvr>
                                        </p:animEffect>
                                      </p:childTnLst>
                                    </p:cTn>
                                  </p:par>
                                  <p:par>
                                    <p:cTn id="17" presetID="10" presetClass="entr" presetSubtype="0" fill="hold" grpId="0" nodeType="withEffect">
                                      <p:stCondLst>
                                        <p:cond delay="1300"/>
                                      </p:stCondLst>
                                      <p:childTnLst>
                                        <p:set>
                                          <p:cBhvr>
                                            <p:cTn id="18" dur="1" fill="hold">
                                              <p:stCondLst>
                                                <p:cond delay="0"/>
                                              </p:stCondLst>
                                            </p:cTn>
                                            <p:tgtEl>
                                              <p:spTgt spid="69"/>
                                            </p:tgtEl>
                                            <p:attrNameLst>
                                              <p:attrName>style.visibility</p:attrName>
                                            </p:attrNameLst>
                                          </p:cBhvr>
                                          <p:to>
                                            <p:strVal val="visible"/>
                                          </p:to>
                                        </p:set>
                                        <p:animEffect transition="in" filter="fade">
                                          <p:cBhvr>
                                            <p:cTn id="19" dur="500"/>
                                            <p:tgtEl>
                                              <p:spTgt spid="69"/>
                                            </p:tgtEl>
                                          </p:cBhvr>
                                        </p:animEffect>
                                      </p:childTnLst>
                                    </p:cTn>
                                  </p:par>
                                  <p:par>
                                    <p:cTn id="20" presetID="10" presetClass="entr" presetSubtype="0" fill="hold" grpId="0" nodeType="withEffect">
                                      <p:stCondLst>
                                        <p:cond delay="1800"/>
                                      </p:stCondLst>
                                      <p:childTnLst>
                                        <p:set>
                                          <p:cBhvr>
                                            <p:cTn id="21" dur="1" fill="hold">
                                              <p:stCondLst>
                                                <p:cond delay="0"/>
                                              </p:stCondLst>
                                            </p:cTn>
                                            <p:tgtEl>
                                              <p:spTgt spid="70"/>
                                            </p:tgtEl>
                                            <p:attrNameLst>
                                              <p:attrName>style.visibility</p:attrName>
                                            </p:attrNameLst>
                                          </p:cBhvr>
                                          <p:to>
                                            <p:strVal val="visible"/>
                                          </p:to>
                                        </p:set>
                                        <p:animEffect transition="in" filter="fade">
                                          <p:cBhvr>
                                            <p:cTn id="22" dur="500"/>
                                            <p:tgtEl>
                                              <p:spTgt spid="70"/>
                                            </p:tgtEl>
                                          </p:cBhvr>
                                        </p:animEffect>
                                      </p:childTnLst>
                                    </p:cTn>
                                  </p:par>
                                  <p:par>
                                    <p:cTn id="23" presetID="10" presetClass="entr" presetSubtype="0" fill="hold" grpId="0" nodeType="withEffect">
                                      <p:stCondLst>
                                        <p:cond delay="1500"/>
                                      </p:stCondLst>
                                      <p:childTnLst>
                                        <p:set>
                                          <p:cBhvr>
                                            <p:cTn id="24" dur="1" fill="hold">
                                              <p:stCondLst>
                                                <p:cond delay="0"/>
                                              </p:stCondLst>
                                            </p:cTn>
                                            <p:tgtEl>
                                              <p:spTgt spid="67"/>
                                            </p:tgtEl>
                                            <p:attrNameLst>
                                              <p:attrName>style.visibility</p:attrName>
                                            </p:attrNameLst>
                                          </p:cBhvr>
                                          <p:to>
                                            <p:strVal val="visible"/>
                                          </p:to>
                                        </p:set>
                                        <p:animEffect transition="in" filter="fade">
                                          <p:cBhvr>
                                            <p:cTn id="25" dur="500"/>
                                            <p:tgtEl>
                                              <p:spTgt spid="67"/>
                                            </p:tgtEl>
                                          </p:cBhvr>
                                        </p:animEffect>
                                      </p:childTnLst>
                                    </p:cTn>
                                  </p:par>
                                </p:childTnLst>
                              </p:cTn>
                            </p:par>
                            <p:par>
                              <p:cTn id="26" fill="hold">
                                <p:stCondLst>
                                  <p:cond delay="2300"/>
                                </p:stCondLst>
                                <p:childTnLst>
                                  <p:par>
                                    <p:cTn id="27" presetID="10" presetClass="entr" presetSubtype="0" fill="hold" nodeType="afterEffect">
                                      <p:stCondLst>
                                        <p:cond delay="0"/>
                                      </p:stCondLst>
                                      <p:childTnLst>
                                        <p:set>
                                          <p:cBhvr>
                                            <p:cTn id="28" dur="1" fill="hold">
                                              <p:stCondLst>
                                                <p:cond delay="0"/>
                                              </p:stCondLst>
                                            </p:cTn>
                                            <p:tgtEl>
                                              <p:spTgt spid="71"/>
                                            </p:tgtEl>
                                            <p:attrNameLst>
                                              <p:attrName>style.visibility</p:attrName>
                                            </p:attrNameLst>
                                          </p:cBhvr>
                                          <p:to>
                                            <p:strVal val="visible"/>
                                          </p:to>
                                        </p:set>
                                        <p:animEffect transition="in" filter="fade">
                                          <p:cBhvr>
                                            <p:cTn id="29" dur="500"/>
                                            <p:tgtEl>
                                              <p:spTgt spid="71"/>
                                            </p:tgtEl>
                                          </p:cBhvr>
                                        </p:animEffect>
                                      </p:childTnLst>
                                    </p:cTn>
                                  </p:par>
                                  <p:par>
                                    <p:cTn id="30" presetID="10" presetClass="entr" presetSubtype="0" fill="hold" nodeType="withEffect">
                                      <p:stCondLst>
                                        <p:cond delay="0"/>
                                      </p:stCondLst>
                                      <p:childTnLst>
                                        <p:set>
                                          <p:cBhvr>
                                            <p:cTn id="31" dur="1" fill="hold">
                                              <p:stCondLst>
                                                <p:cond delay="0"/>
                                              </p:stCondLst>
                                            </p:cTn>
                                            <p:tgtEl>
                                              <p:spTgt spid="72"/>
                                            </p:tgtEl>
                                            <p:attrNameLst>
                                              <p:attrName>style.visibility</p:attrName>
                                            </p:attrNameLst>
                                          </p:cBhvr>
                                          <p:to>
                                            <p:strVal val="visible"/>
                                          </p:to>
                                        </p:set>
                                        <p:animEffect transition="in" filter="fade">
                                          <p:cBhvr>
                                            <p:cTn id="32" dur="500"/>
                                            <p:tgtEl>
                                              <p:spTgt spid="72"/>
                                            </p:tgtEl>
                                          </p:cBhvr>
                                        </p:animEffect>
                                      </p:childTnLst>
                                    </p:cTn>
                                  </p:par>
                                  <p:par>
                                    <p:cTn id="33" presetID="10" presetClass="entr" presetSubtype="0" fill="hold" nodeType="withEffect">
                                      <p:stCondLst>
                                        <p:cond delay="0"/>
                                      </p:stCondLst>
                                      <p:childTnLst>
                                        <p:set>
                                          <p:cBhvr>
                                            <p:cTn id="34" dur="1" fill="hold">
                                              <p:stCondLst>
                                                <p:cond delay="0"/>
                                              </p:stCondLst>
                                            </p:cTn>
                                            <p:tgtEl>
                                              <p:spTgt spid="73"/>
                                            </p:tgtEl>
                                            <p:attrNameLst>
                                              <p:attrName>style.visibility</p:attrName>
                                            </p:attrNameLst>
                                          </p:cBhvr>
                                          <p:to>
                                            <p:strVal val="visible"/>
                                          </p:to>
                                        </p:set>
                                        <p:animEffect transition="in" filter="fade">
                                          <p:cBhvr>
                                            <p:cTn id="35" dur="500"/>
                                            <p:tgtEl>
                                              <p:spTgt spid="73"/>
                                            </p:tgtEl>
                                          </p:cBhvr>
                                        </p:animEffect>
                                      </p:childTnLst>
                                    </p:cTn>
                                  </p:par>
                                  <p:par>
                                    <p:cTn id="36" presetID="10" presetClass="entr" presetSubtype="0" fill="hold" nodeType="withEffect">
                                      <p:stCondLst>
                                        <p:cond delay="0"/>
                                      </p:stCondLst>
                                      <p:childTnLst>
                                        <p:set>
                                          <p:cBhvr>
                                            <p:cTn id="37" dur="1" fill="hold">
                                              <p:stCondLst>
                                                <p:cond delay="0"/>
                                              </p:stCondLst>
                                            </p:cTn>
                                            <p:tgtEl>
                                              <p:spTgt spid="74"/>
                                            </p:tgtEl>
                                            <p:attrNameLst>
                                              <p:attrName>style.visibility</p:attrName>
                                            </p:attrNameLst>
                                          </p:cBhvr>
                                          <p:to>
                                            <p:strVal val="visible"/>
                                          </p:to>
                                        </p:set>
                                        <p:animEffect transition="in" filter="fade">
                                          <p:cBhvr>
                                            <p:cTn id="38" dur="500"/>
                                            <p:tgtEl>
                                              <p:spTgt spid="74"/>
                                            </p:tgtEl>
                                          </p:cBhvr>
                                        </p:animEffect>
                                      </p:childTnLst>
                                    </p:cTn>
                                  </p:par>
                                  <p:par>
                                    <p:cTn id="39" presetID="10" presetClass="entr" presetSubtype="0" fill="hold" nodeType="withEffect">
                                      <p:stCondLst>
                                        <p:cond delay="0"/>
                                      </p:stCondLst>
                                      <p:childTnLst>
                                        <p:set>
                                          <p:cBhvr>
                                            <p:cTn id="40" dur="1" fill="hold">
                                              <p:stCondLst>
                                                <p:cond delay="0"/>
                                              </p:stCondLst>
                                            </p:cTn>
                                            <p:tgtEl>
                                              <p:spTgt spid="75"/>
                                            </p:tgtEl>
                                            <p:attrNameLst>
                                              <p:attrName>style.visibility</p:attrName>
                                            </p:attrNameLst>
                                          </p:cBhvr>
                                          <p:to>
                                            <p:strVal val="visible"/>
                                          </p:to>
                                        </p:set>
                                        <p:animEffect transition="in" filter="fade">
                                          <p:cBhvr>
                                            <p:cTn id="41" dur="500"/>
                                            <p:tgtEl>
                                              <p:spTgt spid="75"/>
                                            </p:tgtEl>
                                          </p:cBhvr>
                                        </p:animEffect>
                                      </p:childTnLst>
                                    </p:cTn>
                                  </p:par>
                                  <p:par>
                                    <p:cTn id="42" presetID="10" presetClass="entr" presetSubtype="0" fill="hold" nodeType="withEffect">
                                      <p:stCondLst>
                                        <p:cond delay="0"/>
                                      </p:stCondLst>
                                      <p:childTnLst>
                                        <p:set>
                                          <p:cBhvr>
                                            <p:cTn id="43" dur="1" fill="hold">
                                              <p:stCondLst>
                                                <p:cond delay="0"/>
                                              </p:stCondLst>
                                            </p:cTn>
                                            <p:tgtEl>
                                              <p:spTgt spid="76"/>
                                            </p:tgtEl>
                                            <p:attrNameLst>
                                              <p:attrName>style.visibility</p:attrName>
                                            </p:attrNameLst>
                                          </p:cBhvr>
                                          <p:to>
                                            <p:strVal val="visible"/>
                                          </p:to>
                                        </p:set>
                                        <p:animEffect transition="in" filter="fade">
                                          <p:cBhvr>
                                            <p:cTn id="44" dur="500"/>
                                            <p:tgtEl>
                                              <p:spTgt spid="76"/>
                                            </p:tgtEl>
                                          </p:cBhvr>
                                        </p:animEffect>
                                      </p:childTnLst>
                                    </p:cTn>
                                  </p:par>
                                  <p:par>
                                    <p:cTn id="45" presetID="10" presetClass="entr" presetSubtype="0" fill="hold" nodeType="withEffect">
                                      <p:stCondLst>
                                        <p:cond delay="0"/>
                                      </p:stCondLst>
                                      <p:childTnLst>
                                        <p:set>
                                          <p:cBhvr>
                                            <p:cTn id="46" dur="1" fill="hold">
                                              <p:stCondLst>
                                                <p:cond delay="0"/>
                                              </p:stCondLst>
                                            </p:cTn>
                                            <p:tgtEl>
                                              <p:spTgt spid="77"/>
                                            </p:tgtEl>
                                            <p:attrNameLst>
                                              <p:attrName>style.visibility</p:attrName>
                                            </p:attrNameLst>
                                          </p:cBhvr>
                                          <p:to>
                                            <p:strVal val="visible"/>
                                          </p:to>
                                        </p:set>
                                        <p:animEffect transition="in" filter="fade">
                                          <p:cBhvr>
                                            <p:cTn id="47" dur="500"/>
                                            <p:tgtEl>
                                              <p:spTgt spid="77"/>
                                            </p:tgtEl>
                                          </p:cBhvr>
                                        </p:animEffect>
                                      </p:childTnLst>
                                    </p:cTn>
                                  </p:par>
                                  <p:par>
                                    <p:cTn id="48" presetID="10" presetClass="entr" presetSubtype="0" fill="hold" nodeType="withEffect">
                                      <p:stCondLst>
                                        <p:cond delay="0"/>
                                      </p:stCondLst>
                                      <p:childTnLst>
                                        <p:set>
                                          <p:cBhvr>
                                            <p:cTn id="49" dur="1" fill="hold">
                                              <p:stCondLst>
                                                <p:cond delay="0"/>
                                              </p:stCondLst>
                                            </p:cTn>
                                            <p:tgtEl>
                                              <p:spTgt spid="78"/>
                                            </p:tgtEl>
                                            <p:attrNameLst>
                                              <p:attrName>style.visibility</p:attrName>
                                            </p:attrNameLst>
                                          </p:cBhvr>
                                          <p:to>
                                            <p:strVal val="visible"/>
                                          </p:to>
                                        </p:set>
                                        <p:animEffect transition="in" filter="fade">
                                          <p:cBhvr>
                                            <p:cTn id="50" dur="500"/>
                                            <p:tgtEl>
                                              <p:spTgt spid="78"/>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82"/>
                                            </p:tgtEl>
                                            <p:attrNameLst>
                                              <p:attrName>style.visibility</p:attrName>
                                            </p:attrNameLst>
                                          </p:cBhvr>
                                          <p:to>
                                            <p:strVal val="visible"/>
                                          </p:to>
                                        </p:set>
                                        <p:animEffect transition="in" filter="fade">
                                          <p:cBhvr>
                                            <p:cTn id="53" dur="500"/>
                                            <p:tgtEl>
                                              <p:spTgt spid="82"/>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81"/>
                                            </p:tgtEl>
                                            <p:attrNameLst>
                                              <p:attrName>style.visibility</p:attrName>
                                            </p:attrNameLst>
                                          </p:cBhvr>
                                          <p:to>
                                            <p:strVal val="visible"/>
                                          </p:to>
                                        </p:set>
                                        <p:animEffect transition="in" filter="fade">
                                          <p:cBhvr>
                                            <p:cTn id="56" dur="500"/>
                                            <p:tgtEl>
                                              <p:spTgt spid="81"/>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80"/>
                                            </p:tgtEl>
                                            <p:attrNameLst>
                                              <p:attrName>style.visibility</p:attrName>
                                            </p:attrNameLst>
                                          </p:cBhvr>
                                          <p:to>
                                            <p:strVal val="visible"/>
                                          </p:to>
                                        </p:set>
                                        <p:animEffect transition="in" filter="fade">
                                          <p:cBhvr>
                                            <p:cTn id="59" dur="500"/>
                                            <p:tgtEl>
                                              <p:spTgt spid="80"/>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79"/>
                                            </p:tgtEl>
                                            <p:attrNameLst>
                                              <p:attrName>style.visibility</p:attrName>
                                            </p:attrNameLst>
                                          </p:cBhvr>
                                          <p:to>
                                            <p:strVal val="visible"/>
                                          </p:to>
                                        </p:set>
                                        <p:animEffect transition="in" filter="fade">
                                          <p:cBhvr>
                                            <p:cTn id="62" dur="500"/>
                                            <p:tgtEl>
                                              <p:spTgt spid="79"/>
                                            </p:tgtEl>
                                          </p:cBhvr>
                                        </p:animEffect>
                                      </p:childTnLst>
                                    </p:cTn>
                                  </p:par>
                                </p:childTnLst>
                              </p:cTn>
                            </p:par>
                            <p:par>
                              <p:cTn id="63" fill="hold">
                                <p:stCondLst>
                                  <p:cond delay="2800"/>
                                </p:stCondLst>
                                <p:childTnLst>
                                  <p:par>
                                    <p:cTn id="64" presetID="22" presetClass="entr" presetSubtype="8" fill="hold" grpId="0" nodeType="afterEffect">
                                      <p:stCondLst>
                                        <p:cond delay="0"/>
                                      </p:stCondLst>
                                      <p:childTnLst>
                                        <p:set>
                                          <p:cBhvr>
                                            <p:cTn id="65" dur="1" fill="hold">
                                              <p:stCondLst>
                                                <p:cond delay="0"/>
                                              </p:stCondLst>
                                            </p:cTn>
                                            <p:tgtEl>
                                              <p:spTgt spid="83"/>
                                            </p:tgtEl>
                                            <p:attrNameLst>
                                              <p:attrName>style.visibility</p:attrName>
                                            </p:attrNameLst>
                                          </p:cBhvr>
                                          <p:to>
                                            <p:strVal val="visible"/>
                                          </p:to>
                                        </p:set>
                                        <p:animEffect transition="in" filter="wipe(left)">
                                          <p:cBhvr>
                                            <p:cTn id="66"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7" grpId="0" animBg="1"/>
          <p:bldP spid="68" grpId="0" animBg="1"/>
          <p:bldP spid="69" grpId="0" animBg="1"/>
          <p:bldP spid="70" grpId="0" animBg="1"/>
          <p:bldP spid="79" grpId="0"/>
          <p:bldP spid="80" grpId="0"/>
          <p:bldP spid="81" grpId="0"/>
          <p:bldP spid="82" grpId="0"/>
          <p:bldP spid="83" grpId="0" animBg="1"/>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2782838" y="0"/>
            <a:ext cx="9407575" cy="6858000"/>
          </a:xfrm>
          <a:prstGeom prst="rect">
            <a:avLst/>
          </a:prstGeom>
          <a:solidFill>
            <a:srgbClr val="E9EE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9" name="Picture 4"/>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747883" y="-478309"/>
            <a:ext cx="8107963" cy="3850556"/>
          </a:xfrm>
          <a:prstGeom prst="rect">
            <a:avLst/>
          </a:prstGeom>
          <a:noFill/>
          <a:extLst>
            <a:ext uri="{909E8E84-426E-40DD-AFC4-6F175D3DCCD1}">
              <a14:hiddenFill xmlns:a14="http://schemas.microsoft.com/office/drawing/2010/main">
                <a:solidFill>
                  <a:srgbClr val="FFFFFF"/>
                </a:solidFill>
              </a14:hiddenFill>
            </a:ext>
          </a:extLst>
        </p:spPr>
      </p:pic>
      <p:sp>
        <p:nvSpPr>
          <p:cNvPr id="40" name="TextBox 39"/>
          <p:cNvSpPr txBox="1"/>
          <p:nvPr/>
        </p:nvSpPr>
        <p:spPr>
          <a:xfrm>
            <a:off x="1069162" y="1298223"/>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年度工作概述</a:t>
            </a:r>
            <a:endParaRPr lang="zh-CN" altLang="en-US">
              <a:solidFill>
                <a:srgbClr val="7B8294"/>
              </a:solidFill>
              <a:latin typeface="微软雅黑" pitchFamily="34" charset="-122"/>
              <a:ea typeface="微软雅黑" pitchFamily="34" charset="-122"/>
            </a:endParaRPr>
          </a:p>
        </p:txBody>
      </p:sp>
      <p:sp>
        <p:nvSpPr>
          <p:cNvPr id="41" name="TextBox 40"/>
          <p:cNvSpPr txBox="1"/>
          <p:nvPr/>
        </p:nvSpPr>
        <p:spPr>
          <a:xfrm>
            <a:off x="1069162" y="2296646"/>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工作完成情况</a:t>
            </a:r>
            <a:endParaRPr lang="zh-CN" altLang="en-US">
              <a:solidFill>
                <a:srgbClr val="7B8294"/>
              </a:solidFill>
              <a:latin typeface="微软雅黑" pitchFamily="34" charset="-122"/>
              <a:ea typeface="微软雅黑" pitchFamily="34" charset="-122"/>
            </a:endParaRPr>
          </a:p>
        </p:txBody>
      </p:sp>
      <p:sp>
        <p:nvSpPr>
          <p:cNvPr id="42" name="TextBox 41"/>
          <p:cNvSpPr txBox="1"/>
          <p:nvPr/>
        </p:nvSpPr>
        <p:spPr>
          <a:xfrm>
            <a:off x="1069162" y="3295069"/>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项目成果展示</a:t>
            </a:r>
            <a:endParaRPr lang="zh-CN" altLang="en-US">
              <a:solidFill>
                <a:srgbClr val="7B8294"/>
              </a:solidFill>
              <a:latin typeface="微软雅黑" pitchFamily="34" charset="-122"/>
              <a:ea typeface="微软雅黑" pitchFamily="34" charset="-122"/>
            </a:endParaRPr>
          </a:p>
        </p:txBody>
      </p:sp>
      <p:sp>
        <p:nvSpPr>
          <p:cNvPr id="43" name="TextBox 42"/>
          <p:cNvSpPr txBox="1"/>
          <p:nvPr/>
        </p:nvSpPr>
        <p:spPr>
          <a:xfrm>
            <a:off x="1069162" y="4293492"/>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工作不足之处</a:t>
            </a:r>
            <a:endParaRPr lang="zh-CN" altLang="en-US">
              <a:solidFill>
                <a:srgbClr val="7B8294"/>
              </a:solidFill>
              <a:latin typeface="微软雅黑" pitchFamily="34" charset="-122"/>
              <a:ea typeface="微软雅黑" pitchFamily="34" charset="-122"/>
            </a:endParaRPr>
          </a:p>
        </p:txBody>
      </p:sp>
      <p:sp>
        <p:nvSpPr>
          <p:cNvPr id="44" name="TextBox 43"/>
          <p:cNvSpPr txBox="1"/>
          <p:nvPr/>
        </p:nvSpPr>
        <p:spPr>
          <a:xfrm>
            <a:off x="1069162" y="5291916"/>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明年工作计划</a:t>
            </a:r>
            <a:endParaRPr lang="zh-CN" altLang="en-US">
              <a:solidFill>
                <a:srgbClr val="7B8294"/>
              </a:solidFill>
              <a:latin typeface="微软雅黑" pitchFamily="34" charset="-122"/>
              <a:ea typeface="微软雅黑" pitchFamily="34" charset="-122"/>
            </a:endParaRPr>
          </a:p>
        </p:txBody>
      </p:sp>
      <p:sp>
        <p:nvSpPr>
          <p:cNvPr id="45" name="TextBox 44"/>
          <p:cNvSpPr txBox="1"/>
          <p:nvPr/>
        </p:nvSpPr>
        <p:spPr>
          <a:xfrm>
            <a:off x="356555" y="985883"/>
            <a:ext cx="678006" cy="769441"/>
          </a:xfrm>
          <a:prstGeom prst="rect">
            <a:avLst/>
          </a:prstGeom>
          <a:noFill/>
        </p:spPr>
        <p:txBody>
          <a:bodyPr wrap="none" rtlCol="0">
            <a:spAutoFit/>
          </a:bodyPr>
          <a:lstStyle/>
          <a:p>
            <a:r>
              <a:rPr lang="en-US" altLang="zh-CN" sz="4400" smtClean="0">
                <a:solidFill>
                  <a:schemeClr val="bg1"/>
                </a:solidFill>
                <a:latin typeface="Bebas" pitchFamily="2" charset="0"/>
              </a:rPr>
              <a:t>01</a:t>
            </a:r>
            <a:endParaRPr lang="zh-CN" altLang="en-US" sz="4400">
              <a:solidFill>
                <a:schemeClr val="bg1"/>
              </a:solidFill>
              <a:latin typeface="Bebas" pitchFamily="2" charset="0"/>
            </a:endParaRPr>
          </a:p>
        </p:txBody>
      </p:sp>
      <p:sp>
        <p:nvSpPr>
          <p:cNvPr id="46" name="TextBox 45"/>
          <p:cNvSpPr txBox="1"/>
          <p:nvPr/>
        </p:nvSpPr>
        <p:spPr>
          <a:xfrm>
            <a:off x="356555" y="1986705"/>
            <a:ext cx="784189" cy="769441"/>
          </a:xfrm>
          <a:prstGeom prst="rect">
            <a:avLst/>
          </a:prstGeom>
          <a:noFill/>
        </p:spPr>
        <p:txBody>
          <a:bodyPr wrap="none" rtlCol="0">
            <a:spAutoFit/>
          </a:bodyPr>
          <a:lstStyle/>
          <a:p>
            <a:r>
              <a:rPr lang="en-US" altLang="zh-CN" sz="4400" smtClean="0">
                <a:solidFill>
                  <a:schemeClr val="bg1"/>
                </a:solidFill>
                <a:latin typeface="Bebas" pitchFamily="2" charset="0"/>
              </a:rPr>
              <a:t>02</a:t>
            </a:r>
            <a:endParaRPr lang="zh-CN" altLang="en-US" sz="4400">
              <a:solidFill>
                <a:schemeClr val="bg1"/>
              </a:solidFill>
              <a:latin typeface="Bebas" pitchFamily="2" charset="0"/>
            </a:endParaRPr>
          </a:p>
        </p:txBody>
      </p:sp>
      <p:sp>
        <p:nvSpPr>
          <p:cNvPr id="47" name="TextBox 46"/>
          <p:cNvSpPr txBox="1"/>
          <p:nvPr/>
        </p:nvSpPr>
        <p:spPr>
          <a:xfrm>
            <a:off x="356555" y="2987527"/>
            <a:ext cx="774571" cy="769441"/>
          </a:xfrm>
          <a:prstGeom prst="rect">
            <a:avLst/>
          </a:prstGeom>
          <a:noFill/>
        </p:spPr>
        <p:txBody>
          <a:bodyPr wrap="none" rtlCol="0">
            <a:spAutoFit/>
          </a:bodyPr>
          <a:lstStyle/>
          <a:p>
            <a:r>
              <a:rPr lang="en-US" altLang="zh-CN" sz="4400" smtClean="0">
                <a:solidFill>
                  <a:schemeClr val="bg1"/>
                </a:solidFill>
                <a:latin typeface="Bebas" pitchFamily="2" charset="0"/>
              </a:rPr>
              <a:t>03</a:t>
            </a:r>
            <a:endParaRPr lang="zh-CN" altLang="en-US" sz="4400">
              <a:solidFill>
                <a:schemeClr val="bg1"/>
              </a:solidFill>
              <a:latin typeface="Bebas" pitchFamily="2" charset="0"/>
            </a:endParaRPr>
          </a:p>
        </p:txBody>
      </p:sp>
      <p:sp>
        <p:nvSpPr>
          <p:cNvPr id="48" name="TextBox 47"/>
          <p:cNvSpPr txBox="1"/>
          <p:nvPr/>
        </p:nvSpPr>
        <p:spPr>
          <a:xfrm>
            <a:off x="356555" y="3988349"/>
            <a:ext cx="787395" cy="769441"/>
          </a:xfrm>
          <a:prstGeom prst="rect">
            <a:avLst/>
          </a:prstGeom>
          <a:noFill/>
        </p:spPr>
        <p:txBody>
          <a:bodyPr wrap="none" rtlCol="0">
            <a:spAutoFit/>
          </a:bodyPr>
          <a:lstStyle/>
          <a:p>
            <a:r>
              <a:rPr lang="en-US" altLang="zh-CN" sz="4400" smtClean="0">
                <a:solidFill>
                  <a:schemeClr val="bg1"/>
                </a:solidFill>
                <a:latin typeface="Bebas" pitchFamily="2" charset="0"/>
              </a:rPr>
              <a:t>04</a:t>
            </a:r>
            <a:endParaRPr lang="zh-CN" altLang="en-US" sz="4400">
              <a:solidFill>
                <a:schemeClr val="bg1"/>
              </a:solidFill>
              <a:latin typeface="Bebas" pitchFamily="2" charset="0"/>
            </a:endParaRPr>
          </a:p>
        </p:txBody>
      </p:sp>
      <p:sp>
        <p:nvSpPr>
          <p:cNvPr id="49" name="TextBox 48"/>
          <p:cNvSpPr txBox="1"/>
          <p:nvPr/>
        </p:nvSpPr>
        <p:spPr>
          <a:xfrm>
            <a:off x="356555" y="4989172"/>
            <a:ext cx="774186" cy="769441"/>
          </a:xfrm>
          <a:prstGeom prst="rect">
            <a:avLst/>
          </a:prstGeom>
          <a:noFill/>
        </p:spPr>
        <p:txBody>
          <a:bodyPr wrap="none" rtlCol="0">
            <a:spAutoFit/>
          </a:bodyPr>
          <a:lstStyle/>
          <a:p>
            <a:r>
              <a:rPr lang="en-US" altLang="zh-CN" sz="4400" smtClean="0">
                <a:solidFill>
                  <a:schemeClr val="bg1"/>
                </a:solidFill>
                <a:latin typeface="Bebas" pitchFamily="2" charset="0"/>
              </a:rPr>
              <a:t>05</a:t>
            </a:r>
            <a:endParaRPr lang="zh-CN" altLang="en-US" sz="4400">
              <a:solidFill>
                <a:schemeClr val="bg1"/>
              </a:solidFill>
              <a:latin typeface="Bebas" pitchFamily="2" charset="0"/>
            </a:endParaRPr>
          </a:p>
        </p:txBody>
      </p:sp>
      <p:sp>
        <p:nvSpPr>
          <p:cNvPr id="50" name="椭圆 49"/>
          <p:cNvSpPr/>
          <p:nvPr/>
        </p:nvSpPr>
        <p:spPr>
          <a:xfrm>
            <a:off x="6496665" y="1988840"/>
            <a:ext cx="2880320" cy="2880320"/>
          </a:xfrm>
          <a:prstGeom prst="ellipse">
            <a:avLst/>
          </a:prstGeom>
          <a:noFill/>
          <a:ln w="2540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TextBox 50"/>
          <p:cNvSpPr txBox="1"/>
          <p:nvPr/>
        </p:nvSpPr>
        <p:spPr>
          <a:xfrm>
            <a:off x="7151995" y="2828836"/>
            <a:ext cx="1569660" cy="1200329"/>
          </a:xfrm>
          <a:prstGeom prst="rect">
            <a:avLst/>
          </a:prstGeom>
          <a:noFill/>
        </p:spPr>
        <p:txBody>
          <a:bodyPr wrap="none" rtlCol="0">
            <a:spAutoFit/>
          </a:bodyPr>
          <a:lstStyle/>
          <a:p>
            <a:pPr algn="ctr"/>
            <a:r>
              <a:rPr lang="zh-CN" altLang="en-US" sz="5400">
                <a:solidFill>
                  <a:schemeClr val="bg1"/>
                </a:solidFill>
                <a:latin typeface="微软雅黑" pitchFamily="34" charset="-122"/>
                <a:ea typeface="微软雅黑" pitchFamily="34" charset="-122"/>
              </a:rPr>
              <a:t>目录</a:t>
            </a:r>
            <a:endParaRPr lang="en-US" altLang="zh-CN" sz="5400">
              <a:solidFill>
                <a:schemeClr val="bg1"/>
              </a:solidFill>
              <a:latin typeface="微软雅黑" pitchFamily="34" charset="-122"/>
              <a:ea typeface="微软雅黑" pitchFamily="34" charset="-122"/>
            </a:endParaRPr>
          </a:p>
          <a:p>
            <a:pPr algn="ctr"/>
            <a:r>
              <a:rPr lang="en-US" altLang="zh-CN" smtClean="0">
                <a:solidFill>
                  <a:schemeClr val="bg1"/>
                </a:solidFill>
                <a:latin typeface="微软雅黑" pitchFamily="34" charset="-122"/>
                <a:ea typeface="微软雅黑" pitchFamily="34" charset="-122"/>
              </a:rPr>
              <a:t>contents</a:t>
            </a:r>
            <a:endParaRPr lang="zh-CN" altLang="en-US">
              <a:solidFill>
                <a:schemeClr val="bg1"/>
              </a:solidFill>
            </a:endParaRPr>
          </a:p>
        </p:txBody>
      </p:sp>
      <p:sp>
        <p:nvSpPr>
          <p:cNvPr id="52" name="矩形 51"/>
          <p:cNvSpPr/>
          <p:nvPr/>
        </p:nvSpPr>
        <p:spPr>
          <a:xfrm>
            <a:off x="1143950" y="1124744"/>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a:off x="1143950" y="1200054"/>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a:off x="1143950" y="1275363"/>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1143950" y="2104021"/>
            <a:ext cx="21463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p:nvSpPr>
        <p:spPr>
          <a:xfrm>
            <a:off x="1143950" y="2179331"/>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p:cNvSpPr/>
          <p:nvPr/>
        </p:nvSpPr>
        <p:spPr>
          <a:xfrm>
            <a:off x="1143950" y="225464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p:nvSpPr>
        <p:spPr>
          <a:xfrm>
            <a:off x="1143950" y="3121590"/>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1143950" y="319690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1143950" y="3272209"/>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60"/>
          <p:cNvSpPr/>
          <p:nvPr/>
        </p:nvSpPr>
        <p:spPr>
          <a:xfrm>
            <a:off x="1143950" y="4095822"/>
            <a:ext cx="142781"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1"/>
          <p:cNvSpPr/>
          <p:nvPr/>
        </p:nvSpPr>
        <p:spPr>
          <a:xfrm>
            <a:off x="1143950" y="4171132"/>
            <a:ext cx="357260"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1143950" y="4246441"/>
            <a:ext cx="213244" cy="47051"/>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矩形 63"/>
          <p:cNvSpPr/>
          <p:nvPr/>
        </p:nvSpPr>
        <p:spPr>
          <a:xfrm>
            <a:off x="1143950" y="5089421"/>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矩形 64"/>
          <p:cNvSpPr/>
          <p:nvPr/>
        </p:nvSpPr>
        <p:spPr>
          <a:xfrm>
            <a:off x="1143950" y="5164731"/>
            <a:ext cx="357260"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1143950" y="524004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p:nvSpPr>
        <p:spPr>
          <a:xfrm>
            <a:off x="190550" y="3031411"/>
            <a:ext cx="72008" cy="681672"/>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TextBox 67"/>
          <p:cNvSpPr txBox="1"/>
          <p:nvPr/>
        </p:nvSpPr>
        <p:spPr>
          <a:xfrm>
            <a:off x="5997832" y="3013502"/>
            <a:ext cx="3877985" cy="830997"/>
          </a:xfrm>
          <a:prstGeom prst="rect">
            <a:avLst/>
          </a:prstGeom>
          <a:noFill/>
        </p:spPr>
        <p:txBody>
          <a:bodyPr wrap="none" rtlCol="0">
            <a:spAutoFit/>
          </a:bodyPr>
          <a:lstStyle/>
          <a:p>
            <a:r>
              <a:rPr lang="zh-CN" altLang="en-US" sz="4800">
                <a:solidFill>
                  <a:srgbClr val="161D25"/>
                </a:solidFill>
                <a:latin typeface="微软雅黑" pitchFamily="34" charset="-122"/>
                <a:ea typeface="微软雅黑" pitchFamily="34" charset="-122"/>
              </a:rPr>
              <a:t>项目成果展示</a:t>
            </a:r>
          </a:p>
        </p:txBody>
      </p:sp>
    </p:spTree>
    <p:extLst>
      <p:ext uri="{BB962C8B-B14F-4D97-AF65-F5344CB8AC3E}">
        <p14:creationId xmlns:p14="http://schemas.microsoft.com/office/powerpoint/2010/main" val="174185705"/>
      </p:ext>
    </p:extLst>
  </p:cSld>
  <p:clrMapOvr>
    <a:masterClrMapping/>
  </p:clrMapOvr>
  <p:transition spd="slow">
    <p:randomBar dir="vert"/>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decel="10000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1+#ppt_w/2"/>
                                              </p:val>
                                            </p:tav>
                                            <p:tav tm="100000">
                                              <p:val>
                                                <p:strVal val="#ppt_x"/>
                                              </p:val>
                                            </p:tav>
                                          </p:tavLst>
                                        </p:anim>
                                        <p:anim calcmode="lin" valueType="num">
                                          <p:cBhvr additive="base">
                                            <p:cTn id="8" dur="500" fill="hold"/>
                                            <p:tgtEl>
                                              <p:spTgt spid="38"/>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fade">
                                          <p:cBhvr>
                                            <p:cTn id="11" dur="500"/>
                                            <p:tgtEl>
                                              <p:spTgt spid="39"/>
                                            </p:tgtEl>
                                          </p:cBhvr>
                                        </p:animEffect>
                                      </p:childTnLst>
                                    </p:cTn>
                                  </p:par>
                                  <p:par>
                                    <p:cTn id="12" presetID="2" presetClass="entr" presetSubtype="1" decel="100000" fill="hold" grpId="0" nodeType="withEffect">
                                      <p:stCondLst>
                                        <p:cond delay="0"/>
                                      </p:stCondLst>
                                      <p:childTnLst>
                                        <p:set>
                                          <p:cBhvr>
                                            <p:cTn id="13" dur="1" fill="hold">
                                              <p:stCondLst>
                                                <p:cond delay="0"/>
                                              </p:stCondLst>
                                            </p:cTn>
                                            <p:tgtEl>
                                              <p:spTgt spid="67"/>
                                            </p:tgtEl>
                                            <p:attrNameLst>
                                              <p:attrName>style.visibility</p:attrName>
                                            </p:attrNameLst>
                                          </p:cBhvr>
                                          <p:to>
                                            <p:strVal val="visible"/>
                                          </p:to>
                                        </p:set>
                                        <p:anim calcmode="lin" valueType="num">
                                          <p:cBhvr additive="base">
                                            <p:cTn id="14" dur="500" fill="hold"/>
                                            <p:tgtEl>
                                              <p:spTgt spid="67"/>
                                            </p:tgtEl>
                                            <p:attrNameLst>
                                              <p:attrName>ppt_x</p:attrName>
                                            </p:attrNameLst>
                                          </p:cBhvr>
                                          <p:tavLst>
                                            <p:tav tm="0">
                                              <p:val>
                                                <p:strVal val="#ppt_x"/>
                                              </p:val>
                                            </p:tav>
                                            <p:tav tm="100000">
                                              <p:val>
                                                <p:strVal val="#ppt_x"/>
                                              </p:val>
                                            </p:tav>
                                          </p:tavLst>
                                        </p:anim>
                                        <p:anim calcmode="lin" valueType="num">
                                          <p:cBhvr additive="base">
                                            <p:cTn id="15" dur="500" fill="hold"/>
                                            <p:tgtEl>
                                              <p:spTgt spid="67"/>
                                            </p:tgtEl>
                                            <p:attrNameLst>
                                              <p:attrName>ppt_y</p:attrName>
                                            </p:attrNameLst>
                                          </p:cBhvr>
                                          <p:tavLst>
                                            <p:tav tm="0">
                                              <p:val>
                                                <p:strVal val="0-#ppt_h/2"/>
                                              </p:val>
                                            </p:tav>
                                            <p:tav tm="100000">
                                              <p:val>
                                                <p:strVal val="#ppt_y"/>
                                              </p:val>
                                            </p:tav>
                                          </p:tavLst>
                                        </p:anim>
                                      </p:childTnLst>
                                    </p:cTn>
                                  </p:par>
                                </p:childTnLst>
                              </p:cTn>
                            </p:par>
                            <p:par>
                              <p:cTn id="16" fill="hold">
                                <p:stCondLst>
                                  <p:cond delay="500"/>
                                </p:stCondLst>
                                <p:childTnLst>
                                  <p:par>
                                    <p:cTn id="17" presetID="6" presetClass="emph" presetSubtype="0" fill="hold" grpId="0" nodeType="afterEffect" p14:presetBounceEnd="80000">
                                      <p:stCondLst>
                                        <p:cond delay="0"/>
                                      </p:stCondLst>
                                      <p:childTnLst>
                                        <p:animScale p14:bounceEnd="80000">
                                          <p:cBhvr>
                                            <p:cTn id="18" dur="500" fill="hold"/>
                                            <p:tgtEl>
                                              <p:spTgt spid="50"/>
                                            </p:tgtEl>
                                          </p:cBhvr>
                                          <p:by x="150000" y="150000"/>
                                        </p:animScale>
                                      </p:childTnLst>
                                    </p:cTn>
                                  </p:par>
                                  <p:par>
                                    <p:cTn id="19" presetID="7" presetClass="emph" presetSubtype="2" fill="hold" nodeType="withEffect">
                                      <p:stCondLst>
                                        <p:cond delay="0"/>
                                      </p:stCondLst>
                                      <p:childTnLst>
                                        <p:animClr clrSpc="rgb" dir="cw">
                                          <p:cBhvr>
                                            <p:cTn id="20" dur="500" fill="hold"/>
                                            <p:tgtEl>
                                              <p:spTgt spid="50"/>
                                            </p:tgtEl>
                                            <p:attrNameLst>
                                              <p:attrName>stroke.color</p:attrName>
                                            </p:attrNameLst>
                                          </p:cBhvr>
                                          <p:to>
                                            <a:srgbClr val="161D25"/>
                                          </p:to>
                                        </p:animClr>
                                        <p:set>
                                          <p:cBhvr>
                                            <p:cTn id="21" dur="500" fill="hold"/>
                                            <p:tgtEl>
                                              <p:spTgt spid="50"/>
                                            </p:tgtEl>
                                            <p:attrNameLst>
                                              <p:attrName>stroke.on</p:attrName>
                                            </p:attrNameLst>
                                          </p:cBhvr>
                                          <p:to>
                                            <p:strVal val="true"/>
                                          </p:to>
                                        </p:set>
                                      </p:childTnLst>
                                    </p:cTn>
                                  </p:par>
                                  <p:par>
                                    <p:cTn id="22" presetID="10" presetClass="exit" presetSubtype="0" fill="hold" grpId="0" nodeType="withEffect">
                                      <p:stCondLst>
                                        <p:cond delay="0"/>
                                      </p:stCondLst>
                                      <p:childTnLst>
                                        <p:animEffect transition="out" filter="fade">
                                          <p:cBhvr>
                                            <p:cTn id="23" dur="500"/>
                                            <p:tgtEl>
                                              <p:spTgt spid="51"/>
                                            </p:tgtEl>
                                          </p:cBhvr>
                                        </p:animEffect>
                                        <p:set>
                                          <p:cBhvr>
                                            <p:cTn id="24" dur="1" fill="hold">
                                              <p:stCondLst>
                                                <p:cond delay="499"/>
                                              </p:stCondLst>
                                            </p:cTn>
                                            <p:tgtEl>
                                              <p:spTgt spid="51"/>
                                            </p:tgtEl>
                                            <p:attrNameLst>
                                              <p:attrName>style.visibility</p:attrName>
                                            </p:attrNameLst>
                                          </p:cBhvr>
                                          <p:to>
                                            <p:strVal val="hidden"/>
                                          </p:to>
                                        </p:set>
                                      </p:childTnLst>
                                    </p:cTn>
                                  </p:par>
                                  <p:par>
                                    <p:cTn id="25" presetID="10" presetClass="entr" presetSubtype="0" fill="hold" grpId="0" nodeType="withEffect">
                                      <p:stCondLst>
                                        <p:cond delay="0"/>
                                      </p:stCondLst>
                                      <p:childTnLst>
                                        <p:set>
                                          <p:cBhvr>
                                            <p:cTn id="26" dur="1" fill="hold">
                                              <p:stCondLst>
                                                <p:cond delay="0"/>
                                              </p:stCondLst>
                                            </p:cTn>
                                            <p:tgtEl>
                                              <p:spTgt spid="68"/>
                                            </p:tgtEl>
                                            <p:attrNameLst>
                                              <p:attrName>style.visibility</p:attrName>
                                            </p:attrNameLst>
                                          </p:cBhvr>
                                          <p:to>
                                            <p:strVal val="visible"/>
                                          </p:to>
                                        </p:set>
                                        <p:animEffect transition="in" filter="fade">
                                          <p:cBhvr>
                                            <p:cTn id="27"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50" grpId="0" animBg="1"/>
          <p:bldP spid="51" grpId="0"/>
          <p:bldP spid="67" grpId="0" animBg="1"/>
          <p:bldP spid="68"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decel="10000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1+#ppt_w/2"/>
                                              </p:val>
                                            </p:tav>
                                            <p:tav tm="100000">
                                              <p:val>
                                                <p:strVal val="#ppt_x"/>
                                              </p:val>
                                            </p:tav>
                                          </p:tavLst>
                                        </p:anim>
                                        <p:anim calcmode="lin" valueType="num">
                                          <p:cBhvr additive="base">
                                            <p:cTn id="8" dur="500" fill="hold"/>
                                            <p:tgtEl>
                                              <p:spTgt spid="38"/>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fade">
                                          <p:cBhvr>
                                            <p:cTn id="11" dur="500"/>
                                            <p:tgtEl>
                                              <p:spTgt spid="39"/>
                                            </p:tgtEl>
                                          </p:cBhvr>
                                        </p:animEffect>
                                      </p:childTnLst>
                                    </p:cTn>
                                  </p:par>
                                  <p:par>
                                    <p:cTn id="12" presetID="2" presetClass="entr" presetSubtype="1" decel="100000" fill="hold" grpId="0" nodeType="withEffect">
                                      <p:stCondLst>
                                        <p:cond delay="0"/>
                                      </p:stCondLst>
                                      <p:childTnLst>
                                        <p:set>
                                          <p:cBhvr>
                                            <p:cTn id="13" dur="1" fill="hold">
                                              <p:stCondLst>
                                                <p:cond delay="0"/>
                                              </p:stCondLst>
                                            </p:cTn>
                                            <p:tgtEl>
                                              <p:spTgt spid="67"/>
                                            </p:tgtEl>
                                            <p:attrNameLst>
                                              <p:attrName>style.visibility</p:attrName>
                                            </p:attrNameLst>
                                          </p:cBhvr>
                                          <p:to>
                                            <p:strVal val="visible"/>
                                          </p:to>
                                        </p:set>
                                        <p:anim calcmode="lin" valueType="num">
                                          <p:cBhvr additive="base">
                                            <p:cTn id="14" dur="500" fill="hold"/>
                                            <p:tgtEl>
                                              <p:spTgt spid="67"/>
                                            </p:tgtEl>
                                            <p:attrNameLst>
                                              <p:attrName>ppt_x</p:attrName>
                                            </p:attrNameLst>
                                          </p:cBhvr>
                                          <p:tavLst>
                                            <p:tav tm="0">
                                              <p:val>
                                                <p:strVal val="#ppt_x"/>
                                              </p:val>
                                            </p:tav>
                                            <p:tav tm="100000">
                                              <p:val>
                                                <p:strVal val="#ppt_x"/>
                                              </p:val>
                                            </p:tav>
                                          </p:tavLst>
                                        </p:anim>
                                        <p:anim calcmode="lin" valueType="num">
                                          <p:cBhvr additive="base">
                                            <p:cTn id="15" dur="500" fill="hold"/>
                                            <p:tgtEl>
                                              <p:spTgt spid="67"/>
                                            </p:tgtEl>
                                            <p:attrNameLst>
                                              <p:attrName>ppt_y</p:attrName>
                                            </p:attrNameLst>
                                          </p:cBhvr>
                                          <p:tavLst>
                                            <p:tav tm="0">
                                              <p:val>
                                                <p:strVal val="0-#ppt_h/2"/>
                                              </p:val>
                                            </p:tav>
                                            <p:tav tm="100000">
                                              <p:val>
                                                <p:strVal val="#ppt_y"/>
                                              </p:val>
                                            </p:tav>
                                          </p:tavLst>
                                        </p:anim>
                                      </p:childTnLst>
                                    </p:cTn>
                                  </p:par>
                                </p:childTnLst>
                              </p:cTn>
                            </p:par>
                            <p:par>
                              <p:cTn id="16" fill="hold">
                                <p:stCondLst>
                                  <p:cond delay="500"/>
                                </p:stCondLst>
                                <p:childTnLst>
                                  <p:par>
                                    <p:cTn id="17" presetID="6" presetClass="emph" presetSubtype="0" fill="hold" grpId="0" nodeType="afterEffect">
                                      <p:stCondLst>
                                        <p:cond delay="0"/>
                                      </p:stCondLst>
                                      <p:childTnLst>
                                        <p:animScale>
                                          <p:cBhvr>
                                            <p:cTn id="18" dur="500" fill="hold"/>
                                            <p:tgtEl>
                                              <p:spTgt spid="50"/>
                                            </p:tgtEl>
                                          </p:cBhvr>
                                          <p:by x="150000" y="150000"/>
                                        </p:animScale>
                                      </p:childTnLst>
                                    </p:cTn>
                                  </p:par>
                                  <p:par>
                                    <p:cTn id="19" presetID="7" presetClass="emph" presetSubtype="2" fill="hold" nodeType="withEffect">
                                      <p:stCondLst>
                                        <p:cond delay="0"/>
                                      </p:stCondLst>
                                      <p:childTnLst>
                                        <p:animClr clrSpc="rgb" dir="cw">
                                          <p:cBhvr>
                                            <p:cTn id="20" dur="500" fill="hold"/>
                                            <p:tgtEl>
                                              <p:spTgt spid="50"/>
                                            </p:tgtEl>
                                            <p:attrNameLst>
                                              <p:attrName>stroke.color</p:attrName>
                                            </p:attrNameLst>
                                          </p:cBhvr>
                                          <p:to>
                                            <a:srgbClr val="161D25"/>
                                          </p:to>
                                        </p:animClr>
                                        <p:set>
                                          <p:cBhvr>
                                            <p:cTn id="21" dur="500" fill="hold"/>
                                            <p:tgtEl>
                                              <p:spTgt spid="50"/>
                                            </p:tgtEl>
                                            <p:attrNameLst>
                                              <p:attrName>stroke.on</p:attrName>
                                            </p:attrNameLst>
                                          </p:cBhvr>
                                          <p:to>
                                            <p:strVal val="true"/>
                                          </p:to>
                                        </p:set>
                                      </p:childTnLst>
                                    </p:cTn>
                                  </p:par>
                                  <p:par>
                                    <p:cTn id="22" presetID="10" presetClass="exit" presetSubtype="0" fill="hold" grpId="0" nodeType="withEffect">
                                      <p:stCondLst>
                                        <p:cond delay="0"/>
                                      </p:stCondLst>
                                      <p:childTnLst>
                                        <p:animEffect transition="out" filter="fade">
                                          <p:cBhvr>
                                            <p:cTn id="23" dur="500"/>
                                            <p:tgtEl>
                                              <p:spTgt spid="51"/>
                                            </p:tgtEl>
                                          </p:cBhvr>
                                        </p:animEffect>
                                        <p:set>
                                          <p:cBhvr>
                                            <p:cTn id="24" dur="1" fill="hold">
                                              <p:stCondLst>
                                                <p:cond delay="499"/>
                                              </p:stCondLst>
                                            </p:cTn>
                                            <p:tgtEl>
                                              <p:spTgt spid="51"/>
                                            </p:tgtEl>
                                            <p:attrNameLst>
                                              <p:attrName>style.visibility</p:attrName>
                                            </p:attrNameLst>
                                          </p:cBhvr>
                                          <p:to>
                                            <p:strVal val="hidden"/>
                                          </p:to>
                                        </p:set>
                                      </p:childTnLst>
                                    </p:cTn>
                                  </p:par>
                                  <p:par>
                                    <p:cTn id="25" presetID="10" presetClass="entr" presetSubtype="0" fill="hold" grpId="0" nodeType="withEffect">
                                      <p:stCondLst>
                                        <p:cond delay="0"/>
                                      </p:stCondLst>
                                      <p:childTnLst>
                                        <p:set>
                                          <p:cBhvr>
                                            <p:cTn id="26" dur="1" fill="hold">
                                              <p:stCondLst>
                                                <p:cond delay="0"/>
                                              </p:stCondLst>
                                            </p:cTn>
                                            <p:tgtEl>
                                              <p:spTgt spid="68"/>
                                            </p:tgtEl>
                                            <p:attrNameLst>
                                              <p:attrName>style.visibility</p:attrName>
                                            </p:attrNameLst>
                                          </p:cBhvr>
                                          <p:to>
                                            <p:strVal val="visible"/>
                                          </p:to>
                                        </p:set>
                                        <p:animEffect transition="in" filter="fade">
                                          <p:cBhvr>
                                            <p:cTn id="27"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50" grpId="0" animBg="1"/>
          <p:bldP spid="51" grpId="0"/>
          <p:bldP spid="67" grpId="0" animBg="1"/>
          <p:bldP spid="68"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89" name="矩形 1"/>
          <p:cNvSpPr>
            <a:spLocks noChangeArrowheads="1"/>
          </p:cNvSpPr>
          <p:nvPr/>
        </p:nvSpPr>
        <p:spPr bwMode="auto">
          <a:xfrm>
            <a:off x="3707248" y="2385731"/>
            <a:ext cx="932071" cy="932414"/>
          </a:xfrm>
          <a:prstGeom prst="rect">
            <a:avLst/>
          </a:prstGeom>
          <a:solidFill>
            <a:srgbClr val="00ACF1"/>
          </a:solidFill>
          <a:ln>
            <a:noFill/>
          </a:ln>
          <a:extLst/>
        </p:spPr>
        <p:txBody>
          <a:bodyPr lIns="70601" tIns="35300" rIns="70601" bIns="35300" anchor="ctr"/>
          <a:lstStyle/>
          <a:p>
            <a:endParaRPr lang="zh-CN" altLang="en-US" sz="1500" b="1">
              <a:solidFill>
                <a:srgbClr val="217435"/>
              </a:solidFill>
              <a:latin typeface="微软雅黑" pitchFamily="34" charset="-122"/>
              <a:ea typeface="微软雅黑" pitchFamily="34" charset="-122"/>
              <a:sym typeface="微软雅黑" pitchFamily="34" charset="-122"/>
            </a:endParaRPr>
          </a:p>
        </p:txBody>
      </p:sp>
      <p:sp>
        <p:nvSpPr>
          <p:cNvPr id="90" name="矩形 2"/>
          <p:cNvSpPr>
            <a:spLocks noChangeArrowheads="1"/>
          </p:cNvSpPr>
          <p:nvPr/>
        </p:nvSpPr>
        <p:spPr bwMode="auto">
          <a:xfrm>
            <a:off x="4734842" y="2376423"/>
            <a:ext cx="932071" cy="932414"/>
          </a:xfrm>
          <a:prstGeom prst="rect">
            <a:avLst/>
          </a:prstGeom>
          <a:solidFill>
            <a:srgbClr val="161D25"/>
          </a:solidFill>
          <a:ln>
            <a:noFill/>
          </a:ln>
          <a:extLst/>
        </p:spPr>
        <p:txBody>
          <a:bodyPr lIns="70601" tIns="35300" rIns="70601" bIns="35300" anchor="ctr"/>
          <a:lstStyle/>
          <a:p>
            <a:endParaRPr lang="zh-CN" altLang="en-US" sz="1500" b="1">
              <a:solidFill>
                <a:srgbClr val="217435"/>
              </a:solidFill>
              <a:latin typeface="微软雅黑" pitchFamily="34" charset="-122"/>
              <a:ea typeface="微软雅黑" pitchFamily="34" charset="-122"/>
              <a:sym typeface="微软雅黑" pitchFamily="34" charset="-122"/>
            </a:endParaRPr>
          </a:p>
        </p:txBody>
      </p:sp>
      <p:sp>
        <p:nvSpPr>
          <p:cNvPr id="91" name="矩形 3"/>
          <p:cNvSpPr>
            <a:spLocks noChangeArrowheads="1"/>
          </p:cNvSpPr>
          <p:nvPr/>
        </p:nvSpPr>
        <p:spPr bwMode="auto">
          <a:xfrm>
            <a:off x="5762436" y="2385731"/>
            <a:ext cx="932071" cy="932414"/>
          </a:xfrm>
          <a:prstGeom prst="rect">
            <a:avLst/>
          </a:prstGeom>
          <a:solidFill>
            <a:srgbClr val="7B8294"/>
          </a:solidFill>
          <a:ln>
            <a:noFill/>
          </a:ln>
          <a:extLst/>
        </p:spPr>
        <p:txBody>
          <a:bodyPr lIns="70601" tIns="35300" rIns="70601" bIns="35300" anchor="ctr"/>
          <a:lstStyle/>
          <a:p>
            <a:endParaRPr lang="zh-CN" altLang="en-US" sz="1500" b="1">
              <a:solidFill>
                <a:srgbClr val="217435"/>
              </a:solidFill>
              <a:latin typeface="微软雅黑" pitchFamily="34" charset="-122"/>
              <a:ea typeface="微软雅黑" pitchFamily="34" charset="-122"/>
              <a:sym typeface="微软雅黑" pitchFamily="34" charset="-122"/>
            </a:endParaRPr>
          </a:p>
        </p:txBody>
      </p:sp>
      <p:sp>
        <p:nvSpPr>
          <p:cNvPr id="92" name="矩形 4"/>
          <p:cNvSpPr>
            <a:spLocks noChangeArrowheads="1"/>
          </p:cNvSpPr>
          <p:nvPr/>
        </p:nvSpPr>
        <p:spPr bwMode="auto">
          <a:xfrm>
            <a:off x="3707248" y="3439351"/>
            <a:ext cx="932071" cy="932414"/>
          </a:xfrm>
          <a:prstGeom prst="rect">
            <a:avLst/>
          </a:prstGeom>
          <a:solidFill>
            <a:srgbClr val="7B8294"/>
          </a:solidFill>
          <a:ln>
            <a:noFill/>
          </a:ln>
          <a:extLst/>
        </p:spPr>
        <p:txBody>
          <a:bodyPr lIns="70601" tIns="35300" rIns="70601" bIns="35300" anchor="ctr"/>
          <a:lstStyle/>
          <a:p>
            <a:endParaRPr lang="zh-CN" altLang="en-US" sz="1500" b="1">
              <a:solidFill>
                <a:srgbClr val="217435"/>
              </a:solidFill>
              <a:latin typeface="微软雅黑" pitchFamily="34" charset="-122"/>
              <a:ea typeface="微软雅黑" pitchFamily="34" charset="-122"/>
              <a:sym typeface="微软雅黑" pitchFamily="34" charset="-122"/>
            </a:endParaRPr>
          </a:p>
        </p:txBody>
      </p:sp>
      <p:sp>
        <p:nvSpPr>
          <p:cNvPr id="93" name="矩形 5"/>
          <p:cNvSpPr>
            <a:spLocks noChangeArrowheads="1"/>
          </p:cNvSpPr>
          <p:nvPr/>
        </p:nvSpPr>
        <p:spPr bwMode="auto">
          <a:xfrm>
            <a:off x="4734842" y="3439351"/>
            <a:ext cx="932071" cy="932414"/>
          </a:xfrm>
          <a:prstGeom prst="rect">
            <a:avLst/>
          </a:prstGeom>
          <a:solidFill>
            <a:srgbClr val="161D25"/>
          </a:solidFill>
          <a:ln>
            <a:noFill/>
          </a:ln>
          <a:extLst/>
        </p:spPr>
        <p:txBody>
          <a:bodyPr lIns="70601" tIns="35300" rIns="70601" bIns="35300" anchor="ctr"/>
          <a:lstStyle/>
          <a:p>
            <a:endParaRPr lang="zh-CN" altLang="en-US" sz="1500" b="1">
              <a:solidFill>
                <a:srgbClr val="217435"/>
              </a:solidFill>
              <a:latin typeface="微软雅黑" pitchFamily="34" charset="-122"/>
              <a:ea typeface="微软雅黑" pitchFamily="34" charset="-122"/>
              <a:sym typeface="微软雅黑" pitchFamily="34" charset="-122"/>
            </a:endParaRPr>
          </a:p>
        </p:txBody>
      </p:sp>
      <p:sp>
        <p:nvSpPr>
          <p:cNvPr id="94" name="矩形 6"/>
          <p:cNvSpPr>
            <a:spLocks noChangeArrowheads="1"/>
          </p:cNvSpPr>
          <p:nvPr/>
        </p:nvSpPr>
        <p:spPr bwMode="auto">
          <a:xfrm>
            <a:off x="5762436" y="3439351"/>
            <a:ext cx="932071" cy="932414"/>
          </a:xfrm>
          <a:prstGeom prst="rect">
            <a:avLst/>
          </a:prstGeom>
          <a:solidFill>
            <a:srgbClr val="161D25"/>
          </a:solidFill>
          <a:ln>
            <a:noFill/>
          </a:ln>
          <a:extLst/>
        </p:spPr>
        <p:txBody>
          <a:bodyPr lIns="70601" tIns="35300" rIns="70601" bIns="35300" anchor="ctr"/>
          <a:lstStyle/>
          <a:p>
            <a:endParaRPr lang="zh-CN" altLang="en-US" sz="1500" b="1">
              <a:solidFill>
                <a:srgbClr val="217435"/>
              </a:solidFill>
              <a:latin typeface="微软雅黑" pitchFamily="34" charset="-122"/>
              <a:ea typeface="微软雅黑" pitchFamily="34" charset="-122"/>
              <a:sym typeface="微软雅黑" pitchFamily="34" charset="-122"/>
            </a:endParaRPr>
          </a:p>
        </p:txBody>
      </p:sp>
      <p:sp>
        <p:nvSpPr>
          <p:cNvPr id="95" name="矩形 7"/>
          <p:cNvSpPr>
            <a:spLocks noChangeArrowheads="1"/>
          </p:cNvSpPr>
          <p:nvPr/>
        </p:nvSpPr>
        <p:spPr bwMode="auto">
          <a:xfrm>
            <a:off x="3707248" y="4467325"/>
            <a:ext cx="932071" cy="932414"/>
          </a:xfrm>
          <a:prstGeom prst="rect">
            <a:avLst/>
          </a:prstGeom>
          <a:solidFill>
            <a:srgbClr val="00ACF1"/>
          </a:solidFill>
          <a:ln>
            <a:noFill/>
          </a:ln>
          <a:extLst/>
        </p:spPr>
        <p:txBody>
          <a:bodyPr lIns="70601" tIns="35300" rIns="70601" bIns="35300" anchor="ctr"/>
          <a:lstStyle/>
          <a:p>
            <a:endParaRPr lang="zh-CN" altLang="en-US" sz="1500" b="1">
              <a:solidFill>
                <a:srgbClr val="217435"/>
              </a:solidFill>
              <a:latin typeface="微软雅黑" pitchFamily="34" charset="-122"/>
              <a:ea typeface="微软雅黑" pitchFamily="34" charset="-122"/>
              <a:sym typeface="微软雅黑" pitchFamily="34" charset="-122"/>
            </a:endParaRPr>
          </a:p>
        </p:txBody>
      </p:sp>
      <p:sp>
        <p:nvSpPr>
          <p:cNvPr id="96" name="矩形 8"/>
          <p:cNvSpPr>
            <a:spLocks noChangeArrowheads="1"/>
          </p:cNvSpPr>
          <p:nvPr/>
        </p:nvSpPr>
        <p:spPr bwMode="auto">
          <a:xfrm>
            <a:off x="4734842" y="4467325"/>
            <a:ext cx="932071" cy="932414"/>
          </a:xfrm>
          <a:prstGeom prst="rect">
            <a:avLst/>
          </a:prstGeom>
          <a:solidFill>
            <a:srgbClr val="7B8294"/>
          </a:solidFill>
          <a:ln>
            <a:noFill/>
          </a:ln>
          <a:extLst/>
        </p:spPr>
        <p:txBody>
          <a:bodyPr lIns="70601" tIns="35300" rIns="70601" bIns="35300" anchor="ctr"/>
          <a:lstStyle/>
          <a:p>
            <a:endParaRPr lang="zh-CN" altLang="en-US" sz="1500" b="1">
              <a:solidFill>
                <a:srgbClr val="217435"/>
              </a:solidFill>
              <a:latin typeface="微软雅黑" pitchFamily="34" charset="-122"/>
              <a:ea typeface="微软雅黑" pitchFamily="34" charset="-122"/>
              <a:sym typeface="微软雅黑" pitchFamily="34" charset="-122"/>
            </a:endParaRPr>
          </a:p>
        </p:txBody>
      </p:sp>
      <p:sp>
        <p:nvSpPr>
          <p:cNvPr id="97" name="矩形 9"/>
          <p:cNvSpPr>
            <a:spLocks noChangeArrowheads="1"/>
          </p:cNvSpPr>
          <p:nvPr/>
        </p:nvSpPr>
        <p:spPr bwMode="auto">
          <a:xfrm>
            <a:off x="5762436" y="4467325"/>
            <a:ext cx="932071" cy="932414"/>
          </a:xfrm>
          <a:prstGeom prst="rect">
            <a:avLst/>
          </a:prstGeom>
          <a:solidFill>
            <a:srgbClr val="7B8294"/>
          </a:solidFill>
          <a:ln>
            <a:noFill/>
          </a:ln>
          <a:extLst/>
        </p:spPr>
        <p:txBody>
          <a:bodyPr lIns="70601" tIns="35300" rIns="70601" bIns="35300" anchor="ctr"/>
          <a:lstStyle/>
          <a:p>
            <a:endParaRPr lang="zh-CN" altLang="en-US" sz="1500" b="1">
              <a:solidFill>
                <a:srgbClr val="217435"/>
              </a:solidFill>
              <a:latin typeface="微软雅黑" pitchFamily="34" charset="-122"/>
              <a:ea typeface="微软雅黑" pitchFamily="34" charset="-122"/>
              <a:sym typeface="微软雅黑" pitchFamily="34" charset="-122"/>
            </a:endParaRPr>
          </a:p>
        </p:txBody>
      </p:sp>
      <p:pic>
        <p:nvPicPr>
          <p:cNvPr id="98" name="图片 1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07249" y="2376423"/>
            <a:ext cx="932070" cy="9417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9" name="图片 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62436" y="2376423"/>
            <a:ext cx="932071" cy="940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0" name="图片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34842" y="3439351"/>
            <a:ext cx="932071" cy="932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1" name="图片 1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07249" y="4467325"/>
            <a:ext cx="932070" cy="932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 name="图片 1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62435" y="4467324"/>
            <a:ext cx="932072" cy="932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 name="线形标注 2(带强调线) 2"/>
          <p:cNvSpPr>
            <a:spLocks/>
          </p:cNvSpPr>
          <p:nvPr/>
        </p:nvSpPr>
        <p:spPr bwMode="auto">
          <a:xfrm>
            <a:off x="7744741" y="2204864"/>
            <a:ext cx="3751065" cy="495254"/>
          </a:xfrm>
          <a:prstGeom prst="accentCallout2">
            <a:avLst>
              <a:gd name="adj1" fmla="val 21366"/>
              <a:gd name="adj2" fmla="val -1991"/>
              <a:gd name="adj3" fmla="val 18745"/>
              <a:gd name="adj4" fmla="val -80296"/>
              <a:gd name="adj5" fmla="val 70583"/>
              <a:gd name="adj6" fmla="val -85856"/>
            </a:avLst>
          </a:prstGeom>
          <a:noFill/>
          <a:ln w="15875" cmpd="sng">
            <a:solidFill>
              <a:srgbClr val="00ACF1"/>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0601" tIns="35300" rIns="70601" bIns="35300" anchor="ctr"/>
          <a:lstStyle/>
          <a:p>
            <a:r>
              <a:rPr lang="zh-CN" altLang="en-US" sz="12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
        <p:nvSpPr>
          <p:cNvPr id="104" name="线形标注 2(带强调线) 3"/>
          <p:cNvSpPr>
            <a:spLocks/>
          </p:cNvSpPr>
          <p:nvPr/>
        </p:nvSpPr>
        <p:spPr bwMode="auto">
          <a:xfrm>
            <a:off x="7741505" y="2855493"/>
            <a:ext cx="3751065" cy="496873"/>
          </a:xfrm>
          <a:prstGeom prst="accentCallout2">
            <a:avLst>
              <a:gd name="adj1" fmla="val 21366"/>
              <a:gd name="adj2" fmla="val -1991"/>
              <a:gd name="adj3" fmla="val 20681"/>
              <a:gd name="adj4" fmla="val -22926"/>
              <a:gd name="adj5" fmla="val -57167"/>
              <a:gd name="adj6" fmla="val -31815"/>
            </a:avLst>
          </a:prstGeom>
          <a:noFill/>
          <a:ln w="15875" cmpd="sng">
            <a:solidFill>
              <a:srgbClr val="00ACF1"/>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0601" tIns="35300" rIns="70601" bIns="35300" anchor="ctr"/>
          <a:lstStyle/>
          <a:p>
            <a:pPr lvl="0"/>
            <a:r>
              <a:rPr lang="zh-CN" altLang="en-US" sz="12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
        <p:nvSpPr>
          <p:cNvPr id="105" name="线形标注 2(带强调线) 4"/>
          <p:cNvSpPr>
            <a:spLocks/>
          </p:cNvSpPr>
          <p:nvPr/>
        </p:nvSpPr>
        <p:spPr bwMode="auto">
          <a:xfrm>
            <a:off x="7744741" y="3507739"/>
            <a:ext cx="3751065" cy="496872"/>
          </a:xfrm>
          <a:prstGeom prst="accentCallout2">
            <a:avLst>
              <a:gd name="adj1" fmla="val 21366"/>
              <a:gd name="adj2" fmla="val -1991"/>
              <a:gd name="adj3" fmla="val 22171"/>
              <a:gd name="adj4" fmla="val -43032"/>
              <a:gd name="adj5" fmla="val 22153"/>
              <a:gd name="adj6" fmla="val -59153"/>
            </a:avLst>
          </a:prstGeom>
          <a:noFill/>
          <a:ln w="15875" cmpd="sng">
            <a:solidFill>
              <a:srgbClr val="00ACF1"/>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0601" tIns="35300" rIns="70601" bIns="35300" anchor="ctr"/>
          <a:lstStyle/>
          <a:p>
            <a:pPr lvl="0"/>
            <a:r>
              <a:rPr lang="zh-CN" altLang="en-US" sz="12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
        <p:nvSpPr>
          <p:cNvPr id="106" name="线形标注 2(带强调线) 5"/>
          <p:cNvSpPr>
            <a:spLocks/>
          </p:cNvSpPr>
          <p:nvPr/>
        </p:nvSpPr>
        <p:spPr bwMode="auto">
          <a:xfrm>
            <a:off x="7744741" y="4169696"/>
            <a:ext cx="3751065" cy="495254"/>
          </a:xfrm>
          <a:prstGeom prst="accentCallout2">
            <a:avLst>
              <a:gd name="adj1" fmla="val 48468"/>
              <a:gd name="adj2" fmla="val -2245"/>
              <a:gd name="adj3" fmla="val 47782"/>
              <a:gd name="adj4" fmla="val -82347"/>
              <a:gd name="adj5" fmla="val 82199"/>
              <a:gd name="adj6" fmla="val -85088"/>
            </a:avLst>
          </a:prstGeom>
          <a:noFill/>
          <a:ln w="15875" cmpd="sng">
            <a:solidFill>
              <a:srgbClr val="00ACF1"/>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0601" tIns="35300" rIns="70601" bIns="35300" anchor="ctr"/>
          <a:lstStyle/>
          <a:p>
            <a:pPr lvl="0"/>
            <a:r>
              <a:rPr lang="zh-CN" altLang="en-US" sz="12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
        <p:nvSpPr>
          <p:cNvPr id="107" name="线形标注 2(带强调线) 6"/>
          <p:cNvSpPr>
            <a:spLocks/>
          </p:cNvSpPr>
          <p:nvPr/>
        </p:nvSpPr>
        <p:spPr bwMode="auto">
          <a:xfrm>
            <a:off x="7744741" y="4830036"/>
            <a:ext cx="3751065" cy="496873"/>
          </a:xfrm>
          <a:prstGeom prst="accentCallout2">
            <a:avLst>
              <a:gd name="adj1" fmla="val 21366"/>
              <a:gd name="adj2" fmla="val -1991"/>
              <a:gd name="adj3" fmla="val 22616"/>
              <a:gd name="adj4" fmla="val -23181"/>
              <a:gd name="adj5" fmla="val -39750"/>
              <a:gd name="adj6" fmla="val -31556"/>
            </a:avLst>
          </a:prstGeom>
          <a:noFill/>
          <a:ln w="15875" cmpd="sng">
            <a:solidFill>
              <a:srgbClr val="00ACF1"/>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0601" tIns="35300" rIns="70601" bIns="35300" anchor="ctr"/>
          <a:lstStyle/>
          <a:p>
            <a:pPr lvl="0"/>
            <a:r>
              <a:rPr lang="zh-CN" altLang="en-US" sz="1200">
                <a:solidFill>
                  <a:srgbClr val="414455"/>
                </a:solidFill>
                <a:latin typeface="微软雅黑" pitchFamily="34" charset="-122"/>
                <a:ea typeface="微软雅黑" pitchFamily="34" charset="-122"/>
              </a:rPr>
              <a:t>点击添加文字点击添加文字点击添加文字点击添加文字点击添加文字点击添加文字</a:t>
            </a:r>
          </a:p>
        </p:txBody>
      </p:sp>
    </p:spTree>
    <p:extLst>
      <p:ext uri="{BB962C8B-B14F-4D97-AF65-F5344CB8AC3E}">
        <p14:creationId xmlns:p14="http://schemas.microsoft.com/office/powerpoint/2010/main" val="132901169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par>
                                <p:cTn id="8" presetID="23" presetClass="entr" presetSubtype="528" fill="hold" grpId="0" nodeType="withEffect">
                                  <p:stCondLst>
                                    <p:cond delay="100"/>
                                  </p:stCondLst>
                                  <p:childTnLst>
                                    <p:set>
                                      <p:cBhvr>
                                        <p:cTn id="9" dur="1" fill="hold">
                                          <p:stCondLst>
                                            <p:cond delay="0"/>
                                          </p:stCondLst>
                                        </p:cTn>
                                        <p:tgtEl>
                                          <p:spTgt spid="89"/>
                                        </p:tgtEl>
                                        <p:attrNameLst>
                                          <p:attrName>style.visibility</p:attrName>
                                        </p:attrNameLst>
                                      </p:cBhvr>
                                      <p:to>
                                        <p:strVal val="visible"/>
                                      </p:to>
                                    </p:set>
                                    <p:anim calcmode="lin" valueType="num">
                                      <p:cBhvr>
                                        <p:cTn id="10" dur="300" fill="hold"/>
                                        <p:tgtEl>
                                          <p:spTgt spid="89"/>
                                        </p:tgtEl>
                                        <p:attrNameLst>
                                          <p:attrName>ppt_w</p:attrName>
                                        </p:attrNameLst>
                                      </p:cBhvr>
                                      <p:tavLst>
                                        <p:tav tm="0">
                                          <p:val>
                                            <p:fltVal val="0"/>
                                          </p:val>
                                        </p:tav>
                                        <p:tav tm="100000">
                                          <p:val>
                                            <p:strVal val="#ppt_w"/>
                                          </p:val>
                                        </p:tav>
                                      </p:tavLst>
                                    </p:anim>
                                    <p:anim calcmode="lin" valueType="num">
                                      <p:cBhvr>
                                        <p:cTn id="11" dur="300" fill="hold"/>
                                        <p:tgtEl>
                                          <p:spTgt spid="89"/>
                                        </p:tgtEl>
                                        <p:attrNameLst>
                                          <p:attrName>ppt_h</p:attrName>
                                        </p:attrNameLst>
                                      </p:cBhvr>
                                      <p:tavLst>
                                        <p:tav tm="0">
                                          <p:val>
                                            <p:fltVal val="0"/>
                                          </p:val>
                                        </p:tav>
                                        <p:tav tm="100000">
                                          <p:val>
                                            <p:strVal val="#ppt_h"/>
                                          </p:val>
                                        </p:tav>
                                      </p:tavLst>
                                    </p:anim>
                                    <p:anim calcmode="lin" valueType="num">
                                      <p:cBhvr>
                                        <p:cTn id="12" dur="300" fill="hold"/>
                                        <p:tgtEl>
                                          <p:spTgt spid="89"/>
                                        </p:tgtEl>
                                        <p:attrNameLst>
                                          <p:attrName>ppt_x</p:attrName>
                                        </p:attrNameLst>
                                      </p:cBhvr>
                                      <p:tavLst>
                                        <p:tav tm="0">
                                          <p:val>
                                            <p:fltVal val="0.5"/>
                                          </p:val>
                                        </p:tav>
                                        <p:tav tm="100000">
                                          <p:val>
                                            <p:strVal val="#ppt_x"/>
                                          </p:val>
                                        </p:tav>
                                      </p:tavLst>
                                    </p:anim>
                                    <p:anim calcmode="lin" valueType="num">
                                      <p:cBhvr>
                                        <p:cTn id="13" dur="300" fill="hold"/>
                                        <p:tgtEl>
                                          <p:spTgt spid="89"/>
                                        </p:tgtEl>
                                        <p:attrNameLst>
                                          <p:attrName>ppt_y</p:attrName>
                                        </p:attrNameLst>
                                      </p:cBhvr>
                                      <p:tavLst>
                                        <p:tav tm="0">
                                          <p:val>
                                            <p:fltVal val="0.5"/>
                                          </p:val>
                                        </p:tav>
                                        <p:tav tm="100000">
                                          <p:val>
                                            <p:strVal val="#ppt_y"/>
                                          </p:val>
                                        </p:tav>
                                      </p:tavLst>
                                    </p:anim>
                                  </p:childTnLst>
                                </p:cTn>
                              </p:par>
                              <p:par>
                                <p:cTn id="14" presetID="26" presetClass="emph" presetSubtype="0" fill="hold" grpId="1" nodeType="withEffect">
                                  <p:stCondLst>
                                    <p:cond delay="400"/>
                                  </p:stCondLst>
                                  <p:childTnLst>
                                    <p:animEffect transition="out" filter="fade">
                                      <p:cBhvr>
                                        <p:cTn id="15" dur="300" tmFilter="0, 0; .2, .5; .8, .5; 1, 0"/>
                                        <p:tgtEl>
                                          <p:spTgt spid="89"/>
                                        </p:tgtEl>
                                      </p:cBhvr>
                                    </p:animEffect>
                                    <p:animScale>
                                      <p:cBhvr>
                                        <p:cTn id="16" dur="150" autoRev="1" fill="hold"/>
                                        <p:tgtEl>
                                          <p:spTgt spid="89"/>
                                        </p:tgtEl>
                                      </p:cBhvr>
                                      <p:by x="105000" y="105000"/>
                                    </p:animScale>
                                  </p:childTnLst>
                                </p:cTn>
                              </p:par>
                              <p:par>
                                <p:cTn id="17" presetID="23" presetClass="entr" presetSubtype="528" fill="hold" grpId="0" nodeType="withEffect">
                                  <p:stCondLst>
                                    <p:cond delay="200"/>
                                  </p:stCondLst>
                                  <p:childTnLst>
                                    <p:set>
                                      <p:cBhvr>
                                        <p:cTn id="18" dur="1" fill="hold">
                                          <p:stCondLst>
                                            <p:cond delay="0"/>
                                          </p:stCondLst>
                                        </p:cTn>
                                        <p:tgtEl>
                                          <p:spTgt spid="90"/>
                                        </p:tgtEl>
                                        <p:attrNameLst>
                                          <p:attrName>style.visibility</p:attrName>
                                        </p:attrNameLst>
                                      </p:cBhvr>
                                      <p:to>
                                        <p:strVal val="visible"/>
                                      </p:to>
                                    </p:set>
                                    <p:anim calcmode="lin" valueType="num">
                                      <p:cBhvr>
                                        <p:cTn id="19" dur="300" fill="hold"/>
                                        <p:tgtEl>
                                          <p:spTgt spid="90"/>
                                        </p:tgtEl>
                                        <p:attrNameLst>
                                          <p:attrName>ppt_w</p:attrName>
                                        </p:attrNameLst>
                                      </p:cBhvr>
                                      <p:tavLst>
                                        <p:tav tm="0">
                                          <p:val>
                                            <p:fltVal val="0"/>
                                          </p:val>
                                        </p:tav>
                                        <p:tav tm="100000">
                                          <p:val>
                                            <p:strVal val="#ppt_w"/>
                                          </p:val>
                                        </p:tav>
                                      </p:tavLst>
                                    </p:anim>
                                    <p:anim calcmode="lin" valueType="num">
                                      <p:cBhvr>
                                        <p:cTn id="20" dur="300" fill="hold"/>
                                        <p:tgtEl>
                                          <p:spTgt spid="90"/>
                                        </p:tgtEl>
                                        <p:attrNameLst>
                                          <p:attrName>ppt_h</p:attrName>
                                        </p:attrNameLst>
                                      </p:cBhvr>
                                      <p:tavLst>
                                        <p:tav tm="0">
                                          <p:val>
                                            <p:fltVal val="0"/>
                                          </p:val>
                                        </p:tav>
                                        <p:tav tm="100000">
                                          <p:val>
                                            <p:strVal val="#ppt_h"/>
                                          </p:val>
                                        </p:tav>
                                      </p:tavLst>
                                    </p:anim>
                                    <p:anim calcmode="lin" valueType="num">
                                      <p:cBhvr>
                                        <p:cTn id="21" dur="300" fill="hold"/>
                                        <p:tgtEl>
                                          <p:spTgt spid="90"/>
                                        </p:tgtEl>
                                        <p:attrNameLst>
                                          <p:attrName>ppt_x</p:attrName>
                                        </p:attrNameLst>
                                      </p:cBhvr>
                                      <p:tavLst>
                                        <p:tav tm="0">
                                          <p:val>
                                            <p:fltVal val="0.5"/>
                                          </p:val>
                                        </p:tav>
                                        <p:tav tm="100000">
                                          <p:val>
                                            <p:strVal val="#ppt_x"/>
                                          </p:val>
                                        </p:tav>
                                      </p:tavLst>
                                    </p:anim>
                                    <p:anim calcmode="lin" valueType="num">
                                      <p:cBhvr>
                                        <p:cTn id="22" dur="300" fill="hold"/>
                                        <p:tgtEl>
                                          <p:spTgt spid="90"/>
                                        </p:tgtEl>
                                        <p:attrNameLst>
                                          <p:attrName>ppt_y</p:attrName>
                                        </p:attrNameLst>
                                      </p:cBhvr>
                                      <p:tavLst>
                                        <p:tav tm="0">
                                          <p:val>
                                            <p:fltVal val="0.5"/>
                                          </p:val>
                                        </p:tav>
                                        <p:tav tm="100000">
                                          <p:val>
                                            <p:strVal val="#ppt_y"/>
                                          </p:val>
                                        </p:tav>
                                      </p:tavLst>
                                    </p:anim>
                                  </p:childTnLst>
                                </p:cTn>
                              </p:par>
                              <p:par>
                                <p:cTn id="23" presetID="26" presetClass="emph" presetSubtype="0" fill="hold" grpId="1" nodeType="withEffect">
                                  <p:stCondLst>
                                    <p:cond delay="500"/>
                                  </p:stCondLst>
                                  <p:childTnLst>
                                    <p:animEffect transition="out" filter="fade">
                                      <p:cBhvr>
                                        <p:cTn id="24" dur="300" tmFilter="0, 0; .2, .5; .8, .5; 1, 0"/>
                                        <p:tgtEl>
                                          <p:spTgt spid="90"/>
                                        </p:tgtEl>
                                      </p:cBhvr>
                                    </p:animEffect>
                                    <p:animScale>
                                      <p:cBhvr>
                                        <p:cTn id="25" dur="150" autoRev="1" fill="hold"/>
                                        <p:tgtEl>
                                          <p:spTgt spid="90"/>
                                        </p:tgtEl>
                                      </p:cBhvr>
                                      <p:by x="105000" y="105000"/>
                                    </p:animScale>
                                  </p:childTnLst>
                                </p:cTn>
                              </p:par>
                              <p:par>
                                <p:cTn id="26" presetID="23" presetClass="entr" presetSubtype="528" fill="hold" grpId="0" nodeType="withEffect">
                                  <p:stCondLst>
                                    <p:cond delay="300"/>
                                  </p:stCondLst>
                                  <p:childTnLst>
                                    <p:set>
                                      <p:cBhvr>
                                        <p:cTn id="27" dur="1" fill="hold">
                                          <p:stCondLst>
                                            <p:cond delay="0"/>
                                          </p:stCondLst>
                                        </p:cTn>
                                        <p:tgtEl>
                                          <p:spTgt spid="91"/>
                                        </p:tgtEl>
                                        <p:attrNameLst>
                                          <p:attrName>style.visibility</p:attrName>
                                        </p:attrNameLst>
                                      </p:cBhvr>
                                      <p:to>
                                        <p:strVal val="visible"/>
                                      </p:to>
                                    </p:set>
                                    <p:anim calcmode="lin" valueType="num">
                                      <p:cBhvr>
                                        <p:cTn id="28" dur="300" fill="hold"/>
                                        <p:tgtEl>
                                          <p:spTgt spid="91"/>
                                        </p:tgtEl>
                                        <p:attrNameLst>
                                          <p:attrName>ppt_w</p:attrName>
                                        </p:attrNameLst>
                                      </p:cBhvr>
                                      <p:tavLst>
                                        <p:tav tm="0">
                                          <p:val>
                                            <p:fltVal val="0"/>
                                          </p:val>
                                        </p:tav>
                                        <p:tav tm="100000">
                                          <p:val>
                                            <p:strVal val="#ppt_w"/>
                                          </p:val>
                                        </p:tav>
                                      </p:tavLst>
                                    </p:anim>
                                    <p:anim calcmode="lin" valueType="num">
                                      <p:cBhvr>
                                        <p:cTn id="29" dur="300" fill="hold"/>
                                        <p:tgtEl>
                                          <p:spTgt spid="91"/>
                                        </p:tgtEl>
                                        <p:attrNameLst>
                                          <p:attrName>ppt_h</p:attrName>
                                        </p:attrNameLst>
                                      </p:cBhvr>
                                      <p:tavLst>
                                        <p:tav tm="0">
                                          <p:val>
                                            <p:fltVal val="0"/>
                                          </p:val>
                                        </p:tav>
                                        <p:tav tm="100000">
                                          <p:val>
                                            <p:strVal val="#ppt_h"/>
                                          </p:val>
                                        </p:tav>
                                      </p:tavLst>
                                    </p:anim>
                                    <p:anim calcmode="lin" valueType="num">
                                      <p:cBhvr>
                                        <p:cTn id="30" dur="300" fill="hold"/>
                                        <p:tgtEl>
                                          <p:spTgt spid="91"/>
                                        </p:tgtEl>
                                        <p:attrNameLst>
                                          <p:attrName>ppt_x</p:attrName>
                                        </p:attrNameLst>
                                      </p:cBhvr>
                                      <p:tavLst>
                                        <p:tav tm="0">
                                          <p:val>
                                            <p:fltVal val="0.5"/>
                                          </p:val>
                                        </p:tav>
                                        <p:tav tm="100000">
                                          <p:val>
                                            <p:strVal val="#ppt_x"/>
                                          </p:val>
                                        </p:tav>
                                      </p:tavLst>
                                    </p:anim>
                                    <p:anim calcmode="lin" valueType="num">
                                      <p:cBhvr>
                                        <p:cTn id="31" dur="300" fill="hold"/>
                                        <p:tgtEl>
                                          <p:spTgt spid="91"/>
                                        </p:tgtEl>
                                        <p:attrNameLst>
                                          <p:attrName>ppt_y</p:attrName>
                                        </p:attrNameLst>
                                      </p:cBhvr>
                                      <p:tavLst>
                                        <p:tav tm="0">
                                          <p:val>
                                            <p:fltVal val="0.5"/>
                                          </p:val>
                                        </p:tav>
                                        <p:tav tm="100000">
                                          <p:val>
                                            <p:strVal val="#ppt_y"/>
                                          </p:val>
                                        </p:tav>
                                      </p:tavLst>
                                    </p:anim>
                                  </p:childTnLst>
                                </p:cTn>
                              </p:par>
                              <p:par>
                                <p:cTn id="32" presetID="26" presetClass="emph" presetSubtype="0" fill="hold" grpId="1" nodeType="withEffect">
                                  <p:stCondLst>
                                    <p:cond delay="600"/>
                                  </p:stCondLst>
                                  <p:childTnLst>
                                    <p:animEffect transition="out" filter="fade">
                                      <p:cBhvr>
                                        <p:cTn id="33" dur="300" tmFilter="0, 0; .2, .5; .8, .5; 1, 0"/>
                                        <p:tgtEl>
                                          <p:spTgt spid="91"/>
                                        </p:tgtEl>
                                      </p:cBhvr>
                                    </p:animEffect>
                                    <p:animScale>
                                      <p:cBhvr>
                                        <p:cTn id="34" dur="150" autoRev="1" fill="hold"/>
                                        <p:tgtEl>
                                          <p:spTgt spid="91"/>
                                        </p:tgtEl>
                                      </p:cBhvr>
                                      <p:by x="105000" y="105000"/>
                                    </p:animScale>
                                  </p:childTnLst>
                                </p:cTn>
                              </p:par>
                              <p:par>
                                <p:cTn id="35" presetID="23" presetClass="entr" presetSubtype="528" fill="hold" grpId="0" nodeType="withEffect">
                                  <p:stCondLst>
                                    <p:cond delay="400"/>
                                  </p:stCondLst>
                                  <p:childTnLst>
                                    <p:set>
                                      <p:cBhvr>
                                        <p:cTn id="36" dur="1" fill="hold">
                                          <p:stCondLst>
                                            <p:cond delay="0"/>
                                          </p:stCondLst>
                                        </p:cTn>
                                        <p:tgtEl>
                                          <p:spTgt spid="92"/>
                                        </p:tgtEl>
                                        <p:attrNameLst>
                                          <p:attrName>style.visibility</p:attrName>
                                        </p:attrNameLst>
                                      </p:cBhvr>
                                      <p:to>
                                        <p:strVal val="visible"/>
                                      </p:to>
                                    </p:set>
                                    <p:anim calcmode="lin" valueType="num">
                                      <p:cBhvr>
                                        <p:cTn id="37" dur="300" fill="hold"/>
                                        <p:tgtEl>
                                          <p:spTgt spid="92"/>
                                        </p:tgtEl>
                                        <p:attrNameLst>
                                          <p:attrName>ppt_w</p:attrName>
                                        </p:attrNameLst>
                                      </p:cBhvr>
                                      <p:tavLst>
                                        <p:tav tm="0">
                                          <p:val>
                                            <p:fltVal val="0"/>
                                          </p:val>
                                        </p:tav>
                                        <p:tav tm="100000">
                                          <p:val>
                                            <p:strVal val="#ppt_w"/>
                                          </p:val>
                                        </p:tav>
                                      </p:tavLst>
                                    </p:anim>
                                    <p:anim calcmode="lin" valueType="num">
                                      <p:cBhvr>
                                        <p:cTn id="38" dur="300" fill="hold"/>
                                        <p:tgtEl>
                                          <p:spTgt spid="92"/>
                                        </p:tgtEl>
                                        <p:attrNameLst>
                                          <p:attrName>ppt_h</p:attrName>
                                        </p:attrNameLst>
                                      </p:cBhvr>
                                      <p:tavLst>
                                        <p:tav tm="0">
                                          <p:val>
                                            <p:fltVal val="0"/>
                                          </p:val>
                                        </p:tav>
                                        <p:tav tm="100000">
                                          <p:val>
                                            <p:strVal val="#ppt_h"/>
                                          </p:val>
                                        </p:tav>
                                      </p:tavLst>
                                    </p:anim>
                                    <p:anim calcmode="lin" valueType="num">
                                      <p:cBhvr>
                                        <p:cTn id="39" dur="300" fill="hold"/>
                                        <p:tgtEl>
                                          <p:spTgt spid="92"/>
                                        </p:tgtEl>
                                        <p:attrNameLst>
                                          <p:attrName>ppt_x</p:attrName>
                                        </p:attrNameLst>
                                      </p:cBhvr>
                                      <p:tavLst>
                                        <p:tav tm="0">
                                          <p:val>
                                            <p:fltVal val="0.5"/>
                                          </p:val>
                                        </p:tav>
                                        <p:tav tm="100000">
                                          <p:val>
                                            <p:strVal val="#ppt_x"/>
                                          </p:val>
                                        </p:tav>
                                      </p:tavLst>
                                    </p:anim>
                                    <p:anim calcmode="lin" valueType="num">
                                      <p:cBhvr>
                                        <p:cTn id="40" dur="300" fill="hold"/>
                                        <p:tgtEl>
                                          <p:spTgt spid="92"/>
                                        </p:tgtEl>
                                        <p:attrNameLst>
                                          <p:attrName>ppt_y</p:attrName>
                                        </p:attrNameLst>
                                      </p:cBhvr>
                                      <p:tavLst>
                                        <p:tav tm="0">
                                          <p:val>
                                            <p:fltVal val="0.5"/>
                                          </p:val>
                                        </p:tav>
                                        <p:tav tm="100000">
                                          <p:val>
                                            <p:strVal val="#ppt_y"/>
                                          </p:val>
                                        </p:tav>
                                      </p:tavLst>
                                    </p:anim>
                                  </p:childTnLst>
                                </p:cTn>
                              </p:par>
                              <p:par>
                                <p:cTn id="41" presetID="26" presetClass="emph" presetSubtype="0" fill="hold" grpId="1" nodeType="withEffect">
                                  <p:stCondLst>
                                    <p:cond delay="700"/>
                                  </p:stCondLst>
                                  <p:childTnLst>
                                    <p:animEffect transition="out" filter="fade">
                                      <p:cBhvr>
                                        <p:cTn id="42" dur="300" tmFilter="0, 0; .2, .5; .8, .5; 1, 0"/>
                                        <p:tgtEl>
                                          <p:spTgt spid="92"/>
                                        </p:tgtEl>
                                      </p:cBhvr>
                                    </p:animEffect>
                                    <p:animScale>
                                      <p:cBhvr>
                                        <p:cTn id="43" dur="150" autoRev="1" fill="hold"/>
                                        <p:tgtEl>
                                          <p:spTgt spid="92"/>
                                        </p:tgtEl>
                                      </p:cBhvr>
                                      <p:by x="105000" y="105000"/>
                                    </p:animScale>
                                  </p:childTnLst>
                                </p:cTn>
                              </p:par>
                              <p:par>
                                <p:cTn id="44" presetID="23" presetClass="entr" presetSubtype="528" fill="hold" grpId="0" nodeType="withEffect">
                                  <p:stCondLst>
                                    <p:cond delay="500"/>
                                  </p:stCondLst>
                                  <p:childTnLst>
                                    <p:set>
                                      <p:cBhvr>
                                        <p:cTn id="45" dur="1" fill="hold">
                                          <p:stCondLst>
                                            <p:cond delay="0"/>
                                          </p:stCondLst>
                                        </p:cTn>
                                        <p:tgtEl>
                                          <p:spTgt spid="93"/>
                                        </p:tgtEl>
                                        <p:attrNameLst>
                                          <p:attrName>style.visibility</p:attrName>
                                        </p:attrNameLst>
                                      </p:cBhvr>
                                      <p:to>
                                        <p:strVal val="visible"/>
                                      </p:to>
                                    </p:set>
                                    <p:anim calcmode="lin" valueType="num">
                                      <p:cBhvr>
                                        <p:cTn id="46" dur="300" fill="hold"/>
                                        <p:tgtEl>
                                          <p:spTgt spid="93"/>
                                        </p:tgtEl>
                                        <p:attrNameLst>
                                          <p:attrName>ppt_w</p:attrName>
                                        </p:attrNameLst>
                                      </p:cBhvr>
                                      <p:tavLst>
                                        <p:tav tm="0">
                                          <p:val>
                                            <p:fltVal val="0"/>
                                          </p:val>
                                        </p:tav>
                                        <p:tav tm="100000">
                                          <p:val>
                                            <p:strVal val="#ppt_w"/>
                                          </p:val>
                                        </p:tav>
                                      </p:tavLst>
                                    </p:anim>
                                    <p:anim calcmode="lin" valueType="num">
                                      <p:cBhvr>
                                        <p:cTn id="47" dur="300" fill="hold"/>
                                        <p:tgtEl>
                                          <p:spTgt spid="93"/>
                                        </p:tgtEl>
                                        <p:attrNameLst>
                                          <p:attrName>ppt_h</p:attrName>
                                        </p:attrNameLst>
                                      </p:cBhvr>
                                      <p:tavLst>
                                        <p:tav tm="0">
                                          <p:val>
                                            <p:fltVal val="0"/>
                                          </p:val>
                                        </p:tav>
                                        <p:tav tm="100000">
                                          <p:val>
                                            <p:strVal val="#ppt_h"/>
                                          </p:val>
                                        </p:tav>
                                      </p:tavLst>
                                    </p:anim>
                                    <p:anim calcmode="lin" valueType="num">
                                      <p:cBhvr>
                                        <p:cTn id="48" dur="300" fill="hold"/>
                                        <p:tgtEl>
                                          <p:spTgt spid="93"/>
                                        </p:tgtEl>
                                        <p:attrNameLst>
                                          <p:attrName>ppt_x</p:attrName>
                                        </p:attrNameLst>
                                      </p:cBhvr>
                                      <p:tavLst>
                                        <p:tav tm="0">
                                          <p:val>
                                            <p:fltVal val="0.5"/>
                                          </p:val>
                                        </p:tav>
                                        <p:tav tm="100000">
                                          <p:val>
                                            <p:strVal val="#ppt_x"/>
                                          </p:val>
                                        </p:tav>
                                      </p:tavLst>
                                    </p:anim>
                                    <p:anim calcmode="lin" valueType="num">
                                      <p:cBhvr>
                                        <p:cTn id="49" dur="300" fill="hold"/>
                                        <p:tgtEl>
                                          <p:spTgt spid="93"/>
                                        </p:tgtEl>
                                        <p:attrNameLst>
                                          <p:attrName>ppt_y</p:attrName>
                                        </p:attrNameLst>
                                      </p:cBhvr>
                                      <p:tavLst>
                                        <p:tav tm="0">
                                          <p:val>
                                            <p:fltVal val="0.5"/>
                                          </p:val>
                                        </p:tav>
                                        <p:tav tm="100000">
                                          <p:val>
                                            <p:strVal val="#ppt_y"/>
                                          </p:val>
                                        </p:tav>
                                      </p:tavLst>
                                    </p:anim>
                                  </p:childTnLst>
                                </p:cTn>
                              </p:par>
                              <p:par>
                                <p:cTn id="50" presetID="26" presetClass="emph" presetSubtype="0" fill="hold" grpId="1" nodeType="withEffect">
                                  <p:stCondLst>
                                    <p:cond delay="800"/>
                                  </p:stCondLst>
                                  <p:childTnLst>
                                    <p:animEffect transition="out" filter="fade">
                                      <p:cBhvr>
                                        <p:cTn id="51" dur="300" tmFilter="0, 0; .2, .5; .8, .5; 1, 0"/>
                                        <p:tgtEl>
                                          <p:spTgt spid="93"/>
                                        </p:tgtEl>
                                      </p:cBhvr>
                                    </p:animEffect>
                                    <p:animScale>
                                      <p:cBhvr>
                                        <p:cTn id="52" dur="150" autoRev="1" fill="hold"/>
                                        <p:tgtEl>
                                          <p:spTgt spid="93"/>
                                        </p:tgtEl>
                                      </p:cBhvr>
                                      <p:by x="105000" y="105000"/>
                                    </p:animScale>
                                  </p:childTnLst>
                                </p:cTn>
                              </p:par>
                              <p:par>
                                <p:cTn id="53" presetID="23" presetClass="entr" presetSubtype="528" fill="hold" grpId="0" nodeType="withEffect">
                                  <p:stCondLst>
                                    <p:cond delay="600"/>
                                  </p:stCondLst>
                                  <p:childTnLst>
                                    <p:set>
                                      <p:cBhvr>
                                        <p:cTn id="54" dur="1" fill="hold">
                                          <p:stCondLst>
                                            <p:cond delay="0"/>
                                          </p:stCondLst>
                                        </p:cTn>
                                        <p:tgtEl>
                                          <p:spTgt spid="94"/>
                                        </p:tgtEl>
                                        <p:attrNameLst>
                                          <p:attrName>style.visibility</p:attrName>
                                        </p:attrNameLst>
                                      </p:cBhvr>
                                      <p:to>
                                        <p:strVal val="visible"/>
                                      </p:to>
                                    </p:set>
                                    <p:anim calcmode="lin" valueType="num">
                                      <p:cBhvr>
                                        <p:cTn id="55" dur="300" fill="hold"/>
                                        <p:tgtEl>
                                          <p:spTgt spid="94"/>
                                        </p:tgtEl>
                                        <p:attrNameLst>
                                          <p:attrName>ppt_w</p:attrName>
                                        </p:attrNameLst>
                                      </p:cBhvr>
                                      <p:tavLst>
                                        <p:tav tm="0">
                                          <p:val>
                                            <p:fltVal val="0"/>
                                          </p:val>
                                        </p:tav>
                                        <p:tav tm="100000">
                                          <p:val>
                                            <p:strVal val="#ppt_w"/>
                                          </p:val>
                                        </p:tav>
                                      </p:tavLst>
                                    </p:anim>
                                    <p:anim calcmode="lin" valueType="num">
                                      <p:cBhvr>
                                        <p:cTn id="56" dur="300" fill="hold"/>
                                        <p:tgtEl>
                                          <p:spTgt spid="94"/>
                                        </p:tgtEl>
                                        <p:attrNameLst>
                                          <p:attrName>ppt_h</p:attrName>
                                        </p:attrNameLst>
                                      </p:cBhvr>
                                      <p:tavLst>
                                        <p:tav tm="0">
                                          <p:val>
                                            <p:fltVal val="0"/>
                                          </p:val>
                                        </p:tav>
                                        <p:tav tm="100000">
                                          <p:val>
                                            <p:strVal val="#ppt_h"/>
                                          </p:val>
                                        </p:tav>
                                      </p:tavLst>
                                    </p:anim>
                                    <p:anim calcmode="lin" valueType="num">
                                      <p:cBhvr>
                                        <p:cTn id="57" dur="300" fill="hold"/>
                                        <p:tgtEl>
                                          <p:spTgt spid="94"/>
                                        </p:tgtEl>
                                        <p:attrNameLst>
                                          <p:attrName>ppt_x</p:attrName>
                                        </p:attrNameLst>
                                      </p:cBhvr>
                                      <p:tavLst>
                                        <p:tav tm="0">
                                          <p:val>
                                            <p:fltVal val="0.5"/>
                                          </p:val>
                                        </p:tav>
                                        <p:tav tm="100000">
                                          <p:val>
                                            <p:strVal val="#ppt_x"/>
                                          </p:val>
                                        </p:tav>
                                      </p:tavLst>
                                    </p:anim>
                                    <p:anim calcmode="lin" valueType="num">
                                      <p:cBhvr>
                                        <p:cTn id="58" dur="300" fill="hold"/>
                                        <p:tgtEl>
                                          <p:spTgt spid="94"/>
                                        </p:tgtEl>
                                        <p:attrNameLst>
                                          <p:attrName>ppt_y</p:attrName>
                                        </p:attrNameLst>
                                      </p:cBhvr>
                                      <p:tavLst>
                                        <p:tav tm="0">
                                          <p:val>
                                            <p:fltVal val="0.5"/>
                                          </p:val>
                                        </p:tav>
                                        <p:tav tm="100000">
                                          <p:val>
                                            <p:strVal val="#ppt_y"/>
                                          </p:val>
                                        </p:tav>
                                      </p:tavLst>
                                    </p:anim>
                                  </p:childTnLst>
                                </p:cTn>
                              </p:par>
                              <p:par>
                                <p:cTn id="59" presetID="26" presetClass="emph" presetSubtype="0" fill="hold" grpId="1" nodeType="withEffect">
                                  <p:stCondLst>
                                    <p:cond delay="900"/>
                                  </p:stCondLst>
                                  <p:childTnLst>
                                    <p:animEffect transition="out" filter="fade">
                                      <p:cBhvr>
                                        <p:cTn id="60" dur="300" tmFilter="0, 0; .2, .5; .8, .5; 1, 0"/>
                                        <p:tgtEl>
                                          <p:spTgt spid="94"/>
                                        </p:tgtEl>
                                      </p:cBhvr>
                                    </p:animEffect>
                                    <p:animScale>
                                      <p:cBhvr>
                                        <p:cTn id="61" dur="150" autoRev="1" fill="hold"/>
                                        <p:tgtEl>
                                          <p:spTgt spid="94"/>
                                        </p:tgtEl>
                                      </p:cBhvr>
                                      <p:by x="105000" y="105000"/>
                                    </p:animScale>
                                  </p:childTnLst>
                                </p:cTn>
                              </p:par>
                              <p:par>
                                <p:cTn id="62" presetID="23" presetClass="entr" presetSubtype="528" fill="hold" grpId="0" nodeType="withEffect">
                                  <p:stCondLst>
                                    <p:cond delay="700"/>
                                  </p:stCondLst>
                                  <p:childTnLst>
                                    <p:set>
                                      <p:cBhvr>
                                        <p:cTn id="63" dur="1" fill="hold">
                                          <p:stCondLst>
                                            <p:cond delay="0"/>
                                          </p:stCondLst>
                                        </p:cTn>
                                        <p:tgtEl>
                                          <p:spTgt spid="95"/>
                                        </p:tgtEl>
                                        <p:attrNameLst>
                                          <p:attrName>style.visibility</p:attrName>
                                        </p:attrNameLst>
                                      </p:cBhvr>
                                      <p:to>
                                        <p:strVal val="visible"/>
                                      </p:to>
                                    </p:set>
                                    <p:anim calcmode="lin" valueType="num">
                                      <p:cBhvr>
                                        <p:cTn id="64" dur="300" fill="hold"/>
                                        <p:tgtEl>
                                          <p:spTgt spid="95"/>
                                        </p:tgtEl>
                                        <p:attrNameLst>
                                          <p:attrName>ppt_w</p:attrName>
                                        </p:attrNameLst>
                                      </p:cBhvr>
                                      <p:tavLst>
                                        <p:tav tm="0">
                                          <p:val>
                                            <p:fltVal val="0"/>
                                          </p:val>
                                        </p:tav>
                                        <p:tav tm="100000">
                                          <p:val>
                                            <p:strVal val="#ppt_w"/>
                                          </p:val>
                                        </p:tav>
                                      </p:tavLst>
                                    </p:anim>
                                    <p:anim calcmode="lin" valueType="num">
                                      <p:cBhvr>
                                        <p:cTn id="65" dur="300" fill="hold"/>
                                        <p:tgtEl>
                                          <p:spTgt spid="95"/>
                                        </p:tgtEl>
                                        <p:attrNameLst>
                                          <p:attrName>ppt_h</p:attrName>
                                        </p:attrNameLst>
                                      </p:cBhvr>
                                      <p:tavLst>
                                        <p:tav tm="0">
                                          <p:val>
                                            <p:fltVal val="0"/>
                                          </p:val>
                                        </p:tav>
                                        <p:tav tm="100000">
                                          <p:val>
                                            <p:strVal val="#ppt_h"/>
                                          </p:val>
                                        </p:tav>
                                      </p:tavLst>
                                    </p:anim>
                                    <p:anim calcmode="lin" valueType="num">
                                      <p:cBhvr>
                                        <p:cTn id="66" dur="300" fill="hold"/>
                                        <p:tgtEl>
                                          <p:spTgt spid="95"/>
                                        </p:tgtEl>
                                        <p:attrNameLst>
                                          <p:attrName>ppt_x</p:attrName>
                                        </p:attrNameLst>
                                      </p:cBhvr>
                                      <p:tavLst>
                                        <p:tav tm="0">
                                          <p:val>
                                            <p:fltVal val="0.5"/>
                                          </p:val>
                                        </p:tav>
                                        <p:tav tm="100000">
                                          <p:val>
                                            <p:strVal val="#ppt_x"/>
                                          </p:val>
                                        </p:tav>
                                      </p:tavLst>
                                    </p:anim>
                                    <p:anim calcmode="lin" valueType="num">
                                      <p:cBhvr>
                                        <p:cTn id="67" dur="300" fill="hold"/>
                                        <p:tgtEl>
                                          <p:spTgt spid="95"/>
                                        </p:tgtEl>
                                        <p:attrNameLst>
                                          <p:attrName>ppt_y</p:attrName>
                                        </p:attrNameLst>
                                      </p:cBhvr>
                                      <p:tavLst>
                                        <p:tav tm="0">
                                          <p:val>
                                            <p:fltVal val="0.5"/>
                                          </p:val>
                                        </p:tav>
                                        <p:tav tm="100000">
                                          <p:val>
                                            <p:strVal val="#ppt_y"/>
                                          </p:val>
                                        </p:tav>
                                      </p:tavLst>
                                    </p:anim>
                                  </p:childTnLst>
                                </p:cTn>
                              </p:par>
                              <p:par>
                                <p:cTn id="68" presetID="26" presetClass="emph" presetSubtype="0" fill="hold" grpId="1" nodeType="withEffect">
                                  <p:stCondLst>
                                    <p:cond delay="1000"/>
                                  </p:stCondLst>
                                  <p:childTnLst>
                                    <p:animEffect transition="out" filter="fade">
                                      <p:cBhvr>
                                        <p:cTn id="69" dur="300" tmFilter="0, 0; .2, .5; .8, .5; 1, 0"/>
                                        <p:tgtEl>
                                          <p:spTgt spid="95"/>
                                        </p:tgtEl>
                                      </p:cBhvr>
                                    </p:animEffect>
                                    <p:animScale>
                                      <p:cBhvr>
                                        <p:cTn id="70" dur="150" autoRev="1" fill="hold"/>
                                        <p:tgtEl>
                                          <p:spTgt spid="95"/>
                                        </p:tgtEl>
                                      </p:cBhvr>
                                      <p:by x="105000" y="105000"/>
                                    </p:animScale>
                                  </p:childTnLst>
                                </p:cTn>
                              </p:par>
                              <p:par>
                                <p:cTn id="71" presetID="23" presetClass="entr" presetSubtype="528" fill="hold" grpId="0" nodeType="withEffect">
                                  <p:stCondLst>
                                    <p:cond delay="800"/>
                                  </p:stCondLst>
                                  <p:childTnLst>
                                    <p:set>
                                      <p:cBhvr>
                                        <p:cTn id="72" dur="1" fill="hold">
                                          <p:stCondLst>
                                            <p:cond delay="0"/>
                                          </p:stCondLst>
                                        </p:cTn>
                                        <p:tgtEl>
                                          <p:spTgt spid="96"/>
                                        </p:tgtEl>
                                        <p:attrNameLst>
                                          <p:attrName>style.visibility</p:attrName>
                                        </p:attrNameLst>
                                      </p:cBhvr>
                                      <p:to>
                                        <p:strVal val="visible"/>
                                      </p:to>
                                    </p:set>
                                    <p:anim calcmode="lin" valueType="num">
                                      <p:cBhvr>
                                        <p:cTn id="73" dur="300" fill="hold"/>
                                        <p:tgtEl>
                                          <p:spTgt spid="96"/>
                                        </p:tgtEl>
                                        <p:attrNameLst>
                                          <p:attrName>ppt_w</p:attrName>
                                        </p:attrNameLst>
                                      </p:cBhvr>
                                      <p:tavLst>
                                        <p:tav tm="0">
                                          <p:val>
                                            <p:fltVal val="0"/>
                                          </p:val>
                                        </p:tav>
                                        <p:tav tm="100000">
                                          <p:val>
                                            <p:strVal val="#ppt_w"/>
                                          </p:val>
                                        </p:tav>
                                      </p:tavLst>
                                    </p:anim>
                                    <p:anim calcmode="lin" valueType="num">
                                      <p:cBhvr>
                                        <p:cTn id="74" dur="300" fill="hold"/>
                                        <p:tgtEl>
                                          <p:spTgt spid="96"/>
                                        </p:tgtEl>
                                        <p:attrNameLst>
                                          <p:attrName>ppt_h</p:attrName>
                                        </p:attrNameLst>
                                      </p:cBhvr>
                                      <p:tavLst>
                                        <p:tav tm="0">
                                          <p:val>
                                            <p:fltVal val="0"/>
                                          </p:val>
                                        </p:tav>
                                        <p:tav tm="100000">
                                          <p:val>
                                            <p:strVal val="#ppt_h"/>
                                          </p:val>
                                        </p:tav>
                                      </p:tavLst>
                                    </p:anim>
                                    <p:anim calcmode="lin" valueType="num">
                                      <p:cBhvr>
                                        <p:cTn id="75" dur="300" fill="hold"/>
                                        <p:tgtEl>
                                          <p:spTgt spid="96"/>
                                        </p:tgtEl>
                                        <p:attrNameLst>
                                          <p:attrName>ppt_x</p:attrName>
                                        </p:attrNameLst>
                                      </p:cBhvr>
                                      <p:tavLst>
                                        <p:tav tm="0">
                                          <p:val>
                                            <p:fltVal val="0.5"/>
                                          </p:val>
                                        </p:tav>
                                        <p:tav tm="100000">
                                          <p:val>
                                            <p:strVal val="#ppt_x"/>
                                          </p:val>
                                        </p:tav>
                                      </p:tavLst>
                                    </p:anim>
                                    <p:anim calcmode="lin" valueType="num">
                                      <p:cBhvr>
                                        <p:cTn id="76" dur="300" fill="hold"/>
                                        <p:tgtEl>
                                          <p:spTgt spid="96"/>
                                        </p:tgtEl>
                                        <p:attrNameLst>
                                          <p:attrName>ppt_y</p:attrName>
                                        </p:attrNameLst>
                                      </p:cBhvr>
                                      <p:tavLst>
                                        <p:tav tm="0">
                                          <p:val>
                                            <p:fltVal val="0.5"/>
                                          </p:val>
                                        </p:tav>
                                        <p:tav tm="100000">
                                          <p:val>
                                            <p:strVal val="#ppt_y"/>
                                          </p:val>
                                        </p:tav>
                                      </p:tavLst>
                                    </p:anim>
                                  </p:childTnLst>
                                </p:cTn>
                              </p:par>
                              <p:par>
                                <p:cTn id="77" presetID="26" presetClass="emph" presetSubtype="0" fill="hold" grpId="1" nodeType="withEffect">
                                  <p:stCondLst>
                                    <p:cond delay="1100"/>
                                  </p:stCondLst>
                                  <p:childTnLst>
                                    <p:animEffect transition="out" filter="fade">
                                      <p:cBhvr>
                                        <p:cTn id="78" dur="300" tmFilter="0, 0; .2, .5; .8, .5; 1, 0"/>
                                        <p:tgtEl>
                                          <p:spTgt spid="96"/>
                                        </p:tgtEl>
                                      </p:cBhvr>
                                    </p:animEffect>
                                    <p:animScale>
                                      <p:cBhvr>
                                        <p:cTn id="79" dur="150" autoRev="1" fill="hold"/>
                                        <p:tgtEl>
                                          <p:spTgt spid="96"/>
                                        </p:tgtEl>
                                      </p:cBhvr>
                                      <p:by x="105000" y="105000"/>
                                    </p:animScale>
                                  </p:childTnLst>
                                </p:cTn>
                              </p:par>
                              <p:par>
                                <p:cTn id="80" presetID="23" presetClass="entr" presetSubtype="528" fill="hold" grpId="0" nodeType="withEffect">
                                  <p:stCondLst>
                                    <p:cond delay="900"/>
                                  </p:stCondLst>
                                  <p:childTnLst>
                                    <p:set>
                                      <p:cBhvr>
                                        <p:cTn id="81" dur="1" fill="hold">
                                          <p:stCondLst>
                                            <p:cond delay="0"/>
                                          </p:stCondLst>
                                        </p:cTn>
                                        <p:tgtEl>
                                          <p:spTgt spid="97"/>
                                        </p:tgtEl>
                                        <p:attrNameLst>
                                          <p:attrName>style.visibility</p:attrName>
                                        </p:attrNameLst>
                                      </p:cBhvr>
                                      <p:to>
                                        <p:strVal val="visible"/>
                                      </p:to>
                                    </p:set>
                                    <p:anim calcmode="lin" valueType="num">
                                      <p:cBhvr>
                                        <p:cTn id="82" dur="300" fill="hold"/>
                                        <p:tgtEl>
                                          <p:spTgt spid="97"/>
                                        </p:tgtEl>
                                        <p:attrNameLst>
                                          <p:attrName>ppt_w</p:attrName>
                                        </p:attrNameLst>
                                      </p:cBhvr>
                                      <p:tavLst>
                                        <p:tav tm="0">
                                          <p:val>
                                            <p:fltVal val="0"/>
                                          </p:val>
                                        </p:tav>
                                        <p:tav tm="100000">
                                          <p:val>
                                            <p:strVal val="#ppt_w"/>
                                          </p:val>
                                        </p:tav>
                                      </p:tavLst>
                                    </p:anim>
                                    <p:anim calcmode="lin" valueType="num">
                                      <p:cBhvr>
                                        <p:cTn id="83" dur="300" fill="hold"/>
                                        <p:tgtEl>
                                          <p:spTgt spid="97"/>
                                        </p:tgtEl>
                                        <p:attrNameLst>
                                          <p:attrName>ppt_h</p:attrName>
                                        </p:attrNameLst>
                                      </p:cBhvr>
                                      <p:tavLst>
                                        <p:tav tm="0">
                                          <p:val>
                                            <p:fltVal val="0"/>
                                          </p:val>
                                        </p:tav>
                                        <p:tav tm="100000">
                                          <p:val>
                                            <p:strVal val="#ppt_h"/>
                                          </p:val>
                                        </p:tav>
                                      </p:tavLst>
                                    </p:anim>
                                    <p:anim calcmode="lin" valueType="num">
                                      <p:cBhvr>
                                        <p:cTn id="84" dur="300" fill="hold"/>
                                        <p:tgtEl>
                                          <p:spTgt spid="97"/>
                                        </p:tgtEl>
                                        <p:attrNameLst>
                                          <p:attrName>ppt_x</p:attrName>
                                        </p:attrNameLst>
                                      </p:cBhvr>
                                      <p:tavLst>
                                        <p:tav tm="0">
                                          <p:val>
                                            <p:fltVal val="0.5"/>
                                          </p:val>
                                        </p:tav>
                                        <p:tav tm="100000">
                                          <p:val>
                                            <p:strVal val="#ppt_x"/>
                                          </p:val>
                                        </p:tav>
                                      </p:tavLst>
                                    </p:anim>
                                    <p:anim calcmode="lin" valueType="num">
                                      <p:cBhvr>
                                        <p:cTn id="85" dur="300" fill="hold"/>
                                        <p:tgtEl>
                                          <p:spTgt spid="97"/>
                                        </p:tgtEl>
                                        <p:attrNameLst>
                                          <p:attrName>ppt_y</p:attrName>
                                        </p:attrNameLst>
                                      </p:cBhvr>
                                      <p:tavLst>
                                        <p:tav tm="0">
                                          <p:val>
                                            <p:fltVal val="0.5"/>
                                          </p:val>
                                        </p:tav>
                                        <p:tav tm="100000">
                                          <p:val>
                                            <p:strVal val="#ppt_y"/>
                                          </p:val>
                                        </p:tav>
                                      </p:tavLst>
                                    </p:anim>
                                  </p:childTnLst>
                                </p:cTn>
                              </p:par>
                              <p:par>
                                <p:cTn id="86" presetID="26" presetClass="emph" presetSubtype="0" fill="hold" grpId="1" nodeType="withEffect">
                                  <p:stCondLst>
                                    <p:cond delay="1200"/>
                                  </p:stCondLst>
                                  <p:childTnLst>
                                    <p:animEffect transition="out" filter="fade">
                                      <p:cBhvr>
                                        <p:cTn id="87" dur="300" tmFilter="0, 0; .2, .5; .8, .5; 1, 0"/>
                                        <p:tgtEl>
                                          <p:spTgt spid="97"/>
                                        </p:tgtEl>
                                      </p:cBhvr>
                                    </p:animEffect>
                                    <p:animScale>
                                      <p:cBhvr>
                                        <p:cTn id="88" dur="150" autoRev="1" fill="hold"/>
                                        <p:tgtEl>
                                          <p:spTgt spid="97"/>
                                        </p:tgtEl>
                                      </p:cBhvr>
                                      <p:by x="105000" y="105000"/>
                                    </p:animScale>
                                  </p:childTnLst>
                                </p:cTn>
                              </p:par>
                            </p:childTnLst>
                          </p:cTn>
                        </p:par>
                        <p:par>
                          <p:cTn id="89" fill="hold">
                            <p:stCondLst>
                              <p:cond delay="1500"/>
                            </p:stCondLst>
                            <p:childTnLst>
                              <p:par>
                                <p:cTn id="90" presetID="14" presetClass="entr" presetSubtype="10" fill="hold" nodeType="afterEffect">
                                  <p:stCondLst>
                                    <p:cond delay="0"/>
                                  </p:stCondLst>
                                  <p:childTnLst>
                                    <p:set>
                                      <p:cBhvr>
                                        <p:cTn id="91" dur="1" fill="hold">
                                          <p:stCondLst>
                                            <p:cond delay="0"/>
                                          </p:stCondLst>
                                        </p:cTn>
                                        <p:tgtEl>
                                          <p:spTgt spid="98"/>
                                        </p:tgtEl>
                                        <p:attrNameLst>
                                          <p:attrName>style.visibility</p:attrName>
                                        </p:attrNameLst>
                                      </p:cBhvr>
                                      <p:to>
                                        <p:strVal val="visible"/>
                                      </p:to>
                                    </p:set>
                                    <p:animEffect transition="in" filter="randombar(horizontal)">
                                      <p:cBhvr>
                                        <p:cTn id="92" dur="500"/>
                                        <p:tgtEl>
                                          <p:spTgt spid="98"/>
                                        </p:tgtEl>
                                      </p:cBhvr>
                                    </p:animEffect>
                                  </p:childTnLst>
                                </p:cTn>
                              </p:par>
                              <p:par>
                                <p:cTn id="93" presetID="14" presetClass="entr" presetSubtype="10" fill="hold" nodeType="withEffect">
                                  <p:stCondLst>
                                    <p:cond delay="200"/>
                                  </p:stCondLst>
                                  <p:childTnLst>
                                    <p:set>
                                      <p:cBhvr>
                                        <p:cTn id="94" dur="1" fill="hold">
                                          <p:stCondLst>
                                            <p:cond delay="0"/>
                                          </p:stCondLst>
                                        </p:cTn>
                                        <p:tgtEl>
                                          <p:spTgt spid="102"/>
                                        </p:tgtEl>
                                        <p:attrNameLst>
                                          <p:attrName>style.visibility</p:attrName>
                                        </p:attrNameLst>
                                      </p:cBhvr>
                                      <p:to>
                                        <p:strVal val="visible"/>
                                      </p:to>
                                    </p:set>
                                    <p:animEffect transition="in" filter="randombar(horizontal)">
                                      <p:cBhvr>
                                        <p:cTn id="95" dur="500"/>
                                        <p:tgtEl>
                                          <p:spTgt spid="102"/>
                                        </p:tgtEl>
                                      </p:cBhvr>
                                    </p:animEffect>
                                  </p:childTnLst>
                                </p:cTn>
                              </p:par>
                              <p:par>
                                <p:cTn id="96" presetID="14" presetClass="entr" presetSubtype="10" fill="hold" nodeType="withEffect">
                                  <p:stCondLst>
                                    <p:cond delay="400"/>
                                  </p:stCondLst>
                                  <p:childTnLst>
                                    <p:set>
                                      <p:cBhvr>
                                        <p:cTn id="97" dur="1" fill="hold">
                                          <p:stCondLst>
                                            <p:cond delay="0"/>
                                          </p:stCondLst>
                                        </p:cTn>
                                        <p:tgtEl>
                                          <p:spTgt spid="100"/>
                                        </p:tgtEl>
                                        <p:attrNameLst>
                                          <p:attrName>style.visibility</p:attrName>
                                        </p:attrNameLst>
                                      </p:cBhvr>
                                      <p:to>
                                        <p:strVal val="visible"/>
                                      </p:to>
                                    </p:set>
                                    <p:animEffect transition="in" filter="randombar(horizontal)">
                                      <p:cBhvr>
                                        <p:cTn id="98" dur="500"/>
                                        <p:tgtEl>
                                          <p:spTgt spid="100"/>
                                        </p:tgtEl>
                                      </p:cBhvr>
                                    </p:animEffect>
                                  </p:childTnLst>
                                </p:cTn>
                              </p:par>
                              <p:par>
                                <p:cTn id="99" presetID="14" presetClass="entr" presetSubtype="10" fill="hold" nodeType="withEffect">
                                  <p:stCondLst>
                                    <p:cond delay="300"/>
                                  </p:stCondLst>
                                  <p:childTnLst>
                                    <p:set>
                                      <p:cBhvr>
                                        <p:cTn id="100" dur="1" fill="hold">
                                          <p:stCondLst>
                                            <p:cond delay="0"/>
                                          </p:stCondLst>
                                        </p:cTn>
                                        <p:tgtEl>
                                          <p:spTgt spid="99"/>
                                        </p:tgtEl>
                                        <p:attrNameLst>
                                          <p:attrName>style.visibility</p:attrName>
                                        </p:attrNameLst>
                                      </p:cBhvr>
                                      <p:to>
                                        <p:strVal val="visible"/>
                                      </p:to>
                                    </p:set>
                                    <p:animEffect transition="in" filter="randombar(horizontal)">
                                      <p:cBhvr>
                                        <p:cTn id="101" dur="500"/>
                                        <p:tgtEl>
                                          <p:spTgt spid="99"/>
                                        </p:tgtEl>
                                      </p:cBhvr>
                                    </p:animEffect>
                                  </p:childTnLst>
                                </p:cTn>
                              </p:par>
                              <p:par>
                                <p:cTn id="102" presetID="14" presetClass="entr" presetSubtype="10" fill="hold" nodeType="withEffect">
                                  <p:stCondLst>
                                    <p:cond delay="500"/>
                                  </p:stCondLst>
                                  <p:childTnLst>
                                    <p:set>
                                      <p:cBhvr>
                                        <p:cTn id="103" dur="1" fill="hold">
                                          <p:stCondLst>
                                            <p:cond delay="0"/>
                                          </p:stCondLst>
                                        </p:cTn>
                                        <p:tgtEl>
                                          <p:spTgt spid="101"/>
                                        </p:tgtEl>
                                        <p:attrNameLst>
                                          <p:attrName>style.visibility</p:attrName>
                                        </p:attrNameLst>
                                      </p:cBhvr>
                                      <p:to>
                                        <p:strVal val="visible"/>
                                      </p:to>
                                    </p:set>
                                    <p:animEffect transition="in" filter="randombar(horizontal)">
                                      <p:cBhvr>
                                        <p:cTn id="104" dur="500"/>
                                        <p:tgtEl>
                                          <p:spTgt spid="101"/>
                                        </p:tgtEl>
                                      </p:cBhvr>
                                    </p:animEffect>
                                  </p:childTnLst>
                                </p:cTn>
                              </p:par>
                            </p:childTnLst>
                          </p:cTn>
                        </p:par>
                        <p:par>
                          <p:cTn id="105" fill="hold">
                            <p:stCondLst>
                              <p:cond delay="2500"/>
                            </p:stCondLst>
                            <p:childTnLst>
                              <p:par>
                                <p:cTn id="106" presetID="22" presetClass="entr" presetSubtype="8" fill="hold" grpId="0" nodeType="afterEffect">
                                  <p:stCondLst>
                                    <p:cond delay="0"/>
                                  </p:stCondLst>
                                  <p:childTnLst>
                                    <p:set>
                                      <p:cBhvr>
                                        <p:cTn id="107" dur="1" fill="hold">
                                          <p:stCondLst>
                                            <p:cond delay="0"/>
                                          </p:stCondLst>
                                        </p:cTn>
                                        <p:tgtEl>
                                          <p:spTgt spid="103"/>
                                        </p:tgtEl>
                                        <p:attrNameLst>
                                          <p:attrName>style.visibility</p:attrName>
                                        </p:attrNameLst>
                                      </p:cBhvr>
                                      <p:to>
                                        <p:strVal val="visible"/>
                                      </p:to>
                                    </p:set>
                                    <p:animEffect transition="in" filter="wipe(left)">
                                      <p:cBhvr>
                                        <p:cTn id="108" dur="1000"/>
                                        <p:tgtEl>
                                          <p:spTgt spid="103"/>
                                        </p:tgtEl>
                                      </p:cBhvr>
                                    </p:animEffect>
                                  </p:childTnLst>
                                </p:cTn>
                              </p:par>
                            </p:childTnLst>
                          </p:cTn>
                        </p:par>
                        <p:par>
                          <p:cTn id="109" fill="hold">
                            <p:stCondLst>
                              <p:cond delay="3500"/>
                            </p:stCondLst>
                            <p:childTnLst>
                              <p:par>
                                <p:cTn id="110" presetID="22" presetClass="entr" presetSubtype="8" fill="hold" grpId="0" nodeType="afterEffect">
                                  <p:stCondLst>
                                    <p:cond delay="0"/>
                                  </p:stCondLst>
                                  <p:childTnLst>
                                    <p:set>
                                      <p:cBhvr>
                                        <p:cTn id="111" dur="1" fill="hold">
                                          <p:stCondLst>
                                            <p:cond delay="0"/>
                                          </p:stCondLst>
                                        </p:cTn>
                                        <p:tgtEl>
                                          <p:spTgt spid="104"/>
                                        </p:tgtEl>
                                        <p:attrNameLst>
                                          <p:attrName>style.visibility</p:attrName>
                                        </p:attrNameLst>
                                      </p:cBhvr>
                                      <p:to>
                                        <p:strVal val="visible"/>
                                      </p:to>
                                    </p:set>
                                    <p:animEffect transition="in" filter="wipe(left)">
                                      <p:cBhvr>
                                        <p:cTn id="112" dur="1000"/>
                                        <p:tgtEl>
                                          <p:spTgt spid="104"/>
                                        </p:tgtEl>
                                      </p:cBhvr>
                                    </p:animEffect>
                                  </p:childTnLst>
                                </p:cTn>
                              </p:par>
                            </p:childTnLst>
                          </p:cTn>
                        </p:par>
                        <p:par>
                          <p:cTn id="113" fill="hold">
                            <p:stCondLst>
                              <p:cond delay="4500"/>
                            </p:stCondLst>
                            <p:childTnLst>
                              <p:par>
                                <p:cTn id="114" presetID="22" presetClass="entr" presetSubtype="8" fill="hold" grpId="0" nodeType="afterEffect">
                                  <p:stCondLst>
                                    <p:cond delay="0"/>
                                  </p:stCondLst>
                                  <p:childTnLst>
                                    <p:set>
                                      <p:cBhvr>
                                        <p:cTn id="115" dur="1" fill="hold">
                                          <p:stCondLst>
                                            <p:cond delay="0"/>
                                          </p:stCondLst>
                                        </p:cTn>
                                        <p:tgtEl>
                                          <p:spTgt spid="105"/>
                                        </p:tgtEl>
                                        <p:attrNameLst>
                                          <p:attrName>style.visibility</p:attrName>
                                        </p:attrNameLst>
                                      </p:cBhvr>
                                      <p:to>
                                        <p:strVal val="visible"/>
                                      </p:to>
                                    </p:set>
                                    <p:animEffect transition="in" filter="wipe(left)">
                                      <p:cBhvr>
                                        <p:cTn id="116" dur="1000"/>
                                        <p:tgtEl>
                                          <p:spTgt spid="105"/>
                                        </p:tgtEl>
                                      </p:cBhvr>
                                    </p:animEffect>
                                  </p:childTnLst>
                                </p:cTn>
                              </p:par>
                            </p:childTnLst>
                          </p:cTn>
                        </p:par>
                        <p:par>
                          <p:cTn id="117" fill="hold">
                            <p:stCondLst>
                              <p:cond delay="5500"/>
                            </p:stCondLst>
                            <p:childTnLst>
                              <p:par>
                                <p:cTn id="118" presetID="22" presetClass="entr" presetSubtype="8" fill="hold" grpId="0" nodeType="afterEffect">
                                  <p:stCondLst>
                                    <p:cond delay="0"/>
                                  </p:stCondLst>
                                  <p:childTnLst>
                                    <p:set>
                                      <p:cBhvr>
                                        <p:cTn id="119" dur="1" fill="hold">
                                          <p:stCondLst>
                                            <p:cond delay="0"/>
                                          </p:stCondLst>
                                        </p:cTn>
                                        <p:tgtEl>
                                          <p:spTgt spid="106"/>
                                        </p:tgtEl>
                                        <p:attrNameLst>
                                          <p:attrName>style.visibility</p:attrName>
                                        </p:attrNameLst>
                                      </p:cBhvr>
                                      <p:to>
                                        <p:strVal val="visible"/>
                                      </p:to>
                                    </p:set>
                                    <p:animEffect transition="in" filter="wipe(left)">
                                      <p:cBhvr>
                                        <p:cTn id="120" dur="1000"/>
                                        <p:tgtEl>
                                          <p:spTgt spid="106"/>
                                        </p:tgtEl>
                                      </p:cBhvr>
                                    </p:animEffect>
                                  </p:childTnLst>
                                </p:cTn>
                              </p:par>
                            </p:childTnLst>
                          </p:cTn>
                        </p:par>
                        <p:par>
                          <p:cTn id="121" fill="hold">
                            <p:stCondLst>
                              <p:cond delay="6500"/>
                            </p:stCondLst>
                            <p:childTnLst>
                              <p:par>
                                <p:cTn id="122" presetID="22" presetClass="entr" presetSubtype="8" fill="hold" grpId="0" nodeType="afterEffect">
                                  <p:stCondLst>
                                    <p:cond delay="0"/>
                                  </p:stCondLst>
                                  <p:childTnLst>
                                    <p:set>
                                      <p:cBhvr>
                                        <p:cTn id="123" dur="1" fill="hold">
                                          <p:stCondLst>
                                            <p:cond delay="0"/>
                                          </p:stCondLst>
                                        </p:cTn>
                                        <p:tgtEl>
                                          <p:spTgt spid="107"/>
                                        </p:tgtEl>
                                        <p:attrNameLst>
                                          <p:attrName>style.visibility</p:attrName>
                                        </p:attrNameLst>
                                      </p:cBhvr>
                                      <p:to>
                                        <p:strVal val="visible"/>
                                      </p:to>
                                    </p:set>
                                    <p:animEffect transition="in" filter="wipe(left)">
                                      <p:cBhvr>
                                        <p:cTn id="124" dur="100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9" grpId="0" animBg="1"/>
      <p:bldP spid="89" grpId="1" animBg="1"/>
      <p:bldP spid="90" grpId="0" animBg="1"/>
      <p:bldP spid="90" grpId="1" animBg="1"/>
      <p:bldP spid="91" grpId="0" animBg="1"/>
      <p:bldP spid="91" grpId="1" animBg="1"/>
      <p:bldP spid="92" grpId="0" animBg="1"/>
      <p:bldP spid="92" grpId="1" animBg="1"/>
      <p:bldP spid="93" grpId="0" animBg="1"/>
      <p:bldP spid="93" grpId="1" animBg="1"/>
      <p:bldP spid="94" grpId="0" animBg="1"/>
      <p:bldP spid="94" grpId="1" animBg="1"/>
      <p:bldP spid="95" grpId="0" animBg="1"/>
      <p:bldP spid="95" grpId="1" animBg="1"/>
      <p:bldP spid="96" grpId="0" animBg="1"/>
      <p:bldP spid="96" grpId="1" animBg="1"/>
      <p:bldP spid="97" grpId="0" animBg="1"/>
      <p:bldP spid="97" grpId="1" animBg="1"/>
      <p:bldP spid="103" grpId="0" animBg="1"/>
      <p:bldP spid="104" grpId="0" animBg="1"/>
      <p:bldP spid="105" grpId="0" animBg="1"/>
      <p:bldP spid="106" grpId="0" animBg="1"/>
      <p:bldP spid="107"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3" name="矩形 2"/>
          <p:cNvSpPr/>
          <p:nvPr/>
        </p:nvSpPr>
        <p:spPr>
          <a:xfrm>
            <a:off x="3679294" y="2160860"/>
            <a:ext cx="1389945" cy="1390154"/>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4" name="矩形 3"/>
          <p:cNvSpPr/>
          <p:nvPr/>
        </p:nvSpPr>
        <p:spPr>
          <a:xfrm>
            <a:off x="3679294" y="3551015"/>
            <a:ext cx="1389945" cy="834093"/>
          </a:xfrm>
          <a:prstGeom prst="rect">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r>
              <a:rPr lang="zh-CN" altLang="en-US" sz="1400">
                <a:latin typeface="微软雅黑" pitchFamily="34" charset="-122"/>
                <a:ea typeface="微软雅黑" pitchFamily="34" charset="-122"/>
                <a:cs typeface="华文黑体" pitchFamily="2" charset="-122"/>
              </a:rPr>
              <a:t>点击添加标题</a:t>
            </a:r>
          </a:p>
          <a:p>
            <a:pPr algn="ctr"/>
            <a:r>
              <a:rPr lang="zh-CN" altLang="en-US" sz="1400">
                <a:latin typeface="微软雅黑" pitchFamily="34" charset="-122"/>
                <a:ea typeface="微软雅黑" pitchFamily="34" charset="-122"/>
                <a:cs typeface="华文黑体" pitchFamily="2" charset="-122"/>
              </a:rPr>
              <a:t>点击添加</a:t>
            </a:r>
            <a:r>
              <a:rPr lang="zh-CN" altLang="en-US" sz="1400" smtClean="0">
                <a:latin typeface="微软雅黑" pitchFamily="34" charset="-122"/>
                <a:ea typeface="微软雅黑" pitchFamily="34" charset="-122"/>
                <a:cs typeface="华文黑体" pitchFamily="2" charset="-122"/>
              </a:rPr>
              <a:t>标题</a:t>
            </a:r>
            <a:endParaRPr lang="zh-CN" altLang="en-US" sz="1400">
              <a:latin typeface="微软雅黑" pitchFamily="34" charset="-122"/>
              <a:ea typeface="微软雅黑" pitchFamily="34" charset="-122"/>
              <a:cs typeface="华文黑体" pitchFamily="2" charset="-122"/>
            </a:endParaRPr>
          </a:p>
        </p:txBody>
      </p:sp>
      <p:sp>
        <p:nvSpPr>
          <p:cNvPr id="5" name="矩形 4"/>
          <p:cNvSpPr/>
          <p:nvPr/>
        </p:nvSpPr>
        <p:spPr>
          <a:xfrm>
            <a:off x="5249933" y="2160860"/>
            <a:ext cx="1389945" cy="1390154"/>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6" name="矩形 5"/>
          <p:cNvSpPr/>
          <p:nvPr/>
        </p:nvSpPr>
        <p:spPr>
          <a:xfrm>
            <a:off x="5249933" y="3551015"/>
            <a:ext cx="1389945" cy="834093"/>
          </a:xfrm>
          <a:prstGeom prst="rect">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r>
              <a:rPr lang="zh-CN" altLang="en-US" sz="1400">
                <a:latin typeface="微软雅黑" pitchFamily="34" charset="-122"/>
                <a:ea typeface="微软雅黑" pitchFamily="34" charset="-122"/>
                <a:cs typeface="华文黑体" pitchFamily="2" charset="-122"/>
              </a:rPr>
              <a:t>点击添加标题</a:t>
            </a:r>
          </a:p>
          <a:p>
            <a:pPr algn="ctr"/>
            <a:r>
              <a:rPr lang="zh-CN" altLang="en-US" sz="1400">
                <a:latin typeface="微软雅黑" pitchFamily="34" charset="-122"/>
                <a:ea typeface="微软雅黑" pitchFamily="34" charset="-122"/>
                <a:cs typeface="华文黑体" pitchFamily="2" charset="-122"/>
              </a:rPr>
              <a:t>点击添加</a:t>
            </a:r>
            <a:r>
              <a:rPr lang="zh-CN" altLang="en-US" sz="1400" smtClean="0">
                <a:latin typeface="微软雅黑" pitchFamily="34" charset="-122"/>
                <a:ea typeface="微软雅黑" pitchFamily="34" charset="-122"/>
                <a:cs typeface="华文黑体" pitchFamily="2" charset="-122"/>
              </a:rPr>
              <a:t>标题</a:t>
            </a:r>
            <a:endParaRPr lang="zh-CN" altLang="en-US" sz="1400">
              <a:latin typeface="微软雅黑" pitchFamily="34" charset="-122"/>
              <a:ea typeface="微软雅黑" pitchFamily="34" charset="-122"/>
              <a:cs typeface="华文黑体" pitchFamily="2" charset="-122"/>
            </a:endParaRPr>
          </a:p>
        </p:txBody>
      </p:sp>
      <p:sp>
        <p:nvSpPr>
          <p:cNvPr id="7" name="矩形 6"/>
          <p:cNvSpPr/>
          <p:nvPr/>
        </p:nvSpPr>
        <p:spPr>
          <a:xfrm>
            <a:off x="6820570" y="2160860"/>
            <a:ext cx="1389945" cy="1390154"/>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8" name="矩形 7"/>
          <p:cNvSpPr/>
          <p:nvPr/>
        </p:nvSpPr>
        <p:spPr>
          <a:xfrm>
            <a:off x="6820570" y="3551015"/>
            <a:ext cx="1389945" cy="834093"/>
          </a:xfrm>
          <a:prstGeom prst="rect">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r>
              <a:rPr lang="zh-CN" altLang="en-US" sz="1400">
                <a:latin typeface="微软雅黑" pitchFamily="34" charset="-122"/>
                <a:ea typeface="微软雅黑" pitchFamily="34" charset="-122"/>
                <a:cs typeface="华文黑体" pitchFamily="2" charset="-122"/>
              </a:rPr>
              <a:t>点击添加标题</a:t>
            </a:r>
          </a:p>
          <a:p>
            <a:pPr algn="ctr"/>
            <a:r>
              <a:rPr lang="zh-CN" altLang="en-US" sz="1400">
                <a:latin typeface="微软雅黑" pitchFamily="34" charset="-122"/>
                <a:ea typeface="微软雅黑" pitchFamily="34" charset="-122"/>
                <a:cs typeface="华文黑体" pitchFamily="2" charset="-122"/>
              </a:rPr>
              <a:t>点击添加</a:t>
            </a:r>
            <a:r>
              <a:rPr lang="zh-CN" altLang="en-US" sz="1400" smtClean="0">
                <a:latin typeface="微软雅黑" pitchFamily="34" charset="-122"/>
                <a:ea typeface="微软雅黑" pitchFamily="34" charset="-122"/>
                <a:cs typeface="华文黑体" pitchFamily="2" charset="-122"/>
              </a:rPr>
              <a:t>标题</a:t>
            </a:r>
            <a:endParaRPr lang="zh-CN" altLang="en-US" sz="1400">
              <a:latin typeface="微软雅黑" pitchFamily="34" charset="-122"/>
              <a:ea typeface="微软雅黑" pitchFamily="34" charset="-122"/>
              <a:cs typeface="华文黑体" pitchFamily="2" charset="-122"/>
            </a:endParaRPr>
          </a:p>
        </p:txBody>
      </p:sp>
      <p:sp>
        <p:nvSpPr>
          <p:cNvPr id="9" name="矩形 8"/>
          <p:cNvSpPr/>
          <p:nvPr/>
        </p:nvSpPr>
        <p:spPr>
          <a:xfrm>
            <a:off x="8391207" y="2160860"/>
            <a:ext cx="1389945" cy="1390154"/>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10" name="矩形 9"/>
          <p:cNvSpPr/>
          <p:nvPr/>
        </p:nvSpPr>
        <p:spPr>
          <a:xfrm>
            <a:off x="8391207" y="3551015"/>
            <a:ext cx="1389945" cy="834093"/>
          </a:xfrm>
          <a:prstGeom prst="rect">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r>
              <a:rPr lang="zh-CN" altLang="en-US" sz="1400">
                <a:latin typeface="微软雅黑" pitchFamily="34" charset="-122"/>
                <a:ea typeface="微软雅黑" pitchFamily="34" charset="-122"/>
                <a:cs typeface="华文黑体" pitchFamily="2" charset="-122"/>
              </a:rPr>
              <a:t>点击添加标题</a:t>
            </a:r>
          </a:p>
          <a:p>
            <a:pPr algn="ctr"/>
            <a:r>
              <a:rPr lang="zh-CN" altLang="en-US" sz="1400">
                <a:latin typeface="微软雅黑" pitchFamily="34" charset="-122"/>
                <a:ea typeface="微软雅黑" pitchFamily="34" charset="-122"/>
                <a:cs typeface="华文黑体" pitchFamily="2" charset="-122"/>
              </a:rPr>
              <a:t>点击添加</a:t>
            </a:r>
            <a:r>
              <a:rPr lang="zh-CN" altLang="en-US" sz="1400" smtClean="0">
                <a:latin typeface="微软雅黑" pitchFamily="34" charset="-122"/>
                <a:ea typeface="微软雅黑" pitchFamily="34" charset="-122"/>
                <a:cs typeface="华文黑体" pitchFamily="2" charset="-122"/>
              </a:rPr>
              <a:t>标题</a:t>
            </a:r>
            <a:endParaRPr lang="zh-CN" altLang="en-US" sz="1400">
              <a:latin typeface="微软雅黑" pitchFamily="34" charset="-122"/>
              <a:ea typeface="微软雅黑" pitchFamily="34" charset="-122"/>
              <a:cs typeface="华文黑体" pitchFamily="2" charset="-122"/>
            </a:endParaRPr>
          </a:p>
        </p:txBody>
      </p:sp>
      <p:sp>
        <p:nvSpPr>
          <p:cNvPr id="11" name="矩形 10"/>
          <p:cNvSpPr/>
          <p:nvPr/>
        </p:nvSpPr>
        <p:spPr>
          <a:xfrm>
            <a:off x="9961845" y="2160860"/>
            <a:ext cx="1389945" cy="1390154"/>
          </a:xfrm>
          <a:prstGeom prst="rect">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12" name="矩形 11"/>
          <p:cNvSpPr/>
          <p:nvPr/>
        </p:nvSpPr>
        <p:spPr>
          <a:xfrm>
            <a:off x="9961845" y="3551015"/>
            <a:ext cx="1389945" cy="834093"/>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点击添加标题</a:t>
            </a:r>
          </a:p>
          <a:p>
            <a:pPr algn="ctr"/>
            <a:r>
              <a:rPr lang="zh-CN" altLang="en-US" sz="1400">
                <a:solidFill>
                  <a:schemeClr val="tx1">
                    <a:lumMod val="75000"/>
                    <a:lumOff val="25000"/>
                  </a:schemeClr>
                </a:solidFill>
                <a:latin typeface="微软雅黑" pitchFamily="34" charset="-122"/>
                <a:ea typeface="微软雅黑" pitchFamily="34" charset="-122"/>
                <a:cs typeface="华文黑体" pitchFamily="2" charset="-122"/>
              </a:rPr>
              <a:t>点击添加</a:t>
            </a:r>
            <a:r>
              <a:rPr lang="zh-CN" altLang="en-US" sz="1400" smtClean="0">
                <a:solidFill>
                  <a:schemeClr val="tx1">
                    <a:lumMod val="75000"/>
                    <a:lumOff val="25000"/>
                  </a:schemeClr>
                </a:solidFill>
                <a:latin typeface="微软雅黑" pitchFamily="34" charset="-122"/>
                <a:ea typeface="微软雅黑" pitchFamily="34" charset="-122"/>
                <a:cs typeface="华文黑体" pitchFamily="2" charset="-122"/>
              </a:rPr>
              <a:t>标题</a:t>
            </a:r>
            <a:endParaRPr lang="zh-CN" altLang="en-US" sz="1400">
              <a:solidFill>
                <a:schemeClr val="tx1">
                  <a:lumMod val="75000"/>
                  <a:lumOff val="25000"/>
                </a:schemeClr>
              </a:solidFill>
              <a:latin typeface="微软雅黑" pitchFamily="34" charset="-122"/>
              <a:ea typeface="微软雅黑" pitchFamily="34" charset="-122"/>
              <a:cs typeface="华文黑体" pitchFamily="2" charset="-122"/>
            </a:endParaRPr>
          </a:p>
        </p:txBody>
      </p:sp>
      <p:grpSp>
        <p:nvGrpSpPr>
          <p:cNvPr id="13" name="组合 12"/>
          <p:cNvGrpSpPr/>
          <p:nvPr/>
        </p:nvGrpSpPr>
        <p:grpSpPr>
          <a:xfrm>
            <a:off x="4124279" y="2327678"/>
            <a:ext cx="499972" cy="642782"/>
            <a:chOff x="3095876" y="2479873"/>
            <a:chExt cx="366231" cy="470769"/>
          </a:xfrm>
          <a:solidFill>
            <a:srgbClr val="161D25"/>
          </a:solidFill>
        </p:grpSpPr>
        <p:sp>
          <p:nvSpPr>
            <p:cNvPr id="14" name="Freeform 108"/>
            <p:cNvSpPr>
              <a:spLocks/>
            </p:cNvSpPr>
            <p:nvPr/>
          </p:nvSpPr>
          <p:spPr bwMode="auto">
            <a:xfrm flipH="1">
              <a:off x="3095876" y="289802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sp>
          <p:nvSpPr>
            <p:cNvPr id="15" name="Freeform 109"/>
            <p:cNvSpPr>
              <a:spLocks noEditPoints="1"/>
            </p:cNvSpPr>
            <p:nvPr/>
          </p:nvSpPr>
          <p:spPr bwMode="auto">
            <a:xfrm flipH="1">
              <a:off x="3095876" y="2479873"/>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sp>
          <p:nvSpPr>
            <p:cNvPr id="16" name="Rectangle 110"/>
            <p:cNvSpPr>
              <a:spLocks noChangeArrowheads="1"/>
            </p:cNvSpPr>
            <p:nvPr/>
          </p:nvSpPr>
          <p:spPr bwMode="auto">
            <a:xfrm flipH="1">
              <a:off x="3095876" y="2741565"/>
              <a:ext cx="51923" cy="519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sp>
          <p:nvSpPr>
            <p:cNvPr id="17" name="Rectangle 111"/>
            <p:cNvSpPr>
              <a:spLocks noChangeArrowheads="1"/>
            </p:cNvSpPr>
            <p:nvPr/>
          </p:nvSpPr>
          <p:spPr bwMode="auto">
            <a:xfrm flipH="1">
              <a:off x="3095876" y="2819796"/>
              <a:ext cx="51923" cy="5261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grpSp>
      <p:sp>
        <p:nvSpPr>
          <p:cNvPr id="18" name="Freeform 64"/>
          <p:cNvSpPr>
            <a:spLocks noEditPoints="1"/>
          </p:cNvSpPr>
          <p:nvPr/>
        </p:nvSpPr>
        <p:spPr bwMode="auto">
          <a:xfrm flipH="1">
            <a:off x="5600767" y="2363724"/>
            <a:ext cx="688277" cy="570688"/>
          </a:xfrm>
          <a:custGeom>
            <a:avLst/>
            <a:gdLst>
              <a:gd name="T0" fmla="*/ 188 w 308"/>
              <a:gd name="T1" fmla="*/ 19 h 256"/>
              <a:gd name="T2" fmla="*/ 154 w 308"/>
              <a:gd name="T3" fmla="*/ 0 h 256"/>
              <a:gd name="T4" fmla="*/ 120 w 308"/>
              <a:gd name="T5" fmla="*/ 19 h 256"/>
              <a:gd name="T6" fmla="*/ 8 w 308"/>
              <a:gd name="T7" fmla="*/ 195 h 256"/>
              <a:gd name="T8" fmla="*/ 7 w 308"/>
              <a:gd name="T9" fmla="*/ 235 h 256"/>
              <a:gd name="T10" fmla="*/ 42 w 308"/>
              <a:gd name="T11" fmla="*/ 256 h 256"/>
              <a:gd name="T12" fmla="*/ 266 w 308"/>
              <a:gd name="T13" fmla="*/ 256 h 256"/>
              <a:gd name="T14" fmla="*/ 301 w 308"/>
              <a:gd name="T15" fmla="*/ 235 h 256"/>
              <a:gd name="T16" fmla="*/ 300 w 308"/>
              <a:gd name="T17" fmla="*/ 195 h 256"/>
              <a:gd name="T18" fmla="*/ 188 w 308"/>
              <a:gd name="T19" fmla="*/ 19 h 256"/>
              <a:gd name="T20" fmla="*/ 154 w 308"/>
              <a:gd name="T21" fmla="*/ 216 h 256"/>
              <a:gd name="T22" fmla="*/ 138 w 308"/>
              <a:gd name="T23" fmla="*/ 200 h 256"/>
              <a:gd name="T24" fmla="*/ 154 w 308"/>
              <a:gd name="T25" fmla="*/ 184 h 256"/>
              <a:gd name="T26" fmla="*/ 170 w 308"/>
              <a:gd name="T27" fmla="*/ 200 h 256"/>
              <a:gd name="T28" fmla="*/ 154 w 308"/>
              <a:gd name="T29" fmla="*/ 216 h 256"/>
              <a:gd name="T30" fmla="*/ 170 w 308"/>
              <a:gd name="T31" fmla="*/ 152 h 256"/>
              <a:gd name="T32" fmla="*/ 154 w 308"/>
              <a:gd name="T33" fmla="*/ 168 h 256"/>
              <a:gd name="T34" fmla="*/ 138 w 308"/>
              <a:gd name="T35" fmla="*/ 152 h 256"/>
              <a:gd name="T36" fmla="*/ 138 w 308"/>
              <a:gd name="T37" fmla="*/ 96 h 256"/>
              <a:gd name="T38" fmla="*/ 154 w 308"/>
              <a:gd name="T39" fmla="*/ 80 h 256"/>
              <a:gd name="T40" fmla="*/ 170 w 308"/>
              <a:gd name="T41" fmla="*/ 96 h 256"/>
              <a:gd name="T42" fmla="*/ 170 w 308"/>
              <a:gd name="T43" fmla="*/ 15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8" h="256">
                <a:moveTo>
                  <a:pt x="188" y="19"/>
                </a:moveTo>
                <a:cubicBezTo>
                  <a:pt x="180" y="7"/>
                  <a:pt x="168" y="0"/>
                  <a:pt x="154" y="0"/>
                </a:cubicBezTo>
                <a:cubicBezTo>
                  <a:pt x="140" y="0"/>
                  <a:pt x="128" y="7"/>
                  <a:pt x="120" y="19"/>
                </a:cubicBezTo>
                <a:cubicBezTo>
                  <a:pt x="8" y="195"/>
                  <a:pt x="8" y="195"/>
                  <a:pt x="8" y="195"/>
                </a:cubicBezTo>
                <a:cubicBezTo>
                  <a:pt x="0" y="207"/>
                  <a:pt x="0" y="222"/>
                  <a:pt x="7" y="235"/>
                </a:cubicBezTo>
                <a:cubicBezTo>
                  <a:pt x="14" y="248"/>
                  <a:pt x="27" y="256"/>
                  <a:pt x="42" y="256"/>
                </a:cubicBezTo>
                <a:cubicBezTo>
                  <a:pt x="266" y="256"/>
                  <a:pt x="266" y="256"/>
                  <a:pt x="266" y="256"/>
                </a:cubicBezTo>
                <a:cubicBezTo>
                  <a:pt x="281" y="256"/>
                  <a:pt x="294" y="248"/>
                  <a:pt x="301" y="235"/>
                </a:cubicBezTo>
                <a:cubicBezTo>
                  <a:pt x="308" y="222"/>
                  <a:pt x="308" y="207"/>
                  <a:pt x="300" y="195"/>
                </a:cubicBezTo>
                <a:lnTo>
                  <a:pt x="188" y="19"/>
                </a:lnTo>
                <a:close/>
                <a:moveTo>
                  <a:pt x="154" y="216"/>
                </a:moveTo>
                <a:cubicBezTo>
                  <a:pt x="145" y="216"/>
                  <a:pt x="138" y="209"/>
                  <a:pt x="138" y="200"/>
                </a:cubicBezTo>
                <a:cubicBezTo>
                  <a:pt x="138" y="191"/>
                  <a:pt x="145" y="184"/>
                  <a:pt x="154" y="184"/>
                </a:cubicBezTo>
                <a:cubicBezTo>
                  <a:pt x="163" y="184"/>
                  <a:pt x="170" y="191"/>
                  <a:pt x="170" y="200"/>
                </a:cubicBezTo>
                <a:cubicBezTo>
                  <a:pt x="170" y="209"/>
                  <a:pt x="163" y="216"/>
                  <a:pt x="154" y="216"/>
                </a:cubicBezTo>
                <a:close/>
                <a:moveTo>
                  <a:pt x="170" y="152"/>
                </a:moveTo>
                <a:cubicBezTo>
                  <a:pt x="170" y="161"/>
                  <a:pt x="163" y="168"/>
                  <a:pt x="154" y="168"/>
                </a:cubicBezTo>
                <a:cubicBezTo>
                  <a:pt x="145" y="168"/>
                  <a:pt x="138" y="161"/>
                  <a:pt x="138" y="152"/>
                </a:cubicBezTo>
                <a:cubicBezTo>
                  <a:pt x="138" y="96"/>
                  <a:pt x="138" y="96"/>
                  <a:pt x="138" y="96"/>
                </a:cubicBezTo>
                <a:cubicBezTo>
                  <a:pt x="138" y="87"/>
                  <a:pt x="145" y="80"/>
                  <a:pt x="154" y="80"/>
                </a:cubicBezTo>
                <a:cubicBezTo>
                  <a:pt x="163" y="80"/>
                  <a:pt x="170" y="87"/>
                  <a:pt x="170" y="96"/>
                </a:cubicBezTo>
                <a:lnTo>
                  <a:pt x="170" y="152"/>
                </a:lnTo>
                <a:close/>
              </a:path>
            </a:pathLst>
          </a:custGeom>
          <a:solidFill>
            <a:srgbClr val="161D25"/>
          </a:solidFill>
          <a:ln>
            <a:noFill/>
          </a:ln>
          <a:extLst/>
        </p:spPr>
        <p:txBody>
          <a:bodyPr vert="horz" wrap="square" lIns="70587" tIns="35293" rIns="70587" bIns="35293"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grpSp>
        <p:nvGrpSpPr>
          <p:cNvPr id="19" name="组合 18"/>
          <p:cNvGrpSpPr/>
          <p:nvPr/>
        </p:nvGrpSpPr>
        <p:grpSpPr>
          <a:xfrm>
            <a:off x="7300711" y="2336355"/>
            <a:ext cx="429663" cy="625431"/>
            <a:chOff x="5690315" y="3674507"/>
            <a:chExt cx="314729" cy="458061"/>
          </a:xfrm>
          <a:solidFill>
            <a:srgbClr val="161D25"/>
          </a:solidFill>
        </p:grpSpPr>
        <p:sp>
          <p:nvSpPr>
            <p:cNvPr id="20" name="Freeform 36"/>
            <p:cNvSpPr>
              <a:spLocks/>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sp>
          <p:nvSpPr>
            <p:cNvPr id="21"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grpSp>
      <p:sp>
        <p:nvSpPr>
          <p:cNvPr id="22" name="Freeform 9"/>
          <p:cNvSpPr>
            <a:spLocks/>
          </p:cNvSpPr>
          <p:nvPr/>
        </p:nvSpPr>
        <p:spPr bwMode="auto">
          <a:xfrm flipH="1">
            <a:off x="8729042" y="2425310"/>
            <a:ext cx="714275" cy="447518"/>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rgbClr val="161D25"/>
          </a:solidFill>
          <a:ln>
            <a:noFill/>
          </a:ln>
          <a:extLst/>
        </p:spPr>
        <p:txBody>
          <a:bodyPr vert="horz" wrap="square" lIns="70587" tIns="35293" rIns="70587" bIns="35293"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grpSp>
        <p:nvGrpSpPr>
          <p:cNvPr id="23" name="组合 22"/>
          <p:cNvGrpSpPr/>
          <p:nvPr/>
        </p:nvGrpSpPr>
        <p:grpSpPr>
          <a:xfrm>
            <a:off x="10352360" y="2363039"/>
            <a:ext cx="608913" cy="572058"/>
            <a:chOff x="1784487" y="2486066"/>
            <a:chExt cx="446032" cy="418971"/>
          </a:xfrm>
        </p:grpSpPr>
        <p:sp>
          <p:nvSpPr>
            <p:cNvPr id="24" name="Freeform 68"/>
            <p:cNvSpPr>
              <a:spLocks/>
            </p:cNvSpPr>
            <p:nvPr/>
          </p:nvSpPr>
          <p:spPr bwMode="auto">
            <a:xfrm flipH="1">
              <a:off x="1784487" y="2669491"/>
              <a:ext cx="66153" cy="235546"/>
            </a:xfrm>
            <a:custGeom>
              <a:avLst/>
              <a:gdLst>
                <a:gd name="T0" fmla="*/ 24 w 40"/>
                <a:gd name="T1" fmla="*/ 0 h 144"/>
                <a:gd name="T2" fmla="*/ 0 w 40"/>
                <a:gd name="T3" fmla="*/ 0 h 144"/>
                <a:gd name="T4" fmla="*/ 0 w 40"/>
                <a:gd name="T5" fmla="*/ 100 h 144"/>
                <a:gd name="T6" fmla="*/ 9 w 40"/>
                <a:gd name="T7" fmla="*/ 108 h 144"/>
                <a:gd name="T8" fmla="*/ 9 w 40"/>
                <a:gd name="T9" fmla="*/ 109 h 144"/>
                <a:gd name="T10" fmla="*/ 11 w 40"/>
                <a:gd name="T11" fmla="*/ 111 h 144"/>
                <a:gd name="T12" fmla="*/ 12 w 40"/>
                <a:gd name="T13" fmla="*/ 113 h 144"/>
                <a:gd name="T14" fmla="*/ 13 w 40"/>
                <a:gd name="T15" fmla="*/ 115 h 144"/>
                <a:gd name="T16" fmla="*/ 14 w 40"/>
                <a:gd name="T17" fmla="*/ 117 h 144"/>
                <a:gd name="T18" fmla="*/ 15 w 40"/>
                <a:gd name="T19" fmla="*/ 119 h 144"/>
                <a:gd name="T20" fmla="*/ 15 w 40"/>
                <a:gd name="T21" fmla="*/ 122 h 144"/>
                <a:gd name="T22" fmla="*/ 16 w 40"/>
                <a:gd name="T23" fmla="*/ 123 h 144"/>
                <a:gd name="T24" fmla="*/ 16 w 40"/>
                <a:gd name="T25" fmla="*/ 128 h 144"/>
                <a:gd name="T26" fmla="*/ 15 w 40"/>
                <a:gd name="T27" fmla="*/ 133 h 144"/>
                <a:gd name="T28" fmla="*/ 15 w 40"/>
                <a:gd name="T29" fmla="*/ 136 h 144"/>
                <a:gd name="T30" fmla="*/ 14 w 40"/>
                <a:gd name="T31" fmla="*/ 138 h 144"/>
                <a:gd name="T32" fmla="*/ 12 w 40"/>
                <a:gd name="T33" fmla="*/ 144 h 144"/>
                <a:gd name="T34" fmla="*/ 24 w 40"/>
                <a:gd name="T35" fmla="*/ 144 h 144"/>
                <a:gd name="T36" fmla="*/ 40 w 40"/>
                <a:gd name="T37" fmla="*/ 128 h 144"/>
                <a:gd name="T38" fmla="*/ 40 w 40"/>
                <a:gd name="T39" fmla="*/ 16 h 144"/>
                <a:gd name="T40" fmla="*/ 24 w 40"/>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144">
                  <a:moveTo>
                    <a:pt x="24" y="0"/>
                  </a:moveTo>
                  <a:cubicBezTo>
                    <a:pt x="0" y="0"/>
                    <a:pt x="0" y="0"/>
                    <a:pt x="0" y="0"/>
                  </a:cubicBezTo>
                  <a:cubicBezTo>
                    <a:pt x="0" y="100"/>
                    <a:pt x="0" y="100"/>
                    <a:pt x="0" y="100"/>
                  </a:cubicBezTo>
                  <a:cubicBezTo>
                    <a:pt x="3" y="102"/>
                    <a:pt x="6" y="105"/>
                    <a:pt x="9" y="108"/>
                  </a:cubicBezTo>
                  <a:cubicBezTo>
                    <a:pt x="9" y="109"/>
                    <a:pt x="9" y="109"/>
                    <a:pt x="9" y="109"/>
                  </a:cubicBezTo>
                  <a:cubicBezTo>
                    <a:pt x="10" y="109"/>
                    <a:pt x="10" y="110"/>
                    <a:pt x="11" y="111"/>
                  </a:cubicBezTo>
                  <a:cubicBezTo>
                    <a:pt x="11" y="112"/>
                    <a:pt x="12" y="112"/>
                    <a:pt x="12" y="113"/>
                  </a:cubicBezTo>
                  <a:cubicBezTo>
                    <a:pt x="12" y="113"/>
                    <a:pt x="13" y="114"/>
                    <a:pt x="13" y="115"/>
                  </a:cubicBezTo>
                  <a:cubicBezTo>
                    <a:pt x="13" y="115"/>
                    <a:pt x="14" y="116"/>
                    <a:pt x="14" y="117"/>
                  </a:cubicBezTo>
                  <a:cubicBezTo>
                    <a:pt x="14" y="118"/>
                    <a:pt x="14" y="118"/>
                    <a:pt x="15" y="119"/>
                  </a:cubicBezTo>
                  <a:cubicBezTo>
                    <a:pt x="15" y="120"/>
                    <a:pt x="15" y="121"/>
                    <a:pt x="15" y="122"/>
                  </a:cubicBezTo>
                  <a:cubicBezTo>
                    <a:pt x="15" y="122"/>
                    <a:pt x="16" y="123"/>
                    <a:pt x="16" y="123"/>
                  </a:cubicBezTo>
                  <a:cubicBezTo>
                    <a:pt x="16" y="125"/>
                    <a:pt x="16" y="126"/>
                    <a:pt x="16" y="128"/>
                  </a:cubicBezTo>
                  <a:cubicBezTo>
                    <a:pt x="16" y="130"/>
                    <a:pt x="16" y="132"/>
                    <a:pt x="15" y="133"/>
                  </a:cubicBezTo>
                  <a:cubicBezTo>
                    <a:pt x="15" y="134"/>
                    <a:pt x="15" y="135"/>
                    <a:pt x="15" y="136"/>
                  </a:cubicBezTo>
                  <a:cubicBezTo>
                    <a:pt x="15" y="136"/>
                    <a:pt x="15" y="137"/>
                    <a:pt x="14" y="138"/>
                  </a:cubicBezTo>
                  <a:cubicBezTo>
                    <a:pt x="14" y="140"/>
                    <a:pt x="13" y="142"/>
                    <a:pt x="12" y="144"/>
                  </a:cubicBezTo>
                  <a:cubicBezTo>
                    <a:pt x="24" y="144"/>
                    <a:pt x="24" y="144"/>
                    <a:pt x="24" y="144"/>
                  </a:cubicBezTo>
                  <a:cubicBezTo>
                    <a:pt x="33" y="144"/>
                    <a:pt x="40" y="137"/>
                    <a:pt x="40" y="128"/>
                  </a:cubicBezTo>
                  <a:cubicBezTo>
                    <a:pt x="40" y="16"/>
                    <a:pt x="40" y="16"/>
                    <a:pt x="40" y="16"/>
                  </a:cubicBezTo>
                  <a:cubicBezTo>
                    <a:pt x="40" y="7"/>
                    <a:pt x="33" y="0"/>
                    <a:pt x="2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sp>
          <p:nvSpPr>
            <p:cNvPr id="25" name="Freeform 69"/>
            <p:cNvSpPr>
              <a:spLocks/>
            </p:cNvSpPr>
            <p:nvPr/>
          </p:nvSpPr>
          <p:spPr bwMode="auto">
            <a:xfrm flipH="1">
              <a:off x="1850640" y="2852915"/>
              <a:ext cx="313727" cy="52121"/>
            </a:xfrm>
            <a:custGeom>
              <a:avLst/>
              <a:gdLst>
                <a:gd name="T0" fmla="*/ 191 w 192"/>
                <a:gd name="T1" fmla="*/ 10 h 32"/>
                <a:gd name="T2" fmla="*/ 189 w 192"/>
                <a:gd name="T3" fmla="*/ 8 h 32"/>
                <a:gd name="T4" fmla="*/ 188 w 192"/>
                <a:gd name="T5" fmla="*/ 6 h 32"/>
                <a:gd name="T6" fmla="*/ 187 w 192"/>
                <a:gd name="T7" fmla="*/ 4 h 32"/>
                <a:gd name="T8" fmla="*/ 184 w 192"/>
                <a:gd name="T9" fmla="*/ 3 h 32"/>
                <a:gd name="T10" fmla="*/ 181 w 192"/>
                <a:gd name="T11" fmla="*/ 1 h 32"/>
                <a:gd name="T12" fmla="*/ 176 w 192"/>
                <a:gd name="T13" fmla="*/ 0 h 32"/>
                <a:gd name="T14" fmla="*/ 16 w 192"/>
                <a:gd name="T15" fmla="*/ 0 h 32"/>
                <a:gd name="T16" fmla="*/ 11 w 192"/>
                <a:gd name="T17" fmla="*/ 1 h 32"/>
                <a:gd name="T18" fmla="*/ 8 w 192"/>
                <a:gd name="T19" fmla="*/ 3 h 32"/>
                <a:gd name="T20" fmla="*/ 5 w 192"/>
                <a:gd name="T21" fmla="*/ 4 h 32"/>
                <a:gd name="T22" fmla="*/ 4 w 192"/>
                <a:gd name="T23" fmla="*/ 6 h 32"/>
                <a:gd name="T24" fmla="*/ 3 w 192"/>
                <a:gd name="T25" fmla="*/ 8 h 32"/>
                <a:gd name="T26" fmla="*/ 1 w 192"/>
                <a:gd name="T27" fmla="*/ 10 h 32"/>
                <a:gd name="T28" fmla="*/ 1 w 192"/>
                <a:gd name="T29" fmla="*/ 11 h 32"/>
                <a:gd name="T30" fmla="*/ 0 w 192"/>
                <a:gd name="T31" fmla="*/ 16 h 32"/>
                <a:gd name="T32" fmla="*/ 2 w 192"/>
                <a:gd name="T33" fmla="*/ 24 h 32"/>
                <a:gd name="T34" fmla="*/ 3 w 192"/>
                <a:gd name="T35" fmla="*/ 25 h 32"/>
                <a:gd name="T36" fmla="*/ 16 w 192"/>
                <a:gd name="T37" fmla="*/ 32 h 32"/>
                <a:gd name="T38" fmla="*/ 176 w 192"/>
                <a:gd name="T39" fmla="*/ 32 h 32"/>
                <a:gd name="T40" fmla="*/ 189 w 192"/>
                <a:gd name="T41" fmla="*/ 25 h 32"/>
                <a:gd name="T42" fmla="*/ 190 w 192"/>
                <a:gd name="T43" fmla="*/ 24 h 32"/>
                <a:gd name="T44" fmla="*/ 192 w 192"/>
                <a:gd name="T45" fmla="*/ 16 h 32"/>
                <a:gd name="T46" fmla="*/ 191 w 192"/>
                <a:gd name="T47" fmla="*/ 11 h 32"/>
                <a:gd name="T48" fmla="*/ 191 w 192"/>
                <a:gd name="T4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2" h="32">
                  <a:moveTo>
                    <a:pt x="191" y="10"/>
                  </a:moveTo>
                  <a:cubicBezTo>
                    <a:pt x="190" y="9"/>
                    <a:pt x="190" y="8"/>
                    <a:pt x="189" y="8"/>
                  </a:cubicBezTo>
                  <a:cubicBezTo>
                    <a:pt x="189" y="7"/>
                    <a:pt x="188" y="6"/>
                    <a:pt x="188" y="6"/>
                  </a:cubicBezTo>
                  <a:cubicBezTo>
                    <a:pt x="188" y="5"/>
                    <a:pt x="187" y="5"/>
                    <a:pt x="187" y="4"/>
                  </a:cubicBezTo>
                  <a:cubicBezTo>
                    <a:pt x="186" y="4"/>
                    <a:pt x="185" y="3"/>
                    <a:pt x="184" y="3"/>
                  </a:cubicBezTo>
                  <a:cubicBezTo>
                    <a:pt x="183" y="2"/>
                    <a:pt x="182" y="1"/>
                    <a:pt x="181" y="1"/>
                  </a:cubicBezTo>
                  <a:cubicBezTo>
                    <a:pt x="180" y="0"/>
                    <a:pt x="178" y="0"/>
                    <a:pt x="176" y="0"/>
                  </a:cubicBezTo>
                  <a:cubicBezTo>
                    <a:pt x="16" y="0"/>
                    <a:pt x="16" y="0"/>
                    <a:pt x="16" y="0"/>
                  </a:cubicBezTo>
                  <a:cubicBezTo>
                    <a:pt x="14" y="0"/>
                    <a:pt x="12" y="0"/>
                    <a:pt x="11" y="1"/>
                  </a:cubicBezTo>
                  <a:cubicBezTo>
                    <a:pt x="10" y="1"/>
                    <a:pt x="9" y="2"/>
                    <a:pt x="8" y="3"/>
                  </a:cubicBezTo>
                  <a:cubicBezTo>
                    <a:pt x="7" y="3"/>
                    <a:pt x="6" y="4"/>
                    <a:pt x="5" y="4"/>
                  </a:cubicBezTo>
                  <a:cubicBezTo>
                    <a:pt x="5" y="5"/>
                    <a:pt x="4" y="5"/>
                    <a:pt x="4" y="6"/>
                  </a:cubicBezTo>
                  <a:cubicBezTo>
                    <a:pt x="4" y="6"/>
                    <a:pt x="3" y="7"/>
                    <a:pt x="3" y="8"/>
                  </a:cubicBezTo>
                  <a:cubicBezTo>
                    <a:pt x="2" y="8"/>
                    <a:pt x="2" y="9"/>
                    <a:pt x="1" y="10"/>
                  </a:cubicBezTo>
                  <a:cubicBezTo>
                    <a:pt x="1" y="10"/>
                    <a:pt x="1" y="11"/>
                    <a:pt x="1" y="11"/>
                  </a:cubicBezTo>
                  <a:cubicBezTo>
                    <a:pt x="0" y="13"/>
                    <a:pt x="0" y="14"/>
                    <a:pt x="0" y="16"/>
                  </a:cubicBezTo>
                  <a:cubicBezTo>
                    <a:pt x="0" y="19"/>
                    <a:pt x="1" y="21"/>
                    <a:pt x="2" y="24"/>
                  </a:cubicBezTo>
                  <a:cubicBezTo>
                    <a:pt x="3" y="25"/>
                    <a:pt x="3" y="25"/>
                    <a:pt x="3" y="25"/>
                  </a:cubicBezTo>
                  <a:cubicBezTo>
                    <a:pt x="5" y="29"/>
                    <a:pt x="10" y="32"/>
                    <a:pt x="16" y="32"/>
                  </a:cubicBezTo>
                  <a:cubicBezTo>
                    <a:pt x="176" y="32"/>
                    <a:pt x="176" y="32"/>
                    <a:pt x="176" y="32"/>
                  </a:cubicBezTo>
                  <a:cubicBezTo>
                    <a:pt x="182" y="32"/>
                    <a:pt x="187" y="29"/>
                    <a:pt x="189" y="25"/>
                  </a:cubicBezTo>
                  <a:cubicBezTo>
                    <a:pt x="190" y="24"/>
                    <a:pt x="190" y="24"/>
                    <a:pt x="190" y="24"/>
                  </a:cubicBezTo>
                  <a:cubicBezTo>
                    <a:pt x="191" y="21"/>
                    <a:pt x="192" y="19"/>
                    <a:pt x="192" y="16"/>
                  </a:cubicBezTo>
                  <a:cubicBezTo>
                    <a:pt x="192" y="14"/>
                    <a:pt x="192" y="13"/>
                    <a:pt x="191" y="11"/>
                  </a:cubicBezTo>
                  <a:cubicBezTo>
                    <a:pt x="191" y="11"/>
                    <a:pt x="191" y="10"/>
                    <a:pt x="191"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sp>
          <p:nvSpPr>
            <p:cNvPr id="26" name="Freeform 70"/>
            <p:cNvSpPr>
              <a:spLocks/>
            </p:cNvSpPr>
            <p:nvPr/>
          </p:nvSpPr>
          <p:spPr bwMode="auto">
            <a:xfrm flipH="1">
              <a:off x="2164366" y="2669491"/>
              <a:ext cx="66153" cy="235546"/>
            </a:xfrm>
            <a:custGeom>
              <a:avLst/>
              <a:gdLst>
                <a:gd name="T0" fmla="*/ 40 w 40"/>
                <a:gd name="T1" fmla="*/ 96 h 144"/>
                <a:gd name="T2" fmla="*/ 40 w 40"/>
                <a:gd name="T3" fmla="*/ 64 h 144"/>
                <a:gd name="T4" fmla="*/ 24 w 40"/>
                <a:gd name="T5" fmla="*/ 64 h 144"/>
                <a:gd name="T6" fmla="*/ 24 w 40"/>
                <a:gd name="T7" fmla="*/ 48 h 144"/>
                <a:gd name="T8" fmla="*/ 40 w 40"/>
                <a:gd name="T9" fmla="*/ 48 h 144"/>
                <a:gd name="T10" fmla="*/ 40 w 40"/>
                <a:gd name="T11" fmla="*/ 32 h 144"/>
                <a:gd name="T12" fmla="*/ 24 w 40"/>
                <a:gd name="T13" fmla="*/ 32 h 144"/>
                <a:gd name="T14" fmla="*/ 24 w 40"/>
                <a:gd name="T15" fmla="*/ 16 h 144"/>
                <a:gd name="T16" fmla="*/ 40 w 40"/>
                <a:gd name="T17" fmla="*/ 16 h 144"/>
                <a:gd name="T18" fmla="*/ 40 w 40"/>
                <a:gd name="T19" fmla="*/ 0 h 144"/>
                <a:gd name="T20" fmla="*/ 16 w 40"/>
                <a:gd name="T21" fmla="*/ 0 h 144"/>
                <a:gd name="T22" fmla="*/ 0 w 40"/>
                <a:gd name="T23" fmla="*/ 16 h 144"/>
                <a:gd name="T24" fmla="*/ 0 w 40"/>
                <a:gd name="T25" fmla="*/ 128 h 144"/>
                <a:gd name="T26" fmla="*/ 16 w 40"/>
                <a:gd name="T27" fmla="*/ 144 h 144"/>
                <a:gd name="T28" fmla="*/ 28 w 40"/>
                <a:gd name="T29" fmla="*/ 144 h 144"/>
                <a:gd name="T30" fmla="*/ 26 w 40"/>
                <a:gd name="T31" fmla="*/ 138 h 144"/>
                <a:gd name="T32" fmla="*/ 25 w 40"/>
                <a:gd name="T33" fmla="*/ 136 h 144"/>
                <a:gd name="T34" fmla="*/ 25 w 40"/>
                <a:gd name="T35" fmla="*/ 133 h 144"/>
                <a:gd name="T36" fmla="*/ 24 w 40"/>
                <a:gd name="T37" fmla="*/ 128 h 144"/>
                <a:gd name="T38" fmla="*/ 24 w 40"/>
                <a:gd name="T39" fmla="*/ 123 h 144"/>
                <a:gd name="T40" fmla="*/ 25 w 40"/>
                <a:gd name="T41" fmla="*/ 122 h 144"/>
                <a:gd name="T42" fmla="*/ 25 w 40"/>
                <a:gd name="T43" fmla="*/ 119 h 144"/>
                <a:gd name="T44" fmla="*/ 26 w 40"/>
                <a:gd name="T45" fmla="*/ 117 h 144"/>
                <a:gd name="T46" fmla="*/ 27 w 40"/>
                <a:gd name="T47" fmla="*/ 115 h 144"/>
                <a:gd name="T48" fmla="*/ 28 w 40"/>
                <a:gd name="T49" fmla="*/ 113 h 144"/>
                <a:gd name="T50" fmla="*/ 29 w 40"/>
                <a:gd name="T51" fmla="*/ 111 h 144"/>
                <a:gd name="T52" fmla="*/ 31 w 40"/>
                <a:gd name="T53" fmla="*/ 109 h 144"/>
                <a:gd name="T54" fmla="*/ 31 w 40"/>
                <a:gd name="T55" fmla="*/ 108 h 144"/>
                <a:gd name="T56" fmla="*/ 40 w 40"/>
                <a:gd name="T57" fmla="*/ 100 h 144"/>
                <a:gd name="T58" fmla="*/ 40 w 40"/>
                <a:gd name="T59"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 h="144">
                  <a:moveTo>
                    <a:pt x="40" y="96"/>
                  </a:moveTo>
                  <a:cubicBezTo>
                    <a:pt x="40" y="64"/>
                    <a:pt x="40" y="64"/>
                    <a:pt x="40" y="64"/>
                  </a:cubicBezTo>
                  <a:cubicBezTo>
                    <a:pt x="24" y="64"/>
                    <a:pt x="24" y="64"/>
                    <a:pt x="24" y="64"/>
                  </a:cubicBezTo>
                  <a:cubicBezTo>
                    <a:pt x="24" y="48"/>
                    <a:pt x="24" y="48"/>
                    <a:pt x="24" y="48"/>
                  </a:cubicBezTo>
                  <a:cubicBezTo>
                    <a:pt x="40" y="48"/>
                    <a:pt x="40" y="48"/>
                    <a:pt x="40" y="48"/>
                  </a:cubicBezTo>
                  <a:cubicBezTo>
                    <a:pt x="40" y="32"/>
                    <a:pt x="40" y="32"/>
                    <a:pt x="40" y="32"/>
                  </a:cubicBezTo>
                  <a:cubicBezTo>
                    <a:pt x="24" y="32"/>
                    <a:pt x="24" y="32"/>
                    <a:pt x="24" y="32"/>
                  </a:cubicBezTo>
                  <a:cubicBezTo>
                    <a:pt x="24" y="16"/>
                    <a:pt x="24" y="16"/>
                    <a:pt x="24" y="16"/>
                  </a:cubicBezTo>
                  <a:cubicBezTo>
                    <a:pt x="40" y="16"/>
                    <a:pt x="40" y="16"/>
                    <a:pt x="40" y="16"/>
                  </a:cubicBezTo>
                  <a:cubicBezTo>
                    <a:pt x="40" y="0"/>
                    <a:pt x="40" y="0"/>
                    <a:pt x="40" y="0"/>
                  </a:cubicBezTo>
                  <a:cubicBezTo>
                    <a:pt x="16" y="0"/>
                    <a:pt x="16" y="0"/>
                    <a:pt x="16" y="0"/>
                  </a:cubicBezTo>
                  <a:cubicBezTo>
                    <a:pt x="7" y="0"/>
                    <a:pt x="0" y="7"/>
                    <a:pt x="0" y="16"/>
                  </a:cubicBezTo>
                  <a:cubicBezTo>
                    <a:pt x="0" y="128"/>
                    <a:pt x="0" y="128"/>
                    <a:pt x="0" y="128"/>
                  </a:cubicBezTo>
                  <a:cubicBezTo>
                    <a:pt x="0" y="137"/>
                    <a:pt x="7" y="144"/>
                    <a:pt x="16" y="144"/>
                  </a:cubicBezTo>
                  <a:cubicBezTo>
                    <a:pt x="28" y="144"/>
                    <a:pt x="28" y="144"/>
                    <a:pt x="28" y="144"/>
                  </a:cubicBezTo>
                  <a:cubicBezTo>
                    <a:pt x="27" y="142"/>
                    <a:pt x="26" y="140"/>
                    <a:pt x="26" y="138"/>
                  </a:cubicBezTo>
                  <a:cubicBezTo>
                    <a:pt x="25" y="137"/>
                    <a:pt x="25" y="136"/>
                    <a:pt x="25" y="136"/>
                  </a:cubicBezTo>
                  <a:cubicBezTo>
                    <a:pt x="25" y="135"/>
                    <a:pt x="25" y="134"/>
                    <a:pt x="25" y="133"/>
                  </a:cubicBezTo>
                  <a:cubicBezTo>
                    <a:pt x="24" y="132"/>
                    <a:pt x="24" y="130"/>
                    <a:pt x="24" y="128"/>
                  </a:cubicBezTo>
                  <a:cubicBezTo>
                    <a:pt x="24" y="126"/>
                    <a:pt x="24" y="125"/>
                    <a:pt x="24" y="123"/>
                  </a:cubicBezTo>
                  <a:cubicBezTo>
                    <a:pt x="24" y="123"/>
                    <a:pt x="25" y="122"/>
                    <a:pt x="25" y="122"/>
                  </a:cubicBezTo>
                  <a:cubicBezTo>
                    <a:pt x="25" y="121"/>
                    <a:pt x="25" y="120"/>
                    <a:pt x="25" y="119"/>
                  </a:cubicBezTo>
                  <a:cubicBezTo>
                    <a:pt x="26" y="118"/>
                    <a:pt x="26" y="118"/>
                    <a:pt x="26" y="117"/>
                  </a:cubicBezTo>
                  <a:cubicBezTo>
                    <a:pt x="26" y="116"/>
                    <a:pt x="27" y="115"/>
                    <a:pt x="27" y="115"/>
                  </a:cubicBezTo>
                  <a:cubicBezTo>
                    <a:pt x="27" y="114"/>
                    <a:pt x="28" y="113"/>
                    <a:pt x="28" y="113"/>
                  </a:cubicBezTo>
                  <a:cubicBezTo>
                    <a:pt x="28" y="112"/>
                    <a:pt x="29" y="112"/>
                    <a:pt x="29" y="111"/>
                  </a:cubicBezTo>
                  <a:cubicBezTo>
                    <a:pt x="30" y="110"/>
                    <a:pt x="30" y="109"/>
                    <a:pt x="31" y="109"/>
                  </a:cubicBezTo>
                  <a:cubicBezTo>
                    <a:pt x="31" y="108"/>
                    <a:pt x="31" y="108"/>
                    <a:pt x="31" y="108"/>
                  </a:cubicBezTo>
                  <a:cubicBezTo>
                    <a:pt x="34" y="105"/>
                    <a:pt x="37" y="102"/>
                    <a:pt x="40" y="100"/>
                  </a:cubicBezTo>
                  <a:lnTo>
                    <a:pt x="40"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sp>
          <p:nvSpPr>
            <p:cNvPr id="27" name="Freeform 71"/>
            <p:cNvSpPr>
              <a:spLocks/>
            </p:cNvSpPr>
            <p:nvPr/>
          </p:nvSpPr>
          <p:spPr bwMode="auto">
            <a:xfrm flipH="1">
              <a:off x="1863670" y="2486066"/>
              <a:ext cx="91211" cy="91211"/>
            </a:xfrm>
            <a:custGeom>
              <a:avLst/>
              <a:gdLst>
                <a:gd name="T0" fmla="*/ 16 w 56"/>
                <a:gd name="T1" fmla="*/ 56 h 56"/>
                <a:gd name="T2" fmla="*/ 56 w 56"/>
                <a:gd name="T3" fmla="*/ 56 h 56"/>
                <a:gd name="T4" fmla="*/ 0 w 56"/>
                <a:gd name="T5" fmla="*/ 0 h 56"/>
                <a:gd name="T6" fmla="*/ 0 w 56"/>
                <a:gd name="T7" fmla="*/ 40 h 56"/>
                <a:gd name="T8" fmla="*/ 16 w 56"/>
                <a:gd name="T9" fmla="*/ 56 h 56"/>
              </a:gdLst>
              <a:ahLst/>
              <a:cxnLst>
                <a:cxn ang="0">
                  <a:pos x="T0" y="T1"/>
                </a:cxn>
                <a:cxn ang="0">
                  <a:pos x="T2" y="T3"/>
                </a:cxn>
                <a:cxn ang="0">
                  <a:pos x="T4" y="T5"/>
                </a:cxn>
                <a:cxn ang="0">
                  <a:pos x="T6" y="T7"/>
                </a:cxn>
                <a:cxn ang="0">
                  <a:pos x="T8" y="T9"/>
                </a:cxn>
              </a:cxnLst>
              <a:rect l="0" t="0" r="r" b="b"/>
              <a:pathLst>
                <a:path w="56" h="56">
                  <a:moveTo>
                    <a:pt x="16" y="56"/>
                  </a:moveTo>
                  <a:cubicBezTo>
                    <a:pt x="56" y="56"/>
                    <a:pt x="56" y="56"/>
                    <a:pt x="56" y="56"/>
                  </a:cubicBezTo>
                  <a:cubicBezTo>
                    <a:pt x="0" y="0"/>
                    <a:pt x="0" y="0"/>
                    <a:pt x="0" y="0"/>
                  </a:cubicBezTo>
                  <a:cubicBezTo>
                    <a:pt x="0" y="40"/>
                    <a:pt x="0" y="40"/>
                    <a:pt x="0" y="40"/>
                  </a:cubicBezTo>
                  <a:cubicBezTo>
                    <a:pt x="0" y="49"/>
                    <a:pt x="7" y="56"/>
                    <a:pt x="16" y="5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sp>
          <p:nvSpPr>
            <p:cNvPr id="28" name="Freeform 72"/>
            <p:cNvSpPr>
              <a:spLocks/>
            </p:cNvSpPr>
            <p:nvPr/>
          </p:nvSpPr>
          <p:spPr bwMode="auto">
            <a:xfrm flipH="1">
              <a:off x="1863670" y="2486066"/>
              <a:ext cx="287666" cy="157365"/>
            </a:xfrm>
            <a:custGeom>
              <a:avLst/>
              <a:gdLst>
                <a:gd name="T0" fmla="*/ 176 w 176"/>
                <a:gd name="T1" fmla="*/ 72 h 96"/>
                <a:gd name="T2" fmla="*/ 120 w 176"/>
                <a:gd name="T3" fmla="*/ 72 h 96"/>
                <a:gd name="T4" fmla="*/ 104 w 176"/>
                <a:gd name="T5" fmla="*/ 56 h 96"/>
                <a:gd name="T6" fmla="*/ 104 w 176"/>
                <a:gd name="T7" fmla="*/ 40 h 96"/>
                <a:gd name="T8" fmla="*/ 104 w 176"/>
                <a:gd name="T9" fmla="*/ 0 h 96"/>
                <a:gd name="T10" fmla="*/ 16 w 176"/>
                <a:gd name="T11" fmla="*/ 0 h 96"/>
                <a:gd name="T12" fmla="*/ 0 w 176"/>
                <a:gd name="T13" fmla="*/ 16 h 96"/>
                <a:gd name="T14" fmla="*/ 0 w 176"/>
                <a:gd name="T15" fmla="*/ 96 h 96"/>
                <a:gd name="T16" fmla="*/ 176 w 176"/>
                <a:gd name="T17" fmla="*/ 96 h 96"/>
                <a:gd name="T18" fmla="*/ 176 w 176"/>
                <a:gd name="T19" fmla="*/ 7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96">
                  <a:moveTo>
                    <a:pt x="176" y="72"/>
                  </a:moveTo>
                  <a:cubicBezTo>
                    <a:pt x="120" y="72"/>
                    <a:pt x="120" y="72"/>
                    <a:pt x="120" y="72"/>
                  </a:cubicBezTo>
                  <a:cubicBezTo>
                    <a:pt x="111" y="72"/>
                    <a:pt x="104" y="65"/>
                    <a:pt x="104" y="56"/>
                  </a:cubicBezTo>
                  <a:cubicBezTo>
                    <a:pt x="104" y="40"/>
                    <a:pt x="104" y="40"/>
                    <a:pt x="104" y="40"/>
                  </a:cubicBezTo>
                  <a:cubicBezTo>
                    <a:pt x="104" y="0"/>
                    <a:pt x="104" y="0"/>
                    <a:pt x="104" y="0"/>
                  </a:cubicBezTo>
                  <a:cubicBezTo>
                    <a:pt x="16" y="0"/>
                    <a:pt x="16" y="0"/>
                    <a:pt x="16" y="0"/>
                  </a:cubicBezTo>
                  <a:cubicBezTo>
                    <a:pt x="7" y="0"/>
                    <a:pt x="0" y="7"/>
                    <a:pt x="0" y="16"/>
                  </a:cubicBezTo>
                  <a:cubicBezTo>
                    <a:pt x="0" y="96"/>
                    <a:pt x="0" y="96"/>
                    <a:pt x="0" y="96"/>
                  </a:cubicBezTo>
                  <a:cubicBezTo>
                    <a:pt x="176" y="96"/>
                    <a:pt x="176" y="96"/>
                    <a:pt x="176" y="96"/>
                  </a:cubicBezTo>
                  <a:lnTo>
                    <a:pt x="176"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sp>
          <p:nvSpPr>
            <p:cNvPr id="29" name="Rectangle 73"/>
            <p:cNvSpPr>
              <a:spLocks noChangeArrowheads="1"/>
            </p:cNvSpPr>
            <p:nvPr/>
          </p:nvSpPr>
          <p:spPr bwMode="auto">
            <a:xfrm flipH="1">
              <a:off x="1876700" y="2669491"/>
              <a:ext cx="261606" cy="15636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05867">
                <a:defRPr/>
              </a:pPr>
              <a:endParaRPr lang="zh-CN" altLang="en-US">
                <a:solidFill>
                  <a:sysClr val="windowText" lastClr="000000"/>
                </a:solidFill>
                <a:latin typeface="Calibri"/>
                <a:ea typeface="宋体"/>
              </a:endParaRPr>
            </a:p>
          </p:txBody>
        </p:sp>
      </p:grpSp>
      <p:grpSp>
        <p:nvGrpSpPr>
          <p:cNvPr id="30" name="组合 29"/>
          <p:cNvGrpSpPr/>
          <p:nvPr/>
        </p:nvGrpSpPr>
        <p:grpSpPr>
          <a:xfrm>
            <a:off x="4290871" y="3161771"/>
            <a:ext cx="6449343" cy="166819"/>
            <a:chOff x="1918742" y="3212976"/>
            <a:chExt cx="8352927" cy="216024"/>
          </a:xfrm>
          <a:solidFill>
            <a:schemeClr val="bg1">
              <a:lumMod val="85000"/>
            </a:schemeClr>
          </a:solidFill>
        </p:grpSpPr>
        <p:sp>
          <p:nvSpPr>
            <p:cNvPr id="31" name="椭圆 30"/>
            <p:cNvSpPr/>
            <p:nvPr/>
          </p:nvSpPr>
          <p:spPr>
            <a:xfrm>
              <a:off x="1918742" y="3212976"/>
              <a:ext cx="216024" cy="2160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3913428" y="3212976"/>
              <a:ext cx="216024" cy="2160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5987194" y="3212976"/>
              <a:ext cx="216024" cy="2160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8021420" y="3212976"/>
              <a:ext cx="216024" cy="2160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10055645" y="3212976"/>
              <a:ext cx="216024" cy="2160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1959948" y="3298129"/>
              <a:ext cx="8136905"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等腰三角形 36"/>
          <p:cNvSpPr/>
          <p:nvPr/>
        </p:nvSpPr>
        <p:spPr>
          <a:xfrm flipV="1">
            <a:off x="4277525" y="4385107"/>
            <a:ext cx="193480" cy="166819"/>
          </a:xfrm>
          <a:prstGeom prst="triangle">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38" name="等腰三角形 37"/>
          <p:cNvSpPr/>
          <p:nvPr/>
        </p:nvSpPr>
        <p:spPr>
          <a:xfrm flipV="1">
            <a:off x="5848163" y="4385107"/>
            <a:ext cx="193480" cy="166819"/>
          </a:xfrm>
          <a:prstGeom prst="triangle">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39" name="等腰三角形 38"/>
          <p:cNvSpPr/>
          <p:nvPr/>
        </p:nvSpPr>
        <p:spPr>
          <a:xfrm flipV="1">
            <a:off x="7418801" y="4385107"/>
            <a:ext cx="193480" cy="166819"/>
          </a:xfrm>
          <a:prstGeom prst="triangle">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40" name="等腰三角形 39"/>
          <p:cNvSpPr/>
          <p:nvPr/>
        </p:nvSpPr>
        <p:spPr>
          <a:xfrm flipV="1">
            <a:off x="8989438" y="4385107"/>
            <a:ext cx="193480" cy="166819"/>
          </a:xfrm>
          <a:prstGeom prst="triangle">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41" name="等腰三角形 40"/>
          <p:cNvSpPr/>
          <p:nvPr/>
        </p:nvSpPr>
        <p:spPr>
          <a:xfrm flipV="1">
            <a:off x="10560077" y="4385107"/>
            <a:ext cx="193480" cy="166819"/>
          </a:xfrm>
          <a:prstGeom prst="triangle">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587" tIns="35293" rIns="70587" bIns="35293" rtlCol="0" anchor="ctr"/>
          <a:lstStyle/>
          <a:p>
            <a:pPr algn="ctr"/>
            <a:endParaRPr lang="zh-CN" altLang="en-US"/>
          </a:p>
        </p:txBody>
      </p:sp>
      <p:sp>
        <p:nvSpPr>
          <p:cNvPr id="42" name="TextBox 41"/>
          <p:cNvSpPr txBox="1"/>
          <p:nvPr/>
        </p:nvSpPr>
        <p:spPr>
          <a:xfrm>
            <a:off x="3813273" y="4655962"/>
            <a:ext cx="1121988" cy="317497"/>
          </a:xfrm>
          <a:prstGeom prst="rect">
            <a:avLst/>
          </a:prstGeom>
          <a:noFill/>
        </p:spPr>
        <p:txBody>
          <a:bodyPr wrap="none" lIns="70587" tIns="35293" rIns="70587" bIns="35293" rtlCol="0">
            <a:spAutoFit/>
          </a:bodyPr>
          <a:lstStyle/>
          <a:p>
            <a:pPr algn="ctr"/>
            <a:r>
              <a:rPr lang="en-US" altLang="zh-CN" sz="1600" smtClean="0">
                <a:solidFill>
                  <a:schemeClr val="tx1">
                    <a:lumMod val="75000"/>
                    <a:lumOff val="25000"/>
                  </a:schemeClr>
                </a:solidFill>
                <a:latin typeface="Arial" pitchFamily="34" charset="0"/>
                <a:ea typeface="微软雅黑" pitchFamily="34" charset="-122"/>
              </a:rPr>
              <a:t>2010</a:t>
            </a:r>
            <a:r>
              <a:rPr lang="zh-CN" altLang="en-US" sz="1600" smtClean="0">
                <a:solidFill>
                  <a:schemeClr val="tx1">
                    <a:lumMod val="75000"/>
                    <a:lumOff val="25000"/>
                  </a:schemeClr>
                </a:solidFill>
                <a:latin typeface="Arial" pitchFamily="34" charset="0"/>
                <a:ea typeface="微软雅黑" pitchFamily="34" charset="-122"/>
              </a:rPr>
              <a:t>年</a:t>
            </a:r>
            <a:r>
              <a:rPr lang="en-US" altLang="zh-CN" sz="1600" smtClean="0">
                <a:solidFill>
                  <a:schemeClr val="tx1">
                    <a:lumMod val="75000"/>
                    <a:lumOff val="25000"/>
                  </a:schemeClr>
                </a:solidFill>
                <a:latin typeface="Arial" pitchFamily="34" charset="0"/>
                <a:ea typeface="微软雅黑" pitchFamily="34" charset="-122"/>
              </a:rPr>
              <a:t>6</a:t>
            </a:r>
            <a:r>
              <a:rPr lang="zh-CN" altLang="en-US" sz="1600" smtClean="0">
                <a:solidFill>
                  <a:schemeClr val="tx1">
                    <a:lumMod val="75000"/>
                    <a:lumOff val="25000"/>
                  </a:schemeClr>
                </a:solidFill>
                <a:latin typeface="Arial" pitchFamily="34" charset="0"/>
                <a:ea typeface="微软雅黑" pitchFamily="34" charset="-122"/>
              </a:rPr>
              <a:t>月</a:t>
            </a:r>
            <a:endParaRPr lang="zh-CN" altLang="en-US" sz="1600">
              <a:solidFill>
                <a:schemeClr val="tx1">
                  <a:lumMod val="75000"/>
                  <a:lumOff val="25000"/>
                </a:schemeClr>
              </a:solidFill>
              <a:latin typeface="Arial" pitchFamily="34" charset="0"/>
              <a:ea typeface="微软雅黑" pitchFamily="34" charset="-122"/>
            </a:endParaRPr>
          </a:p>
        </p:txBody>
      </p:sp>
      <p:sp>
        <p:nvSpPr>
          <p:cNvPr id="43" name="TextBox 42"/>
          <p:cNvSpPr txBox="1"/>
          <p:nvPr/>
        </p:nvSpPr>
        <p:spPr>
          <a:xfrm>
            <a:off x="5391542" y="4655962"/>
            <a:ext cx="1106726" cy="317497"/>
          </a:xfrm>
          <a:prstGeom prst="rect">
            <a:avLst/>
          </a:prstGeom>
          <a:noFill/>
        </p:spPr>
        <p:txBody>
          <a:bodyPr wrap="none" lIns="70587" tIns="35293" rIns="70587" bIns="35293" rtlCol="0">
            <a:spAutoFit/>
          </a:bodyPr>
          <a:lstStyle/>
          <a:p>
            <a:pPr algn="ctr"/>
            <a:r>
              <a:rPr lang="en-US" altLang="zh-CN" sz="1600" smtClean="0">
                <a:solidFill>
                  <a:schemeClr val="tx1">
                    <a:lumMod val="75000"/>
                    <a:lumOff val="25000"/>
                  </a:schemeClr>
                </a:solidFill>
                <a:latin typeface="Arial" pitchFamily="34" charset="0"/>
                <a:ea typeface="微软雅黑" pitchFamily="34" charset="-122"/>
              </a:rPr>
              <a:t>2011</a:t>
            </a:r>
            <a:r>
              <a:rPr lang="zh-CN" altLang="en-US" sz="1600" smtClean="0">
                <a:solidFill>
                  <a:schemeClr val="tx1">
                    <a:lumMod val="75000"/>
                    <a:lumOff val="25000"/>
                  </a:schemeClr>
                </a:solidFill>
                <a:latin typeface="Arial" pitchFamily="34" charset="0"/>
                <a:ea typeface="微软雅黑" pitchFamily="34" charset="-122"/>
              </a:rPr>
              <a:t>年</a:t>
            </a:r>
            <a:r>
              <a:rPr lang="en-US" altLang="zh-CN" sz="1600" smtClean="0">
                <a:solidFill>
                  <a:schemeClr val="tx1">
                    <a:lumMod val="75000"/>
                    <a:lumOff val="25000"/>
                  </a:schemeClr>
                </a:solidFill>
                <a:latin typeface="Arial" pitchFamily="34" charset="0"/>
                <a:ea typeface="微软雅黑" pitchFamily="34" charset="-122"/>
              </a:rPr>
              <a:t>6</a:t>
            </a:r>
            <a:r>
              <a:rPr lang="zh-CN" altLang="en-US" sz="1600" smtClean="0">
                <a:solidFill>
                  <a:schemeClr val="tx1">
                    <a:lumMod val="75000"/>
                    <a:lumOff val="25000"/>
                  </a:schemeClr>
                </a:solidFill>
                <a:latin typeface="Arial" pitchFamily="34" charset="0"/>
                <a:ea typeface="微软雅黑" pitchFamily="34" charset="-122"/>
              </a:rPr>
              <a:t>月</a:t>
            </a:r>
            <a:endParaRPr lang="zh-CN" altLang="en-US" sz="1600">
              <a:solidFill>
                <a:schemeClr val="tx1">
                  <a:lumMod val="75000"/>
                  <a:lumOff val="25000"/>
                </a:schemeClr>
              </a:solidFill>
              <a:latin typeface="Arial" pitchFamily="34" charset="0"/>
              <a:ea typeface="微软雅黑" pitchFamily="34" charset="-122"/>
            </a:endParaRPr>
          </a:p>
        </p:txBody>
      </p:sp>
      <p:sp>
        <p:nvSpPr>
          <p:cNvPr id="44" name="TextBox 43"/>
          <p:cNvSpPr txBox="1"/>
          <p:nvPr/>
        </p:nvSpPr>
        <p:spPr>
          <a:xfrm>
            <a:off x="6954549" y="4655962"/>
            <a:ext cx="1121988" cy="317497"/>
          </a:xfrm>
          <a:prstGeom prst="rect">
            <a:avLst/>
          </a:prstGeom>
          <a:noFill/>
        </p:spPr>
        <p:txBody>
          <a:bodyPr wrap="none" lIns="70587" tIns="35293" rIns="70587" bIns="35293" rtlCol="0">
            <a:spAutoFit/>
          </a:bodyPr>
          <a:lstStyle/>
          <a:p>
            <a:pPr algn="ctr"/>
            <a:r>
              <a:rPr lang="en-US" altLang="zh-CN" sz="1600" smtClean="0">
                <a:solidFill>
                  <a:schemeClr val="tx1">
                    <a:lumMod val="75000"/>
                    <a:lumOff val="25000"/>
                  </a:schemeClr>
                </a:solidFill>
                <a:latin typeface="Arial" pitchFamily="34" charset="0"/>
                <a:ea typeface="微软雅黑" pitchFamily="34" charset="-122"/>
              </a:rPr>
              <a:t>2012</a:t>
            </a:r>
            <a:r>
              <a:rPr lang="zh-CN" altLang="en-US" sz="1600" smtClean="0">
                <a:solidFill>
                  <a:schemeClr val="tx1">
                    <a:lumMod val="75000"/>
                    <a:lumOff val="25000"/>
                  </a:schemeClr>
                </a:solidFill>
                <a:latin typeface="Arial" pitchFamily="34" charset="0"/>
                <a:ea typeface="微软雅黑" pitchFamily="34" charset="-122"/>
              </a:rPr>
              <a:t>年</a:t>
            </a:r>
            <a:r>
              <a:rPr lang="en-US" altLang="zh-CN" sz="1600" smtClean="0">
                <a:solidFill>
                  <a:schemeClr val="tx1">
                    <a:lumMod val="75000"/>
                    <a:lumOff val="25000"/>
                  </a:schemeClr>
                </a:solidFill>
                <a:latin typeface="Arial" pitchFamily="34" charset="0"/>
                <a:ea typeface="微软雅黑" pitchFamily="34" charset="-122"/>
              </a:rPr>
              <a:t>6</a:t>
            </a:r>
            <a:r>
              <a:rPr lang="zh-CN" altLang="en-US" sz="1600" smtClean="0">
                <a:solidFill>
                  <a:schemeClr val="tx1">
                    <a:lumMod val="75000"/>
                    <a:lumOff val="25000"/>
                  </a:schemeClr>
                </a:solidFill>
                <a:latin typeface="Arial" pitchFamily="34" charset="0"/>
                <a:ea typeface="微软雅黑" pitchFamily="34" charset="-122"/>
              </a:rPr>
              <a:t>月</a:t>
            </a:r>
            <a:endParaRPr lang="zh-CN" altLang="en-US" sz="1600">
              <a:solidFill>
                <a:schemeClr val="tx1">
                  <a:lumMod val="75000"/>
                  <a:lumOff val="25000"/>
                </a:schemeClr>
              </a:solidFill>
              <a:latin typeface="Arial" pitchFamily="34" charset="0"/>
              <a:ea typeface="微软雅黑" pitchFamily="34" charset="-122"/>
            </a:endParaRPr>
          </a:p>
        </p:txBody>
      </p:sp>
      <p:sp>
        <p:nvSpPr>
          <p:cNvPr id="45" name="TextBox 44"/>
          <p:cNvSpPr txBox="1"/>
          <p:nvPr/>
        </p:nvSpPr>
        <p:spPr>
          <a:xfrm>
            <a:off x="8525185" y="4655962"/>
            <a:ext cx="1121988" cy="317497"/>
          </a:xfrm>
          <a:prstGeom prst="rect">
            <a:avLst/>
          </a:prstGeom>
          <a:noFill/>
        </p:spPr>
        <p:txBody>
          <a:bodyPr wrap="none" lIns="70587" tIns="35293" rIns="70587" bIns="35293" rtlCol="0">
            <a:spAutoFit/>
          </a:bodyPr>
          <a:lstStyle/>
          <a:p>
            <a:pPr algn="ctr"/>
            <a:r>
              <a:rPr lang="en-US" altLang="zh-CN" sz="1600" smtClean="0">
                <a:solidFill>
                  <a:schemeClr val="tx1">
                    <a:lumMod val="75000"/>
                    <a:lumOff val="25000"/>
                  </a:schemeClr>
                </a:solidFill>
                <a:latin typeface="Arial" pitchFamily="34" charset="0"/>
                <a:ea typeface="微软雅黑" pitchFamily="34" charset="-122"/>
              </a:rPr>
              <a:t>2013</a:t>
            </a:r>
            <a:r>
              <a:rPr lang="zh-CN" altLang="en-US" sz="1600" smtClean="0">
                <a:solidFill>
                  <a:schemeClr val="tx1">
                    <a:lumMod val="75000"/>
                    <a:lumOff val="25000"/>
                  </a:schemeClr>
                </a:solidFill>
                <a:latin typeface="Arial" pitchFamily="34" charset="0"/>
                <a:ea typeface="微软雅黑" pitchFamily="34" charset="-122"/>
              </a:rPr>
              <a:t>年</a:t>
            </a:r>
            <a:r>
              <a:rPr lang="en-US" altLang="zh-CN" sz="1600" smtClean="0">
                <a:solidFill>
                  <a:schemeClr val="tx1">
                    <a:lumMod val="75000"/>
                    <a:lumOff val="25000"/>
                  </a:schemeClr>
                </a:solidFill>
                <a:latin typeface="Arial" pitchFamily="34" charset="0"/>
                <a:ea typeface="微软雅黑" pitchFamily="34" charset="-122"/>
              </a:rPr>
              <a:t>6</a:t>
            </a:r>
            <a:r>
              <a:rPr lang="zh-CN" altLang="en-US" sz="1600" smtClean="0">
                <a:solidFill>
                  <a:schemeClr val="tx1">
                    <a:lumMod val="75000"/>
                    <a:lumOff val="25000"/>
                  </a:schemeClr>
                </a:solidFill>
                <a:latin typeface="Arial" pitchFamily="34" charset="0"/>
                <a:ea typeface="微软雅黑" pitchFamily="34" charset="-122"/>
              </a:rPr>
              <a:t>月</a:t>
            </a:r>
            <a:endParaRPr lang="zh-CN" altLang="en-US" sz="1600">
              <a:solidFill>
                <a:schemeClr val="tx1">
                  <a:lumMod val="75000"/>
                  <a:lumOff val="25000"/>
                </a:schemeClr>
              </a:solidFill>
              <a:latin typeface="Arial" pitchFamily="34" charset="0"/>
              <a:ea typeface="微软雅黑" pitchFamily="34" charset="-122"/>
            </a:endParaRPr>
          </a:p>
        </p:txBody>
      </p:sp>
      <p:sp>
        <p:nvSpPr>
          <p:cNvPr id="46" name="TextBox 45"/>
          <p:cNvSpPr txBox="1"/>
          <p:nvPr/>
        </p:nvSpPr>
        <p:spPr>
          <a:xfrm>
            <a:off x="10095824" y="4655962"/>
            <a:ext cx="1121988" cy="317497"/>
          </a:xfrm>
          <a:prstGeom prst="rect">
            <a:avLst/>
          </a:prstGeom>
          <a:noFill/>
        </p:spPr>
        <p:txBody>
          <a:bodyPr wrap="none" lIns="70587" tIns="35293" rIns="70587" bIns="35293" rtlCol="0">
            <a:spAutoFit/>
          </a:bodyPr>
          <a:lstStyle/>
          <a:p>
            <a:pPr algn="ctr"/>
            <a:r>
              <a:rPr lang="en-US" altLang="zh-CN" sz="1600" smtClean="0">
                <a:solidFill>
                  <a:schemeClr val="tx1">
                    <a:lumMod val="75000"/>
                    <a:lumOff val="25000"/>
                  </a:schemeClr>
                </a:solidFill>
                <a:latin typeface="Arial" pitchFamily="34" charset="0"/>
                <a:ea typeface="微软雅黑" pitchFamily="34" charset="-122"/>
              </a:rPr>
              <a:t>2014</a:t>
            </a:r>
            <a:r>
              <a:rPr lang="zh-CN" altLang="en-US" sz="1600" smtClean="0">
                <a:solidFill>
                  <a:schemeClr val="tx1">
                    <a:lumMod val="75000"/>
                    <a:lumOff val="25000"/>
                  </a:schemeClr>
                </a:solidFill>
                <a:latin typeface="Arial" pitchFamily="34" charset="0"/>
                <a:ea typeface="微软雅黑" pitchFamily="34" charset="-122"/>
              </a:rPr>
              <a:t>年</a:t>
            </a:r>
            <a:r>
              <a:rPr lang="en-US" altLang="zh-CN" sz="1600" smtClean="0">
                <a:solidFill>
                  <a:schemeClr val="tx1">
                    <a:lumMod val="75000"/>
                    <a:lumOff val="25000"/>
                  </a:schemeClr>
                </a:solidFill>
                <a:latin typeface="Arial" pitchFamily="34" charset="0"/>
                <a:ea typeface="微软雅黑" pitchFamily="34" charset="-122"/>
              </a:rPr>
              <a:t>6</a:t>
            </a:r>
            <a:r>
              <a:rPr lang="zh-CN" altLang="en-US" sz="1600" smtClean="0">
                <a:solidFill>
                  <a:schemeClr val="tx1">
                    <a:lumMod val="75000"/>
                    <a:lumOff val="25000"/>
                  </a:schemeClr>
                </a:solidFill>
                <a:latin typeface="Arial" pitchFamily="34" charset="0"/>
                <a:ea typeface="微软雅黑" pitchFamily="34" charset="-122"/>
              </a:rPr>
              <a:t>月</a:t>
            </a:r>
            <a:endParaRPr lang="zh-CN" altLang="en-US" sz="1600">
              <a:solidFill>
                <a:schemeClr val="tx1">
                  <a:lumMod val="75000"/>
                  <a:lumOff val="25000"/>
                </a:schemeClr>
              </a:solidFill>
              <a:latin typeface="Arial" pitchFamily="34" charset="0"/>
              <a:ea typeface="微软雅黑" pitchFamily="34" charset="-122"/>
            </a:endParaRPr>
          </a:p>
        </p:txBody>
      </p:sp>
    </p:spTree>
    <p:extLst>
      <p:ext uri="{BB962C8B-B14F-4D97-AF65-F5344CB8AC3E}">
        <p14:creationId xmlns:p14="http://schemas.microsoft.com/office/powerpoint/2010/main" val="137943540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par>
                                <p:cTn id="14" presetID="2" presetClass="entr" presetSubtype="1"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ppt_x"/>
                                          </p:val>
                                        </p:tav>
                                        <p:tav tm="100000">
                                          <p:val>
                                            <p:strVal val="#ppt_x"/>
                                          </p:val>
                                        </p:tav>
                                      </p:tavLst>
                                    </p:anim>
                                    <p:anim calcmode="lin" valueType="num">
                                      <p:cBhvr additive="base">
                                        <p:cTn id="17" dur="500" fill="hold"/>
                                        <p:tgtEl>
                                          <p:spTgt spid="4"/>
                                        </p:tgtEl>
                                        <p:attrNameLst>
                                          <p:attrName>ppt_y</p:attrName>
                                        </p:attrNameLst>
                                      </p:cBhvr>
                                      <p:tavLst>
                                        <p:tav tm="0">
                                          <p:val>
                                            <p:strVal val="0-#ppt_h/2"/>
                                          </p:val>
                                        </p:tav>
                                        <p:tav tm="100000">
                                          <p:val>
                                            <p:strVal val="#ppt_y"/>
                                          </p:val>
                                        </p:tav>
                                      </p:tavLst>
                                    </p:anim>
                                  </p:childTnLst>
                                </p:cTn>
                              </p:par>
                              <p:par>
                                <p:cTn id="18" presetID="2" presetClass="entr" presetSubtype="4" fill="hold" grpId="0" nodeType="withEffect">
                                  <p:stCondLst>
                                    <p:cond delay="50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fill="hold"/>
                                        <p:tgtEl>
                                          <p:spTgt spid="5"/>
                                        </p:tgtEl>
                                        <p:attrNameLst>
                                          <p:attrName>ppt_x</p:attrName>
                                        </p:attrNameLst>
                                      </p:cBhvr>
                                      <p:tavLst>
                                        <p:tav tm="0">
                                          <p:val>
                                            <p:strVal val="#ppt_x"/>
                                          </p:val>
                                        </p:tav>
                                        <p:tav tm="100000">
                                          <p:val>
                                            <p:strVal val="#ppt_x"/>
                                          </p:val>
                                        </p:tav>
                                      </p:tavLst>
                                    </p:anim>
                                    <p:anim calcmode="lin" valueType="num">
                                      <p:cBhvr additive="base">
                                        <p:cTn id="21" dur="500" fill="hold"/>
                                        <p:tgtEl>
                                          <p:spTgt spid="5"/>
                                        </p:tgtEl>
                                        <p:attrNameLst>
                                          <p:attrName>ppt_y</p:attrName>
                                        </p:attrNameLst>
                                      </p:cBhvr>
                                      <p:tavLst>
                                        <p:tav tm="0">
                                          <p:val>
                                            <p:strVal val="1+#ppt_h/2"/>
                                          </p:val>
                                        </p:tav>
                                        <p:tav tm="100000">
                                          <p:val>
                                            <p:strVal val="#ppt_y"/>
                                          </p:val>
                                        </p:tav>
                                      </p:tavLst>
                                    </p:anim>
                                  </p:childTnLst>
                                </p:cTn>
                              </p:par>
                              <p:par>
                                <p:cTn id="22" presetID="2" presetClass="entr" presetSubtype="1" fill="hold" grpId="0" nodeType="withEffect">
                                  <p:stCondLst>
                                    <p:cond delay="50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ppt_x"/>
                                          </p:val>
                                        </p:tav>
                                        <p:tav tm="100000">
                                          <p:val>
                                            <p:strVal val="#ppt_x"/>
                                          </p:val>
                                        </p:tav>
                                      </p:tavLst>
                                    </p:anim>
                                    <p:anim calcmode="lin" valueType="num">
                                      <p:cBhvr additive="base">
                                        <p:cTn id="25" dur="500" fill="hold"/>
                                        <p:tgtEl>
                                          <p:spTgt spid="6"/>
                                        </p:tgtEl>
                                        <p:attrNameLst>
                                          <p:attrName>ppt_y</p:attrName>
                                        </p:attrNameLst>
                                      </p:cBhvr>
                                      <p:tavLst>
                                        <p:tav tm="0">
                                          <p:val>
                                            <p:strVal val="0-#ppt_h/2"/>
                                          </p:val>
                                        </p:tav>
                                        <p:tav tm="100000">
                                          <p:val>
                                            <p:strVal val="#ppt_y"/>
                                          </p:val>
                                        </p:tav>
                                      </p:tavLst>
                                    </p:anim>
                                  </p:childTnLst>
                                </p:cTn>
                              </p:par>
                              <p:par>
                                <p:cTn id="26" presetID="2" presetClass="entr" presetSubtype="4" fill="hold" grpId="0" nodeType="withEffect">
                                  <p:stCondLst>
                                    <p:cond delay="1000"/>
                                  </p:stCondLst>
                                  <p:childTnLst>
                                    <p:set>
                                      <p:cBhvr>
                                        <p:cTn id="27" dur="1" fill="hold">
                                          <p:stCondLst>
                                            <p:cond delay="0"/>
                                          </p:stCondLst>
                                        </p:cTn>
                                        <p:tgtEl>
                                          <p:spTgt spid="7"/>
                                        </p:tgtEl>
                                        <p:attrNameLst>
                                          <p:attrName>style.visibility</p:attrName>
                                        </p:attrNameLst>
                                      </p:cBhvr>
                                      <p:to>
                                        <p:strVal val="visible"/>
                                      </p:to>
                                    </p:set>
                                    <p:anim calcmode="lin" valueType="num">
                                      <p:cBhvr additive="base">
                                        <p:cTn id="28" dur="500" fill="hold"/>
                                        <p:tgtEl>
                                          <p:spTgt spid="7"/>
                                        </p:tgtEl>
                                        <p:attrNameLst>
                                          <p:attrName>ppt_x</p:attrName>
                                        </p:attrNameLst>
                                      </p:cBhvr>
                                      <p:tavLst>
                                        <p:tav tm="0">
                                          <p:val>
                                            <p:strVal val="#ppt_x"/>
                                          </p:val>
                                        </p:tav>
                                        <p:tav tm="100000">
                                          <p:val>
                                            <p:strVal val="#ppt_x"/>
                                          </p:val>
                                        </p:tav>
                                      </p:tavLst>
                                    </p:anim>
                                    <p:anim calcmode="lin" valueType="num">
                                      <p:cBhvr additive="base">
                                        <p:cTn id="29" dur="500" fill="hold"/>
                                        <p:tgtEl>
                                          <p:spTgt spid="7"/>
                                        </p:tgtEl>
                                        <p:attrNameLst>
                                          <p:attrName>ppt_y</p:attrName>
                                        </p:attrNameLst>
                                      </p:cBhvr>
                                      <p:tavLst>
                                        <p:tav tm="0">
                                          <p:val>
                                            <p:strVal val="1+#ppt_h/2"/>
                                          </p:val>
                                        </p:tav>
                                        <p:tav tm="100000">
                                          <p:val>
                                            <p:strVal val="#ppt_y"/>
                                          </p:val>
                                        </p:tav>
                                      </p:tavLst>
                                    </p:anim>
                                  </p:childTnLst>
                                </p:cTn>
                              </p:par>
                              <p:par>
                                <p:cTn id="30" presetID="2" presetClass="entr" presetSubtype="1" fill="hold" grpId="0" nodeType="withEffect">
                                  <p:stCondLst>
                                    <p:cond delay="100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fill="hold"/>
                                        <p:tgtEl>
                                          <p:spTgt spid="8"/>
                                        </p:tgtEl>
                                        <p:attrNameLst>
                                          <p:attrName>ppt_x</p:attrName>
                                        </p:attrNameLst>
                                      </p:cBhvr>
                                      <p:tavLst>
                                        <p:tav tm="0">
                                          <p:val>
                                            <p:strVal val="#ppt_x"/>
                                          </p:val>
                                        </p:tav>
                                        <p:tav tm="100000">
                                          <p:val>
                                            <p:strVal val="#ppt_x"/>
                                          </p:val>
                                        </p:tav>
                                      </p:tavLst>
                                    </p:anim>
                                    <p:anim calcmode="lin" valueType="num">
                                      <p:cBhvr additive="base">
                                        <p:cTn id="33" dur="500" fill="hold"/>
                                        <p:tgtEl>
                                          <p:spTgt spid="8"/>
                                        </p:tgtEl>
                                        <p:attrNameLst>
                                          <p:attrName>ppt_y</p:attrName>
                                        </p:attrNameLst>
                                      </p:cBhvr>
                                      <p:tavLst>
                                        <p:tav tm="0">
                                          <p:val>
                                            <p:strVal val="0-#ppt_h/2"/>
                                          </p:val>
                                        </p:tav>
                                        <p:tav tm="100000">
                                          <p:val>
                                            <p:strVal val="#ppt_y"/>
                                          </p:val>
                                        </p:tav>
                                      </p:tavLst>
                                    </p:anim>
                                  </p:childTnLst>
                                </p:cTn>
                              </p:par>
                              <p:par>
                                <p:cTn id="34" presetID="2" presetClass="entr" presetSubtype="4" fill="hold" grpId="0" nodeType="withEffect">
                                  <p:stCondLst>
                                    <p:cond delay="150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500" fill="hold"/>
                                        <p:tgtEl>
                                          <p:spTgt spid="9"/>
                                        </p:tgtEl>
                                        <p:attrNameLst>
                                          <p:attrName>ppt_x</p:attrName>
                                        </p:attrNameLst>
                                      </p:cBhvr>
                                      <p:tavLst>
                                        <p:tav tm="0">
                                          <p:val>
                                            <p:strVal val="#ppt_x"/>
                                          </p:val>
                                        </p:tav>
                                        <p:tav tm="100000">
                                          <p:val>
                                            <p:strVal val="#ppt_x"/>
                                          </p:val>
                                        </p:tav>
                                      </p:tavLst>
                                    </p:anim>
                                    <p:anim calcmode="lin" valueType="num">
                                      <p:cBhvr additive="base">
                                        <p:cTn id="37" dur="500" fill="hold"/>
                                        <p:tgtEl>
                                          <p:spTgt spid="9"/>
                                        </p:tgtEl>
                                        <p:attrNameLst>
                                          <p:attrName>ppt_y</p:attrName>
                                        </p:attrNameLst>
                                      </p:cBhvr>
                                      <p:tavLst>
                                        <p:tav tm="0">
                                          <p:val>
                                            <p:strVal val="1+#ppt_h/2"/>
                                          </p:val>
                                        </p:tav>
                                        <p:tav tm="100000">
                                          <p:val>
                                            <p:strVal val="#ppt_y"/>
                                          </p:val>
                                        </p:tav>
                                      </p:tavLst>
                                    </p:anim>
                                  </p:childTnLst>
                                </p:cTn>
                              </p:par>
                              <p:par>
                                <p:cTn id="38" presetID="2" presetClass="entr" presetSubtype="1" fill="hold" grpId="0" nodeType="withEffect">
                                  <p:stCondLst>
                                    <p:cond delay="1500"/>
                                  </p:stCondLst>
                                  <p:childTnLst>
                                    <p:set>
                                      <p:cBhvr>
                                        <p:cTn id="39" dur="1" fill="hold">
                                          <p:stCondLst>
                                            <p:cond delay="0"/>
                                          </p:stCondLst>
                                        </p:cTn>
                                        <p:tgtEl>
                                          <p:spTgt spid="10"/>
                                        </p:tgtEl>
                                        <p:attrNameLst>
                                          <p:attrName>style.visibility</p:attrName>
                                        </p:attrNameLst>
                                      </p:cBhvr>
                                      <p:to>
                                        <p:strVal val="visible"/>
                                      </p:to>
                                    </p:set>
                                    <p:anim calcmode="lin" valueType="num">
                                      <p:cBhvr additive="base">
                                        <p:cTn id="40" dur="500" fill="hold"/>
                                        <p:tgtEl>
                                          <p:spTgt spid="10"/>
                                        </p:tgtEl>
                                        <p:attrNameLst>
                                          <p:attrName>ppt_x</p:attrName>
                                        </p:attrNameLst>
                                      </p:cBhvr>
                                      <p:tavLst>
                                        <p:tav tm="0">
                                          <p:val>
                                            <p:strVal val="#ppt_x"/>
                                          </p:val>
                                        </p:tav>
                                        <p:tav tm="100000">
                                          <p:val>
                                            <p:strVal val="#ppt_x"/>
                                          </p:val>
                                        </p:tav>
                                      </p:tavLst>
                                    </p:anim>
                                    <p:anim calcmode="lin" valueType="num">
                                      <p:cBhvr additive="base">
                                        <p:cTn id="41" dur="500" fill="hold"/>
                                        <p:tgtEl>
                                          <p:spTgt spid="10"/>
                                        </p:tgtEl>
                                        <p:attrNameLst>
                                          <p:attrName>ppt_y</p:attrName>
                                        </p:attrNameLst>
                                      </p:cBhvr>
                                      <p:tavLst>
                                        <p:tav tm="0">
                                          <p:val>
                                            <p:strVal val="0-#ppt_h/2"/>
                                          </p:val>
                                        </p:tav>
                                        <p:tav tm="100000">
                                          <p:val>
                                            <p:strVal val="#ppt_y"/>
                                          </p:val>
                                        </p:tav>
                                      </p:tavLst>
                                    </p:anim>
                                  </p:childTnLst>
                                </p:cTn>
                              </p:par>
                              <p:par>
                                <p:cTn id="42" presetID="2" presetClass="entr" presetSubtype="4" fill="hold" grpId="0" nodeType="withEffect">
                                  <p:stCondLst>
                                    <p:cond delay="2000"/>
                                  </p:stCondLst>
                                  <p:childTnLst>
                                    <p:set>
                                      <p:cBhvr>
                                        <p:cTn id="43" dur="1" fill="hold">
                                          <p:stCondLst>
                                            <p:cond delay="0"/>
                                          </p:stCondLst>
                                        </p:cTn>
                                        <p:tgtEl>
                                          <p:spTgt spid="11"/>
                                        </p:tgtEl>
                                        <p:attrNameLst>
                                          <p:attrName>style.visibility</p:attrName>
                                        </p:attrNameLst>
                                      </p:cBhvr>
                                      <p:to>
                                        <p:strVal val="visible"/>
                                      </p:to>
                                    </p:set>
                                    <p:anim calcmode="lin" valueType="num">
                                      <p:cBhvr additive="base">
                                        <p:cTn id="44" dur="500" fill="hold"/>
                                        <p:tgtEl>
                                          <p:spTgt spid="11"/>
                                        </p:tgtEl>
                                        <p:attrNameLst>
                                          <p:attrName>ppt_x</p:attrName>
                                        </p:attrNameLst>
                                      </p:cBhvr>
                                      <p:tavLst>
                                        <p:tav tm="0">
                                          <p:val>
                                            <p:strVal val="#ppt_x"/>
                                          </p:val>
                                        </p:tav>
                                        <p:tav tm="100000">
                                          <p:val>
                                            <p:strVal val="#ppt_x"/>
                                          </p:val>
                                        </p:tav>
                                      </p:tavLst>
                                    </p:anim>
                                    <p:anim calcmode="lin" valueType="num">
                                      <p:cBhvr additive="base">
                                        <p:cTn id="45" dur="500" fill="hold"/>
                                        <p:tgtEl>
                                          <p:spTgt spid="11"/>
                                        </p:tgtEl>
                                        <p:attrNameLst>
                                          <p:attrName>ppt_y</p:attrName>
                                        </p:attrNameLst>
                                      </p:cBhvr>
                                      <p:tavLst>
                                        <p:tav tm="0">
                                          <p:val>
                                            <p:strVal val="1+#ppt_h/2"/>
                                          </p:val>
                                        </p:tav>
                                        <p:tav tm="100000">
                                          <p:val>
                                            <p:strVal val="#ppt_y"/>
                                          </p:val>
                                        </p:tav>
                                      </p:tavLst>
                                    </p:anim>
                                  </p:childTnLst>
                                </p:cTn>
                              </p:par>
                              <p:par>
                                <p:cTn id="46" presetID="2" presetClass="entr" presetSubtype="1" fill="hold" grpId="0" nodeType="withEffect">
                                  <p:stCondLst>
                                    <p:cond delay="2000"/>
                                  </p:stCondLst>
                                  <p:childTnLst>
                                    <p:set>
                                      <p:cBhvr>
                                        <p:cTn id="47" dur="1" fill="hold">
                                          <p:stCondLst>
                                            <p:cond delay="0"/>
                                          </p:stCondLst>
                                        </p:cTn>
                                        <p:tgtEl>
                                          <p:spTgt spid="12"/>
                                        </p:tgtEl>
                                        <p:attrNameLst>
                                          <p:attrName>style.visibility</p:attrName>
                                        </p:attrNameLst>
                                      </p:cBhvr>
                                      <p:to>
                                        <p:strVal val="visible"/>
                                      </p:to>
                                    </p:set>
                                    <p:anim calcmode="lin" valueType="num">
                                      <p:cBhvr additive="base">
                                        <p:cTn id="48" dur="500" fill="hold"/>
                                        <p:tgtEl>
                                          <p:spTgt spid="12"/>
                                        </p:tgtEl>
                                        <p:attrNameLst>
                                          <p:attrName>ppt_x</p:attrName>
                                        </p:attrNameLst>
                                      </p:cBhvr>
                                      <p:tavLst>
                                        <p:tav tm="0">
                                          <p:val>
                                            <p:strVal val="#ppt_x"/>
                                          </p:val>
                                        </p:tav>
                                        <p:tav tm="100000">
                                          <p:val>
                                            <p:strVal val="#ppt_x"/>
                                          </p:val>
                                        </p:tav>
                                      </p:tavLst>
                                    </p:anim>
                                    <p:anim calcmode="lin" valueType="num">
                                      <p:cBhvr additive="base">
                                        <p:cTn id="49" dur="500" fill="hold"/>
                                        <p:tgtEl>
                                          <p:spTgt spid="12"/>
                                        </p:tgtEl>
                                        <p:attrNameLst>
                                          <p:attrName>ppt_y</p:attrName>
                                        </p:attrNameLst>
                                      </p:cBhvr>
                                      <p:tavLst>
                                        <p:tav tm="0">
                                          <p:val>
                                            <p:strVal val="0-#ppt_h/2"/>
                                          </p:val>
                                        </p:tav>
                                        <p:tav tm="100000">
                                          <p:val>
                                            <p:strVal val="#ppt_y"/>
                                          </p:val>
                                        </p:tav>
                                      </p:tavLst>
                                    </p:anim>
                                  </p:childTnLst>
                                </p:cTn>
                              </p:par>
                              <p:par>
                                <p:cTn id="50" presetID="42" presetClass="entr" presetSubtype="0" fill="hold" nodeType="withEffect">
                                  <p:stCondLst>
                                    <p:cond delay="2500"/>
                                  </p:stCondLst>
                                  <p:childTnLst>
                                    <p:set>
                                      <p:cBhvr>
                                        <p:cTn id="51" dur="1" fill="hold">
                                          <p:stCondLst>
                                            <p:cond delay="0"/>
                                          </p:stCondLst>
                                        </p:cTn>
                                        <p:tgtEl>
                                          <p:spTgt spid="13"/>
                                        </p:tgtEl>
                                        <p:attrNameLst>
                                          <p:attrName>style.visibility</p:attrName>
                                        </p:attrNameLst>
                                      </p:cBhvr>
                                      <p:to>
                                        <p:strVal val="visible"/>
                                      </p:to>
                                    </p:set>
                                    <p:animEffect transition="in" filter="fade">
                                      <p:cBhvr>
                                        <p:cTn id="52" dur="1000"/>
                                        <p:tgtEl>
                                          <p:spTgt spid="13"/>
                                        </p:tgtEl>
                                      </p:cBhvr>
                                    </p:animEffect>
                                    <p:anim calcmode="lin" valueType="num">
                                      <p:cBhvr>
                                        <p:cTn id="53" dur="1000" fill="hold"/>
                                        <p:tgtEl>
                                          <p:spTgt spid="13"/>
                                        </p:tgtEl>
                                        <p:attrNameLst>
                                          <p:attrName>ppt_x</p:attrName>
                                        </p:attrNameLst>
                                      </p:cBhvr>
                                      <p:tavLst>
                                        <p:tav tm="0">
                                          <p:val>
                                            <p:strVal val="#ppt_x"/>
                                          </p:val>
                                        </p:tav>
                                        <p:tav tm="100000">
                                          <p:val>
                                            <p:strVal val="#ppt_x"/>
                                          </p:val>
                                        </p:tav>
                                      </p:tavLst>
                                    </p:anim>
                                    <p:anim calcmode="lin" valueType="num">
                                      <p:cBhvr>
                                        <p:cTn id="54" dur="1000" fill="hold"/>
                                        <p:tgtEl>
                                          <p:spTgt spid="13"/>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2500"/>
                                  </p:stCondLst>
                                  <p:childTnLst>
                                    <p:set>
                                      <p:cBhvr>
                                        <p:cTn id="56" dur="1" fill="hold">
                                          <p:stCondLst>
                                            <p:cond delay="0"/>
                                          </p:stCondLst>
                                        </p:cTn>
                                        <p:tgtEl>
                                          <p:spTgt spid="18"/>
                                        </p:tgtEl>
                                        <p:attrNameLst>
                                          <p:attrName>style.visibility</p:attrName>
                                        </p:attrNameLst>
                                      </p:cBhvr>
                                      <p:to>
                                        <p:strVal val="visible"/>
                                      </p:to>
                                    </p:set>
                                    <p:animEffect transition="in" filter="fade">
                                      <p:cBhvr>
                                        <p:cTn id="57" dur="1000"/>
                                        <p:tgtEl>
                                          <p:spTgt spid="18"/>
                                        </p:tgtEl>
                                      </p:cBhvr>
                                    </p:animEffect>
                                    <p:anim calcmode="lin" valueType="num">
                                      <p:cBhvr>
                                        <p:cTn id="58" dur="1000" fill="hold"/>
                                        <p:tgtEl>
                                          <p:spTgt spid="18"/>
                                        </p:tgtEl>
                                        <p:attrNameLst>
                                          <p:attrName>ppt_x</p:attrName>
                                        </p:attrNameLst>
                                      </p:cBhvr>
                                      <p:tavLst>
                                        <p:tav tm="0">
                                          <p:val>
                                            <p:strVal val="#ppt_x"/>
                                          </p:val>
                                        </p:tav>
                                        <p:tav tm="100000">
                                          <p:val>
                                            <p:strVal val="#ppt_x"/>
                                          </p:val>
                                        </p:tav>
                                      </p:tavLst>
                                    </p:anim>
                                    <p:anim calcmode="lin" valueType="num">
                                      <p:cBhvr>
                                        <p:cTn id="59" dur="1000" fill="hold"/>
                                        <p:tgtEl>
                                          <p:spTgt spid="18"/>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2500"/>
                                  </p:stCondLst>
                                  <p:childTnLst>
                                    <p:set>
                                      <p:cBhvr>
                                        <p:cTn id="61" dur="1" fill="hold">
                                          <p:stCondLst>
                                            <p:cond delay="0"/>
                                          </p:stCondLst>
                                        </p:cTn>
                                        <p:tgtEl>
                                          <p:spTgt spid="19"/>
                                        </p:tgtEl>
                                        <p:attrNameLst>
                                          <p:attrName>style.visibility</p:attrName>
                                        </p:attrNameLst>
                                      </p:cBhvr>
                                      <p:to>
                                        <p:strVal val="visible"/>
                                      </p:to>
                                    </p:set>
                                    <p:animEffect transition="in" filter="fade">
                                      <p:cBhvr>
                                        <p:cTn id="62" dur="1000"/>
                                        <p:tgtEl>
                                          <p:spTgt spid="19"/>
                                        </p:tgtEl>
                                      </p:cBhvr>
                                    </p:animEffect>
                                    <p:anim calcmode="lin" valueType="num">
                                      <p:cBhvr>
                                        <p:cTn id="63" dur="1000" fill="hold"/>
                                        <p:tgtEl>
                                          <p:spTgt spid="19"/>
                                        </p:tgtEl>
                                        <p:attrNameLst>
                                          <p:attrName>ppt_x</p:attrName>
                                        </p:attrNameLst>
                                      </p:cBhvr>
                                      <p:tavLst>
                                        <p:tav tm="0">
                                          <p:val>
                                            <p:strVal val="#ppt_x"/>
                                          </p:val>
                                        </p:tav>
                                        <p:tav tm="100000">
                                          <p:val>
                                            <p:strVal val="#ppt_x"/>
                                          </p:val>
                                        </p:tav>
                                      </p:tavLst>
                                    </p:anim>
                                    <p:anim calcmode="lin" valueType="num">
                                      <p:cBhvr>
                                        <p:cTn id="64" dur="1000" fill="hold"/>
                                        <p:tgtEl>
                                          <p:spTgt spid="19"/>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2500"/>
                                  </p:stCondLst>
                                  <p:childTnLst>
                                    <p:set>
                                      <p:cBhvr>
                                        <p:cTn id="66" dur="1" fill="hold">
                                          <p:stCondLst>
                                            <p:cond delay="0"/>
                                          </p:stCondLst>
                                        </p:cTn>
                                        <p:tgtEl>
                                          <p:spTgt spid="22"/>
                                        </p:tgtEl>
                                        <p:attrNameLst>
                                          <p:attrName>style.visibility</p:attrName>
                                        </p:attrNameLst>
                                      </p:cBhvr>
                                      <p:to>
                                        <p:strVal val="visible"/>
                                      </p:to>
                                    </p:set>
                                    <p:animEffect transition="in" filter="fade">
                                      <p:cBhvr>
                                        <p:cTn id="67" dur="1000"/>
                                        <p:tgtEl>
                                          <p:spTgt spid="22"/>
                                        </p:tgtEl>
                                      </p:cBhvr>
                                    </p:animEffect>
                                    <p:anim calcmode="lin" valueType="num">
                                      <p:cBhvr>
                                        <p:cTn id="68" dur="1000" fill="hold"/>
                                        <p:tgtEl>
                                          <p:spTgt spid="22"/>
                                        </p:tgtEl>
                                        <p:attrNameLst>
                                          <p:attrName>ppt_x</p:attrName>
                                        </p:attrNameLst>
                                      </p:cBhvr>
                                      <p:tavLst>
                                        <p:tav tm="0">
                                          <p:val>
                                            <p:strVal val="#ppt_x"/>
                                          </p:val>
                                        </p:tav>
                                        <p:tav tm="100000">
                                          <p:val>
                                            <p:strVal val="#ppt_x"/>
                                          </p:val>
                                        </p:tav>
                                      </p:tavLst>
                                    </p:anim>
                                    <p:anim calcmode="lin" valueType="num">
                                      <p:cBhvr>
                                        <p:cTn id="69" dur="1000" fill="hold"/>
                                        <p:tgtEl>
                                          <p:spTgt spid="22"/>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2500"/>
                                  </p:stCondLst>
                                  <p:childTnLst>
                                    <p:set>
                                      <p:cBhvr>
                                        <p:cTn id="71" dur="1" fill="hold">
                                          <p:stCondLst>
                                            <p:cond delay="0"/>
                                          </p:stCondLst>
                                        </p:cTn>
                                        <p:tgtEl>
                                          <p:spTgt spid="23"/>
                                        </p:tgtEl>
                                        <p:attrNameLst>
                                          <p:attrName>style.visibility</p:attrName>
                                        </p:attrNameLst>
                                      </p:cBhvr>
                                      <p:to>
                                        <p:strVal val="visible"/>
                                      </p:to>
                                    </p:set>
                                    <p:animEffect transition="in" filter="fade">
                                      <p:cBhvr>
                                        <p:cTn id="72" dur="1000"/>
                                        <p:tgtEl>
                                          <p:spTgt spid="23"/>
                                        </p:tgtEl>
                                      </p:cBhvr>
                                    </p:animEffect>
                                    <p:anim calcmode="lin" valueType="num">
                                      <p:cBhvr>
                                        <p:cTn id="73" dur="1000" fill="hold"/>
                                        <p:tgtEl>
                                          <p:spTgt spid="23"/>
                                        </p:tgtEl>
                                        <p:attrNameLst>
                                          <p:attrName>ppt_x</p:attrName>
                                        </p:attrNameLst>
                                      </p:cBhvr>
                                      <p:tavLst>
                                        <p:tav tm="0">
                                          <p:val>
                                            <p:strVal val="#ppt_x"/>
                                          </p:val>
                                        </p:tav>
                                        <p:tav tm="100000">
                                          <p:val>
                                            <p:strVal val="#ppt_x"/>
                                          </p:val>
                                        </p:tav>
                                      </p:tavLst>
                                    </p:anim>
                                    <p:anim calcmode="lin" valueType="num">
                                      <p:cBhvr>
                                        <p:cTn id="74" dur="1000" fill="hold"/>
                                        <p:tgtEl>
                                          <p:spTgt spid="23"/>
                                        </p:tgtEl>
                                        <p:attrNameLst>
                                          <p:attrName>ppt_y</p:attrName>
                                        </p:attrNameLst>
                                      </p:cBhvr>
                                      <p:tavLst>
                                        <p:tav tm="0">
                                          <p:val>
                                            <p:strVal val="#ppt_y+.1"/>
                                          </p:val>
                                        </p:tav>
                                        <p:tav tm="100000">
                                          <p:val>
                                            <p:strVal val="#ppt_y"/>
                                          </p:val>
                                        </p:tav>
                                      </p:tavLst>
                                    </p:anim>
                                  </p:childTnLst>
                                </p:cTn>
                              </p:par>
                              <p:par>
                                <p:cTn id="75" presetID="22" presetClass="entr" presetSubtype="8" fill="hold" nodeType="withEffect">
                                  <p:stCondLst>
                                    <p:cond delay="3000"/>
                                  </p:stCondLst>
                                  <p:childTnLst>
                                    <p:set>
                                      <p:cBhvr>
                                        <p:cTn id="76" dur="1" fill="hold">
                                          <p:stCondLst>
                                            <p:cond delay="0"/>
                                          </p:stCondLst>
                                        </p:cTn>
                                        <p:tgtEl>
                                          <p:spTgt spid="30"/>
                                        </p:tgtEl>
                                        <p:attrNameLst>
                                          <p:attrName>style.visibility</p:attrName>
                                        </p:attrNameLst>
                                      </p:cBhvr>
                                      <p:to>
                                        <p:strVal val="visible"/>
                                      </p:to>
                                    </p:set>
                                    <p:animEffect transition="in" filter="wipe(left)">
                                      <p:cBhvr>
                                        <p:cTn id="77" dur="500"/>
                                        <p:tgtEl>
                                          <p:spTgt spid="30"/>
                                        </p:tgtEl>
                                      </p:cBhvr>
                                    </p:animEffect>
                                  </p:childTnLst>
                                </p:cTn>
                              </p:par>
                              <p:par>
                                <p:cTn id="78" presetID="10" presetClass="entr" presetSubtype="0" fill="hold" grpId="0" nodeType="withEffect">
                                  <p:stCondLst>
                                    <p:cond delay="2500"/>
                                  </p:stCondLst>
                                  <p:childTnLst>
                                    <p:set>
                                      <p:cBhvr>
                                        <p:cTn id="79" dur="1" fill="hold">
                                          <p:stCondLst>
                                            <p:cond delay="0"/>
                                          </p:stCondLst>
                                        </p:cTn>
                                        <p:tgtEl>
                                          <p:spTgt spid="37"/>
                                        </p:tgtEl>
                                        <p:attrNameLst>
                                          <p:attrName>style.visibility</p:attrName>
                                        </p:attrNameLst>
                                      </p:cBhvr>
                                      <p:to>
                                        <p:strVal val="visible"/>
                                      </p:to>
                                    </p:set>
                                    <p:animEffect transition="in" filter="fade">
                                      <p:cBhvr>
                                        <p:cTn id="80" dur="500"/>
                                        <p:tgtEl>
                                          <p:spTgt spid="37"/>
                                        </p:tgtEl>
                                      </p:cBhvr>
                                    </p:animEffect>
                                  </p:childTnLst>
                                </p:cTn>
                              </p:par>
                              <p:par>
                                <p:cTn id="81" presetID="42" presetClass="entr" presetSubtype="0" fill="hold" grpId="0" nodeType="withEffect">
                                  <p:stCondLst>
                                    <p:cond delay="250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500"/>
                                        <p:tgtEl>
                                          <p:spTgt spid="42"/>
                                        </p:tgtEl>
                                      </p:cBhvr>
                                    </p:animEffect>
                                    <p:anim calcmode="lin" valueType="num">
                                      <p:cBhvr>
                                        <p:cTn id="84" dur="500" fill="hold"/>
                                        <p:tgtEl>
                                          <p:spTgt spid="42"/>
                                        </p:tgtEl>
                                        <p:attrNameLst>
                                          <p:attrName>ppt_x</p:attrName>
                                        </p:attrNameLst>
                                      </p:cBhvr>
                                      <p:tavLst>
                                        <p:tav tm="0">
                                          <p:val>
                                            <p:strVal val="#ppt_x"/>
                                          </p:val>
                                        </p:tav>
                                        <p:tav tm="100000">
                                          <p:val>
                                            <p:strVal val="#ppt_x"/>
                                          </p:val>
                                        </p:tav>
                                      </p:tavLst>
                                    </p:anim>
                                    <p:anim calcmode="lin" valueType="num">
                                      <p:cBhvr>
                                        <p:cTn id="85" dur="500" fill="hold"/>
                                        <p:tgtEl>
                                          <p:spTgt spid="42"/>
                                        </p:tgtEl>
                                        <p:attrNameLst>
                                          <p:attrName>ppt_y</p:attrName>
                                        </p:attrNameLst>
                                      </p:cBhvr>
                                      <p:tavLst>
                                        <p:tav tm="0">
                                          <p:val>
                                            <p:strVal val="#ppt_y+.1"/>
                                          </p:val>
                                        </p:tav>
                                        <p:tav tm="100000">
                                          <p:val>
                                            <p:strVal val="#ppt_y"/>
                                          </p:val>
                                        </p:tav>
                                      </p:tavLst>
                                    </p:anim>
                                  </p:childTnLst>
                                </p:cTn>
                              </p:par>
                              <p:par>
                                <p:cTn id="86" presetID="10" presetClass="entr" presetSubtype="0" fill="hold" grpId="0" nodeType="withEffect">
                                  <p:stCondLst>
                                    <p:cond delay="3000"/>
                                  </p:stCondLst>
                                  <p:childTnLst>
                                    <p:set>
                                      <p:cBhvr>
                                        <p:cTn id="87" dur="1" fill="hold">
                                          <p:stCondLst>
                                            <p:cond delay="0"/>
                                          </p:stCondLst>
                                        </p:cTn>
                                        <p:tgtEl>
                                          <p:spTgt spid="38"/>
                                        </p:tgtEl>
                                        <p:attrNameLst>
                                          <p:attrName>style.visibility</p:attrName>
                                        </p:attrNameLst>
                                      </p:cBhvr>
                                      <p:to>
                                        <p:strVal val="visible"/>
                                      </p:to>
                                    </p:set>
                                    <p:animEffect transition="in" filter="fade">
                                      <p:cBhvr>
                                        <p:cTn id="88" dur="500"/>
                                        <p:tgtEl>
                                          <p:spTgt spid="38"/>
                                        </p:tgtEl>
                                      </p:cBhvr>
                                    </p:animEffect>
                                  </p:childTnLst>
                                </p:cTn>
                              </p:par>
                              <p:par>
                                <p:cTn id="89" presetID="10" presetClass="entr" presetSubtype="0" fill="hold" grpId="0" nodeType="withEffect">
                                  <p:stCondLst>
                                    <p:cond delay="3500"/>
                                  </p:stCondLst>
                                  <p:childTnLst>
                                    <p:set>
                                      <p:cBhvr>
                                        <p:cTn id="90" dur="1" fill="hold">
                                          <p:stCondLst>
                                            <p:cond delay="0"/>
                                          </p:stCondLst>
                                        </p:cTn>
                                        <p:tgtEl>
                                          <p:spTgt spid="39"/>
                                        </p:tgtEl>
                                        <p:attrNameLst>
                                          <p:attrName>style.visibility</p:attrName>
                                        </p:attrNameLst>
                                      </p:cBhvr>
                                      <p:to>
                                        <p:strVal val="visible"/>
                                      </p:to>
                                    </p:set>
                                    <p:animEffect transition="in" filter="fade">
                                      <p:cBhvr>
                                        <p:cTn id="91" dur="500"/>
                                        <p:tgtEl>
                                          <p:spTgt spid="39"/>
                                        </p:tgtEl>
                                      </p:cBhvr>
                                    </p:animEffect>
                                  </p:childTnLst>
                                </p:cTn>
                              </p:par>
                              <p:par>
                                <p:cTn id="92" presetID="10" presetClass="entr" presetSubtype="0" fill="hold" grpId="0" nodeType="withEffect">
                                  <p:stCondLst>
                                    <p:cond delay="4000"/>
                                  </p:stCondLst>
                                  <p:childTnLst>
                                    <p:set>
                                      <p:cBhvr>
                                        <p:cTn id="93" dur="1" fill="hold">
                                          <p:stCondLst>
                                            <p:cond delay="0"/>
                                          </p:stCondLst>
                                        </p:cTn>
                                        <p:tgtEl>
                                          <p:spTgt spid="40"/>
                                        </p:tgtEl>
                                        <p:attrNameLst>
                                          <p:attrName>style.visibility</p:attrName>
                                        </p:attrNameLst>
                                      </p:cBhvr>
                                      <p:to>
                                        <p:strVal val="visible"/>
                                      </p:to>
                                    </p:set>
                                    <p:animEffect transition="in" filter="fade">
                                      <p:cBhvr>
                                        <p:cTn id="94" dur="500"/>
                                        <p:tgtEl>
                                          <p:spTgt spid="40"/>
                                        </p:tgtEl>
                                      </p:cBhvr>
                                    </p:animEffect>
                                  </p:childTnLst>
                                </p:cTn>
                              </p:par>
                              <p:par>
                                <p:cTn id="95" presetID="10" presetClass="entr" presetSubtype="0" fill="hold" grpId="0" nodeType="withEffect">
                                  <p:stCondLst>
                                    <p:cond delay="4500"/>
                                  </p:stCondLst>
                                  <p:childTnLst>
                                    <p:set>
                                      <p:cBhvr>
                                        <p:cTn id="96" dur="1" fill="hold">
                                          <p:stCondLst>
                                            <p:cond delay="0"/>
                                          </p:stCondLst>
                                        </p:cTn>
                                        <p:tgtEl>
                                          <p:spTgt spid="41"/>
                                        </p:tgtEl>
                                        <p:attrNameLst>
                                          <p:attrName>style.visibility</p:attrName>
                                        </p:attrNameLst>
                                      </p:cBhvr>
                                      <p:to>
                                        <p:strVal val="visible"/>
                                      </p:to>
                                    </p:set>
                                    <p:animEffect transition="in" filter="fade">
                                      <p:cBhvr>
                                        <p:cTn id="97" dur="500"/>
                                        <p:tgtEl>
                                          <p:spTgt spid="41"/>
                                        </p:tgtEl>
                                      </p:cBhvr>
                                    </p:animEffect>
                                  </p:childTnLst>
                                </p:cTn>
                              </p:par>
                              <p:par>
                                <p:cTn id="98" presetID="42" presetClass="entr" presetSubtype="0" fill="hold" grpId="0" nodeType="withEffect">
                                  <p:stCondLst>
                                    <p:cond delay="3000"/>
                                  </p:stCondLst>
                                  <p:childTnLst>
                                    <p:set>
                                      <p:cBhvr>
                                        <p:cTn id="99" dur="1" fill="hold">
                                          <p:stCondLst>
                                            <p:cond delay="0"/>
                                          </p:stCondLst>
                                        </p:cTn>
                                        <p:tgtEl>
                                          <p:spTgt spid="43"/>
                                        </p:tgtEl>
                                        <p:attrNameLst>
                                          <p:attrName>style.visibility</p:attrName>
                                        </p:attrNameLst>
                                      </p:cBhvr>
                                      <p:to>
                                        <p:strVal val="visible"/>
                                      </p:to>
                                    </p:set>
                                    <p:animEffect transition="in" filter="fade">
                                      <p:cBhvr>
                                        <p:cTn id="100" dur="500"/>
                                        <p:tgtEl>
                                          <p:spTgt spid="43"/>
                                        </p:tgtEl>
                                      </p:cBhvr>
                                    </p:animEffect>
                                    <p:anim calcmode="lin" valueType="num">
                                      <p:cBhvr>
                                        <p:cTn id="101" dur="500" fill="hold"/>
                                        <p:tgtEl>
                                          <p:spTgt spid="43"/>
                                        </p:tgtEl>
                                        <p:attrNameLst>
                                          <p:attrName>ppt_x</p:attrName>
                                        </p:attrNameLst>
                                      </p:cBhvr>
                                      <p:tavLst>
                                        <p:tav tm="0">
                                          <p:val>
                                            <p:strVal val="#ppt_x"/>
                                          </p:val>
                                        </p:tav>
                                        <p:tav tm="100000">
                                          <p:val>
                                            <p:strVal val="#ppt_x"/>
                                          </p:val>
                                        </p:tav>
                                      </p:tavLst>
                                    </p:anim>
                                    <p:anim calcmode="lin" valueType="num">
                                      <p:cBhvr>
                                        <p:cTn id="102" dur="500" fill="hold"/>
                                        <p:tgtEl>
                                          <p:spTgt spid="43"/>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3500"/>
                                  </p:stCondLst>
                                  <p:childTnLst>
                                    <p:set>
                                      <p:cBhvr>
                                        <p:cTn id="104" dur="1" fill="hold">
                                          <p:stCondLst>
                                            <p:cond delay="0"/>
                                          </p:stCondLst>
                                        </p:cTn>
                                        <p:tgtEl>
                                          <p:spTgt spid="44"/>
                                        </p:tgtEl>
                                        <p:attrNameLst>
                                          <p:attrName>style.visibility</p:attrName>
                                        </p:attrNameLst>
                                      </p:cBhvr>
                                      <p:to>
                                        <p:strVal val="visible"/>
                                      </p:to>
                                    </p:set>
                                    <p:animEffect transition="in" filter="fade">
                                      <p:cBhvr>
                                        <p:cTn id="105" dur="500"/>
                                        <p:tgtEl>
                                          <p:spTgt spid="44"/>
                                        </p:tgtEl>
                                      </p:cBhvr>
                                    </p:animEffect>
                                    <p:anim calcmode="lin" valueType="num">
                                      <p:cBhvr>
                                        <p:cTn id="106" dur="500" fill="hold"/>
                                        <p:tgtEl>
                                          <p:spTgt spid="44"/>
                                        </p:tgtEl>
                                        <p:attrNameLst>
                                          <p:attrName>ppt_x</p:attrName>
                                        </p:attrNameLst>
                                      </p:cBhvr>
                                      <p:tavLst>
                                        <p:tav tm="0">
                                          <p:val>
                                            <p:strVal val="#ppt_x"/>
                                          </p:val>
                                        </p:tav>
                                        <p:tav tm="100000">
                                          <p:val>
                                            <p:strVal val="#ppt_x"/>
                                          </p:val>
                                        </p:tav>
                                      </p:tavLst>
                                    </p:anim>
                                    <p:anim calcmode="lin" valueType="num">
                                      <p:cBhvr>
                                        <p:cTn id="107" dur="500" fill="hold"/>
                                        <p:tgtEl>
                                          <p:spTgt spid="44"/>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4000"/>
                                  </p:stCondLst>
                                  <p:childTnLst>
                                    <p:set>
                                      <p:cBhvr>
                                        <p:cTn id="109" dur="1" fill="hold">
                                          <p:stCondLst>
                                            <p:cond delay="0"/>
                                          </p:stCondLst>
                                        </p:cTn>
                                        <p:tgtEl>
                                          <p:spTgt spid="45"/>
                                        </p:tgtEl>
                                        <p:attrNameLst>
                                          <p:attrName>style.visibility</p:attrName>
                                        </p:attrNameLst>
                                      </p:cBhvr>
                                      <p:to>
                                        <p:strVal val="visible"/>
                                      </p:to>
                                    </p:set>
                                    <p:animEffect transition="in" filter="fade">
                                      <p:cBhvr>
                                        <p:cTn id="110" dur="500"/>
                                        <p:tgtEl>
                                          <p:spTgt spid="45"/>
                                        </p:tgtEl>
                                      </p:cBhvr>
                                    </p:animEffect>
                                    <p:anim calcmode="lin" valueType="num">
                                      <p:cBhvr>
                                        <p:cTn id="111" dur="500" fill="hold"/>
                                        <p:tgtEl>
                                          <p:spTgt spid="45"/>
                                        </p:tgtEl>
                                        <p:attrNameLst>
                                          <p:attrName>ppt_x</p:attrName>
                                        </p:attrNameLst>
                                      </p:cBhvr>
                                      <p:tavLst>
                                        <p:tav tm="0">
                                          <p:val>
                                            <p:strVal val="#ppt_x"/>
                                          </p:val>
                                        </p:tav>
                                        <p:tav tm="100000">
                                          <p:val>
                                            <p:strVal val="#ppt_x"/>
                                          </p:val>
                                        </p:tav>
                                      </p:tavLst>
                                    </p:anim>
                                    <p:anim calcmode="lin" valueType="num">
                                      <p:cBhvr>
                                        <p:cTn id="112" dur="500" fill="hold"/>
                                        <p:tgtEl>
                                          <p:spTgt spid="45"/>
                                        </p:tgtEl>
                                        <p:attrNameLst>
                                          <p:attrName>ppt_y</p:attrName>
                                        </p:attrNameLst>
                                      </p:cBhvr>
                                      <p:tavLst>
                                        <p:tav tm="0">
                                          <p:val>
                                            <p:strVal val="#ppt_y+.1"/>
                                          </p:val>
                                        </p:tav>
                                        <p:tav tm="100000">
                                          <p:val>
                                            <p:strVal val="#ppt_y"/>
                                          </p:val>
                                        </p:tav>
                                      </p:tavLst>
                                    </p:anim>
                                  </p:childTnLst>
                                </p:cTn>
                              </p:par>
                              <p:par>
                                <p:cTn id="113" presetID="42" presetClass="entr" presetSubtype="0" fill="hold" grpId="0" nodeType="withEffect">
                                  <p:stCondLst>
                                    <p:cond delay="4500"/>
                                  </p:stCondLst>
                                  <p:childTnLst>
                                    <p:set>
                                      <p:cBhvr>
                                        <p:cTn id="114" dur="1" fill="hold">
                                          <p:stCondLst>
                                            <p:cond delay="0"/>
                                          </p:stCondLst>
                                        </p:cTn>
                                        <p:tgtEl>
                                          <p:spTgt spid="46"/>
                                        </p:tgtEl>
                                        <p:attrNameLst>
                                          <p:attrName>style.visibility</p:attrName>
                                        </p:attrNameLst>
                                      </p:cBhvr>
                                      <p:to>
                                        <p:strVal val="visible"/>
                                      </p:to>
                                    </p:set>
                                    <p:animEffect transition="in" filter="fade">
                                      <p:cBhvr>
                                        <p:cTn id="115" dur="500"/>
                                        <p:tgtEl>
                                          <p:spTgt spid="46"/>
                                        </p:tgtEl>
                                      </p:cBhvr>
                                    </p:animEffect>
                                    <p:anim calcmode="lin" valueType="num">
                                      <p:cBhvr>
                                        <p:cTn id="116" dur="500" fill="hold"/>
                                        <p:tgtEl>
                                          <p:spTgt spid="46"/>
                                        </p:tgtEl>
                                        <p:attrNameLst>
                                          <p:attrName>ppt_x</p:attrName>
                                        </p:attrNameLst>
                                      </p:cBhvr>
                                      <p:tavLst>
                                        <p:tav tm="0">
                                          <p:val>
                                            <p:strVal val="#ppt_x"/>
                                          </p:val>
                                        </p:tav>
                                        <p:tav tm="100000">
                                          <p:val>
                                            <p:strVal val="#ppt_x"/>
                                          </p:val>
                                        </p:tav>
                                      </p:tavLst>
                                    </p:anim>
                                    <p:anim calcmode="lin" valueType="num">
                                      <p:cBhvr>
                                        <p:cTn id="117" dur="5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8" grpId="0" animBg="1"/>
      <p:bldP spid="22" grpId="0" animBg="1"/>
      <p:bldP spid="37" grpId="0" animBg="1"/>
      <p:bldP spid="38" grpId="0" animBg="1"/>
      <p:bldP spid="39" grpId="0" animBg="1"/>
      <p:bldP spid="40" grpId="0" animBg="1"/>
      <p:bldP spid="41" grpId="0" animBg="1"/>
      <p:bldP spid="42" grpId="0"/>
      <p:bldP spid="43" grpId="0"/>
      <p:bldP spid="44" grpId="0"/>
      <p:bldP spid="45" grpId="0"/>
      <p:bldP spid="4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29" name="Freeform 6"/>
          <p:cNvSpPr>
            <a:spLocks/>
          </p:cNvSpPr>
          <p:nvPr/>
        </p:nvSpPr>
        <p:spPr bwMode="auto">
          <a:xfrm>
            <a:off x="3957688" y="2923273"/>
            <a:ext cx="611192" cy="2033009"/>
          </a:xfrm>
          <a:custGeom>
            <a:avLst/>
            <a:gdLst/>
            <a:ahLst/>
            <a:cxnLst/>
            <a:rect l="l" t="t" r="r" b="b"/>
            <a:pathLst>
              <a:path w="689792" h="2294305">
                <a:moveTo>
                  <a:pt x="437721" y="335982"/>
                </a:moveTo>
                <a:cubicBezTo>
                  <a:pt x="437721" y="335982"/>
                  <a:pt x="479409" y="342902"/>
                  <a:pt x="486357" y="349822"/>
                </a:cubicBezTo>
                <a:cubicBezTo>
                  <a:pt x="500253" y="349822"/>
                  <a:pt x="534992" y="356742"/>
                  <a:pt x="555836" y="377501"/>
                </a:cubicBezTo>
                <a:cubicBezTo>
                  <a:pt x="576672" y="391335"/>
                  <a:pt x="611391" y="384427"/>
                  <a:pt x="611420" y="384421"/>
                </a:cubicBezTo>
                <a:cubicBezTo>
                  <a:pt x="611420" y="384421"/>
                  <a:pt x="667003" y="405181"/>
                  <a:pt x="673951" y="412101"/>
                </a:cubicBezTo>
                <a:cubicBezTo>
                  <a:pt x="673951" y="419021"/>
                  <a:pt x="673951" y="474380"/>
                  <a:pt x="680899" y="515899"/>
                </a:cubicBezTo>
                <a:cubicBezTo>
                  <a:pt x="680899" y="515899"/>
                  <a:pt x="673951" y="654296"/>
                  <a:pt x="673951" y="744254"/>
                </a:cubicBezTo>
                <a:cubicBezTo>
                  <a:pt x="673951" y="819087"/>
                  <a:pt x="678759" y="802939"/>
                  <a:pt x="680899" y="799613"/>
                </a:cubicBezTo>
                <a:cubicBezTo>
                  <a:pt x="680899" y="813453"/>
                  <a:pt x="694795" y="931091"/>
                  <a:pt x="687847" y="944931"/>
                </a:cubicBezTo>
                <a:cubicBezTo>
                  <a:pt x="680899" y="965690"/>
                  <a:pt x="625316" y="1145607"/>
                  <a:pt x="618368" y="1159447"/>
                </a:cubicBezTo>
                <a:cubicBezTo>
                  <a:pt x="618368" y="1166365"/>
                  <a:pt x="618368" y="1214787"/>
                  <a:pt x="618368" y="1214806"/>
                </a:cubicBezTo>
                <a:cubicBezTo>
                  <a:pt x="597539" y="1235550"/>
                  <a:pt x="590586" y="1249384"/>
                  <a:pt x="590576" y="1249405"/>
                </a:cubicBezTo>
                <a:cubicBezTo>
                  <a:pt x="590576" y="1311684"/>
                  <a:pt x="583628" y="1408562"/>
                  <a:pt x="583628" y="1450081"/>
                </a:cubicBezTo>
                <a:cubicBezTo>
                  <a:pt x="590576" y="1505440"/>
                  <a:pt x="576680" y="1623078"/>
                  <a:pt x="583628" y="1685357"/>
                </a:cubicBezTo>
                <a:cubicBezTo>
                  <a:pt x="590576" y="1740716"/>
                  <a:pt x="590576" y="1982911"/>
                  <a:pt x="583628" y="2059030"/>
                </a:cubicBezTo>
                <a:cubicBezTo>
                  <a:pt x="583628" y="2121309"/>
                  <a:pt x="583628" y="2117416"/>
                  <a:pt x="583628" y="2121308"/>
                </a:cubicBezTo>
                <a:cubicBezTo>
                  <a:pt x="576687" y="2142048"/>
                  <a:pt x="583614" y="2148975"/>
                  <a:pt x="583628" y="2148988"/>
                </a:cubicBezTo>
                <a:cubicBezTo>
                  <a:pt x="583628" y="2148988"/>
                  <a:pt x="583628" y="2162828"/>
                  <a:pt x="583628" y="2183587"/>
                </a:cubicBezTo>
                <a:cubicBezTo>
                  <a:pt x="583628" y="2204334"/>
                  <a:pt x="569750" y="2204347"/>
                  <a:pt x="569732" y="2204347"/>
                </a:cubicBezTo>
                <a:cubicBezTo>
                  <a:pt x="569732" y="2204347"/>
                  <a:pt x="569732" y="2204347"/>
                  <a:pt x="590576" y="2266626"/>
                </a:cubicBezTo>
                <a:cubicBezTo>
                  <a:pt x="590576" y="2266626"/>
                  <a:pt x="590576" y="2266626"/>
                  <a:pt x="591444" y="2266626"/>
                </a:cubicBezTo>
                <a:lnTo>
                  <a:pt x="597524" y="2266626"/>
                </a:lnTo>
                <a:cubicBezTo>
                  <a:pt x="597524" y="2266626"/>
                  <a:pt x="597524" y="2266626"/>
                  <a:pt x="597524" y="2287385"/>
                </a:cubicBezTo>
                <a:cubicBezTo>
                  <a:pt x="576680" y="2294305"/>
                  <a:pt x="562784" y="2294305"/>
                  <a:pt x="521096" y="2294305"/>
                </a:cubicBezTo>
                <a:cubicBezTo>
                  <a:pt x="486373" y="2294305"/>
                  <a:pt x="458591" y="2287392"/>
                  <a:pt x="458565" y="2287385"/>
                </a:cubicBezTo>
                <a:cubicBezTo>
                  <a:pt x="458565" y="2287385"/>
                  <a:pt x="458565" y="2287385"/>
                  <a:pt x="458565" y="2266626"/>
                </a:cubicBezTo>
                <a:cubicBezTo>
                  <a:pt x="458565" y="2266626"/>
                  <a:pt x="458565" y="2266626"/>
                  <a:pt x="458565" y="2265761"/>
                </a:cubicBezTo>
                <a:lnTo>
                  <a:pt x="458565" y="2259706"/>
                </a:lnTo>
                <a:cubicBezTo>
                  <a:pt x="458565" y="2259706"/>
                  <a:pt x="458565" y="2259706"/>
                  <a:pt x="465513" y="2232026"/>
                </a:cubicBezTo>
                <a:cubicBezTo>
                  <a:pt x="465513" y="2232026"/>
                  <a:pt x="465513" y="2232026"/>
                  <a:pt x="465513" y="2231161"/>
                </a:cubicBezTo>
                <a:lnTo>
                  <a:pt x="465513" y="2225106"/>
                </a:lnTo>
                <a:cubicBezTo>
                  <a:pt x="465513" y="2225106"/>
                  <a:pt x="465513" y="2225106"/>
                  <a:pt x="464644" y="2224241"/>
                </a:cubicBezTo>
                <a:lnTo>
                  <a:pt x="458565" y="2218187"/>
                </a:lnTo>
                <a:cubicBezTo>
                  <a:pt x="458565" y="2218187"/>
                  <a:pt x="458565" y="2218187"/>
                  <a:pt x="457696" y="2218187"/>
                </a:cubicBezTo>
                <a:lnTo>
                  <a:pt x="451617" y="2218187"/>
                </a:lnTo>
                <a:cubicBezTo>
                  <a:pt x="444669" y="2211267"/>
                  <a:pt x="465513" y="2197427"/>
                  <a:pt x="451617" y="2190507"/>
                </a:cubicBezTo>
                <a:cubicBezTo>
                  <a:pt x="437721" y="2190507"/>
                  <a:pt x="430773" y="2155908"/>
                  <a:pt x="430773" y="2135148"/>
                </a:cubicBezTo>
                <a:cubicBezTo>
                  <a:pt x="430773" y="2107469"/>
                  <a:pt x="409929" y="1941392"/>
                  <a:pt x="402981" y="1872193"/>
                </a:cubicBezTo>
                <a:cubicBezTo>
                  <a:pt x="389085" y="1796075"/>
                  <a:pt x="396033" y="1650757"/>
                  <a:pt x="389085" y="1588479"/>
                </a:cubicBezTo>
                <a:cubicBezTo>
                  <a:pt x="382139" y="1533131"/>
                  <a:pt x="361302" y="1429364"/>
                  <a:pt x="361294" y="1429322"/>
                </a:cubicBezTo>
                <a:cubicBezTo>
                  <a:pt x="361294" y="1429322"/>
                  <a:pt x="340450" y="1574639"/>
                  <a:pt x="340450" y="1602318"/>
                </a:cubicBezTo>
                <a:cubicBezTo>
                  <a:pt x="340450" y="1629998"/>
                  <a:pt x="291814" y="1886033"/>
                  <a:pt x="291814" y="1920632"/>
                </a:cubicBezTo>
                <a:cubicBezTo>
                  <a:pt x="291814" y="1955232"/>
                  <a:pt x="319606" y="2135148"/>
                  <a:pt x="319606" y="2162828"/>
                </a:cubicBezTo>
                <a:cubicBezTo>
                  <a:pt x="319606" y="2183587"/>
                  <a:pt x="326554" y="2225106"/>
                  <a:pt x="326554" y="2232026"/>
                </a:cubicBezTo>
                <a:cubicBezTo>
                  <a:pt x="326554" y="2238937"/>
                  <a:pt x="333483" y="2245848"/>
                  <a:pt x="333502" y="2245866"/>
                </a:cubicBezTo>
                <a:cubicBezTo>
                  <a:pt x="333502" y="2245866"/>
                  <a:pt x="333502" y="2245866"/>
                  <a:pt x="333502" y="2266626"/>
                </a:cubicBezTo>
                <a:cubicBezTo>
                  <a:pt x="333502" y="2266626"/>
                  <a:pt x="333502" y="2266626"/>
                  <a:pt x="243178" y="2280465"/>
                </a:cubicBezTo>
                <a:cubicBezTo>
                  <a:pt x="243178" y="2280465"/>
                  <a:pt x="243178" y="2280465"/>
                  <a:pt x="243178" y="2259706"/>
                </a:cubicBezTo>
                <a:cubicBezTo>
                  <a:pt x="243178" y="2259706"/>
                  <a:pt x="180647" y="2280465"/>
                  <a:pt x="111167" y="2287385"/>
                </a:cubicBezTo>
                <a:cubicBezTo>
                  <a:pt x="41707" y="2287385"/>
                  <a:pt x="23" y="2273554"/>
                  <a:pt x="0" y="2273546"/>
                </a:cubicBezTo>
                <a:cubicBezTo>
                  <a:pt x="0" y="2273546"/>
                  <a:pt x="0" y="2273546"/>
                  <a:pt x="0" y="2272681"/>
                </a:cubicBezTo>
                <a:lnTo>
                  <a:pt x="0" y="2266626"/>
                </a:lnTo>
                <a:cubicBezTo>
                  <a:pt x="0" y="2266626"/>
                  <a:pt x="0" y="2266626"/>
                  <a:pt x="868" y="2266626"/>
                </a:cubicBezTo>
                <a:lnTo>
                  <a:pt x="6948" y="2266626"/>
                </a:lnTo>
                <a:cubicBezTo>
                  <a:pt x="6948" y="2266626"/>
                  <a:pt x="6948" y="2245866"/>
                  <a:pt x="13896" y="2245866"/>
                </a:cubicBezTo>
                <a:cubicBezTo>
                  <a:pt x="20844" y="2238946"/>
                  <a:pt x="69479" y="2245866"/>
                  <a:pt x="90323" y="2238946"/>
                </a:cubicBezTo>
                <a:cubicBezTo>
                  <a:pt x="111159" y="2232029"/>
                  <a:pt x="145879" y="2211283"/>
                  <a:pt x="145907" y="2211267"/>
                </a:cubicBezTo>
                <a:cubicBezTo>
                  <a:pt x="145907" y="2211267"/>
                  <a:pt x="145907" y="2211267"/>
                  <a:pt x="145038" y="2210402"/>
                </a:cubicBezTo>
                <a:lnTo>
                  <a:pt x="138959" y="2204347"/>
                </a:lnTo>
                <a:cubicBezTo>
                  <a:pt x="138959" y="2204347"/>
                  <a:pt x="145907" y="2197427"/>
                  <a:pt x="152855" y="2197427"/>
                </a:cubicBezTo>
                <a:cubicBezTo>
                  <a:pt x="152855" y="2190507"/>
                  <a:pt x="152855" y="2169748"/>
                  <a:pt x="145907" y="2162828"/>
                </a:cubicBezTo>
                <a:cubicBezTo>
                  <a:pt x="132011" y="2148988"/>
                  <a:pt x="166751" y="2128228"/>
                  <a:pt x="152855" y="2114389"/>
                </a:cubicBezTo>
                <a:cubicBezTo>
                  <a:pt x="145907" y="2107469"/>
                  <a:pt x="138959" y="2079789"/>
                  <a:pt x="138959" y="2045190"/>
                </a:cubicBezTo>
                <a:cubicBezTo>
                  <a:pt x="138959" y="2003671"/>
                  <a:pt x="145907" y="1713036"/>
                  <a:pt x="138959" y="1664597"/>
                </a:cubicBezTo>
                <a:cubicBezTo>
                  <a:pt x="132011" y="1616158"/>
                  <a:pt x="132011" y="1498520"/>
                  <a:pt x="125063" y="1429322"/>
                </a:cubicBezTo>
                <a:cubicBezTo>
                  <a:pt x="118116" y="1360132"/>
                  <a:pt x="111169" y="1201007"/>
                  <a:pt x="111167" y="1200966"/>
                </a:cubicBezTo>
                <a:cubicBezTo>
                  <a:pt x="111167" y="1200966"/>
                  <a:pt x="111167" y="1200966"/>
                  <a:pt x="90323" y="1194046"/>
                </a:cubicBezTo>
                <a:cubicBezTo>
                  <a:pt x="90323" y="1194046"/>
                  <a:pt x="76427" y="1194046"/>
                  <a:pt x="76427" y="1180206"/>
                </a:cubicBezTo>
                <a:cubicBezTo>
                  <a:pt x="69479" y="1166366"/>
                  <a:pt x="62531" y="1069488"/>
                  <a:pt x="69479" y="1034889"/>
                </a:cubicBezTo>
                <a:cubicBezTo>
                  <a:pt x="76427" y="1000290"/>
                  <a:pt x="55584" y="854972"/>
                  <a:pt x="62531" y="778854"/>
                </a:cubicBezTo>
                <a:cubicBezTo>
                  <a:pt x="76427" y="695815"/>
                  <a:pt x="41688" y="522819"/>
                  <a:pt x="41688" y="502059"/>
                </a:cubicBezTo>
                <a:cubicBezTo>
                  <a:pt x="48636" y="481299"/>
                  <a:pt x="55584" y="474380"/>
                  <a:pt x="55584" y="453620"/>
                </a:cubicBezTo>
                <a:cubicBezTo>
                  <a:pt x="62531" y="432860"/>
                  <a:pt x="55584" y="405181"/>
                  <a:pt x="76427" y="391341"/>
                </a:cubicBezTo>
                <a:cubicBezTo>
                  <a:pt x="83371" y="391341"/>
                  <a:pt x="97253" y="391341"/>
                  <a:pt x="97271" y="391341"/>
                </a:cubicBezTo>
                <a:cubicBezTo>
                  <a:pt x="97271" y="391341"/>
                  <a:pt x="97271" y="391341"/>
                  <a:pt x="159803" y="370581"/>
                </a:cubicBezTo>
                <a:cubicBezTo>
                  <a:pt x="159803" y="370581"/>
                  <a:pt x="173699" y="363662"/>
                  <a:pt x="180647" y="363662"/>
                </a:cubicBezTo>
                <a:cubicBezTo>
                  <a:pt x="194543" y="356742"/>
                  <a:pt x="229282" y="342902"/>
                  <a:pt x="236230" y="342902"/>
                </a:cubicBezTo>
                <a:cubicBezTo>
                  <a:pt x="250121" y="335985"/>
                  <a:pt x="257069" y="356726"/>
                  <a:pt x="257074" y="356742"/>
                </a:cubicBezTo>
                <a:cubicBezTo>
                  <a:pt x="257074" y="356742"/>
                  <a:pt x="243178" y="356742"/>
                  <a:pt x="236230" y="356742"/>
                </a:cubicBezTo>
                <a:cubicBezTo>
                  <a:pt x="236230" y="363662"/>
                  <a:pt x="264022" y="412101"/>
                  <a:pt x="277918" y="460540"/>
                </a:cubicBezTo>
                <a:cubicBezTo>
                  <a:pt x="291810" y="508963"/>
                  <a:pt x="312644" y="557386"/>
                  <a:pt x="312658" y="557418"/>
                </a:cubicBezTo>
                <a:cubicBezTo>
                  <a:pt x="312658" y="557418"/>
                  <a:pt x="333502" y="502059"/>
                  <a:pt x="333502" y="495139"/>
                </a:cubicBezTo>
                <a:cubicBezTo>
                  <a:pt x="340444" y="495139"/>
                  <a:pt x="347386" y="488231"/>
                  <a:pt x="347398" y="488219"/>
                </a:cubicBezTo>
                <a:cubicBezTo>
                  <a:pt x="347398" y="488219"/>
                  <a:pt x="347398" y="488219"/>
                  <a:pt x="345661" y="488219"/>
                </a:cubicBezTo>
                <a:lnTo>
                  <a:pt x="333502" y="488219"/>
                </a:lnTo>
                <a:cubicBezTo>
                  <a:pt x="333502" y="488219"/>
                  <a:pt x="319606" y="474380"/>
                  <a:pt x="326554" y="467460"/>
                </a:cubicBezTo>
                <a:cubicBezTo>
                  <a:pt x="326554" y="460540"/>
                  <a:pt x="347398" y="425940"/>
                  <a:pt x="354346" y="425940"/>
                </a:cubicBezTo>
                <a:cubicBezTo>
                  <a:pt x="361290" y="419024"/>
                  <a:pt x="375176" y="460499"/>
                  <a:pt x="375189" y="460540"/>
                </a:cubicBezTo>
                <a:cubicBezTo>
                  <a:pt x="375189" y="467455"/>
                  <a:pt x="368250" y="481282"/>
                  <a:pt x="368242" y="481299"/>
                </a:cubicBezTo>
                <a:cubicBezTo>
                  <a:pt x="368242" y="481299"/>
                  <a:pt x="368242" y="508979"/>
                  <a:pt x="375189" y="529738"/>
                </a:cubicBezTo>
                <a:cubicBezTo>
                  <a:pt x="375189" y="550489"/>
                  <a:pt x="375189" y="564326"/>
                  <a:pt x="375189" y="564338"/>
                </a:cubicBezTo>
                <a:cubicBezTo>
                  <a:pt x="375189" y="564338"/>
                  <a:pt x="409929" y="522819"/>
                  <a:pt x="416877" y="508979"/>
                </a:cubicBezTo>
                <a:cubicBezTo>
                  <a:pt x="423825" y="495139"/>
                  <a:pt x="458565" y="419021"/>
                  <a:pt x="458565" y="384421"/>
                </a:cubicBezTo>
                <a:cubicBezTo>
                  <a:pt x="465509" y="342926"/>
                  <a:pt x="437754" y="335990"/>
                  <a:pt x="437721" y="335982"/>
                </a:cubicBezTo>
                <a:close/>
                <a:moveTo>
                  <a:pt x="337948" y="198"/>
                </a:moveTo>
                <a:cubicBezTo>
                  <a:pt x="363221" y="1594"/>
                  <a:pt x="382444" y="10005"/>
                  <a:pt x="391237" y="14708"/>
                </a:cubicBezTo>
                <a:cubicBezTo>
                  <a:pt x="393386" y="15193"/>
                  <a:pt x="395440" y="15806"/>
                  <a:pt x="397115" y="17369"/>
                </a:cubicBezTo>
                <a:cubicBezTo>
                  <a:pt x="399547" y="15061"/>
                  <a:pt x="412661" y="4582"/>
                  <a:pt x="431367" y="10780"/>
                </a:cubicBezTo>
                <a:cubicBezTo>
                  <a:pt x="445272" y="24600"/>
                  <a:pt x="466128" y="52241"/>
                  <a:pt x="466128" y="79882"/>
                </a:cubicBezTo>
                <a:cubicBezTo>
                  <a:pt x="459176" y="107523"/>
                  <a:pt x="466128" y="121344"/>
                  <a:pt x="466128" y="121344"/>
                </a:cubicBezTo>
                <a:lnTo>
                  <a:pt x="460045" y="115297"/>
                </a:lnTo>
                <a:cubicBezTo>
                  <a:pt x="459172" y="114449"/>
                  <a:pt x="457585" y="120759"/>
                  <a:pt x="455937" y="128101"/>
                </a:cubicBezTo>
                <a:cubicBezTo>
                  <a:pt x="460991" y="129268"/>
                  <a:pt x="465039" y="139860"/>
                  <a:pt x="465039" y="150452"/>
                </a:cubicBezTo>
                <a:cubicBezTo>
                  <a:pt x="465039" y="164332"/>
                  <a:pt x="465039" y="185152"/>
                  <a:pt x="465039" y="192093"/>
                </a:cubicBezTo>
                <a:cubicBezTo>
                  <a:pt x="458087" y="199033"/>
                  <a:pt x="451135" y="205973"/>
                  <a:pt x="451135" y="205973"/>
                </a:cubicBezTo>
                <a:lnTo>
                  <a:pt x="447659" y="198165"/>
                </a:lnTo>
                <a:cubicBezTo>
                  <a:pt x="445921" y="197298"/>
                  <a:pt x="444183" y="199033"/>
                  <a:pt x="444183" y="205973"/>
                </a:cubicBezTo>
                <a:cubicBezTo>
                  <a:pt x="444183" y="212913"/>
                  <a:pt x="437230" y="233734"/>
                  <a:pt x="437230" y="247614"/>
                </a:cubicBezTo>
                <a:cubicBezTo>
                  <a:pt x="430278" y="261494"/>
                  <a:pt x="423326" y="275375"/>
                  <a:pt x="423326" y="275375"/>
                </a:cubicBezTo>
                <a:cubicBezTo>
                  <a:pt x="423306" y="275395"/>
                  <a:pt x="416374" y="282345"/>
                  <a:pt x="416374" y="303135"/>
                </a:cubicBezTo>
                <a:cubicBezTo>
                  <a:pt x="416374" y="323956"/>
                  <a:pt x="360757" y="344776"/>
                  <a:pt x="360757" y="344776"/>
                </a:cubicBezTo>
                <a:cubicBezTo>
                  <a:pt x="360720" y="344769"/>
                  <a:pt x="291235" y="330890"/>
                  <a:pt x="291235" y="310075"/>
                </a:cubicBezTo>
                <a:cubicBezTo>
                  <a:pt x="291235" y="282315"/>
                  <a:pt x="284283" y="289255"/>
                  <a:pt x="284283" y="289255"/>
                </a:cubicBezTo>
                <a:cubicBezTo>
                  <a:pt x="284274" y="289236"/>
                  <a:pt x="277326" y="275361"/>
                  <a:pt x="270379" y="254554"/>
                </a:cubicBezTo>
                <a:cubicBezTo>
                  <a:pt x="263427" y="233734"/>
                  <a:pt x="256475" y="212913"/>
                  <a:pt x="256475" y="212913"/>
                </a:cubicBezTo>
                <a:cubicBezTo>
                  <a:pt x="256461" y="212940"/>
                  <a:pt x="249523" y="226787"/>
                  <a:pt x="249523" y="219853"/>
                </a:cubicBezTo>
                <a:cubicBezTo>
                  <a:pt x="242570" y="205973"/>
                  <a:pt x="242570" y="185152"/>
                  <a:pt x="235618" y="171272"/>
                </a:cubicBezTo>
                <a:cubicBezTo>
                  <a:pt x="228666" y="157392"/>
                  <a:pt x="235618" y="143511"/>
                  <a:pt x="242570" y="143511"/>
                </a:cubicBezTo>
                <a:lnTo>
                  <a:pt x="244451" y="142712"/>
                </a:lnTo>
                <a:cubicBezTo>
                  <a:pt x="244244" y="142093"/>
                  <a:pt x="243955" y="142075"/>
                  <a:pt x="243660" y="142075"/>
                </a:cubicBezTo>
                <a:lnTo>
                  <a:pt x="231493" y="139483"/>
                </a:lnTo>
                <a:cubicBezTo>
                  <a:pt x="229755" y="142050"/>
                  <a:pt x="229761" y="128254"/>
                  <a:pt x="236707" y="128254"/>
                </a:cubicBezTo>
                <a:cubicBezTo>
                  <a:pt x="243660" y="128254"/>
                  <a:pt x="243660" y="114434"/>
                  <a:pt x="243660" y="114434"/>
                </a:cubicBezTo>
                <a:cubicBezTo>
                  <a:pt x="243647" y="114447"/>
                  <a:pt x="236701" y="121344"/>
                  <a:pt x="229755" y="121344"/>
                </a:cubicBezTo>
                <a:cubicBezTo>
                  <a:pt x="229738" y="121344"/>
                  <a:pt x="222803" y="121344"/>
                  <a:pt x="222803" y="121344"/>
                </a:cubicBezTo>
                <a:cubicBezTo>
                  <a:pt x="222818" y="121336"/>
                  <a:pt x="236707" y="114422"/>
                  <a:pt x="236707" y="93703"/>
                </a:cubicBezTo>
                <a:cubicBezTo>
                  <a:pt x="236707" y="72972"/>
                  <a:pt x="243660" y="24600"/>
                  <a:pt x="299277" y="3869"/>
                </a:cubicBezTo>
                <a:cubicBezTo>
                  <a:pt x="313181" y="414"/>
                  <a:pt x="326216" y="-450"/>
                  <a:pt x="337948" y="198"/>
                </a:cubicBezTo>
                <a:close/>
              </a:path>
            </a:pathLst>
          </a:custGeom>
          <a:solidFill>
            <a:srgbClr val="161D25"/>
          </a:solidFill>
          <a:ln>
            <a:noFill/>
          </a:ln>
        </p:spPr>
        <p:txBody>
          <a:bodyPr vert="horz" wrap="square" lIns="80989" tIns="40494" rIns="80989" bIns="40494" numCol="1" anchor="t" anchorCtr="0" compatLnSpc="1">
            <a:prstTxWarp prst="textNoShape">
              <a:avLst/>
            </a:prstTxWarp>
          </a:bodyPr>
          <a:lstStyle/>
          <a:p>
            <a:endParaRPr lang="zh-CN" altLang="en-US"/>
          </a:p>
        </p:txBody>
      </p:sp>
      <p:sp>
        <p:nvSpPr>
          <p:cNvPr id="30" name="Freeform 9"/>
          <p:cNvSpPr>
            <a:spLocks/>
          </p:cNvSpPr>
          <p:nvPr/>
        </p:nvSpPr>
        <p:spPr bwMode="auto">
          <a:xfrm>
            <a:off x="4682416" y="2923273"/>
            <a:ext cx="608613" cy="2033009"/>
          </a:xfrm>
          <a:custGeom>
            <a:avLst/>
            <a:gdLst/>
            <a:ahLst/>
            <a:cxnLst/>
            <a:rect l="l" t="t" r="r" b="b"/>
            <a:pathLst>
              <a:path w="686881" h="2294305">
                <a:moveTo>
                  <a:pt x="435874" y="335982"/>
                </a:moveTo>
                <a:cubicBezTo>
                  <a:pt x="435874" y="335982"/>
                  <a:pt x="477386" y="342902"/>
                  <a:pt x="491223" y="349822"/>
                </a:cubicBezTo>
                <a:cubicBezTo>
                  <a:pt x="498141" y="349822"/>
                  <a:pt x="539653" y="356742"/>
                  <a:pt x="553491" y="377501"/>
                </a:cubicBezTo>
                <a:cubicBezTo>
                  <a:pt x="574238" y="391336"/>
                  <a:pt x="615725" y="384427"/>
                  <a:pt x="615758" y="384421"/>
                </a:cubicBezTo>
                <a:cubicBezTo>
                  <a:pt x="615758" y="384421"/>
                  <a:pt x="664189" y="405181"/>
                  <a:pt x="671107" y="412101"/>
                </a:cubicBezTo>
                <a:cubicBezTo>
                  <a:pt x="671107" y="419021"/>
                  <a:pt x="671107" y="474380"/>
                  <a:pt x="678026" y="515899"/>
                </a:cubicBezTo>
                <a:cubicBezTo>
                  <a:pt x="678026" y="515899"/>
                  <a:pt x="671107" y="654296"/>
                  <a:pt x="671107" y="744254"/>
                </a:cubicBezTo>
                <a:cubicBezTo>
                  <a:pt x="671107" y="819075"/>
                  <a:pt x="675893" y="802944"/>
                  <a:pt x="678026" y="799613"/>
                </a:cubicBezTo>
                <a:cubicBezTo>
                  <a:pt x="678026" y="813453"/>
                  <a:pt x="691863" y="931091"/>
                  <a:pt x="684945" y="944931"/>
                </a:cubicBezTo>
                <a:cubicBezTo>
                  <a:pt x="678026" y="965690"/>
                  <a:pt x="622677" y="1145607"/>
                  <a:pt x="615758" y="1159447"/>
                </a:cubicBezTo>
                <a:cubicBezTo>
                  <a:pt x="615758" y="1166365"/>
                  <a:pt x="615758" y="1214787"/>
                  <a:pt x="615758" y="1214806"/>
                </a:cubicBezTo>
                <a:cubicBezTo>
                  <a:pt x="595017" y="1235550"/>
                  <a:pt x="588094" y="1249385"/>
                  <a:pt x="588084" y="1249405"/>
                </a:cubicBezTo>
                <a:cubicBezTo>
                  <a:pt x="588084" y="1311684"/>
                  <a:pt x="581165" y="1408562"/>
                  <a:pt x="581165" y="1450081"/>
                </a:cubicBezTo>
                <a:cubicBezTo>
                  <a:pt x="588084" y="1505440"/>
                  <a:pt x="574246" y="1623078"/>
                  <a:pt x="581165" y="1685357"/>
                </a:cubicBezTo>
                <a:cubicBezTo>
                  <a:pt x="595002" y="1740716"/>
                  <a:pt x="588084" y="1982911"/>
                  <a:pt x="581165" y="2059030"/>
                </a:cubicBezTo>
                <a:cubicBezTo>
                  <a:pt x="581165" y="2121309"/>
                  <a:pt x="581165" y="2117416"/>
                  <a:pt x="581165" y="2121308"/>
                </a:cubicBezTo>
                <a:cubicBezTo>
                  <a:pt x="581165" y="2142040"/>
                  <a:pt x="581165" y="2148969"/>
                  <a:pt x="581165" y="2148988"/>
                </a:cubicBezTo>
                <a:cubicBezTo>
                  <a:pt x="581165" y="2148988"/>
                  <a:pt x="588084" y="2162828"/>
                  <a:pt x="581165" y="2183587"/>
                </a:cubicBezTo>
                <a:cubicBezTo>
                  <a:pt x="581165" y="2204311"/>
                  <a:pt x="574270" y="2204347"/>
                  <a:pt x="574246" y="2204347"/>
                </a:cubicBezTo>
                <a:cubicBezTo>
                  <a:pt x="574246" y="2204347"/>
                  <a:pt x="574246" y="2204347"/>
                  <a:pt x="588084" y="2266626"/>
                </a:cubicBezTo>
                <a:cubicBezTo>
                  <a:pt x="588084" y="2266626"/>
                  <a:pt x="588084" y="2266626"/>
                  <a:pt x="588948" y="2266626"/>
                </a:cubicBezTo>
                <a:lnTo>
                  <a:pt x="595002" y="2266626"/>
                </a:lnTo>
                <a:cubicBezTo>
                  <a:pt x="595002" y="2266626"/>
                  <a:pt x="595002" y="2266626"/>
                  <a:pt x="595002" y="2287385"/>
                </a:cubicBezTo>
                <a:cubicBezTo>
                  <a:pt x="574246" y="2294305"/>
                  <a:pt x="560409" y="2294305"/>
                  <a:pt x="525816" y="2294305"/>
                </a:cubicBezTo>
                <a:cubicBezTo>
                  <a:pt x="484328" y="2294305"/>
                  <a:pt x="456662" y="2287393"/>
                  <a:pt x="456630" y="2287385"/>
                </a:cubicBezTo>
                <a:cubicBezTo>
                  <a:pt x="456630" y="2287385"/>
                  <a:pt x="456630" y="2287385"/>
                  <a:pt x="456630" y="2266626"/>
                </a:cubicBezTo>
                <a:cubicBezTo>
                  <a:pt x="456630" y="2266626"/>
                  <a:pt x="456630" y="2266626"/>
                  <a:pt x="457494" y="2265761"/>
                </a:cubicBezTo>
                <a:lnTo>
                  <a:pt x="463548" y="2259706"/>
                </a:lnTo>
                <a:cubicBezTo>
                  <a:pt x="463548" y="2259706"/>
                  <a:pt x="463548" y="2259706"/>
                  <a:pt x="463548" y="2232026"/>
                </a:cubicBezTo>
                <a:cubicBezTo>
                  <a:pt x="463548" y="2232026"/>
                  <a:pt x="463548" y="2232026"/>
                  <a:pt x="463548" y="2231161"/>
                </a:cubicBezTo>
                <a:lnTo>
                  <a:pt x="463548" y="2225106"/>
                </a:lnTo>
                <a:cubicBezTo>
                  <a:pt x="463548" y="2225106"/>
                  <a:pt x="463548" y="2225106"/>
                  <a:pt x="462684" y="2224241"/>
                </a:cubicBezTo>
                <a:lnTo>
                  <a:pt x="456630" y="2218187"/>
                </a:lnTo>
                <a:cubicBezTo>
                  <a:pt x="456630" y="2218187"/>
                  <a:pt x="456630" y="2218187"/>
                  <a:pt x="455765" y="2218187"/>
                </a:cubicBezTo>
                <a:lnTo>
                  <a:pt x="449711" y="2218187"/>
                </a:lnTo>
                <a:cubicBezTo>
                  <a:pt x="449711" y="2211267"/>
                  <a:pt x="463548" y="2197427"/>
                  <a:pt x="449711" y="2190507"/>
                </a:cubicBezTo>
                <a:cubicBezTo>
                  <a:pt x="435874" y="2190507"/>
                  <a:pt x="428955" y="2155908"/>
                  <a:pt x="428955" y="2135148"/>
                </a:cubicBezTo>
                <a:cubicBezTo>
                  <a:pt x="428955" y="2107469"/>
                  <a:pt x="408199" y="1941392"/>
                  <a:pt x="401281" y="1872193"/>
                </a:cubicBezTo>
                <a:cubicBezTo>
                  <a:pt x="387443" y="1796075"/>
                  <a:pt x="394362" y="1650757"/>
                  <a:pt x="387443" y="1588479"/>
                </a:cubicBezTo>
                <a:cubicBezTo>
                  <a:pt x="380526" y="1533130"/>
                  <a:pt x="366693" y="1429361"/>
                  <a:pt x="366688" y="1429322"/>
                </a:cubicBezTo>
                <a:cubicBezTo>
                  <a:pt x="366688" y="1429322"/>
                  <a:pt x="339013" y="1574639"/>
                  <a:pt x="339013" y="1602318"/>
                </a:cubicBezTo>
                <a:cubicBezTo>
                  <a:pt x="339013" y="1629998"/>
                  <a:pt x="290583" y="1886033"/>
                  <a:pt x="290583" y="1920632"/>
                </a:cubicBezTo>
                <a:cubicBezTo>
                  <a:pt x="290583" y="1955232"/>
                  <a:pt x="318257" y="2135148"/>
                  <a:pt x="325176" y="2162828"/>
                </a:cubicBezTo>
                <a:cubicBezTo>
                  <a:pt x="325176" y="2183587"/>
                  <a:pt x="325176" y="2225106"/>
                  <a:pt x="325176" y="2232026"/>
                </a:cubicBezTo>
                <a:cubicBezTo>
                  <a:pt x="325176" y="2238938"/>
                  <a:pt x="332077" y="2245849"/>
                  <a:pt x="332094" y="2245866"/>
                </a:cubicBezTo>
                <a:cubicBezTo>
                  <a:pt x="332094" y="2245866"/>
                  <a:pt x="332094" y="2245866"/>
                  <a:pt x="332094" y="2266626"/>
                </a:cubicBezTo>
                <a:cubicBezTo>
                  <a:pt x="332094" y="2266626"/>
                  <a:pt x="332094" y="2266626"/>
                  <a:pt x="249071" y="2280465"/>
                </a:cubicBezTo>
                <a:cubicBezTo>
                  <a:pt x="249071" y="2280465"/>
                  <a:pt x="249071" y="2280465"/>
                  <a:pt x="249071" y="2259706"/>
                </a:cubicBezTo>
                <a:cubicBezTo>
                  <a:pt x="249071" y="2259706"/>
                  <a:pt x="179884" y="2280465"/>
                  <a:pt x="110698" y="2287385"/>
                </a:cubicBezTo>
                <a:cubicBezTo>
                  <a:pt x="41531" y="2287385"/>
                  <a:pt x="23" y="2273554"/>
                  <a:pt x="0" y="2273546"/>
                </a:cubicBezTo>
                <a:cubicBezTo>
                  <a:pt x="0" y="2273546"/>
                  <a:pt x="0" y="2273546"/>
                  <a:pt x="0" y="2272681"/>
                </a:cubicBezTo>
                <a:lnTo>
                  <a:pt x="0" y="2266626"/>
                </a:lnTo>
                <a:cubicBezTo>
                  <a:pt x="0" y="2266626"/>
                  <a:pt x="0" y="2266626"/>
                  <a:pt x="865" y="2266626"/>
                </a:cubicBezTo>
                <a:lnTo>
                  <a:pt x="6919" y="2266626"/>
                </a:lnTo>
                <a:cubicBezTo>
                  <a:pt x="6919" y="2266626"/>
                  <a:pt x="6919" y="2245866"/>
                  <a:pt x="13837" y="2245866"/>
                </a:cubicBezTo>
                <a:cubicBezTo>
                  <a:pt x="27674" y="2238946"/>
                  <a:pt x="69186" y="2245866"/>
                  <a:pt x="96861" y="2238946"/>
                </a:cubicBezTo>
                <a:cubicBezTo>
                  <a:pt x="117608" y="2232029"/>
                  <a:pt x="145267" y="2211285"/>
                  <a:pt x="145291" y="2211267"/>
                </a:cubicBezTo>
                <a:cubicBezTo>
                  <a:pt x="145291" y="2211267"/>
                  <a:pt x="145291" y="2211267"/>
                  <a:pt x="144426" y="2210402"/>
                </a:cubicBezTo>
                <a:lnTo>
                  <a:pt x="138372" y="2204347"/>
                </a:lnTo>
                <a:cubicBezTo>
                  <a:pt x="138372" y="2204347"/>
                  <a:pt x="145291" y="2197427"/>
                  <a:pt x="152210" y="2197427"/>
                </a:cubicBezTo>
                <a:cubicBezTo>
                  <a:pt x="159128" y="2190507"/>
                  <a:pt x="152210" y="2169748"/>
                  <a:pt x="145291" y="2162828"/>
                </a:cubicBezTo>
                <a:cubicBezTo>
                  <a:pt x="138372" y="2148988"/>
                  <a:pt x="166047" y="2128228"/>
                  <a:pt x="152210" y="2114389"/>
                </a:cubicBezTo>
                <a:cubicBezTo>
                  <a:pt x="145291" y="2107469"/>
                  <a:pt x="138372" y="2079789"/>
                  <a:pt x="138372" y="2045190"/>
                </a:cubicBezTo>
                <a:cubicBezTo>
                  <a:pt x="138372" y="2003671"/>
                  <a:pt x="145291" y="1713036"/>
                  <a:pt x="138372" y="1664597"/>
                </a:cubicBezTo>
                <a:cubicBezTo>
                  <a:pt x="131454" y="1616158"/>
                  <a:pt x="131454" y="1498520"/>
                  <a:pt x="124535" y="1429322"/>
                </a:cubicBezTo>
                <a:cubicBezTo>
                  <a:pt x="117618" y="1360132"/>
                  <a:pt x="110700" y="1201009"/>
                  <a:pt x="110698" y="1200966"/>
                </a:cubicBezTo>
                <a:cubicBezTo>
                  <a:pt x="110698" y="1200966"/>
                  <a:pt x="110698" y="1200966"/>
                  <a:pt x="89942" y="1194046"/>
                </a:cubicBezTo>
                <a:cubicBezTo>
                  <a:pt x="89942" y="1194046"/>
                  <a:pt x="76105" y="1194046"/>
                  <a:pt x="76105" y="1180206"/>
                </a:cubicBezTo>
                <a:cubicBezTo>
                  <a:pt x="69186" y="1166366"/>
                  <a:pt x="62268" y="1069488"/>
                  <a:pt x="69186" y="1034889"/>
                </a:cubicBezTo>
                <a:cubicBezTo>
                  <a:pt x="76105" y="1000290"/>
                  <a:pt x="55349" y="854972"/>
                  <a:pt x="69186" y="778854"/>
                </a:cubicBezTo>
                <a:cubicBezTo>
                  <a:pt x="76105" y="695815"/>
                  <a:pt x="41512" y="522819"/>
                  <a:pt x="48430" y="502059"/>
                </a:cubicBezTo>
                <a:cubicBezTo>
                  <a:pt x="48430" y="481299"/>
                  <a:pt x="55349" y="474380"/>
                  <a:pt x="62268" y="453620"/>
                </a:cubicBezTo>
                <a:cubicBezTo>
                  <a:pt x="62268" y="432860"/>
                  <a:pt x="62268" y="405181"/>
                  <a:pt x="76105" y="391341"/>
                </a:cubicBezTo>
                <a:cubicBezTo>
                  <a:pt x="83019" y="391341"/>
                  <a:pt x="96845" y="391341"/>
                  <a:pt x="96861" y="391341"/>
                </a:cubicBezTo>
                <a:cubicBezTo>
                  <a:pt x="96861" y="391341"/>
                  <a:pt x="96861" y="391341"/>
                  <a:pt x="166047" y="370581"/>
                </a:cubicBezTo>
                <a:cubicBezTo>
                  <a:pt x="166047" y="370581"/>
                  <a:pt x="172966" y="363662"/>
                  <a:pt x="186803" y="363662"/>
                </a:cubicBezTo>
                <a:cubicBezTo>
                  <a:pt x="193722" y="356742"/>
                  <a:pt x="228315" y="342902"/>
                  <a:pt x="242152" y="342902"/>
                </a:cubicBezTo>
                <a:cubicBezTo>
                  <a:pt x="249066" y="335987"/>
                  <a:pt x="255980" y="356712"/>
                  <a:pt x="255989" y="356742"/>
                </a:cubicBezTo>
                <a:cubicBezTo>
                  <a:pt x="255989" y="356742"/>
                  <a:pt x="242175" y="356742"/>
                  <a:pt x="242152" y="356742"/>
                </a:cubicBezTo>
                <a:cubicBezTo>
                  <a:pt x="235234" y="363662"/>
                  <a:pt x="262908" y="412101"/>
                  <a:pt x="276745" y="460540"/>
                </a:cubicBezTo>
                <a:cubicBezTo>
                  <a:pt x="290578" y="508961"/>
                  <a:pt x="311323" y="557383"/>
                  <a:pt x="311338" y="557418"/>
                </a:cubicBezTo>
                <a:cubicBezTo>
                  <a:pt x="311338" y="557418"/>
                  <a:pt x="332094" y="502059"/>
                  <a:pt x="339013" y="495139"/>
                </a:cubicBezTo>
                <a:cubicBezTo>
                  <a:pt x="339013" y="495139"/>
                  <a:pt x="352827" y="488231"/>
                  <a:pt x="352850" y="488219"/>
                </a:cubicBezTo>
                <a:cubicBezTo>
                  <a:pt x="352850" y="488219"/>
                  <a:pt x="352850" y="488219"/>
                  <a:pt x="332094" y="488219"/>
                </a:cubicBezTo>
                <a:cubicBezTo>
                  <a:pt x="332094" y="488219"/>
                  <a:pt x="325176" y="474380"/>
                  <a:pt x="325176" y="467460"/>
                </a:cubicBezTo>
                <a:cubicBezTo>
                  <a:pt x="325176" y="460540"/>
                  <a:pt x="345932" y="425940"/>
                  <a:pt x="352850" y="425940"/>
                </a:cubicBezTo>
                <a:cubicBezTo>
                  <a:pt x="359765" y="419024"/>
                  <a:pt x="380503" y="460497"/>
                  <a:pt x="380525" y="460540"/>
                </a:cubicBezTo>
                <a:cubicBezTo>
                  <a:pt x="380525" y="467456"/>
                  <a:pt x="366703" y="481284"/>
                  <a:pt x="366688" y="481299"/>
                </a:cubicBezTo>
                <a:cubicBezTo>
                  <a:pt x="366688" y="481299"/>
                  <a:pt x="373606" y="508979"/>
                  <a:pt x="373606" y="529738"/>
                </a:cubicBezTo>
                <a:cubicBezTo>
                  <a:pt x="373606" y="550488"/>
                  <a:pt x="380518" y="564325"/>
                  <a:pt x="380525" y="564338"/>
                </a:cubicBezTo>
                <a:cubicBezTo>
                  <a:pt x="380525" y="564338"/>
                  <a:pt x="408199" y="522819"/>
                  <a:pt x="415118" y="508979"/>
                </a:cubicBezTo>
                <a:cubicBezTo>
                  <a:pt x="422037" y="495139"/>
                  <a:pt x="456630" y="419021"/>
                  <a:pt x="463548" y="384421"/>
                </a:cubicBezTo>
                <a:cubicBezTo>
                  <a:pt x="463548" y="342921"/>
                  <a:pt x="435899" y="335988"/>
                  <a:pt x="435874" y="335982"/>
                </a:cubicBezTo>
                <a:close/>
                <a:moveTo>
                  <a:pt x="337948" y="198"/>
                </a:moveTo>
                <a:cubicBezTo>
                  <a:pt x="363174" y="1591"/>
                  <a:pt x="382373" y="9973"/>
                  <a:pt x="391189" y="14681"/>
                </a:cubicBezTo>
                <a:cubicBezTo>
                  <a:pt x="393415" y="15113"/>
                  <a:pt x="395535" y="15727"/>
                  <a:pt x="397298" y="17253"/>
                </a:cubicBezTo>
                <a:cubicBezTo>
                  <a:pt x="400070" y="14651"/>
                  <a:pt x="413032" y="4705"/>
                  <a:pt x="431367" y="10780"/>
                </a:cubicBezTo>
                <a:cubicBezTo>
                  <a:pt x="452224" y="24600"/>
                  <a:pt x="466128" y="52241"/>
                  <a:pt x="466128" y="79882"/>
                </a:cubicBezTo>
                <a:cubicBezTo>
                  <a:pt x="459176" y="107523"/>
                  <a:pt x="466128" y="121344"/>
                  <a:pt x="466128" y="121344"/>
                </a:cubicBezTo>
                <a:lnTo>
                  <a:pt x="460045" y="115297"/>
                </a:lnTo>
                <a:cubicBezTo>
                  <a:pt x="459171" y="114454"/>
                  <a:pt x="456916" y="123419"/>
                  <a:pt x="455017" y="132418"/>
                </a:cubicBezTo>
                <a:cubicBezTo>
                  <a:pt x="456113" y="131603"/>
                  <a:pt x="457100" y="130617"/>
                  <a:pt x="458088" y="129631"/>
                </a:cubicBezTo>
                <a:cubicBezTo>
                  <a:pt x="461129" y="129631"/>
                  <a:pt x="465040" y="140041"/>
                  <a:pt x="465040" y="150452"/>
                </a:cubicBezTo>
                <a:cubicBezTo>
                  <a:pt x="465040" y="164332"/>
                  <a:pt x="465040" y="185152"/>
                  <a:pt x="465040" y="192093"/>
                </a:cubicBezTo>
                <a:cubicBezTo>
                  <a:pt x="458088" y="199033"/>
                  <a:pt x="451136" y="205973"/>
                  <a:pt x="451136" y="205973"/>
                </a:cubicBezTo>
                <a:lnTo>
                  <a:pt x="447660" y="198165"/>
                </a:lnTo>
                <a:cubicBezTo>
                  <a:pt x="445922" y="197298"/>
                  <a:pt x="444184" y="199033"/>
                  <a:pt x="444184" y="205973"/>
                </a:cubicBezTo>
                <a:cubicBezTo>
                  <a:pt x="444184" y="212913"/>
                  <a:pt x="437231" y="233734"/>
                  <a:pt x="437231" y="247614"/>
                </a:cubicBezTo>
                <a:cubicBezTo>
                  <a:pt x="430279" y="261494"/>
                  <a:pt x="423327" y="275375"/>
                  <a:pt x="423327" y="275375"/>
                </a:cubicBezTo>
                <a:cubicBezTo>
                  <a:pt x="423306" y="275395"/>
                  <a:pt x="416375" y="282346"/>
                  <a:pt x="416375" y="303135"/>
                </a:cubicBezTo>
                <a:cubicBezTo>
                  <a:pt x="416375" y="323956"/>
                  <a:pt x="360758" y="344776"/>
                  <a:pt x="360758" y="344776"/>
                </a:cubicBezTo>
                <a:cubicBezTo>
                  <a:pt x="360715" y="344768"/>
                  <a:pt x="291236" y="330890"/>
                  <a:pt x="291236" y="310075"/>
                </a:cubicBezTo>
                <a:cubicBezTo>
                  <a:pt x="291236" y="296195"/>
                  <a:pt x="291236" y="290990"/>
                  <a:pt x="291236" y="289255"/>
                </a:cubicBezTo>
                <a:cubicBezTo>
                  <a:pt x="291221" y="289239"/>
                  <a:pt x="277328" y="275363"/>
                  <a:pt x="270380" y="254554"/>
                </a:cubicBezTo>
                <a:cubicBezTo>
                  <a:pt x="263428" y="233734"/>
                  <a:pt x="263428" y="212913"/>
                  <a:pt x="263428" y="212913"/>
                </a:cubicBezTo>
                <a:cubicBezTo>
                  <a:pt x="263414" y="212942"/>
                  <a:pt x="256468" y="226786"/>
                  <a:pt x="249524" y="219853"/>
                </a:cubicBezTo>
                <a:cubicBezTo>
                  <a:pt x="242571" y="205973"/>
                  <a:pt x="242571" y="185152"/>
                  <a:pt x="235619" y="171272"/>
                </a:cubicBezTo>
                <a:cubicBezTo>
                  <a:pt x="228667" y="157392"/>
                  <a:pt x="235619" y="143511"/>
                  <a:pt x="242571" y="143511"/>
                </a:cubicBezTo>
                <a:lnTo>
                  <a:pt x="244562" y="142802"/>
                </a:lnTo>
                <a:cubicBezTo>
                  <a:pt x="244335" y="142100"/>
                  <a:pt x="244001" y="142075"/>
                  <a:pt x="243660" y="142075"/>
                </a:cubicBezTo>
                <a:cubicBezTo>
                  <a:pt x="236707" y="135164"/>
                  <a:pt x="229755" y="142075"/>
                  <a:pt x="229755" y="142075"/>
                </a:cubicBezTo>
                <a:cubicBezTo>
                  <a:pt x="229755" y="142038"/>
                  <a:pt x="229764" y="128254"/>
                  <a:pt x="236707" y="128254"/>
                </a:cubicBezTo>
                <a:cubicBezTo>
                  <a:pt x="243660" y="128254"/>
                  <a:pt x="243660" y="114434"/>
                  <a:pt x="243660" y="114434"/>
                </a:cubicBezTo>
                <a:cubicBezTo>
                  <a:pt x="243647" y="114447"/>
                  <a:pt x="236701" y="121344"/>
                  <a:pt x="229755" y="121344"/>
                </a:cubicBezTo>
                <a:cubicBezTo>
                  <a:pt x="229730" y="121344"/>
                  <a:pt x="222803" y="121344"/>
                  <a:pt x="222803" y="121344"/>
                </a:cubicBezTo>
                <a:cubicBezTo>
                  <a:pt x="222831" y="121330"/>
                  <a:pt x="236707" y="114412"/>
                  <a:pt x="236707" y="93703"/>
                </a:cubicBezTo>
                <a:cubicBezTo>
                  <a:pt x="236707" y="72972"/>
                  <a:pt x="243660" y="24600"/>
                  <a:pt x="299277" y="3869"/>
                </a:cubicBezTo>
                <a:cubicBezTo>
                  <a:pt x="313181" y="414"/>
                  <a:pt x="326216" y="-450"/>
                  <a:pt x="337948" y="198"/>
                </a:cubicBezTo>
                <a:close/>
              </a:path>
            </a:pathLst>
          </a:custGeom>
          <a:solidFill>
            <a:srgbClr val="161D25"/>
          </a:solidFill>
          <a:ln>
            <a:noFill/>
          </a:ln>
        </p:spPr>
        <p:txBody>
          <a:bodyPr vert="horz" wrap="square" lIns="80989" tIns="40494" rIns="80989" bIns="40494" numCol="1" anchor="t" anchorCtr="0" compatLnSpc="1">
            <a:prstTxWarp prst="textNoShape">
              <a:avLst/>
            </a:prstTxWarp>
          </a:bodyPr>
          <a:lstStyle/>
          <a:p>
            <a:endParaRPr lang="zh-CN" altLang="en-US"/>
          </a:p>
        </p:txBody>
      </p:sp>
      <p:sp>
        <p:nvSpPr>
          <p:cNvPr id="31" name="Freeform 12"/>
          <p:cNvSpPr>
            <a:spLocks/>
          </p:cNvSpPr>
          <p:nvPr/>
        </p:nvSpPr>
        <p:spPr bwMode="auto">
          <a:xfrm>
            <a:off x="5407137" y="2923273"/>
            <a:ext cx="615928" cy="2033009"/>
          </a:xfrm>
          <a:custGeom>
            <a:avLst/>
            <a:gdLst/>
            <a:ahLst/>
            <a:cxnLst/>
            <a:rect l="l" t="t" r="r" b="b"/>
            <a:pathLst>
              <a:path w="695136" h="2294305">
                <a:moveTo>
                  <a:pt x="443981" y="335982"/>
                </a:moveTo>
                <a:cubicBezTo>
                  <a:pt x="443981" y="335982"/>
                  <a:pt x="478667" y="342902"/>
                  <a:pt x="492542" y="349822"/>
                </a:cubicBezTo>
                <a:cubicBezTo>
                  <a:pt x="499479" y="349822"/>
                  <a:pt x="541102" y="356742"/>
                  <a:pt x="561914" y="377501"/>
                </a:cubicBezTo>
                <a:cubicBezTo>
                  <a:pt x="575781" y="391334"/>
                  <a:pt x="617369" y="384428"/>
                  <a:pt x="617412" y="384421"/>
                </a:cubicBezTo>
                <a:cubicBezTo>
                  <a:pt x="617412" y="384421"/>
                  <a:pt x="665972" y="405181"/>
                  <a:pt x="672909" y="412101"/>
                </a:cubicBezTo>
                <a:cubicBezTo>
                  <a:pt x="679847" y="419021"/>
                  <a:pt x="672909" y="474380"/>
                  <a:pt x="679847" y="515899"/>
                </a:cubicBezTo>
                <a:cubicBezTo>
                  <a:pt x="679847" y="515899"/>
                  <a:pt x="679847" y="654296"/>
                  <a:pt x="679847" y="744254"/>
                </a:cubicBezTo>
                <a:cubicBezTo>
                  <a:pt x="679847" y="778235"/>
                  <a:pt x="679847" y="793455"/>
                  <a:pt x="679847" y="799613"/>
                </a:cubicBezTo>
                <a:cubicBezTo>
                  <a:pt x="679847" y="813453"/>
                  <a:pt x="700658" y="931091"/>
                  <a:pt x="693721" y="944931"/>
                </a:cubicBezTo>
                <a:cubicBezTo>
                  <a:pt x="686784" y="965690"/>
                  <a:pt x="624349" y="1145607"/>
                  <a:pt x="624349" y="1159447"/>
                </a:cubicBezTo>
                <a:cubicBezTo>
                  <a:pt x="617412" y="1166366"/>
                  <a:pt x="624349" y="1214806"/>
                  <a:pt x="617412" y="1214806"/>
                </a:cubicBezTo>
                <a:cubicBezTo>
                  <a:pt x="596615" y="1235550"/>
                  <a:pt x="589673" y="1249384"/>
                  <a:pt x="589663" y="1249405"/>
                </a:cubicBezTo>
                <a:cubicBezTo>
                  <a:pt x="596600" y="1311684"/>
                  <a:pt x="582726" y="1408562"/>
                  <a:pt x="589663" y="1450081"/>
                </a:cubicBezTo>
                <a:cubicBezTo>
                  <a:pt x="589663" y="1505440"/>
                  <a:pt x="575788" y="1623078"/>
                  <a:pt x="582726" y="1685357"/>
                </a:cubicBezTo>
                <a:cubicBezTo>
                  <a:pt x="596600" y="1740716"/>
                  <a:pt x="589663" y="1982911"/>
                  <a:pt x="589663" y="2059030"/>
                </a:cubicBezTo>
                <a:cubicBezTo>
                  <a:pt x="584460" y="2121309"/>
                  <a:pt x="587061" y="2117416"/>
                  <a:pt x="582726" y="2121308"/>
                </a:cubicBezTo>
                <a:cubicBezTo>
                  <a:pt x="582726" y="2142040"/>
                  <a:pt x="582726" y="2148969"/>
                  <a:pt x="582726" y="2148988"/>
                </a:cubicBezTo>
                <a:cubicBezTo>
                  <a:pt x="582726" y="2148988"/>
                  <a:pt x="589663" y="2162828"/>
                  <a:pt x="589663" y="2183587"/>
                </a:cubicBezTo>
                <a:cubicBezTo>
                  <a:pt x="582733" y="2204326"/>
                  <a:pt x="575802" y="2204347"/>
                  <a:pt x="575788" y="2204347"/>
                </a:cubicBezTo>
                <a:cubicBezTo>
                  <a:pt x="575788" y="2204347"/>
                  <a:pt x="575788" y="2204347"/>
                  <a:pt x="589663" y="2266626"/>
                </a:cubicBezTo>
                <a:cubicBezTo>
                  <a:pt x="589663" y="2266626"/>
                  <a:pt x="589663" y="2266626"/>
                  <a:pt x="590530" y="2266626"/>
                </a:cubicBezTo>
                <a:lnTo>
                  <a:pt x="596600" y="2266626"/>
                </a:lnTo>
                <a:cubicBezTo>
                  <a:pt x="596600" y="2266626"/>
                  <a:pt x="596600" y="2266626"/>
                  <a:pt x="596600" y="2287385"/>
                </a:cubicBezTo>
                <a:cubicBezTo>
                  <a:pt x="575788" y="2294305"/>
                  <a:pt x="561914" y="2294305"/>
                  <a:pt x="527228" y="2294305"/>
                </a:cubicBezTo>
                <a:cubicBezTo>
                  <a:pt x="485624" y="2294305"/>
                  <a:pt x="457881" y="2287392"/>
                  <a:pt x="457856" y="2287385"/>
                </a:cubicBezTo>
                <a:cubicBezTo>
                  <a:pt x="457856" y="2287385"/>
                  <a:pt x="457856" y="2287385"/>
                  <a:pt x="457856" y="2266626"/>
                </a:cubicBezTo>
                <a:cubicBezTo>
                  <a:pt x="457856" y="2266626"/>
                  <a:pt x="457856" y="2266626"/>
                  <a:pt x="458723" y="2265761"/>
                </a:cubicBezTo>
                <a:lnTo>
                  <a:pt x="464793" y="2259706"/>
                </a:lnTo>
                <a:cubicBezTo>
                  <a:pt x="464793" y="2259706"/>
                  <a:pt x="464793" y="2259706"/>
                  <a:pt x="464793" y="2232026"/>
                </a:cubicBezTo>
                <a:cubicBezTo>
                  <a:pt x="464793" y="2232026"/>
                  <a:pt x="464793" y="2232026"/>
                  <a:pt x="464793" y="2231161"/>
                </a:cubicBezTo>
                <a:lnTo>
                  <a:pt x="464793" y="2225106"/>
                </a:lnTo>
                <a:cubicBezTo>
                  <a:pt x="464793" y="2225106"/>
                  <a:pt x="464793" y="2225106"/>
                  <a:pt x="463926" y="2224241"/>
                </a:cubicBezTo>
                <a:lnTo>
                  <a:pt x="457856" y="2218187"/>
                </a:lnTo>
                <a:cubicBezTo>
                  <a:pt x="457856" y="2218187"/>
                  <a:pt x="457856" y="2218187"/>
                  <a:pt x="456989" y="2218187"/>
                </a:cubicBezTo>
                <a:lnTo>
                  <a:pt x="450919" y="2218187"/>
                </a:lnTo>
                <a:cubicBezTo>
                  <a:pt x="450919" y="2211267"/>
                  <a:pt x="471730" y="2197427"/>
                  <a:pt x="457856" y="2190507"/>
                </a:cubicBezTo>
                <a:cubicBezTo>
                  <a:pt x="443981" y="2190507"/>
                  <a:pt x="437044" y="2155908"/>
                  <a:pt x="437044" y="2135148"/>
                </a:cubicBezTo>
                <a:cubicBezTo>
                  <a:pt x="437044" y="2107469"/>
                  <a:pt x="416233" y="1941392"/>
                  <a:pt x="402358" y="1872193"/>
                </a:cubicBezTo>
                <a:cubicBezTo>
                  <a:pt x="388484" y="1796075"/>
                  <a:pt x="402358" y="1650757"/>
                  <a:pt x="388484" y="1588479"/>
                </a:cubicBezTo>
                <a:cubicBezTo>
                  <a:pt x="381548" y="1533131"/>
                  <a:pt x="367678" y="1429363"/>
                  <a:pt x="367672" y="1429322"/>
                </a:cubicBezTo>
                <a:cubicBezTo>
                  <a:pt x="367672" y="1429322"/>
                  <a:pt x="339923" y="1574639"/>
                  <a:pt x="339923" y="1602318"/>
                </a:cubicBezTo>
                <a:cubicBezTo>
                  <a:pt x="339923" y="1629998"/>
                  <a:pt x="291363" y="1886033"/>
                  <a:pt x="291363" y="1920632"/>
                </a:cubicBezTo>
                <a:cubicBezTo>
                  <a:pt x="291363" y="1955232"/>
                  <a:pt x="319112" y="2135148"/>
                  <a:pt x="326049" y="2162828"/>
                </a:cubicBezTo>
                <a:cubicBezTo>
                  <a:pt x="326049" y="2183587"/>
                  <a:pt x="326049" y="2225106"/>
                  <a:pt x="326049" y="2232026"/>
                </a:cubicBezTo>
                <a:cubicBezTo>
                  <a:pt x="326049" y="2238937"/>
                  <a:pt x="332968" y="2245848"/>
                  <a:pt x="332986" y="2245866"/>
                </a:cubicBezTo>
                <a:cubicBezTo>
                  <a:pt x="332986" y="2245866"/>
                  <a:pt x="332986" y="2245866"/>
                  <a:pt x="332986" y="2266626"/>
                </a:cubicBezTo>
                <a:cubicBezTo>
                  <a:pt x="332986" y="2266626"/>
                  <a:pt x="332986" y="2266626"/>
                  <a:pt x="249740" y="2280465"/>
                </a:cubicBezTo>
                <a:cubicBezTo>
                  <a:pt x="249740" y="2280465"/>
                  <a:pt x="249740" y="2280465"/>
                  <a:pt x="249740" y="2259706"/>
                </a:cubicBezTo>
                <a:cubicBezTo>
                  <a:pt x="249740" y="2259706"/>
                  <a:pt x="180367" y="2280465"/>
                  <a:pt x="110995" y="2287385"/>
                </a:cubicBezTo>
                <a:cubicBezTo>
                  <a:pt x="48584" y="2287385"/>
                  <a:pt x="37" y="2273556"/>
                  <a:pt x="0" y="2273546"/>
                </a:cubicBezTo>
                <a:cubicBezTo>
                  <a:pt x="0" y="2273546"/>
                  <a:pt x="0" y="2273546"/>
                  <a:pt x="0" y="2272681"/>
                </a:cubicBezTo>
                <a:lnTo>
                  <a:pt x="0" y="2266626"/>
                </a:lnTo>
                <a:cubicBezTo>
                  <a:pt x="0" y="2266626"/>
                  <a:pt x="0" y="2266626"/>
                  <a:pt x="867" y="2266626"/>
                </a:cubicBezTo>
                <a:lnTo>
                  <a:pt x="6937" y="2266626"/>
                </a:lnTo>
                <a:cubicBezTo>
                  <a:pt x="6937" y="2266626"/>
                  <a:pt x="6937" y="2245866"/>
                  <a:pt x="13874" y="2245866"/>
                </a:cubicBezTo>
                <a:cubicBezTo>
                  <a:pt x="27749" y="2238946"/>
                  <a:pt x="76309" y="2245866"/>
                  <a:pt x="97121" y="2238946"/>
                </a:cubicBezTo>
                <a:cubicBezTo>
                  <a:pt x="117922" y="2232030"/>
                  <a:pt x="145654" y="2211287"/>
                  <a:pt x="145681" y="2211267"/>
                </a:cubicBezTo>
                <a:cubicBezTo>
                  <a:pt x="145681" y="2211267"/>
                  <a:pt x="145681" y="2211267"/>
                  <a:pt x="144814" y="2210402"/>
                </a:cubicBezTo>
                <a:lnTo>
                  <a:pt x="138744" y="2204347"/>
                </a:lnTo>
                <a:cubicBezTo>
                  <a:pt x="138744" y="2204347"/>
                  <a:pt x="145681" y="2197427"/>
                  <a:pt x="152618" y="2197427"/>
                </a:cubicBezTo>
                <a:cubicBezTo>
                  <a:pt x="159556" y="2190507"/>
                  <a:pt x="152618" y="2169748"/>
                  <a:pt x="145681" y="2162828"/>
                </a:cubicBezTo>
                <a:cubicBezTo>
                  <a:pt x="138744" y="2148988"/>
                  <a:pt x="166493" y="2128228"/>
                  <a:pt x="159556" y="2114389"/>
                </a:cubicBezTo>
                <a:cubicBezTo>
                  <a:pt x="145681" y="2107469"/>
                  <a:pt x="138744" y="2079789"/>
                  <a:pt x="138744" y="2045190"/>
                </a:cubicBezTo>
                <a:cubicBezTo>
                  <a:pt x="145681" y="2003671"/>
                  <a:pt x="145681" y="1713036"/>
                  <a:pt x="138744" y="1664597"/>
                </a:cubicBezTo>
                <a:cubicBezTo>
                  <a:pt x="131807" y="1616158"/>
                  <a:pt x="138744" y="1498520"/>
                  <a:pt x="124870" y="1429322"/>
                </a:cubicBezTo>
                <a:cubicBezTo>
                  <a:pt x="117933" y="1360132"/>
                  <a:pt x="110997" y="1201008"/>
                  <a:pt x="110995" y="1200966"/>
                </a:cubicBezTo>
                <a:cubicBezTo>
                  <a:pt x="110995" y="1200966"/>
                  <a:pt x="110995" y="1200966"/>
                  <a:pt x="90184" y="1194046"/>
                </a:cubicBezTo>
                <a:cubicBezTo>
                  <a:pt x="90184" y="1194046"/>
                  <a:pt x="83246" y="1194046"/>
                  <a:pt x="76309" y="1180206"/>
                </a:cubicBezTo>
                <a:cubicBezTo>
                  <a:pt x="69372" y="1166366"/>
                  <a:pt x="69372" y="1069488"/>
                  <a:pt x="69372" y="1034889"/>
                </a:cubicBezTo>
                <a:cubicBezTo>
                  <a:pt x="76309" y="1000290"/>
                  <a:pt x="62435" y="854972"/>
                  <a:pt x="69372" y="778854"/>
                </a:cubicBezTo>
                <a:cubicBezTo>
                  <a:pt x="76309" y="695815"/>
                  <a:pt x="41623" y="522819"/>
                  <a:pt x="48560" y="502059"/>
                </a:cubicBezTo>
                <a:cubicBezTo>
                  <a:pt x="48560" y="481299"/>
                  <a:pt x="62435" y="474380"/>
                  <a:pt x="62435" y="453620"/>
                </a:cubicBezTo>
                <a:cubicBezTo>
                  <a:pt x="62435" y="432860"/>
                  <a:pt x="62435" y="405181"/>
                  <a:pt x="76309" y="391341"/>
                </a:cubicBezTo>
                <a:cubicBezTo>
                  <a:pt x="83240" y="391341"/>
                  <a:pt x="97097" y="391341"/>
                  <a:pt x="97121" y="391341"/>
                </a:cubicBezTo>
                <a:cubicBezTo>
                  <a:pt x="97121" y="391341"/>
                  <a:pt x="97121" y="391341"/>
                  <a:pt x="166493" y="370581"/>
                </a:cubicBezTo>
                <a:cubicBezTo>
                  <a:pt x="166493" y="370581"/>
                  <a:pt x="173430" y="363662"/>
                  <a:pt x="187304" y="363662"/>
                </a:cubicBezTo>
                <a:cubicBezTo>
                  <a:pt x="201179" y="356742"/>
                  <a:pt x="228928" y="342902"/>
                  <a:pt x="242802" y="342902"/>
                </a:cubicBezTo>
                <a:cubicBezTo>
                  <a:pt x="249735" y="335987"/>
                  <a:pt x="256667" y="356712"/>
                  <a:pt x="256677" y="356742"/>
                </a:cubicBezTo>
                <a:cubicBezTo>
                  <a:pt x="256677" y="356742"/>
                  <a:pt x="242830" y="356742"/>
                  <a:pt x="242802" y="356742"/>
                </a:cubicBezTo>
                <a:cubicBezTo>
                  <a:pt x="235865" y="363662"/>
                  <a:pt x="263614" y="412101"/>
                  <a:pt x="277488" y="460540"/>
                </a:cubicBezTo>
                <a:cubicBezTo>
                  <a:pt x="291359" y="508964"/>
                  <a:pt x="319095" y="557388"/>
                  <a:pt x="319112" y="557418"/>
                </a:cubicBezTo>
                <a:cubicBezTo>
                  <a:pt x="319112" y="557418"/>
                  <a:pt x="332986" y="502059"/>
                  <a:pt x="339923" y="495139"/>
                </a:cubicBezTo>
                <a:cubicBezTo>
                  <a:pt x="346852" y="495139"/>
                  <a:pt x="353780" y="488236"/>
                  <a:pt x="353798" y="488219"/>
                </a:cubicBezTo>
                <a:cubicBezTo>
                  <a:pt x="353798" y="488219"/>
                  <a:pt x="353798" y="488219"/>
                  <a:pt x="352063" y="488219"/>
                </a:cubicBezTo>
                <a:lnTo>
                  <a:pt x="339923" y="488219"/>
                </a:lnTo>
                <a:cubicBezTo>
                  <a:pt x="339923" y="488219"/>
                  <a:pt x="326049" y="474380"/>
                  <a:pt x="326049" y="467460"/>
                </a:cubicBezTo>
                <a:cubicBezTo>
                  <a:pt x="326049" y="460540"/>
                  <a:pt x="353798" y="425940"/>
                  <a:pt x="360735" y="425940"/>
                </a:cubicBezTo>
                <a:cubicBezTo>
                  <a:pt x="367669" y="419024"/>
                  <a:pt x="381533" y="460498"/>
                  <a:pt x="381547" y="460540"/>
                </a:cubicBezTo>
                <a:cubicBezTo>
                  <a:pt x="381547" y="467455"/>
                  <a:pt x="367691" y="481280"/>
                  <a:pt x="367672" y="481299"/>
                </a:cubicBezTo>
                <a:cubicBezTo>
                  <a:pt x="367672" y="481299"/>
                  <a:pt x="374609" y="508979"/>
                  <a:pt x="374609" y="529738"/>
                </a:cubicBezTo>
                <a:cubicBezTo>
                  <a:pt x="374609" y="550480"/>
                  <a:pt x="381535" y="564314"/>
                  <a:pt x="381547" y="564338"/>
                </a:cubicBezTo>
                <a:cubicBezTo>
                  <a:pt x="381547" y="564338"/>
                  <a:pt x="409295" y="522819"/>
                  <a:pt x="416233" y="508979"/>
                </a:cubicBezTo>
                <a:cubicBezTo>
                  <a:pt x="423170" y="495139"/>
                  <a:pt x="464793" y="419021"/>
                  <a:pt x="464793" y="384421"/>
                </a:cubicBezTo>
                <a:cubicBezTo>
                  <a:pt x="464793" y="342929"/>
                  <a:pt x="444009" y="335991"/>
                  <a:pt x="443981" y="335982"/>
                </a:cubicBezTo>
                <a:close/>
                <a:moveTo>
                  <a:pt x="344369" y="198"/>
                </a:moveTo>
                <a:cubicBezTo>
                  <a:pt x="379411" y="2142"/>
                  <a:pt x="402773" y="17690"/>
                  <a:pt x="402773" y="17690"/>
                </a:cubicBezTo>
                <a:cubicBezTo>
                  <a:pt x="402787" y="17662"/>
                  <a:pt x="409716" y="3877"/>
                  <a:pt x="430461" y="10780"/>
                </a:cubicBezTo>
                <a:cubicBezTo>
                  <a:pt x="451226" y="24600"/>
                  <a:pt x="471992" y="52241"/>
                  <a:pt x="465070" y="79882"/>
                </a:cubicBezTo>
                <a:cubicBezTo>
                  <a:pt x="458148" y="107523"/>
                  <a:pt x="471992" y="121344"/>
                  <a:pt x="471992" y="121344"/>
                </a:cubicBezTo>
                <a:lnTo>
                  <a:pt x="459879" y="115297"/>
                </a:lnTo>
                <a:cubicBezTo>
                  <a:pt x="458142" y="114458"/>
                  <a:pt x="455156" y="126386"/>
                  <a:pt x="453160" y="136534"/>
                </a:cubicBezTo>
                <a:cubicBezTo>
                  <a:pt x="453947" y="134555"/>
                  <a:pt x="455545" y="132093"/>
                  <a:pt x="458023" y="129631"/>
                </a:cubicBezTo>
                <a:cubicBezTo>
                  <a:pt x="461078" y="129631"/>
                  <a:pt x="465007" y="140041"/>
                  <a:pt x="465007" y="150452"/>
                </a:cubicBezTo>
                <a:cubicBezTo>
                  <a:pt x="465007" y="164332"/>
                  <a:pt x="465007" y="185152"/>
                  <a:pt x="465007" y="192093"/>
                </a:cubicBezTo>
                <a:cubicBezTo>
                  <a:pt x="465007" y="199033"/>
                  <a:pt x="451039" y="205973"/>
                  <a:pt x="451039" y="205973"/>
                </a:cubicBezTo>
                <a:lnTo>
                  <a:pt x="447546" y="198165"/>
                </a:lnTo>
                <a:cubicBezTo>
                  <a:pt x="445800" y="197298"/>
                  <a:pt x="444054" y="199033"/>
                  <a:pt x="444054" y="205973"/>
                </a:cubicBezTo>
                <a:cubicBezTo>
                  <a:pt x="444054" y="212913"/>
                  <a:pt x="437070" y="233734"/>
                  <a:pt x="437070" y="247614"/>
                </a:cubicBezTo>
                <a:cubicBezTo>
                  <a:pt x="430086" y="261494"/>
                  <a:pt x="423102" y="275375"/>
                  <a:pt x="423102" y="275375"/>
                </a:cubicBezTo>
                <a:cubicBezTo>
                  <a:pt x="423102" y="275399"/>
                  <a:pt x="423102" y="282351"/>
                  <a:pt x="423102" y="303135"/>
                </a:cubicBezTo>
                <a:cubicBezTo>
                  <a:pt x="423102" y="323956"/>
                  <a:pt x="360244" y="344776"/>
                  <a:pt x="360244" y="344776"/>
                </a:cubicBezTo>
                <a:cubicBezTo>
                  <a:pt x="360190" y="344765"/>
                  <a:pt x="290403" y="330888"/>
                  <a:pt x="290403" y="310075"/>
                </a:cubicBezTo>
                <a:cubicBezTo>
                  <a:pt x="290403" y="296195"/>
                  <a:pt x="290403" y="290990"/>
                  <a:pt x="290403" y="289255"/>
                </a:cubicBezTo>
                <a:cubicBezTo>
                  <a:pt x="290386" y="289238"/>
                  <a:pt x="276430" y="275362"/>
                  <a:pt x="269450" y="254554"/>
                </a:cubicBezTo>
                <a:cubicBezTo>
                  <a:pt x="262466" y="233734"/>
                  <a:pt x="262466" y="212913"/>
                  <a:pt x="262466" y="212913"/>
                </a:cubicBezTo>
                <a:cubicBezTo>
                  <a:pt x="262452" y="212941"/>
                  <a:pt x="255474" y="226786"/>
                  <a:pt x="248497" y="219853"/>
                </a:cubicBezTo>
                <a:cubicBezTo>
                  <a:pt x="241513" y="205973"/>
                  <a:pt x="241513" y="185152"/>
                  <a:pt x="234529" y="171272"/>
                </a:cubicBezTo>
                <a:cubicBezTo>
                  <a:pt x="234529" y="157392"/>
                  <a:pt x="234529" y="143511"/>
                  <a:pt x="241513" y="143511"/>
                </a:cubicBezTo>
                <a:lnTo>
                  <a:pt x="244469" y="142804"/>
                </a:lnTo>
                <a:cubicBezTo>
                  <a:pt x="244244" y="142100"/>
                  <a:pt x="243910" y="142075"/>
                  <a:pt x="243569" y="142075"/>
                </a:cubicBezTo>
                <a:cubicBezTo>
                  <a:pt x="236647" y="135164"/>
                  <a:pt x="229725" y="142075"/>
                  <a:pt x="229725" y="142075"/>
                </a:cubicBezTo>
                <a:cubicBezTo>
                  <a:pt x="229725" y="142038"/>
                  <a:pt x="229734" y="128254"/>
                  <a:pt x="236647" y="128254"/>
                </a:cubicBezTo>
                <a:cubicBezTo>
                  <a:pt x="243569" y="128254"/>
                  <a:pt x="243569" y="114434"/>
                  <a:pt x="243569" y="114434"/>
                </a:cubicBezTo>
                <a:cubicBezTo>
                  <a:pt x="243553" y="114449"/>
                  <a:pt x="236647" y="121344"/>
                  <a:pt x="236647" y="121344"/>
                </a:cubicBezTo>
                <a:cubicBezTo>
                  <a:pt x="229725" y="121344"/>
                  <a:pt x="222803" y="121344"/>
                  <a:pt x="222803" y="121344"/>
                </a:cubicBezTo>
                <a:cubicBezTo>
                  <a:pt x="222834" y="121328"/>
                  <a:pt x="236647" y="114410"/>
                  <a:pt x="236647" y="93703"/>
                </a:cubicBezTo>
                <a:cubicBezTo>
                  <a:pt x="236647" y="72972"/>
                  <a:pt x="250491" y="24600"/>
                  <a:pt x="305866" y="3869"/>
                </a:cubicBezTo>
                <a:cubicBezTo>
                  <a:pt x="319710" y="414"/>
                  <a:pt x="332689" y="-450"/>
                  <a:pt x="344369" y="198"/>
                </a:cubicBezTo>
                <a:close/>
              </a:path>
            </a:pathLst>
          </a:custGeom>
          <a:solidFill>
            <a:srgbClr val="161D25"/>
          </a:solidFill>
          <a:ln>
            <a:noFill/>
          </a:ln>
        </p:spPr>
        <p:txBody>
          <a:bodyPr vert="horz" wrap="square" lIns="80989" tIns="40494" rIns="80989" bIns="40494" numCol="1" anchor="t" anchorCtr="0" compatLnSpc="1">
            <a:prstTxWarp prst="textNoShape">
              <a:avLst/>
            </a:prstTxWarp>
          </a:bodyPr>
          <a:lstStyle/>
          <a:p>
            <a:endParaRPr lang="zh-CN" altLang="en-US"/>
          </a:p>
        </p:txBody>
      </p:sp>
      <p:sp>
        <p:nvSpPr>
          <p:cNvPr id="32" name="Freeform 15"/>
          <p:cNvSpPr>
            <a:spLocks/>
          </p:cNvSpPr>
          <p:nvPr/>
        </p:nvSpPr>
        <p:spPr bwMode="auto">
          <a:xfrm>
            <a:off x="6131857" y="2923273"/>
            <a:ext cx="613815" cy="2033009"/>
          </a:xfrm>
          <a:custGeom>
            <a:avLst/>
            <a:gdLst/>
            <a:ahLst/>
            <a:cxnLst/>
            <a:rect l="l" t="t" r="r" b="b"/>
            <a:pathLst>
              <a:path w="692752" h="2294305">
                <a:moveTo>
                  <a:pt x="442124" y="335982"/>
                </a:moveTo>
                <a:cubicBezTo>
                  <a:pt x="442124" y="335982"/>
                  <a:pt x="476665" y="342902"/>
                  <a:pt x="490481" y="349822"/>
                </a:cubicBezTo>
                <a:cubicBezTo>
                  <a:pt x="504297" y="349822"/>
                  <a:pt x="538838" y="356742"/>
                  <a:pt x="559563" y="377501"/>
                </a:cubicBezTo>
                <a:cubicBezTo>
                  <a:pt x="580277" y="391335"/>
                  <a:pt x="614796" y="384428"/>
                  <a:pt x="614828" y="384421"/>
                </a:cubicBezTo>
                <a:cubicBezTo>
                  <a:pt x="614828" y="384421"/>
                  <a:pt x="670094" y="405181"/>
                  <a:pt x="670094" y="412101"/>
                </a:cubicBezTo>
                <a:cubicBezTo>
                  <a:pt x="677002" y="419021"/>
                  <a:pt x="670094" y="474380"/>
                  <a:pt x="677002" y="515899"/>
                </a:cubicBezTo>
                <a:cubicBezTo>
                  <a:pt x="677002" y="515899"/>
                  <a:pt x="677002" y="654296"/>
                  <a:pt x="677002" y="744254"/>
                </a:cubicBezTo>
                <a:cubicBezTo>
                  <a:pt x="677002" y="819070"/>
                  <a:pt x="681780" y="802946"/>
                  <a:pt x="683910" y="799613"/>
                </a:cubicBezTo>
                <a:cubicBezTo>
                  <a:pt x="683910" y="813453"/>
                  <a:pt x="697726" y="931091"/>
                  <a:pt x="690818" y="944931"/>
                </a:cubicBezTo>
                <a:cubicBezTo>
                  <a:pt x="683910" y="965690"/>
                  <a:pt x="628644" y="1145607"/>
                  <a:pt x="621736" y="1159447"/>
                </a:cubicBezTo>
                <a:cubicBezTo>
                  <a:pt x="614828" y="1166366"/>
                  <a:pt x="621736" y="1214806"/>
                  <a:pt x="614828" y="1214806"/>
                </a:cubicBezTo>
                <a:cubicBezTo>
                  <a:pt x="594127" y="1235541"/>
                  <a:pt x="594104" y="1249373"/>
                  <a:pt x="594104" y="1249405"/>
                </a:cubicBezTo>
                <a:cubicBezTo>
                  <a:pt x="594104" y="1249405"/>
                  <a:pt x="594104" y="1249405"/>
                  <a:pt x="593240" y="1249405"/>
                </a:cubicBezTo>
                <a:lnTo>
                  <a:pt x="587195" y="1249405"/>
                </a:lnTo>
                <a:cubicBezTo>
                  <a:pt x="594104" y="1311684"/>
                  <a:pt x="580287" y="1408562"/>
                  <a:pt x="587195" y="1450081"/>
                </a:cubicBezTo>
                <a:cubicBezTo>
                  <a:pt x="587195" y="1505440"/>
                  <a:pt x="573379" y="1623078"/>
                  <a:pt x="587195" y="1685357"/>
                </a:cubicBezTo>
                <a:cubicBezTo>
                  <a:pt x="594104" y="1740716"/>
                  <a:pt x="587195" y="1982911"/>
                  <a:pt x="587195" y="2059030"/>
                </a:cubicBezTo>
                <a:cubicBezTo>
                  <a:pt x="582014" y="2121309"/>
                  <a:pt x="584605" y="2117416"/>
                  <a:pt x="580287" y="2121308"/>
                </a:cubicBezTo>
                <a:cubicBezTo>
                  <a:pt x="580287" y="2142043"/>
                  <a:pt x="587179" y="2148972"/>
                  <a:pt x="587195" y="2148988"/>
                </a:cubicBezTo>
                <a:cubicBezTo>
                  <a:pt x="587195" y="2148988"/>
                  <a:pt x="587195" y="2162828"/>
                  <a:pt x="587195" y="2183587"/>
                </a:cubicBezTo>
                <a:cubicBezTo>
                  <a:pt x="580296" y="2204321"/>
                  <a:pt x="573396" y="2204347"/>
                  <a:pt x="573379" y="2204347"/>
                </a:cubicBezTo>
                <a:cubicBezTo>
                  <a:pt x="573379" y="2204347"/>
                  <a:pt x="573379" y="2204347"/>
                  <a:pt x="594104" y="2266626"/>
                </a:cubicBezTo>
                <a:cubicBezTo>
                  <a:pt x="594104" y="2266626"/>
                  <a:pt x="594104" y="2266626"/>
                  <a:pt x="594967" y="2266626"/>
                </a:cubicBezTo>
                <a:lnTo>
                  <a:pt x="601012" y="2266626"/>
                </a:lnTo>
                <a:cubicBezTo>
                  <a:pt x="601012" y="2266626"/>
                  <a:pt x="601012" y="2266626"/>
                  <a:pt x="601012" y="2287385"/>
                </a:cubicBezTo>
                <a:cubicBezTo>
                  <a:pt x="573379" y="2294305"/>
                  <a:pt x="559563" y="2294305"/>
                  <a:pt x="525022" y="2294305"/>
                </a:cubicBezTo>
                <a:cubicBezTo>
                  <a:pt x="490499" y="2294305"/>
                  <a:pt x="455978" y="2287393"/>
                  <a:pt x="455940" y="2287385"/>
                </a:cubicBezTo>
                <a:cubicBezTo>
                  <a:pt x="455940" y="2287385"/>
                  <a:pt x="455940" y="2287385"/>
                  <a:pt x="455940" y="2266626"/>
                </a:cubicBezTo>
                <a:cubicBezTo>
                  <a:pt x="455940" y="2266626"/>
                  <a:pt x="455940" y="2266626"/>
                  <a:pt x="456804" y="2265761"/>
                </a:cubicBezTo>
                <a:lnTo>
                  <a:pt x="462848" y="2259706"/>
                </a:lnTo>
                <a:cubicBezTo>
                  <a:pt x="462848" y="2259706"/>
                  <a:pt x="462848" y="2259706"/>
                  <a:pt x="462848" y="2232026"/>
                </a:cubicBezTo>
                <a:cubicBezTo>
                  <a:pt x="462848" y="2232026"/>
                  <a:pt x="462848" y="2232026"/>
                  <a:pt x="462848" y="2231161"/>
                </a:cubicBezTo>
                <a:lnTo>
                  <a:pt x="462848" y="2225106"/>
                </a:lnTo>
                <a:cubicBezTo>
                  <a:pt x="462848" y="2225106"/>
                  <a:pt x="462848" y="2225106"/>
                  <a:pt x="462848" y="2224241"/>
                </a:cubicBezTo>
                <a:lnTo>
                  <a:pt x="462848" y="2218187"/>
                </a:lnTo>
                <a:cubicBezTo>
                  <a:pt x="462848" y="2218187"/>
                  <a:pt x="455961" y="2218187"/>
                  <a:pt x="455940" y="2218187"/>
                </a:cubicBezTo>
                <a:cubicBezTo>
                  <a:pt x="449032" y="2211267"/>
                  <a:pt x="469756" y="2197427"/>
                  <a:pt x="455940" y="2190507"/>
                </a:cubicBezTo>
                <a:cubicBezTo>
                  <a:pt x="442124" y="2190507"/>
                  <a:pt x="435215" y="2155908"/>
                  <a:pt x="435215" y="2135148"/>
                </a:cubicBezTo>
                <a:cubicBezTo>
                  <a:pt x="435215" y="2107469"/>
                  <a:pt x="414491" y="1941392"/>
                  <a:pt x="400675" y="1872193"/>
                </a:cubicBezTo>
                <a:cubicBezTo>
                  <a:pt x="393766" y="1796075"/>
                  <a:pt x="400675" y="1650757"/>
                  <a:pt x="393766" y="1588479"/>
                </a:cubicBezTo>
                <a:cubicBezTo>
                  <a:pt x="386860" y="1533131"/>
                  <a:pt x="366142" y="1429364"/>
                  <a:pt x="366134" y="1429322"/>
                </a:cubicBezTo>
                <a:cubicBezTo>
                  <a:pt x="366134" y="1429322"/>
                  <a:pt x="345409" y="1574639"/>
                  <a:pt x="338501" y="1602318"/>
                </a:cubicBezTo>
                <a:cubicBezTo>
                  <a:pt x="338501" y="1629998"/>
                  <a:pt x="290144" y="1886033"/>
                  <a:pt x="290144" y="1920632"/>
                </a:cubicBezTo>
                <a:cubicBezTo>
                  <a:pt x="290144" y="1955232"/>
                  <a:pt x="324685" y="2135148"/>
                  <a:pt x="324685" y="2162828"/>
                </a:cubicBezTo>
                <a:cubicBezTo>
                  <a:pt x="324685" y="2183587"/>
                  <a:pt x="331593" y="2225106"/>
                  <a:pt x="331593" y="2232026"/>
                </a:cubicBezTo>
                <a:cubicBezTo>
                  <a:pt x="331593" y="2238936"/>
                  <a:pt x="331593" y="2245846"/>
                  <a:pt x="331593" y="2245866"/>
                </a:cubicBezTo>
                <a:cubicBezTo>
                  <a:pt x="331593" y="2245866"/>
                  <a:pt x="331593" y="2245866"/>
                  <a:pt x="338501" y="2266626"/>
                </a:cubicBezTo>
                <a:cubicBezTo>
                  <a:pt x="338501" y="2266626"/>
                  <a:pt x="338501" y="2266626"/>
                  <a:pt x="248695" y="2280465"/>
                </a:cubicBezTo>
                <a:cubicBezTo>
                  <a:pt x="248695" y="2280465"/>
                  <a:pt x="248695" y="2280465"/>
                  <a:pt x="248695" y="2259706"/>
                </a:cubicBezTo>
                <a:cubicBezTo>
                  <a:pt x="248695" y="2259706"/>
                  <a:pt x="179612" y="2280465"/>
                  <a:pt x="117439" y="2287385"/>
                </a:cubicBezTo>
                <a:cubicBezTo>
                  <a:pt x="48375" y="2287385"/>
                  <a:pt x="26" y="2273553"/>
                  <a:pt x="0" y="2273546"/>
                </a:cubicBezTo>
                <a:cubicBezTo>
                  <a:pt x="0" y="2273546"/>
                  <a:pt x="0" y="2273546"/>
                  <a:pt x="0" y="2272681"/>
                </a:cubicBezTo>
                <a:lnTo>
                  <a:pt x="0" y="2266626"/>
                </a:lnTo>
                <a:cubicBezTo>
                  <a:pt x="0" y="2266626"/>
                  <a:pt x="0" y="2266626"/>
                  <a:pt x="863" y="2266626"/>
                </a:cubicBezTo>
                <a:lnTo>
                  <a:pt x="6908" y="2266626"/>
                </a:lnTo>
                <a:cubicBezTo>
                  <a:pt x="6908" y="2266626"/>
                  <a:pt x="6908" y="2245866"/>
                  <a:pt x="20724" y="2245866"/>
                </a:cubicBezTo>
                <a:cubicBezTo>
                  <a:pt x="27632" y="2238946"/>
                  <a:pt x="75990" y="2245866"/>
                  <a:pt x="96714" y="2238946"/>
                </a:cubicBezTo>
                <a:cubicBezTo>
                  <a:pt x="117430" y="2232029"/>
                  <a:pt x="145049" y="2211284"/>
                  <a:pt x="145072" y="2211267"/>
                </a:cubicBezTo>
                <a:cubicBezTo>
                  <a:pt x="145072" y="2211267"/>
                  <a:pt x="145072" y="2211267"/>
                  <a:pt x="145072" y="2210402"/>
                </a:cubicBezTo>
                <a:lnTo>
                  <a:pt x="145072" y="2204347"/>
                </a:lnTo>
                <a:cubicBezTo>
                  <a:pt x="145072" y="2204347"/>
                  <a:pt x="145072" y="2197427"/>
                  <a:pt x="151980" y="2197427"/>
                </a:cubicBezTo>
                <a:cubicBezTo>
                  <a:pt x="158888" y="2190507"/>
                  <a:pt x="151980" y="2169748"/>
                  <a:pt x="145072" y="2162828"/>
                </a:cubicBezTo>
                <a:cubicBezTo>
                  <a:pt x="138163" y="2148988"/>
                  <a:pt x="165796" y="2128228"/>
                  <a:pt x="158888" y="2114389"/>
                </a:cubicBezTo>
                <a:cubicBezTo>
                  <a:pt x="145072" y="2107469"/>
                  <a:pt x="138163" y="2079789"/>
                  <a:pt x="145072" y="2045190"/>
                </a:cubicBezTo>
                <a:cubicBezTo>
                  <a:pt x="145072" y="2003671"/>
                  <a:pt x="151980" y="1713036"/>
                  <a:pt x="138163" y="1664597"/>
                </a:cubicBezTo>
                <a:cubicBezTo>
                  <a:pt x="131255" y="1616158"/>
                  <a:pt x="138163" y="1498520"/>
                  <a:pt x="131255" y="1429322"/>
                </a:cubicBezTo>
                <a:cubicBezTo>
                  <a:pt x="117441" y="1360132"/>
                  <a:pt x="110533" y="1201008"/>
                  <a:pt x="110531" y="1200966"/>
                </a:cubicBezTo>
                <a:cubicBezTo>
                  <a:pt x="110531" y="1200966"/>
                  <a:pt x="110531" y="1200966"/>
                  <a:pt x="108804" y="1200101"/>
                </a:cubicBezTo>
                <a:lnTo>
                  <a:pt x="96714" y="1194046"/>
                </a:lnTo>
                <a:cubicBezTo>
                  <a:pt x="96714" y="1194046"/>
                  <a:pt x="82898" y="1194046"/>
                  <a:pt x="75990" y="1180206"/>
                </a:cubicBezTo>
                <a:cubicBezTo>
                  <a:pt x="75990" y="1166366"/>
                  <a:pt x="69082" y="1069488"/>
                  <a:pt x="75990" y="1034889"/>
                </a:cubicBezTo>
                <a:cubicBezTo>
                  <a:pt x="75990" y="1000290"/>
                  <a:pt x="62173" y="854972"/>
                  <a:pt x="69082" y="778854"/>
                </a:cubicBezTo>
                <a:cubicBezTo>
                  <a:pt x="75990" y="695815"/>
                  <a:pt x="48357" y="522819"/>
                  <a:pt x="48357" y="502059"/>
                </a:cubicBezTo>
                <a:cubicBezTo>
                  <a:pt x="48357" y="481299"/>
                  <a:pt x="62173" y="474380"/>
                  <a:pt x="62173" y="453620"/>
                </a:cubicBezTo>
                <a:cubicBezTo>
                  <a:pt x="62173" y="432860"/>
                  <a:pt x="62173" y="405181"/>
                  <a:pt x="75990" y="391341"/>
                </a:cubicBezTo>
                <a:cubicBezTo>
                  <a:pt x="82892" y="391341"/>
                  <a:pt x="103591" y="391341"/>
                  <a:pt x="103622" y="391341"/>
                </a:cubicBezTo>
                <a:cubicBezTo>
                  <a:pt x="103622" y="391341"/>
                  <a:pt x="103622" y="391341"/>
                  <a:pt x="165796" y="370581"/>
                </a:cubicBezTo>
                <a:cubicBezTo>
                  <a:pt x="165796" y="370581"/>
                  <a:pt x="172704" y="363662"/>
                  <a:pt x="186521" y="363662"/>
                </a:cubicBezTo>
                <a:cubicBezTo>
                  <a:pt x="200337" y="356742"/>
                  <a:pt x="227970" y="342902"/>
                  <a:pt x="241786" y="342902"/>
                </a:cubicBezTo>
                <a:cubicBezTo>
                  <a:pt x="255594" y="335987"/>
                  <a:pt x="255603" y="356714"/>
                  <a:pt x="255603" y="356742"/>
                </a:cubicBezTo>
                <a:cubicBezTo>
                  <a:pt x="255603" y="356742"/>
                  <a:pt x="248695" y="356742"/>
                  <a:pt x="241786" y="356742"/>
                </a:cubicBezTo>
                <a:cubicBezTo>
                  <a:pt x="234878" y="363662"/>
                  <a:pt x="262511" y="412101"/>
                  <a:pt x="276327" y="460540"/>
                </a:cubicBezTo>
                <a:cubicBezTo>
                  <a:pt x="290140" y="508964"/>
                  <a:pt x="317760" y="557389"/>
                  <a:pt x="317776" y="557418"/>
                </a:cubicBezTo>
                <a:cubicBezTo>
                  <a:pt x="317776" y="557418"/>
                  <a:pt x="331593" y="502059"/>
                  <a:pt x="338501" y="495139"/>
                </a:cubicBezTo>
                <a:cubicBezTo>
                  <a:pt x="345400" y="495139"/>
                  <a:pt x="352298" y="488238"/>
                  <a:pt x="352317" y="488219"/>
                </a:cubicBezTo>
                <a:cubicBezTo>
                  <a:pt x="352317" y="488219"/>
                  <a:pt x="352317" y="488219"/>
                  <a:pt x="350590" y="488219"/>
                </a:cubicBezTo>
                <a:lnTo>
                  <a:pt x="338501" y="488219"/>
                </a:lnTo>
                <a:cubicBezTo>
                  <a:pt x="338501" y="488219"/>
                  <a:pt x="324685" y="474380"/>
                  <a:pt x="324685" y="467460"/>
                </a:cubicBezTo>
                <a:cubicBezTo>
                  <a:pt x="331593" y="460540"/>
                  <a:pt x="352317" y="425940"/>
                  <a:pt x="359226" y="425940"/>
                </a:cubicBezTo>
                <a:cubicBezTo>
                  <a:pt x="366130" y="419024"/>
                  <a:pt x="379937" y="460499"/>
                  <a:pt x="379950" y="460540"/>
                </a:cubicBezTo>
                <a:cubicBezTo>
                  <a:pt x="379950" y="467455"/>
                  <a:pt x="366152" y="481281"/>
                  <a:pt x="366134" y="481299"/>
                </a:cubicBezTo>
                <a:cubicBezTo>
                  <a:pt x="366134" y="481299"/>
                  <a:pt x="373042" y="508979"/>
                  <a:pt x="373042" y="529738"/>
                </a:cubicBezTo>
                <a:cubicBezTo>
                  <a:pt x="373042" y="550481"/>
                  <a:pt x="379939" y="564315"/>
                  <a:pt x="379950" y="564338"/>
                </a:cubicBezTo>
                <a:cubicBezTo>
                  <a:pt x="379950" y="564338"/>
                  <a:pt x="414491" y="522819"/>
                  <a:pt x="414491" y="508979"/>
                </a:cubicBezTo>
                <a:cubicBezTo>
                  <a:pt x="421399" y="495139"/>
                  <a:pt x="462848" y="419021"/>
                  <a:pt x="462848" y="384421"/>
                </a:cubicBezTo>
                <a:cubicBezTo>
                  <a:pt x="462848" y="342940"/>
                  <a:pt x="442162" y="335995"/>
                  <a:pt x="442124" y="335982"/>
                </a:cubicBezTo>
                <a:close/>
                <a:moveTo>
                  <a:pt x="342424" y="198"/>
                </a:moveTo>
                <a:cubicBezTo>
                  <a:pt x="377195" y="2142"/>
                  <a:pt x="400376" y="17690"/>
                  <a:pt x="400376" y="17690"/>
                </a:cubicBezTo>
                <a:cubicBezTo>
                  <a:pt x="400391" y="17660"/>
                  <a:pt x="407266" y="3877"/>
                  <a:pt x="427849" y="10780"/>
                </a:cubicBezTo>
                <a:cubicBezTo>
                  <a:pt x="448454" y="24600"/>
                  <a:pt x="469059" y="52241"/>
                  <a:pt x="462191" y="79882"/>
                </a:cubicBezTo>
                <a:cubicBezTo>
                  <a:pt x="462191" y="107523"/>
                  <a:pt x="469059" y="121344"/>
                  <a:pt x="469059" y="121344"/>
                </a:cubicBezTo>
                <a:lnTo>
                  <a:pt x="463049" y="115297"/>
                </a:lnTo>
                <a:cubicBezTo>
                  <a:pt x="462178" y="114458"/>
                  <a:pt x="458443" y="121976"/>
                  <a:pt x="454898" y="130155"/>
                </a:cubicBezTo>
                <a:cubicBezTo>
                  <a:pt x="454967" y="129933"/>
                  <a:pt x="455113" y="129782"/>
                  <a:pt x="455263" y="129631"/>
                </a:cubicBezTo>
                <a:cubicBezTo>
                  <a:pt x="462161" y="122691"/>
                  <a:pt x="462161" y="136571"/>
                  <a:pt x="462161" y="150452"/>
                </a:cubicBezTo>
                <a:cubicBezTo>
                  <a:pt x="462161" y="164332"/>
                  <a:pt x="462161" y="185152"/>
                  <a:pt x="462161" y="192093"/>
                </a:cubicBezTo>
                <a:cubicBezTo>
                  <a:pt x="462161" y="199033"/>
                  <a:pt x="455263" y="205973"/>
                  <a:pt x="448365" y="205973"/>
                </a:cubicBezTo>
                <a:lnTo>
                  <a:pt x="444916" y="198165"/>
                </a:lnTo>
                <a:cubicBezTo>
                  <a:pt x="443192" y="197298"/>
                  <a:pt x="441467" y="199033"/>
                  <a:pt x="441467" y="205973"/>
                </a:cubicBezTo>
                <a:cubicBezTo>
                  <a:pt x="441467" y="212913"/>
                  <a:pt x="441467" y="233734"/>
                  <a:pt x="434570" y="247614"/>
                </a:cubicBezTo>
                <a:cubicBezTo>
                  <a:pt x="434570" y="261494"/>
                  <a:pt x="420774" y="275375"/>
                  <a:pt x="420774" y="275375"/>
                </a:cubicBezTo>
                <a:cubicBezTo>
                  <a:pt x="420774" y="275399"/>
                  <a:pt x="420774" y="282351"/>
                  <a:pt x="420774" y="303135"/>
                </a:cubicBezTo>
                <a:cubicBezTo>
                  <a:pt x="420774" y="323956"/>
                  <a:pt x="358692" y="344776"/>
                  <a:pt x="358692" y="344776"/>
                </a:cubicBezTo>
                <a:cubicBezTo>
                  <a:pt x="358639" y="344765"/>
                  <a:pt x="289713" y="330888"/>
                  <a:pt x="289713" y="310075"/>
                </a:cubicBezTo>
                <a:cubicBezTo>
                  <a:pt x="289713" y="296195"/>
                  <a:pt x="289713" y="290990"/>
                  <a:pt x="289713" y="289255"/>
                </a:cubicBezTo>
                <a:cubicBezTo>
                  <a:pt x="289683" y="289225"/>
                  <a:pt x="275909" y="275353"/>
                  <a:pt x="269019" y="254554"/>
                </a:cubicBezTo>
                <a:cubicBezTo>
                  <a:pt x="262121" y="233734"/>
                  <a:pt x="262121" y="212913"/>
                  <a:pt x="262121" y="212913"/>
                </a:cubicBezTo>
                <a:cubicBezTo>
                  <a:pt x="262107" y="212943"/>
                  <a:pt x="255216" y="226786"/>
                  <a:pt x="248325" y="219853"/>
                </a:cubicBezTo>
                <a:cubicBezTo>
                  <a:pt x="241427" y="205973"/>
                  <a:pt x="241427" y="185152"/>
                  <a:pt x="241427" y="171272"/>
                </a:cubicBezTo>
                <a:cubicBezTo>
                  <a:pt x="234529" y="157392"/>
                  <a:pt x="241427" y="143511"/>
                  <a:pt x="248325" y="143511"/>
                </a:cubicBezTo>
                <a:lnTo>
                  <a:pt x="249874" y="142848"/>
                </a:lnTo>
                <a:cubicBezTo>
                  <a:pt x="249856" y="142150"/>
                  <a:pt x="249563" y="142075"/>
                  <a:pt x="249271" y="142075"/>
                </a:cubicBezTo>
                <a:lnTo>
                  <a:pt x="237252" y="139483"/>
                </a:lnTo>
                <a:cubicBezTo>
                  <a:pt x="235520" y="142046"/>
                  <a:pt x="228673" y="128254"/>
                  <a:pt x="235535" y="128254"/>
                </a:cubicBezTo>
                <a:cubicBezTo>
                  <a:pt x="242403" y="128254"/>
                  <a:pt x="242403" y="114434"/>
                  <a:pt x="242403" y="114434"/>
                </a:cubicBezTo>
                <a:cubicBezTo>
                  <a:pt x="242386" y="114451"/>
                  <a:pt x="235535" y="121344"/>
                  <a:pt x="235535" y="121344"/>
                </a:cubicBezTo>
                <a:lnTo>
                  <a:pt x="229524" y="121344"/>
                </a:lnTo>
                <a:cubicBezTo>
                  <a:pt x="228695" y="121329"/>
                  <a:pt x="242403" y="114412"/>
                  <a:pt x="242403" y="93703"/>
                </a:cubicBezTo>
                <a:cubicBezTo>
                  <a:pt x="242403" y="72972"/>
                  <a:pt x="249271" y="24600"/>
                  <a:pt x="304218" y="3869"/>
                </a:cubicBezTo>
                <a:cubicBezTo>
                  <a:pt x="317955" y="414"/>
                  <a:pt x="330833" y="-450"/>
                  <a:pt x="342424" y="198"/>
                </a:cubicBezTo>
                <a:close/>
              </a:path>
            </a:pathLst>
          </a:custGeom>
          <a:solidFill>
            <a:srgbClr val="161D25"/>
          </a:solidFill>
          <a:ln>
            <a:noFill/>
          </a:ln>
        </p:spPr>
        <p:txBody>
          <a:bodyPr vert="horz" wrap="square" lIns="80989" tIns="40494" rIns="80989" bIns="40494" numCol="1" anchor="t" anchorCtr="0" compatLnSpc="1">
            <a:prstTxWarp prst="textNoShape">
              <a:avLst/>
            </a:prstTxWarp>
          </a:bodyPr>
          <a:lstStyle/>
          <a:p>
            <a:endParaRPr lang="zh-CN" altLang="en-US"/>
          </a:p>
        </p:txBody>
      </p:sp>
      <p:sp>
        <p:nvSpPr>
          <p:cNvPr id="33" name="Freeform 18"/>
          <p:cNvSpPr>
            <a:spLocks/>
          </p:cNvSpPr>
          <p:nvPr/>
        </p:nvSpPr>
        <p:spPr bwMode="auto">
          <a:xfrm>
            <a:off x="6861777" y="2923273"/>
            <a:ext cx="608613" cy="2033009"/>
          </a:xfrm>
          <a:custGeom>
            <a:avLst/>
            <a:gdLst/>
            <a:ahLst/>
            <a:cxnLst/>
            <a:rect l="l" t="t" r="r" b="b"/>
            <a:pathLst>
              <a:path w="686881" h="2294305">
                <a:moveTo>
                  <a:pt x="435874" y="335982"/>
                </a:moveTo>
                <a:cubicBezTo>
                  <a:pt x="435874" y="335982"/>
                  <a:pt x="477386" y="342902"/>
                  <a:pt x="484304" y="349822"/>
                </a:cubicBezTo>
                <a:cubicBezTo>
                  <a:pt x="498142" y="349822"/>
                  <a:pt x="532735" y="356742"/>
                  <a:pt x="553491" y="377501"/>
                </a:cubicBezTo>
                <a:cubicBezTo>
                  <a:pt x="574237" y="391335"/>
                  <a:pt x="608809" y="384427"/>
                  <a:pt x="608840" y="384421"/>
                </a:cubicBezTo>
                <a:cubicBezTo>
                  <a:pt x="608840" y="384421"/>
                  <a:pt x="664189" y="405181"/>
                  <a:pt x="664189" y="412101"/>
                </a:cubicBezTo>
                <a:cubicBezTo>
                  <a:pt x="671107" y="419021"/>
                  <a:pt x="671107" y="474380"/>
                  <a:pt x="671107" y="515899"/>
                </a:cubicBezTo>
                <a:cubicBezTo>
                  <a:pt x="671107" y="515899"/>
                  <a:pt x="671107" y="654296"/>
                  <a:pt x="671107" y="744254"/>
                </a:cubicBezTo>
                <a:cubicBezTo>
                  <a:pt x="671107" y="819075"/>
                  <a:pt x="675894" y="802944"/>
                  <a:pt x="678026" y="799613"/>
                </a:cubicBezTo>
                <a:cubicBezTo>
                  <a:pt x="678026" y="813453"/>
                  <a:pt x="691863" y="931091"/>
                  <a:pt x="684945" y="944931"/>
                </a:cubicBezTo>
                <a:cubicBezTo>
                  <a:pt x="678026" y="965690"/>
                  <a:pt x="622677" y="1145607"/>
                  <a:pt x="615758" y="1159447"/>
                </a:cubicBezTo>
                <a:cubicBezTo>
                  <a:pt x="615758" y="1166366"/>
                  <a:pt x="615758" y="1214806"/>
                  <a:pt x="608840" y="1214806"/>
                </a:cubicBezTo>
                <a:cubicBezTo>
                  <a:pt x="595017" y="1235543"/>
                  <a:pt x="588099" y="1249375"/>
                  <a:pt x="588084" y="1249405"/>
                </a:cubicBezTo>
                <a:cubicBezTo>
                  <a:pt x="588084" y="1311684"/>
                  <a:pt x="581165" y="1408562"/>
                  <a:pt x="581165" y="1450081"/>
                </a:cubicBezTo>
                <a:cubicBezTo>
                  <a:pt x="581165" y="1505440"/>
                  <a:pt x="567328" y="1623078"/>
                  <a:pt x="581165" y="1685357"/>
                </a:cubicBezTo>
                <a:cubicBezTo>
                  <a:pt x="588084" y="1740716"/>
                  <a:pt x="588084" y="1982911"/>
                  <a:pt x="581165" y="2059030"/>
                </a:cubicBezTo>
                <a:cubicBezTo>
                  <a:pt x="575976" y="2121309"/>
                  <a:pt x="578571" y="2117416"/>
                  <a:pt x="581165" y="2121308"/>
                </a:cubicBezTo>
                <a:cubicBezTo>
                  <a:pt x="574254" y="2142044"/>
                  <a:pt x="581149" y="2148972"/>
                  <a:pt x="581165" y="2148988"/>
                </a:cubicBezTo>
                <a:cubicBezTo>
                  <a:pt x="581165" y="2148988"/>
                  <a:pt x="581165" y="2162828"/>
                  <a:pt x="581165" y="2183587"/>
                </a:cubicBezTo>
                <a:cubicBezTo>
                  <a:pt x="574254" y="2204322"/>
                  <a:pt x="567344" y="2204347"/>
                  <a:pt x="567328" y="2204347"/>
                </a:cubicBezTo>
                <a:cubicBezTo>
                  <a:pt x="567328" y="2204347"/>
                  <a:pt x="567328" y="2204347"/>
                  <a:pt x="588084" y="2266626"/>
                </a:cubicBezTo>
                <a:cubicBezTo>
                  <a:pt x="588084" y="2266626"/>
                  <a:pt x="588084" y="2266626"/>
                  <a:pt x="588949" y="2266626"/>
                </a:cubicBezTo>
                <a:lnTo>
                  <a:pt x="595002" y="2266626"/>
                </a:lnTo>
                <a:cubicBezTo>
                  <a:pt x="595002" y="2266626"/>
                  <a:pt x="595002" y="2266626"/>
                  <a:pt x="595002" y="2287385"/>
                </a:cubicBezTo>
                <a:cubicBezTo>
                  <a:pt x="567328" y="2294305"/>
                  <a:pt x="553491" y="2294305"/>
                  <a:pt x="518897" y="2294305"/>
                </a:cubicBezTo>
                <a:cubicBezTo>
                  <a:pt x="484319" y="2294305"/>
                  <a:pt x="456653" y="2287391"/>
                  <a:pt x="456630" y="2287385"/>
                </a:cubicBezTo>
                <a:cubicBezTo>
                  <a:pt x="456630" y="2287385"/>
                  <a:pt x="456630" y="2287385"/>
                  <a:pt x="456630" y="2266626"/>
                </a:cubicBezTo>
                <a:cubicBezTo>
                  <a:pt x="456630" y="2266626"/>
                  <a:pt x="456630" y="2266626"/>
                  <a:pt x="456630" y="2265761"/>
                </a:cubicBezTo>
                <a:lnTo>
                  <a:pt x="456630" y="2259706"/>
                </a:lnTo>
                <a:cubicBezTo>
                  <a:pt x="456630" y="2259706"/>
                  <a:pt x="456630" y="2259706"/>
                  <a:pt x="463548" y="2232026"/>
                </a:cubicBezTo>
                <a:cubicBezTo>
                  <a:pt x="463548" y="2232026"/>
                  <a:pt x="463548" y="2232026"/>
                  <a:pt x="462683" y="2231161"/>
                </a:cubicBezTo>
                <a:lnTo>
                  <a:pt x="456630" y="2225106"/>
                </a:lnTo>
                <a:cubicBezTo>
                  <a:pt x="456630" y="2225106"/>
                  <a:pt x="456630" y="2225106"/>
                  <a:pt x="456630" y="2224241"/>
                </a:cubicBezTo>
                <a:lnTo>
                  <a:pt x="456630" y="2218187"/>
                </a:lnTo>
                <a:cubicBezTo>
                  <a:pt x="456630" y="2218187"/>
                  <a:pt x="456630" y="2218187"/>
                  <a:pt x="455765" y="2218187"/>
                </a:cubicBezTo>
                <a:lnTo>
                  <a:pt x="449711" y="2218187"/>
                </a:lnTo>
                <a:cubicBezTo>
                  <a:pt x="442793" y="2211267"/>
                  <a:pt x="463548" y="2197427"/>
                  <a:pt x="449711" y="2190507"/>
                </a:cubicBezTo>
                <a:cubicBezTo>
                  <a:pt x="435874" y="2190507"/>
                  <a:pt x="428955" y="2155908"/>
                  <a:pt x="428955" y="2135148"/>
                </a:cubicBezTo>
                <a:cubicBezTo>
                  <a:pt x="428955" y="2107469"/>
                  <a:pt x="408199" y="1941392"/>
                  <a:pt x="394362" y="1872193"/>
                </a:cubicBezTo>
                <a:cubicBezTo>
                  <a:pt x="387444" y="1796075"/>
                  <a:pt x="394362" y="1650757"/>
                  <a:pt x="387444" y="1588479"/>
                </a:cubicBezTo>
                <a:cubicBezTo>
                  <a:pt x="380526" y="1533130"/>
                  <a:pt x="359777" y="1429360"/>
                  <a:pt x="359769" y="1429322"/>
                </a:cubicBezTo>
                <a:cubicBezTo>
                  <a:pt x="359769" y="1429322"/>
                  <a:pt x="339013" y="1574639"/>
                  <a:pt x="339013" y="1602318"/>
                </a:cubicBezTo>
                <a:cubicBezTo>
                  <a:pt x="332094" y="1629998"/>
                  <a:pt x="290583" y="1886033"/>
                  <a:pt x="290583" y="1920632"/>
                </a:cubicBezTo>
                <a:cubicBezTo>
                  <a:pt x="290583" y="1955232"/>
                  <a:pt x="318257" y="2135148"/>
                  <a:pt x="318257" y="2162828"/>
                </a:cubicBezTo>
                <a:cubicBezTo>
                  <a:pt x="318257" y="2183587"/>
                  <a:pt x="325176" y="2225106"/>
                  <a:pt x="325176" y="2232026"/>
                </a:cubicBezTo>
                <a:cubicBezTo>
                  <a:pt x="325176" y="2238937"/>
                  <a:pt x="332076" y="2245848"/>
                  <a:pt x="332094" y="2245866"/>
                </a:cubicBezTo>
                <a:cubicBezTo>
                  <a:pt x="332094" y="2245866"/>
                  <a:pt x="332094" y="2245866"/>
                  <a:pt x="332094" y="2266626"/>
                </a:cubicBezTo>
                <a:cubicBezTo>
                  <a:pt x="332094" y="2266626"/>
                  <a:pt x="332094" y="2266626"/>
                  <a:pt x="242152" y="2280465"/>
                </a:cubicBezTo>
                <a:cubicBezTo>
                  <a:pt x="242152" y="2280465"/>
                  <a:pt x="242152" y="2280465"/>
                  <a:pt x="242152" y="2259706"/>
                </a:cubicBezTo>
                <a:cubicBezTo>
                  <a:pt x="242152" y="2259706"/>
                  <a:pt x="172966" y="2280465"/>
                  <a:pt x="110698" y="2287385"/>
                </a:cubicBezTo>
                <a:cubicBezTo>
                  <a:pt x="41550" y="2287385"/>
                  <a:pt x="45" y="2273561"/>
                  <a:pt x="0" y="2273546"/>
                </a:cubicBezTo>
                <a:cubicBezTo>
                  <a:pt x="0" y="2273546"/>
                  <a:pt x="0" y="2273546"/>
                  <a:pt x="0" y="2272681"/>
                </a:cubicBezTo>
                <a:lnTo>
                  <a:pt x="0" y="2266626"/>
                </a:lnTo>
                <a:cubicBezTo>
                  <a:pt x="0" y="2266626"/>
                  <a:pt x="0" y="2266626"/>
                  <a:pt x="865" y="2266626"/>
                </a:cubicBezTo>
                <a:lnTo>
                  <a:pt x="6918" y="2266626"/>
                </a:lnTo>
                <a:cubicBezTo>
                  <a:pt x="6918" y="2266626"/>
                  <a:pt x="0" y="2245866"/>
                  <a:pt x="13837" y="2245866"/>
                </a:cubicBezTo>
                <a:cubicBezTo>
                  <a:pt x="20756" y="2238946"/>
                  <a:pt x="69186" y="2245866"/>
                  <a:pt x="89942" y="2238946"/>
                </a:cubicBezTo>
                <a:cubicBezTo>
                  <a:pt x="110688" y="2232030"/>
                  <a:pt x="145257" y="2211287"/>
                  <a:pt x="145291" y="2211267"/>
                </a:cubicBezTo>
                <a:cubicBezTo>
                  <a:pt x="145291" y="2211267"/>
                  <a:pt x="145291" y="2211267"/>
                  <a:pt x="144426" y="2210402"/>
                </a:cubicBezTo>
                <a:lnTo>
                  <a:pt x="138372" y="2204347"/>
                </a:lnTo>
                <a:cubicBezTo>
                  <a:pt x="138372" y="2204347"/>
                  <a:pt x="145270" y="2197448"/>
                  <a:pt x="145291" y="2197427"/>
                </a:cubicBezTo>
                <a:cubicBezTo>
                  <a:pt x="152210" y="2190507"/>
                  <a:pt x="145291" y="2169748"/>
                  <a:pt x="138372" y="2162828"/>
                </a:cubicBezTo>
                <a:cubicBezTo>
                  <a:pt x="131454" y="2148988"/>
                  <a:pt x="159128" y="2128228"/>
                  <a:pt x="152210" y="2114389"/>
                </a:cubicBezTo>
                <a:cubicBezTo>
                  <a:pt x="138372" y="2107469"/>
                  <a:pt x="138372" y="2079789"/>
                  <a:pt x="138372" y="2045190"/>
                </a:cubicBezTo>
                <a:cubicBezTo>
                  <a:pt x="138372" y="2003671"/>
                  <a:pt x="145291" y="1713036"/>
                  <a:pt x="138372" y="1664597"/>
                </a:cubicBezTo>
                <a:cubicBezTo>
                  <a:pt x="124535" y="1616158"/>
                  <a:pt x="131454" y="1498520"/>
                  <a:pt x="124535" y="1429322"/>
                </a:cubicBezTo>
                <a:cubicBezTo>
                  <a:pt x="117617" y="1360132"/>
                  <a:pt x="110700" y="1201007"/>
                  <a:pt x="110698" y="1200966"/>
                </a:cubicBezTo>
                <a:cubicBezTo>
                  <a:pt x="110698" y="1200966"/>
                  <a:pt x="110698" y="1200966"/>
                  <a:pt x="89942" y="1194046"/>
                </a:cubicBezTo>
                <a:cubicBezTo>
                  <a:pt x="89942" y="1194046"/>
                  <a:pt x="76105" y="1194046"/>
                  <a:pt x="69186" y="1180206"/>
                </a:cubicBezTo>
                <a:cubicBezTo>
                  <a:pt x="69186" y="1166366"/>
                  <a:pt x="62267" y="1069488"/>
                  <a:pt x="69186" y="1034889"/>
                </a:cubicBezTo>
                <a:cubicBezTo>
                  <a:pt x="76105" y="1000290"/>
                  <a:pt x="55349" y="854972"/>
                  <a:pt x="62267" y="778854"/>
                </a:cubicBezTo>
                <a:cubicBezTo>
                  <a:pt x="69186" y="695815"/>
                  <a:pt x="41512" y="522819"/>
                  <a:pt x="41512" y="502059"/>
                </a:cubicBezTo>
                <a:cubicBezTo>
                  <a:pt x="48430" y="481299"/>
                  <a:pt x="55349" y="474380"/>
                  <a:pt x="55349" y="453620"/>
                </a:cubicBezTo>
                <a:cubicBezTo>
                  <a:pt x="55349" y="432860"/>
                  <a:pt x="55349" y="405181"/>
                  <a:pt x="76105" y="391341"/>
                </a:cubicBezTo>
                <a:cubicBezTo>
                  <a:pt x="83019" y="391341"/>
                  <a:pt x="96845" y="391341"/>
                  <a:pt x="96861" y="391341"/>
                </a:cubicBezTo>
                <a:cubicBezTo>
                  <a:pt x="96861" y="391341"/>
                  <a:pt x="96861" y="391341"/>
                  <a:pt x="159128" y="370581"/>
                </a:cubicBezTo>
                <a:cubicBezTo>
                  <a:pt x="159128" y="370581"/>
                  <a:pt x="166047" y="363662"/>
                  <a:pt x="179884" y="363662"/>
                </a:cubicBezTo>
                <a:cubicBezTo>
                  <a:pt x="193721" y="356742"/>
                  <a:pt x="228315" y="342902"/>
                  <a:pt x="235234" y="342902"/>
                </a:cubicBezTo>
                <a:cubicBezTo>
                  <a:pt x="249062" y="335987"/>
                  <a:pt x="249071" y="356714"/>
                  <a:pt x="249071" y="356742"/>
                </a:cubicBezTo>
                <a:cubicBezTo>
                  <a:pt x="249071" y="356742"/>
                  <a:pt x="242152" y="356742"/>
                  <a:pt x="235234" y="356742"/>
                </a:cubicBezTo>
                <a:cubicBezTo>
                  <a:pt x="235234" y="363662"/>
                  <a:pt x="255990" y="412101"/>
                  <a:pt x="269827" y="460540"/>
                </a:cubicBezTo>
                <a:cubicBezTo>
                  <a:pt x="283659" y="508962"/>
                  <a:pt x="311319" y="557384"/>
                  <a:pt x="311339" y="557418"/>
                </a:cubicBezTo>
                <a:cubicBezTo>
                  <a:pt x="311339" y="557418"/>
                  <a:pt x="325176" y="502059"/>
                  <a:pt x="332094" y="495139"/>
                </a:cubicBezTo>
                <a:cubicBezTo>
                  <a:pt x="339004" y="495139"/>
                  <a:pt x="345914" y="488237"/>
                  <a:pt x="345932" y="488219"/>
                </a:cubicBezTo>
                <a:cubicBezTo>
                  <a:pt x="345932" y="488219"/>
                  <a:pt x="345932" y="488219"/>
                  <a:pt x="344202" y="488219"/>
                </a:cubicBezTo>
                <a:lnTo>
                  <a:pt x="332094" y="488219"/>
                </a:lnTo>
                <a:cubicBezTo>
                  <a:pt x="332094" y="488219"/>
                  <a:pt x="318257" y="474380"/>
                  <a:pt x="325176" y="467460"/>
                </a:cubicBezTo>
                <a:cubicBezTo>
                  <a:pt x="325176" y="460540"/>
                  <a:pt x="345932" y="425940"/>
                  <a:pt x="352850" y="425940"/>
                </a:cubicBezTo>
                <a:cubicBezTo>
                  <a:pt x="359766" y="419024"/>
                  <a:pt x="373592" y="460498"/>
                  <a:pt x="373606" y="460540"/>
                </a:cubicBezTo>
                <a:cubicBezTo>
                  <a:pt x="373606" y="467455"/>
                  <a:pt x="366697" y="481282"/>
                  <a:pt x="366688" y="481299"/>
                </a:cubicBezTo>
                <a:cubicBezTo>
                  <a:pt x="366688" y="481299"/>
                  <a:pt x="366688" y="508979"/>
                  <a:pt x="366688" y="529738"/>
                </a:cubicBezTo>
                <a:cubicBezTo>
                  <a:pt x="373600" y="550480"/>
                  <a:pt x="373606" y="564313"/>
                  <a:pt x="373606" y="564338"/>
                </a:cubicBezTo>
                <a:cubicBezTo>
                  <a:pt x="373606" y="564338"/>
                  <a:pt x="408199" y="522819"/>
                  <a:pt x="415118" y="508979"/>
                </a:cubicBezTo>
                <a:cubicBezTo>
                  <a:pt x="415118" y="495139"/>
                  <a:pt x="456630" y="419021"/>
                  <a:pt x="456630" y="384421"/>
                </a:cubicBezTo>
                <a:cubicBezTo>
                  <a:pt x="463546" y="342916"/>
                  <a:pt x="435893" y="335987"/>
                  <a:pt x="435874" y="335982"/>
                </a:cubicBezTo>
                <a:close/>
                <a:moveTo>
                  <a:pt x="336562" y="198"/>
                </a:moveTo>
                <a:cubicBezTo>
                  <a:pt x="361201" y="1576"/>
                  <a:pt x="380021" y="9785"/>
                  <a:pt x="388864" y="14513"/>
                </a:cubicBezTo>
                <a:cubicBezTo>
                  <a:pt x="391432" y="14653"/>
                  <a:pt x="393800" y="15305"/>
                  <a:pt x="395838" y="16757"/>
                </a:cubicBezTo>
                <a:cubicBezTo>
                  <a:pt x="399328" y="13483"/>
                  <a:pt x="410657" y="5081"/>
                  <a:pt x="421987" y="10780"/>
                </a:cubicBezTo>
                <a:cubicBezTo>
                  <a:pt x="442592" y="24600"/>
                  <a:pt x="463197" y="52241"/>
                  <a:pt x="456329" y="79882"/>
                </a:cubicBezTo>
                <a:cubicBezTo>
                  <a:pt x="456329" y="107523"/>
                  <a:pt x="463197" y="121344"/>
                  <a:pt x="463197" y="121344"/>
                </a:cubicBezTo>
                <a:lnTo>
                  <a:pt x="457187" y="115297"/>
                </a:lnTo>
                <a:cubicBezTo>
                  <a:pt x="456316" y="114459"/>
                  <a:pt x="450016" y="127139"/>
                  <a:pt x="446036" y="137496"/>
                </a:cubicBezTo>
                <a:cubicBezTo>
                  <a:pt x="448973" y="137373"/>
                  <a:pt x="451136" y="133502"/>
                  <a:pt x="451136" y="129631"/>
                </a:cubicBezTo>
                <a:cubicBezTo>
                  <a:pt x="458088" y="122691"/>
                  <a:pt x="465040" y="136571"/>
                  <a:pt x="465040" y="150452"/>
                </a:cubicBezTo>
                <a:cubicBezTo>
                  <a:pt x="465040" y="164332"/>
                  <a:pt x="465040" y="185152"/>
                  <a:pt x="458088" y="192093"/>
                </a:cubicBezTo>
                <a:cubicBezTo>
                  <a:pt x="458088" y="199033"/>
                  <a:pt x="451136" y="205973"/>
                  <a:pt x="451136" y="205973"/>
                </a:cubicBezTo>
                <a:lnTo>
                  <a:pt x="445053" y="198165"/>
                </a:lnTo>
                <a:cubicBezTo>
                  <a:pt x="444184" y="197298"/>
                  <a:pt x="444184" y="199033"/>
                  <a:pt x="444184" y="205973"/>
                </a:cubicBezTo>
                <a:cubicBezTo>
                  <a:pt x="444184" y="212913"/>
                  <a:pt x="437232" y="233734"/>
                  <a:pt x="430279" y="247614"/>
                </a:cubicBezTo>
                <a:cubicBezTo>
                  <a:pt x="430279" y="261494"/>
                  <a:pt x="416375" y="275375"/>
                  <a:pt x="416375" y="275375"/>
                </a:cubicBezTo>
                <a:cubicBezTo>
                  <a:pt x="416375" y="275399"/>
                  <a:pt x="416375" y="282351"/>
                  <a:pt x="416375" y="303135"/>
                </a:cubicBezTo>
                <a:cubicBezTo>
                  <a:pt x="416375" y="323956"/>
                  <a:pt x="360758" y="344776"/>
                  <a:pt x="360758" y="344776"/>
                </a:cubicBezTo>
                <a:cubicBezTo>
                  <a:pt x="360703" y="344766"/>
                  <a:pt x="284284" y="330888"/>
                  <a:pt x="284284" y="310075"/>
                </a:cubicBezTo>
                <a:cubicBezTo>
                  <a:pt x="284284" y="296195"/>
                  <a:pt x="284284" y="290990"/>
                  <a:pt x="284284" y="289255"/>
                </a:cubicBezTo>
                <a:cubicBezTo>
                  <a:pt x="284257" y="289227"/>
                  <a:pt x="270380" y="275354"/>
                  <a:pt x="270380" y="254554"/>
                </a:cubicBezTo>
                <a:cubicBezTo>
                  <a:pt x="263428" y="233734"/>
                  <a:pt x="256476" y="212913"/>
                  <a:pt x="256476" y="212913"/>
                </a:cubicBezTo>
                <a:cubicBezTo>
                  <a:pt x="256461" y="212942"/>
                  <a:pt x="249517" y="226786"/>
                  <a:pt x="242572" y="219853"/>
                </a:cubicBezTo>
                <a:cubicBezTo>
                  <a:pt x="242572" y="205973"/>
                  <a:pt x="235619" y="185152"/>
                  <a:pt x="235619" y="171272"/>
                </a:cubicBezTo>
                <a:cubicBezTo>
                  <a:pt x="228667" y="157392"/>
                  <a:pt x="235619" y="143511"/>
                  <a:pt x="242572" y="143511"/>
                </a:cubicBezTo>
                <a:lnTo>
                  <a:pt x="244042" y="142887"/>
                </a:lnTo>
                <a:cubicBezTo>
                  <a:pt x="244028" y="142159"/>
                  <a:pt x="243719" y="142075"/>
                  <a:pt x="243409" y="142075"/>
                </a:cubicBezTo>
                <a:lnTo>
                  <a:pt x="231390" y="139483"/>
                </a:lnTo>
                <a:cubicBezTo>
                  <a:pt x="229673" y="142039"/>
                  <a:pt x="229682" y="128254"/>
                  <a:pt x="236541" y="128254"/>
                </a:cubicBezTo>
                <a:cubicBezTo>
                  <a:pt x="236556" y="128223"/>
                  <a:pt x="243409" y="114434"/>
                  <a:pt x="243409" y="114434"/>
                </a:cubicBezTo>
                <a:cubicBezTo>
                  <a:pt x="243386" y="114457"/>
                  <a:pt x="236529" y="121344"/>
                  <a:pt x="229673" y="121344"/>
                </a:cubicBezTo>
                <a:cubicBezTo>
                  <a:pt x="229647" y="121344"/>
                  <a:pt x="222804" y="121344"/>
                  <a:pt x="222804" y="121344"/>
                </a:cubicBezTo>
                <a:cubicBezTo>
                  <a:pt x="222833" y="121329"/>
                  <a:pt x="236541" y="114412"/>
                  <a:pt x="236541" y="93703"/>
                </a:cubicBezTo>
                <a:cubicBezTo>
                  <a:pt x="236541" y="72972"/>
                  <a:pt x="243409" y="24600"/>
                  <a:pt x="298356" y="3869"/>
                </a:cubicBezTo>
                <a:cubicBezTo>
                  <a:pt x="312093" y="414"/>
                  <a:pt x="324971" y="-450"/>
                  <a:pt x="336562" y="198"/>
                </a:cubicBezTo>
                <a:close/>
              </a:path>
            </a:pathLst>
          </a:custGeom>
          <a:solidFill>
            <a:srgbClr val="161D25"/>
          </a:solidFill>
          <a:ln>
            <a:noFill/>
          </a:ln>
        </p:spPr>
        <p:txBody>
          <a:bodyPr vert="horz" wrap="square" lIns="80989" tIns="40494" rIns="80989" bIns="40494" numCol="1" anchor="t" anchorCtr="0" compatLnSpc="1">
            <a:prstTxWarp prst="textNoShape">
              <a:avLst/>
            </a:prstTxWarp>
          </a:bodyPr>
          <a:lstStyle/>
          <a:p>
            <a:endParaRPr lang="zh-CN" altLang="en-US"/>
          </a:p>
        </p:txBody>
      </p:sp>
      <p:sp>
        <p:nvSpPr>
          <p:cNvPr id="34" name="Freeform 21"/>
          <p:cNvSpPr>
            <a:spLocks/>
          </p:cNvSpPr>
          <p:nvPr/>
        </p:nvSpPr>
        <p:spPr bwMode="auto">
          <a:xfrm>
            <a:off x="7586500" y="2923273"/>
            <a:ext cx="608613" cy="2033009"/>
          </a:xfrm>
          <a:custGeom>
            <a:avLst/>
            <a:gdLst/>
            <a:ahLst/>
            <a:cxnLst/>
            <a:rect l="l" t="t" r="r" b="b"/>
            <a:pathLst>
              <a:path w="686881" h="2294305">
                <a:moveTo>
                  <a:pt x="435874" y="335982"/>
                </a:moveTo>
                <a:cubicBezTo>
                  <a:pt x="435874" y="335982"/>
                  <a:pt x="477386" y="342902"/>
                  <a:pt x="484304" y="349822"/>
                </a:cubicBezTo>
                <a:cubicBezTo>
                  <a:pt x="498142" y="349822"/>
                  <a:pt x="532735" y="356742"/>
                  <a:pt x="553491" y="377501"/>
                </a:cubicBezTo>
                <a:cubicBezTo>
                  <a:pt x="574236" y="391334"/>
                  <a:pt x="615716" y="384428"/>
                  <a:pt x="615758" y="384421"/>
                </a:cubicBezTo>
                <a:cubicBezTo>
                  <a:pt x="615758" y="384421"/>
                  <a:pt x="664189" y="405181"/>
                  <a:pt x="671107" y="412101"/>
                </a:cubicBezTo>
                <a:cubicBezTo>
                  <a:pt x="671107" y="419021"/>
                  <a:pt x="671107" y="474380"/>
                  <a:pt x="678026" y="515899"/>
                </a:cubicBezTo>
                <a:cubicBezTo>
                  <a:pt x="678026" y="515899"/>
                  <a:pt x="671107" y="654296"/>
                  <a:pt x="671107" y="744254"/>
                </a:cubicBezTo>
                <a:cubicBezTo>
                  <a:pt x="671107" y="819075"/>
                  <a:pt x="675894" y="802944"/>
                  <a:pt x="678026" y="799613"/>
                </a:cubicBezTo>
                <a:cubicBezTo>
                  <a:pt x="678026" y="813453"/>
                  <a:pt x="691863" y="931091"/>
                  <a:pt x="684945" y="944931"/>
                </a:cubicBezTo>
                <a:cubicBezTo>
                  <a:pt x="678026" y="965690"/>
                  <a:pt x="622677" y="1145607"/>
                  <a:pt x="615758" y="1159447"/>
                </a:cubicBezTo>
                <a:cubicBezTo>
                  <a:pt x="615758" y="1166364"/>
                  <a:pt x="615758" y="1214767"/>
                  <a:pt x="615758" y="1214806"/>
                </a:cubicBezTo>
                <a:cubicBezTo>
                  <a:pt x="595026" y="1235541"/>
                  <a:pt x="588100" y="1249373"/>
                  <a:pt x="588084" y="1249405"/>
                </a:cubicBezTo>
                <a:cubicBezTo>
                  <a:pt x="588084" y="1311684"/>
                  <a:pt x="581165" y="1408562"/>
                  <a:pt x="581165" y="1450081"/>
                </a:cubicBezTo>
                <a:cubicBezTo>
                  <a:pt x="588084" y="1505440"/>
                  <a:pt x="574246" y="1623078"/>
                  <a:pt x="581165" y="1685357"/>
                </a:cubicBezTo>
                <a:cubicBezTo>
                  <a:pt x="595002" y="1740716"/>
                  <a:pt x="588084" y="1982911"/>
                  <a:pt x="581165" y="2059030"/>
                </a:cubicBezTo>
                <a:cubicBezTo>
                  <a:pt x="581165" y="2121309"/>
                  <a:pt x="581165" y="2117416"/>
                  <a:pt x="581165" y="2121308"/>
                </a:cubicBezTo>
                <a:cubicBezTo>
                  <a:pt x="574254" y="2142044"/>
                  <a:pt x="581149" y="2148972"/>
                  <a:pt x="581165" y="2148988"/>
                </a:cubicBezTo>
                <a:cubicBezTo>
                  <a:pt x="581165" y="2148988"/>
                  <a:pt x="581165" y="2162828"/>
                  <a:pt x="581165" y="2183587"/>
                </a:cubicBezTo>
                <a:cubicBezTo>
                  <a:pt x="581165" y="2204331"/>
                  <a:pt x="567349" y="2204347"/>
                  <a:pt x="567328" y="2204347"/>
                </a:cubicBezTo>
                <a:cubicBezTo>
                  <a:pt x="567328" y="2204347"/>
                  <a:pt x="567328" y="2204347"/>
                  <a:pt x="588084" y="2266626"/>
                </a:cubicBezTo>
                <a:cubicBezTo>
                  <a:pt x="588084" y="2266626"/>
                  <a:pt x="588084" y="2266626"/>
                  <a:pt x="588949" y="2266626"/>
                </a:cubicBezTo>
                <a:lnTo>
                  <a:pt x="595002" y="2266626"/>
                </a:lnTo>
                <a:cubicBezTo>
                  <a:pt x="595002" y="2266626"/>
                  <a:pt x="595002" y="2266626"/>
                  <a:pt x="595002" y="2287385"/>
                </a:cubicBezTo>
                <a:cubicBezTo>
                  <a:pt x="574246" y="2294305"/>
                  <a:pt x="560409" y="2294305"/>
                  <a:pt x="518897" y="2294305"/>
                </a:cubicBezTo>
                <a:cubicBezTo>
                  <a:pt x="484319" y="2294305"/>
                  <a:pt x="456653" y="2287391"/>
                  <a:pt x="456630" y="2287385"/>
                </a:cubicBezTo>
                <a:cubicBezTo>
                  <a:pt x="456630" y="2287385"/>
                  <a:pt x="456630" y="2287385"/>
                  <a:pt x="456630" y="2266626"/>
                </a:cubicBezTo>
                <a:cubicBezTo>
                  <a:pt x="456630" y="2266626"/>
                  <a:pt x="456630" y="2266626"/>
                  <a:pt x="456630" y="2265761"/>
                </a:cubicBezTo>
                <a:lnTo>
                  <a:pt x="456630" y="2259706"/>
                </a:lnTo>
                <a:cubicBezTo>
                  <a:pt x="456630" y="2259706"/>
                  <a:pt x="456630" y="2259706"/>
                  <a:pt x="463548" y="2232026"/>
                </a:cubicBezTo>
                <a:cubicBezTo>
                  <a:pt x="463548" y="2232026"/>
                  <a:pt x="463548" y="2232026"/>
                  <a:pt x="463548" y="2231161"/>
                </a:cubicBezTo>
                <a:lnTo>
                  <a:pt x="463548" y="2225106"/>
                </a:lnTo>
                <a:cubicBezTo>
                  <a:pt x="463548" y="2225106"/>
                  <a:pt x="463548" y="2225106"/>
                  <a:pt x="462683" y="2224241"/>
                </a:cubicBezTo>
                <a:lnTo>
                  <a:pt x="456630" y="2218187"/>
                </a:lnTo>
                <a:cubicBezTo>
                  <a:pt x="456630" y="2218187"/>
                  <a:pt x="456630" y="2218187"/>
                  <a:pt x="455765" y="2218187"/>
                </a:cubicBezTo>
                <a:lnTo>
                  <a:pt x="449711" y="2218187"/>
                </a:lnTo>
                <a:cubicBezTo>
                  <a:pt x="442793" y="2211267"/>
                  <a:pt x="463548" y="2197427"/>
                  <a:pt x="449711" y="2190507"/>
                </a:cubicBezTo>
                <a:cubicBezTo>
                  <a:pt x="435874" y="2190507"/>
                  <a:pt x="428955" y="2155908"/>
                  <a:pt x="428955" y="2135148"/>
                </a:cubicBezTo>
                <a:cubicBezTo>
                  <a:pt x="428955" y="2107469"/>
                  <a:pt x="408199" y="1941392"/>
                  <a:pt x="401281" y="1872193"/>
                </a:cubicBezTo>
                <a:cubicBezTo>
                  <a:pt x="387444" y="1796075"/>
                  <a:pt x="394362" y="1650757"/>
                  <a:pt x="387444" y="1588479"/>
                </a:cubicBezTo>
                <a:cubicBezTo>
                  <a:pt x="380526" y="1533130"/>
                  <a:pt x="359777" y="1429360"/>
                  <a:pt x="359769" y="1429322"/>
                </a:cubicBezTo>
                <a:cubicBezTo>
                  <a:pt x="359769" y="1429322"/>
                  <a:pt x="339013" y="1574639"/>
                  <a:pt x="339013" y="1602318"/>
                </a:cubicBezTo>
                <a:cubicBezTo>
                  <a:pt x="339013" y="1629998"/>
                  <a:pt x="290583" y="1886033"/>
                  <a:pt x="290583" y="1920632"/>
                </a:cubicBezTo>
                <a:cubicBezTo>
                  <a:pt x="290583" y="1955232"/>
                  <a:pt x="318257" y="2135148"/>
                  <a:pt x="318257" y="2162828"/>
                </a:cubicBezTo>
                <a:cubicBezTo>
                  <a:pt x="325176" y="2183587"/>
                  <a:pt x="325176" y="2225106"/>
                  <a:pt x="325176" y="2232026"/>
                </a:cubicBezTo>
                <a:cubicBezTo>
                  <a:pt x="325176" y="2238937"/>
                  <a:pt x="332076" y="2245848"/>
                  <a:pt x="332094" y="2245866"/>
                </a:cubicBezTo>
                <a:cubicBezTo>
                  <a:pt x="332094" y="2245866"/>
                  <a:pt x="332094" y="2245866"/>
                  <a:pt x="332094" y="2266626"/>
                </a:cubicBezTo>
                <a:cubicBezTo>
                  <a:pt x="332094" y="2266626"/>
                  <a:pt x="332094" y="2266626"/>
                  <a:pt x="242152" y="2280465"/>
                </a:cubicBezTo>
                <a:cubicBezTo>
                  <a:pt x="242152" y="2280465"/>
                  <a:pt x="242152" y="2280465"/>
                  <a:pt x="242152" y="2259706"/>
                </a:cubicBezTo>
                <a:cubicBezTo>
                  <a:pt x="242152" y="2259706"/>
                  <a:pt x="179884" y="2280465"/>
                  <a:pt x="110698" y="2287385"/>
                </a:cubicBezTo>
                <a:cubicBezTo>
                  <a:pt x="41550" y="2287385"/>
                  <a:pt x="45" y="2273561"/>
                  <a:pt x="0" y="2273546"/>
                </a:cubicBezTo>
                <a:cubicBezTo>
                  <a:pt x="0" y="2273546"/>
                  <a:pt x="0" y="2273546"/>
                  <a:pt x="0" y="2272681"/>
                </a:cubicBezTo>
                <a:lnTo>
                  <a:pt x="0" y="2266626"/>
                </a:lnTo>
                <a:cubicBezTo>
                  <a:pt x="0" y="2266626"/>
                  <a:pt x="0" y="2266626"/>
                  <a:pt x="865" y="2266626"/>
                </a:cubicBezTo>
                <a:lnTo>
                  <a:pt x="6918" y="2266626"/>
                </a:lnTo>
                <a:cubicBezTo>
                  <a:pt x="6918" y="2266626"/>
                  <a:pt x="6918" y="2245866"/>
                  <a:pt x="13837" y="2245866"/>
                </a:cubicBezTo>
                <a:cubicBezTo>
                  <a:pt x="20756" y="2238946"/>
                  <a:pt x="69186" y="2245866"/>
                  <a:pt x="89942" y="2238946"/>
                </a:cubicBezTo>
                <a:cubicBezTo>
                  <a:pt x="110688" y="2232030"/>
                  <a:pt x="145257" y="2211287"/>
                  <a:pt x="145291" y="2211267"/>
                </a:cubicBezTo>
                <a:cubicBezTo>
                  <a:pt x="145291" y="2211267"/>
                  <a:pt x="145291" y="2211267"/>
                  <a:pt x="144426" y="2210402"/>
                </a:cubicBezTo>
                <a:lnTo>
                  <a:pt x="138372" y="2204347"/>
                </a:lnTo>
                <a:cubicBezTo>
                  <a:pt x="138372" y="2204347"/>
                  <a:pt x="145291" y="2197427"/>
                  <a:pt x="152210" y="2197427"/>
                </a:cubicBezTo>
                <a:cubicBezTo>
                  <a:pt x="152210" y="2190507"/>
                  <a:pt x="152210" y="2169748"/>
                  <a:pt x="145291" y="2162828"/>
                </a:cubicBezTo>
                <a:cubicBezTo>
                  <a:pt x="131454" y="2148988"/>
                  <a:pt x="166047" y="2128228"/>
                  <a:pt x="152210" y="2114389"/>
                </a:cubicBezTo>
                <a:cubicBezTo>
                  <a:pt x="145291" y="2107469"/>
                  <a:pt x="138372" y="2079789"/>
                  <a:pt x="138372" y="2045190"/>
                </a:cubicBezTo>
                <a:cubicBezTo>
                  <a:pt x="138372" y="2003671"/>
                  <a:pt x="145291" y="1713036"/>
                  <a:pt x="138372" y="1664597"/>
                </a:cubicBezTo>
                <a:cubicBezTo>
                  <a:pt x="131454" y="1616158"/>
                  <a:pt x="131454" y="1498520"/>
                  <a:pt x="124535" y="1429322"/>
                </a:cubicBezTo>
                <a:cubicBezTo>
                  <a:pt x="117617" y="1360132"/>
                  <a:pt x="110700" y="1201007"/>
                  <a:pt x="110698" y="1200966"/>
                </a:cubicBezTo>
                <a:cubicBezTo>
                  <a:pt x="110698" y="1200966"/>
                  <a:pt x="110698" y="1200966"/>
                  <a:pt x="89942" y="1194046"/>
                </a:cubicBezTo>
                <a:cubicBezTo>
                  <a:pt x="89942" y="1194046"/>
                  <a:pt x="76105" y="1194046"/>
                  <a:pt x="76105" y="1180206"/>
                </a:cubicBezTo>
                <a:cubicBezTo>
                  <a:pt x="69186" y="1166366"/>
                  <a:pt x="62267" y="1069488"/>
                  <a:pt x="69186" y="1034889"/>
                </a:cubicBezTo>
                <a:cubicBezTo>
                  <a:pt x="76105" y="1000290"/>
                  <a:pt x="55349" y="854972"/>
                  <a:pt x="62267" y="778854"/>
                </a:cubicBezTo>
                <a:cubicBezTo>
                  <a:pt x="76105" y="695815"/>
                  <a:pt x="41512" y="522819"/>
                  <a:pt x="41512" y="502059"/>
                </a:cubicBezTo>
                <a:cubicBezTo>
                  <a:pt x="48430" y="481299"/>
                  <a:pt x="55349" y="474380"/>
                  <a:pt x="55349" y="453620"/>
                </a:cubicBezTo>
                <a:cubicBezTo>
                  <a:pt x="62267" y="432860"/>
                  <a:pt x="55349" y="405181"/>
                  <a:pt x="76105" y="391341"/>
                </a:cubicBezTo>
                <a:cubicBezTo>
                  <a:pt x="83019" y="391341"/>
                  <a:pt x="96845" y="391341"/>
                  <a:pt x="96861" y="391341"/>
                </a:cubicBezTo>
                <a:cubicBezTo>
                  <a:pt x="96861" y="391341"/>
                  <a:pt x="96861" y="391341"/>
                  <a:pt x="159128" y="370581"/>
                </a:cubicBezTo>
                <a:cubicBezTo>
                  <a:pt x="159128" y="370581"/>
                  <a:pt x="172966" y="363662"/>
                  <a:pt x="179884" y="363662"/>
                </a:cubicBezTo>
                <a:cubicBezTo>
                  <a:pt x="193721" y="356742"/>
                  <a:pt x="228315" y="342902"/>
                  <a:pt x="235234" y="342902"/>
                </a:cubicBezTo>
                <a:cubicBezTo>
                  <a:pt x="249061" y="335987"/>
                  <a:pt x="255980" y="356712"/>
                  <a:pt x="255990" y="356742"/>
                </a:cubicBezTo>
                <a:cubicBezTo>
                  <a:pt x="255990" y="356742"/>
                  <a:pt x="242152" y="356742"/>
                  <a:pt x="235234" y="356742"/>
                </a:cubicBezTo>
                <a:cubicBezTo>
                  <a:pt x="235234" y="363662"/>
                  <a:pt x="262908" y="412101"/>
                  <a:pt x="276745" y="460540"/>
                </a:cubicBezTo>
                <a:cubicBezTo>
                  <a:pt x="290575" y="508953"/>
                  <a:pt x="311317" y="557367"/>
                  <a:pt x="311339" y="557418"/>
                </a:cubicBezTo>
                <a:cubicBezTo>
                  <a:pt x="311339" y="557418"/>
                  <a:pt x="332094" y="502059"/>
                  <a:pt x="332094" y="495139"/>
                </a:cubicBezTo>
                <a:cubicBezTo>
                  <a:pt x="339004" y="495139"/>
                  <a:pt x="345914" y="488237"/>
                  <a:pt x="345932" y="488219"/>
                </a:cubicBezTo>
                <a:cubicBezTo>
                  <a:pt x="345932" y="488219"/>
                  <a:pt x="345932" y="488219"/>
                  <a:pt x="344202" y="488219"/>
                </a:cubicBezTo>
                <a:lnTo>
                  <a:pt x="332094" y="488219"/>
                </a:lnTo>
                <a:cubicBezTo>
                  <a:pt x="332094" y="488219"/>
                  <a:pt x="325176" y="474380"/>
                  <a:pt x="325176" y="467460"/>
                </a:cubicBezTo>
                <a:cubicBezTo>
                  <a:pt x="325176" y="460540"/>
                  <a:pt x="345932" y="425940"/>
                  <a:pt x="352850" y="425940"/>
                </a:cubicBezTo>
                <a:cubicBezTo>
                  <a:pt x="359766" y="419024"/>
                  <a:pt x="373592" y="460498"/>
                  <a:pt x="373606" y="460540"/>
                </a:cubicBezTo>
                <a:cubicBezTo>
                  <a:pt x="373606" y="467455"/>
                  <a:pt x="366697" y="481282"/>
                  <a:pt x="366688" y="481299"/>
                </a:cubicBezTo>
                <a:cubicBezTo>
                  <a:pt x="366688" y="481299"/>
                  <a:pt x="366688" y="508979"/>
                  <a:pt x="373606" y="529738"/>
                </a:cubicBezTo>
                <a:cubicBezTo>
                  <a:pt x="373606" y="550480"/>
                  <a:pt x="373606" y="564314"/>
                  <a:pt x="373606" y="564338"/>
                </a:cubicBezTo>
                <a:cubicBezTo>
                  <a:pt x="373606" y="564338"/>
                  <a:pt x="408199" y="522819"/>
                  <a:pt x="415118" y="508979"/>
                </a:cubicBezTo>
                <a:cubicBezTo>
                  <a:pt x="422037" y="495139"/>
                  <a:pt x="456630" y="419021"/>
                  <a:pt x="463548" y="384421"/>
                </a:cubicBezTo>
                <a:cubicBezTo>
                  <a:pt x="463548" y="342917"/>
                  <a:pt x="435894" y="335987"/>
                  <a:pt x="435874" y="335982"/>
                </a:cubicBezTo>
                <a:close/>
                <a:moveTo>
                  <a:pt x="335015" y="198"/>
                </a:moveTo>
                <a:cubicBezTo>
                  <a:pt x="360124" y="1585"/>
                  <a:pt x="379262" y="9896"/>
                  <a:pt x="388134" y="14613"/>
                </a:cubicBezTo>
                <a:cubicBezTo>
                  <a:pt x="390504" y="14935"/>
                  <a:pt x="392722" y="15581"/>
                  <a:pt x="394574" y="17121"/>
                </a:cubicBezTo>
                <a:cubicBezTo>
                  <a:pt x="397664" y="14255"/>
                  <a:pt x="410471" y="4828"/>
                  <a:pt x="428435" y="10780"/>
                </a:cubicBezTo>
                <a:cubicBezTo>
                  <a:pt x="449291" y="24600"/>
                  <a:pt x="463195" y="52241"/>
                  <a:pt x="463195" y="79882"/>
                </a:cubicBezTo>
                <a:cubicBezTo>
                  <a:pt x="456243" y="107523"/>
                  <a:pt x="463195" y="121344"/>
                  <a:pt x="463195" y="121344"/>
                </a:cubicBezTo>
                <a:lnTo>
                  <a:pt x="457112" y="115297"/>
                </a:lnTo>
                <a:cubicBezTo>
                  <a:pt x="456237" y="114459"/>
                  <a:pt x="454641" y="120804"/>
                  <a:pt x="452988" y="128169"/>
                </a:cubicBezTo>
                <a:cubicBezTo>
                  <a:pt x="458087" y="128994"/>
                  <a:pt x="462191" y="139723"/>
                  <a:pt x="462191" y="150452"/>
                </a:cubicBezTo>
                <a:cubicBezTo>
                  <a:pt x="462191" y="164332"/>
                  <a:pt x="462191" y="185152"/>
                  <a:pt x="462191" y="192093"/>
                </a:cubicBezTo>
                <a:cubicBezTo>
                  <a:pt x="455323" y="199033"/>
                  <a:pt x="448454" y="205973"/>
                  <a:pt x="448454" y="205973"/>
                </a:cubicBezTo>
                <a:lnTo>
                  <a:pt x="445020" y="198165"/>
                </a:lnTo>
                <a:cubicBezTo>
                  <a:pt x="443303" y="197298"/>
                  <a:pt x="441586" y="199033"/>
                  <a:pt x="441586" y="205973"/>
                </a:cubicBezTo>
                <a:cubicBezTo>
                  <a:pt x="441586" y="212913"/>
                  <a:pt x="434717" y="233734"/>
                  <a:pt x="434717" y="247614"/>
                </a:cubicBezTo>
                <a:cubicBezTo>
                  <a:pt x="427849" y="261494"/>
                  <a:pt x="420981" y="275375"/>
                  <a:pt x="420981" y="275375"/>
                </a:cubicBezTo>
                <a:cubicBezTo>
                  <a:pt x="420960" y="275396"/>
                  <a:pt x="414112" y="282346"/>
                  <a:pt x="414112" y="303135"/>
                </a:cubicBezTo>
                <a:cubicBezTo>
                  <a:pt x="414112" y="323956"/>
                  <a:pt x="359165" y="344776"/>
                  <a:pt x="359165" y="344776"/>
                </a:cubicBezTo>
                <a:cubicBezTo>
                  <a:pt x="359113" y="344765"/>
                  <a:pt x="290482" y="330888"/>
                  <a:pt x="290482" y="310075"/>
                </a:cubicBezTo>
                <a:cubicBezTo>
                  <a:pt x="290482" y="282315"/>
                  <a:pt x="283613" y="289255"/>
                  <a:pt x="283613" y="289255"/>
                </a:cubicBezTo>
                <a:cubicBezTo>
                  <a:pt x="283597" y="289223"/>
                  <a:pt x="276737" y="275350"/>
                  <a:pt x="269876" y="254554"/>
                </a:cubicBezTo>
                <a:cubicBezTo>
                  <a:pt x="263008" y="233734"/>
                  <a:pt x="256140" y="212913"/>
                  <a:pt x="256140" y="212913"/>
                </a:cubicBezTo>
                <a:cubicBezTo>
                  <a:pt x="256127" y="212939"/>
                  <a:pt x="249271" y="226787"/>
                  <a:pt x="249271" y="219853"/>
                </a:cubicBezTo>
                <a:cubicBezTo>
                  <a:pt x="242403" y="205973"/>
                  <a:pt x="242403" y="185152"/>
                  <a:pt x="235535" y="171272"/>
                </a:cubicBezTo>
                <a:cubicBezTo>
                  <a:pt x="228666" y="157392"/>
                  <a:pt x="235535" y="143511"/>
                  <a:pt x="242403" y="143511"/>
                </a:cubicBezTo>
                <a:lnTo>
                  <a:pt x="242472" y="143481"/>
                </a:lnTo>
                <a:cubicBezTo>
                  <a:pt x="242167" y="142192"/>
                  <a:pt x="241466" y="142075"/>
                  <a:pt x="240727" y="142075"/>
                </a:cubicBezTo>
                <a:lnTo>
                  <a:pt x="228560" y="139483"/>
                </a:lnTo>
                <a:cubicBezTo>
                  <a:pt x="226822" y="142038"/>
                  <a:pt x="226831" y="128254"/>
                  <a:pt x="233775" y="128254"/>
                </a:cubicBezTo>
                <a:cubicBezTo>
                  <a:pt x="240727" y="128254"/>
                  <a:pt x="240727" y="114434"/>
                  <a:pt x="240727" y="114434"/>
                </a:cubicBezTo>
                <a:cubicBezTo>
                  <a:pt x="240705" y="114455"/>
                  <a:pt x="233764" y="121344"/>
                  <a:pt x="226822" y="121344"/>
                </a:cubicBezTo>
                <a:cubicBezTo>
                  <a:pt x="226794" y="121344"/>
                  <a:pt x="219870" y="121344"/>
                  <a:pt x="219870" y="121344"/>
                </a:cubicBezTo>
                <a:cubicBezTo>
                  <a:pt x="219899" y="121329"/>
                  <a:pt x="233775" y="114412"/>
                  <a:pt x="233775" y="93703"/>
                </a:cubicBezTo>
                <a:cubicBezTo>
                  <a:pt x="233775" y="72972"/>
                  <a:pt x="240727" y="24600"/>
                  <a:pt x="296344" y="3869"/>
                </a:cubicBezTo>
                <a:cubicBezTo>
                  <a:pt x="310248" y="414"/>
                  <a:pt x="323283" y="-450"/>
                  <a:pt x="335015" y="198"/>
                </a:cubicBezTo>
                <a:close/>
              </a:path>
            </a:pathLst>
          </a:custGeom>
          <a:solidFill>
            <a:srgbClr val="161D25"/>
          </a:solidFill>
          <a:ln>
            <a:noFill/>
          </a:ln>
        </p:spPr>
        <p:txBody>
          <a:bodyPr vert="horz" wrap="square" lIns="80989" tIns="40494" rIns="80989" bIns="40494" numCol="1" anchor="t" anchorCtr="0" compatLnSpc="1">
            <a:prstTxWarp prst="textNoShape">
              <a:avLst/>
            </a:prstTxWarp>
          </a:bodyPr>
          <a:lstStyle/>
          <a:p>
            <a:endParaRPr lang="zh-CN" altLang="en-US"/>
          </a:p>
        </p:txBody>
      </p:sp>
      <p:sp>
        <p:nvSpPr>
          <p:cNvPr id="35" name="Freeform 24"/>
          <p:cNvSpPr>
            <a:spLocks/>
          </p:cNvSpPr>
          <p:nvPr/>
        </p:nvSpPr>
        <p:spPr bwMode="auto">
          <a:xfrm>
            <a:off x="8308621" y="2923273"/>
            <a:ext cx="611192" cy="2033009"/>
          </a:xfrm>
          <a:custGeom>
            <a:avLst/>
            <a:gdLst/>
            <a:ahLst/>
            <a:cxnLst/>
            <a:rect l="l" t="t" r="r" b="b"/>
            <a:pathLst>
              <a:path w="689792" h="2294305">
                <a:moveTo>
                  <a:pt x="437721" y="335982"/>
                </a:moveTo>
                <a:cubicBezTo>
                  <a:pt x="437721" y="335982"/>
                  <a:pt x="479409" y="342902"/>
                  <a:pt x="493305" y="349822"/>
                </a:cubicBezTo>
                <a:cubicBezTo>
                  <a:pt x="500253" y="349822"/>
                  <a:pt x="541940" y="356742"/>
                  <a:pt x="555836" y="377501"/>
                </a:cubicBezTo>
                <a:cubicBezTo>
                  <a:pt x="576671" y="391335"/>
                  <a:pt x="618329" y="384428"/>
                  <a:pt x="618368" y="384421"/>
                </a:cubicBezTo>
                <a:cubicBezTo>
                  <a:pt x="618368" y="384421"/>
                  <a:pt x="667003" y="405181"/>
                  <a:pt x="673951" y="412101"/>
                </a:cubicBezTo>
                <a:cubicBezTo>
                  <a:pt x="673951" y="419021"/>
                  <a:pt x="673951" y="474380"/>
                  <a:pt x="680899" y="515899"/>
                </a:cubicBezTo>
                <a:cubicBezTo>
                  <a:pt x="680899" y="515899"/>
                  <a:pt x="673951" y="654296"/>
                  <a:pt x="673951" y="744254"/>
                </a:cubicBezTo>
                <a:cubicBezTo>
                  <a:pt x="673951" y="819087"/>
                  <a:pt x="678759" y="802939"/>
                  <a:pt x="680899" y="799613"/>
                </a:cubicBezTo>
                <a:cubicBezTo>
                  <a:pt x="680899" y="813453"/>
                  <a:pt x="694795" y="931091"/>
                  <a:pt x="687847" y="944931"/>
                </a:cubicBezTo>
                <a:cubicBezTo>
                  <a:pt x="680899" y="965690"/>
                  <a:pt x="625316" y="1145607"/>
                  <a:pt x="618368" y="1159447"/>
                </a:cubicBezTo>
                <a:cubicBezTo>
                  <a:pt x="618368" y="1166364"/>
                  <a:pt x="618368" y="1214767"/>
                  <a:pt x="618368" y="1214806"/>
                </a:cubicBezTo>
                <a:cubicBezTo>
                  <a:pt x="597547" y="1235542"/>
                  <a:pt x="590592" y="1249374"/>
                  <a:pt x="590576" y="1249405"/>
                </a:cubicBezTo>
                <a:cubicBezTo>
                  <a:pt x="590576" y="1311684"/>
                  <a:pt x="583628" y="1408562"/>
                  <a:pt x="583628" y="1450081"/>
                </a:cubicBezTo>
                <a:cubicBezTo>
                  <a:pt x="590576" y="1505440"/>
                  <a:pt x="576680" y="1623078"/>
                  <a:pt x="583628" y="1685357"/>
                </a:cubicBezTo>
                <a:cubicBezTo>
                  <a:pt x="597524" y="1740716"/>
                  <a:pt x="590576" y="1982911"/>
                  <a:pt x="583628" y="2059030"/>
                </a:cubicBezTo>
                <a:cubicBezTo>
                  <a:pt x="583628" y="2121309"/>
                  <a:pt x="583628" y="2117416"/>
                  <a:pt x="583628" y="2121308"/>
                </a:cubicBezTo>
                <a:cubicBezTo>
                  <a:pt x="583628" y="2142040"/>
                  <a:pt x="583628" y="2148969"/>
                  <a:pt x="583628" y="2148988"/>
                </a:cubicBezTo>
                <a:cubicBezTo>
                  <a:pt x="583628" y="2148988"/>
                  <a:pt x="590576" y="2162828"/>
                  <a:pt x="590576" y="2183587"/>
                </a:cubicBezTo>
                <a:cubicBezTo>
                  <a:pt x="583642" y="2204305"/>
                  <a:pt x="576708" y="2204347"/>
                  <a:pt x="576680" y="2204347"/>
                </a:cubicBezTo>
                <a:cubicBezTo>
                  <a:pt x="576680" y="2204347"/>
                  <a:pt x="576680" y="2204347"/>
                  <a:pt x="590576" y="2266626"/>
                </a:cubicBezTo>
                <a:cubicBezTo>
                  <a:pt x="590576" y="2266626"/>
                  <a:pt x="590576" y="2266626"/>
                  <a:pt x="591445" y="2266626"/>
                </a:cubicBezTo>
                <a:lnTo>
                  <a:pt x="597524" y="2266626"/>
                </a:lnTo>
                <a:cubicBezTo>
                  <a:pt x="597524" y="2266626"/>
                  <a:pt x="597524" y="2266626"/>
                  <a:pt x="597524" y="2287385"/>
                </a:cubicBezTo>
                <a:cubicBezTo>
                  <a:pt x="576680" y="2294305"/>
                  <a:pt x="562784" y="2294305"/>
                  <a:pt x="528044" y="2294305"/>
                </a:cubicBezTo>
                <a:cubicBezTo>
                  <a:pt x="486380" y="2294305"/>
                  <a:pt x="458596" y="2287393"/>
                  <a:pt x="458565" y="2287385"/>
                </a:cubicBezTo>
                <a:cubicBezTo>
                  <a:pt x="458565" y="2287385"/>
                  <a:pt x="458565" y="2287385"/>
                  <a:pt x="458565" y="2266626"/>
                </a:cubicBezTo>
                <a:cubicBezTo>
                  <a:pt x="458565" y="2266626"/>
                  <a:pt x="458565" y="2266626"/>
                  <a:pt x="459433" y="2265761"/>
                </a:cubicBezTo>
                <a:lnTo>
                  <a:pt x="465513" y="2259706"/>
                </a:lnTo>
                <a:cubicBezTo>
                  <a:pt x="465513" y="2259706"/>
                  <a:pt x="465513" y="2259706"/>
                  <a:pt x="465513" y="2232026"/>
                </a:cubicBezTo>
                <a:cubicBezTo>
                  <a:pt x="465513" y="2232026"/>
                  <a:pt x="465513" y="2232026"/>
                  <a:pt x="465513" y="2231161"/>
                </a:cubicBezTo>
                <a:lnTo>
                  <a:pt x="465513" y="2225106"/>
                </a:lnTo>
                <a:cubicBezTo>
                  <a:pt x="465513" y="2225106"/>
                  <a:pt x="465513" y="2225106"/>
                  <a:pt x="464644" y="2224241"/>
                </a:cubicBezTo>
                <a:lnTo>
                  <a:pt x="458565" y="2218187"/>
                </a:lnTo>
                <a:cubicBezTo>
                  <a:pt x="458565" y="2218187"/>
                  <a:pt x="458565" y="2218187"/>
                  <a:pt x="457696" y="2218187"/>
                </a:cubicBezTo>
                <a:lnTo>
                  <a:pt x="451617" y="2218187"/>
                </a:lnTo>
                <a:cubicBezTo>
                  <a:pt x="451617" y="2211267"/>
                  <a:pt x="465513" y="2197427"/>
                  <a:pt x="451617" y="2190507"/>
                </a:cubicBezTo>
                <a:cubicBezTo>
                  <a:pt x="437721" y="2190507"/>
                  <a:pt x="430773" y="2155908"/>
                  <a:pt x="430773" y="2135148"/>
                </a:cubicBezTo>
                <a:cubicBezTo>
                  <a:pt x="430773" y="2107469"/>
                  <a:pt x="409929" y="1941392"/>
                  <a:pt x="402981" y="1872193"/>
                </a:cubicBezTo>
                <a:cubicBezTo>
                  <a:pt x="389085" y="1796075"/>
                  <a:pt x="396033" y="1650757"/>
                  <a:pt x="389085" y="1588479"/>
                </a:cubicBezTo>
                <a:cubicBezTo>
                  <a:pt x="382139" y="1533130"/>
                  <a:pt x="368247" y="1429362"/>
                  <a:pt x="368242" y="1429322"/>
                </a:cubicBezTo>
                <a:cubicBezTo>
                  <a:pt x="368242" y="1429322"/>
                  <a:pt x="340450" y="1574639"/>
                  <a:pt x="340450" y="1602318"/>
                </a:cubicBezTo>
                <a:cubicBezTo>
                  <a:pt x="340450" y="1629998"/>
                  <a:pt x="291814" y="1886033"/>
                  <a:pt x="291814" y="1920632"/>
                </a:cubicBezTo>
                <a:cubicBezTo>
                  <a:pt x="291814" y="1955232"/>
                  <a:pt x="319606" y="2135148"/>
                  <a:pt x="326554" y="2162828"/>
                </a:cubicBezTo>
                <a:cubicBezTo>
                  <a:pt x="326554" y="2183587"/>
                  <a:pt x="326554" y="2225106"/>
                  <a:pt x="326554" y="2232026"/>
                </a:cubicBezTo>
                <a:cubicBezTo>
                  <a:pt x="326554" y="2238937"/>
                  <a:pt x="333483" y="2245848"/>
                  <a:pt x="333502" y="2245866"/>
                </a:cubicBezTo>
                <a:cubicBezTo>
                  <a:pt x="333502" y="2245866"/>
                  <a:pt x="333502" y="2245866"/>
                  <a:pt x="333502" y="2266626"/>
                </a:cubicBezTo>
                <a:cubicBezTo>
                  <a:pt x="333502" y="2266626"/>
                  <a:pt x="333502" y="2266626"/>
                  <a:pt x="250126" y="2280465"/>
                </a:cubicBezTo>
                <a:cubicBezTo>
                  <a:pt x="250126" y="2280465"/>
                  <a:pt x="250126" y="2280465"/>
                  <a:pt x="250126" y="2259706"/>
                </a:cubicBezTo>
                <a:cubicBezTo>
                  <a:pt x="250126" y="2259706"/>
                  <a:pt x="180646" y="2280465"/>
                  <a:pt x="111167" y="2287385"/>
                </a:cubicBezTo>
                <a:cubicBezTo>
                  <a:pt x="41722" y="2287385"/>
                  <a:pt x="41" y="2273560"/>
                  <a:pt x="0" y="2273546"/>
                </a:cubicBezTo>
                <a:cubicBezTo>
                  <a:pt x="0" y="2273546"/>
                  <a:pt x="0" y="2273546"/>
                  <a:pt x="0" y="2272681"/>
                </a:cubicBezTo>
                <a:lnTo>
                  <a:pt x="0" y="2266626"/>
                </a:lnTo>
                <a:cubicBezTo>
                  <a:pt x="0" y="2266626"/>
                  <a:pt x="0" y="2266626"/>
                  <a:pt x="868" y="2266626"/>
                </a:cubicBezTo>
                <a:lnTo>
                  <a:pt x="6948" y="2266626"/>
                </a:lnTo>
                <a:cubicBezTo>
                  <a:pt x="6948" y="2266626"/>
                  <a:pt x="6948" y="2245866"/>
                  <a:pt x="13896" y="2245866"/>
                </a:cubicBezTo>
                <a:cubicBezTo>
                  <a:pt x="27792" y="2238946"/>
                  <a:pt x="69479" y="2245866"/>
                  <a:pt x="97271" y="2238946"/>
                </a:cubicBezTo>
                <a:cubicBezTo>
                  <a:pt x="118106" y="2232029"/>
                  <a:pt x="145885" y="2211283"/>
                  <a:pt x="145907" y="2211267"/>
                </a:cubicBezTo>
                <a:cubicBezTo>
                  <a:pt x="145907" y="2211267"/>
                  <a:pt x="145907" y="2211267"/>
                  <a:pt x="145038" y="2210402"/>
                </a:cubicBezTo>
                <a:lnTo>
                  <a:pt x="138959" y="2204347"/>
                </a:lnTo>
                <a:cubicBezTo>
                  <a:pt x="138959" y="2204347"/>
                  <a:pt x="145907" y="2197427"/>
                  <a:pt x="152855" y="2197427"/>
                </a:cubicBezTo>
                <a:cubicBezTo>
                  <a:pt x="159803" y="2190507"/>
                  <a:pt x="152855" y="2169748"/>
                  <a:pt x="145907" y="2162828"/>
                </a:cubicBezTo>
                <a:cubicBezTo>
                  <a:pt x="138959" y="2148988"/>
                  <a:pt x="166751" y="2128228"/>
                  <a:pt x="152855" y="2114389"/>
                </a:cubicBezTo>
                <a:cubicBezTo>
                  <a:pt x="145907" y="2107469"/>
                  <a:pt x="138959" y="2079789"/>
                  <a:pt x="138959" y="2045190"/>
                </a:cubicBezTo>
                <a:cubicBezTo>
                  <a:pt x="145907" y="2003671"/>
                  <a:pt x="145907" y="1713036"/>
                  <a:pt x="138959" y="1664597"/>
                </a:cubicBezTo>
                <a:cubicBezTo>
                  <a:pt x="132011" y="1616158"/>
                  <a:pt x="132011" y="1498520"/>
                  <a:pt x="125063" y="1429322"/>
                </a:cubicBezTo>
                <a:cubicBezTo>
                  <a:pt x="118116" y="1360132"/>
                  <a:pt x="111169" y="1201008"/>
                  <a:pt x="111167" y="1200966"/>
                </a:cubicBezTo>
                <a:cubicBezTo>
                  <a:pt x="111167" y="1200966"/>
                  <a:pt x="111167" y="1200966"/>
                  <a:pt x="90323" y="1194046"/>
                </a:cubicBezTo>
                <a:cubicBezTo>
                  <a:pt x="90323" y="1194046"/>
                  <a:pt x="76427" y="1194046"/>
                  <a:pt x="76427" y="1180206"/>
                </a:cubicBezTo>
                <a:cubicBezTo>
                  <a:pt x="69479" y="1166366"/>
                  <a:pt x="62531" y="1069488"/>
                  <a:pt x="69479" y="1034889"/>
                </a:cubicBezTo>
                <a:cubicBezTo>
                  <a:pt x="76427" y="1000290"/>
                  <a:pt x="55583" y="854972"/>
                  <a:pt x="69479" y="778854"/>
                </a:cubicBezTo>
                <a:cubicBezTo>
                  <a:pt x="76427" y="695815"/>
                  <a:pt x="41687" y="522819"/>
                  <a:pt x="48635" y="502059"/>
                </a:cubicBezTo>
                <a:cubicBezTo>
                  <a:pt x="48635" y="481299"/>
                  <a:pt x="55583" y="474380"/>
                  <a:pt x="62531" y="453620"/>
                </a:cubicBezTo>
                <a:cubicBezTo>
                  <a:pt x="62531" y="432860"/>
                  <a:pt x="62531" y="405181"/>
                  <a:pt x="76427" y="391341"/>
                </a:cubicBezTo>
                <a:cubicBezTo>
                  <a:pt x="83367" y="391341"/>
                  <a:pt x="97237" y="391341"/>
                  <a:pt x="97271" y="391341"/>
                </a:cubicBezTo>
                <a:cubicBezTo>
                  <a:pt x="97271" y="391341"/>
                  <a:pt x="97271" y="391341"/>
                  <a:pt x="166751" y="370581"/>
                </a:cubicBezTo>
                <a:cubicBezTo>
                  <a:pt x="166751" y="370581"/>
                  <a:pt x="173699" y="363662"/>
                  <a:pt x="187594" y="363662"/>
                </a:cubicBezTo>
                <a:cubicBezTo>
                  <a:pt x="201490" y="356742"/>
                  <a:pt x="229283" y="342902"/>
                  <a:pt x="243178" y="342902"/>
                </a:cubicBezTo>
                <a:cubicBezTo>
                  <a:pt x="250122" y="335987"/>
                  <a:pt x="257065" y="356715"/>
                  <a:pt x="257074" y="356742"/>
                </a:cubicBezTo>
                <a:cubicBezTo>
                  <a:pt x="257074" y="356742"/>
                  <a:pt x="243203" y="356742"/>
                  <a:pt x="243178" y="356742"/>
                </a:cubicBezTo>
                <a:cubicBezTo>
                  <a:pt x="236231" y="363662"/>
                  <a:pt x="264022" y="412101"/>
                  <a:pt x="277918" y="460540"/>
                </a:cubicBezTo>
                <a:cubicBezTo>
                  <a:pt x="291807" y="508953"/>
                  <a:pt x="312636" y="557367"/>
                  <a:pt x="312658" y="557418"/>
                </a:cubicBezTo>
                <a:cubicBezTo>
                  <a:pt x="312658" y="557418"/>
                  <a:pt x="333502" y="502059"/>
                  <a:pt x="340450" y="495139"/>
                </a:cubicBezTo>
                <a:cubicBezTo>
                  <a:pt x="340450" y="495139"/>
                  <a:pt x="354318" y="488233"/>
                  <a:pt x="354346" y="488219"/>
                </a:cubicBezTo>
                <a:cubicBezTo>
                  <a:pt x="354346" y="488219"/>
                  <a:pt x="354346" y="488219"/>
                  <a:pt x="333502" y="488219"/>
                </a:cubicBezTo>
                <a:cubicBezTo>
                  <a:pt x="333502" y="488219"/>
                  <a:pt x="326554" y="474380"/>
                  <a:pt x="326554" y="467460"/>
                </a:cubicBezTo>
                <a:cubicBezTo>
                  <a:pt x="326554" y="460540"/>
                  <a:pt x="347398" y="425940"/>
                  <a:pt x="354346" y="425940"/>
                </a:cubicBezTo>
                <a:cubicBezTo>
                  <a:pt x="361290" y="419024"/>
                  <a:pt x="382117" y="460499"/>
                  <a:pt x="382137" y="460540"/>
                </a:cubicBezTo>
                <a:cubicBezTo>
                  <a:pt x="382137" y="467456"/>
                  <a:pt x="368258" y="481283"/>
                  <a:pt x="368242" y="481299"/>
                </a:cubicBezTo>
                <a:cubicBezTo>
                  <a:pt x="368242" y="481299"/>
                  <a:pt x="375190" y="508979"/>
                  <a:pt x="375190" y="529738"/>
                </a:cubicBezTo>
                <a:cubicBezTo>
                  <a:pt x="375190" y="550481"/>
                  <a:pt x="382126" y="564315"/>
                  <a:pt x="382137" y="564338"/>
                </a:cubicBezTo>
                <a:cubicBezTo>
                  <a:pt x="382137" y="564338"/>
                  <a:pt x="409929" y="522819"/>
                  <a:pt x="416877" y="508979"/>
                </a:cubicBezTo>
                <a:cubicBezTo>
                  <a:pt x="423825" y="495139"/>
                  <a:pt x="465513" y="419021"/>
                  <a:pt x="465513" y="384421"/>
                </a:cubicBezTo>
                <a:cubicBezTo>
                  <a:pt x="465513" y="342937"/>
                  <a:pt x="437769" y="335994"/>
                  <a:pt x="437721" y="335982"/>
                </a:cubicBezTo>
                <a:close/>
                <a:moveTo>
                  <a:pt x="337448" y="198"/>
                </a:moveTo>
                <a:cubicBezTo>
                  <a:pt x="362443" y="1585"/>
                  <a:pt x="381495" y="9893"/>
                  <a:pt x="390330" y="14610"/>
                </a:cubicBezTo>
                <a:cubicBezTo>
                  <a:pt x="392721" y="14917"/>
                  <a:pt x="394967" y="15549"/>
                  <a:pt x="396874" y="17041"/>
                </a:cubicBezTo>
                <a:cubicBezTo>
                  <a:pt x="400117" y="14041"/>
                  <a:pt x="412780" y="4896"/>
                  <a:pt x="430461" y="10780"/>
                </a:cubicBezTo>
                <a:cubicBezTo>
                  <a:pt x="451226" y="24600"/>
                  <a:pt x="471992" y="52241"/>
                  <a:pt x="465070" y="79882"/>
                </a:cubicBezTo>
                <a:cubicBezTo>
                  <a:pt x="458148" y="107523"/>
                  <a:pt x="465070" y="121344"/>
                  <a:pt x="465070" y="121344"/>
                </a:cubicBezTo>
                <a:lnTo>
                  <a:pt x="459014" y="115297"/>
                </a:lnTo>
                <a:cubicBezTo>
                  <a:pt x="458140" y="114469"/>
                  <a:pt x="455620" y="124534"/>
                  <a:pt x="453674" y="134037"/>
                </a:cubicBezTo>
                <a:cubicBezTo>
                  <a:pt x="455048" y="132665"/>
                  <a:pt x="456568" y="131148"/>
                  <a:pt x="458088" y="129631"/>
                </a:cubicBezTo>
                <a:cubicBezTo>
                  <a:pt x="461129" y="129631"/>
                  <a:pt x="465040" y="140041"/>
                  <a:pt x="465040" y="150452"/>
                </a:cubicBezTo>
                <a:cubicBezTo>
                  <a:pt x="465040" y="164332"/>
                  <a:pt x="465040" y="185152"/>
                  <a:pt x="465040" y="192093"/>
                </a:cubicBezTo>
                <a:cubicBezTo>
                  <a:pt x="458088" y="199033"/>
                  <a:pt x="451136" y="205973"/>
                  <a:pt x="451136" y="205973"/>
                </a:cubicBezTo>
                <a:lnTo>
                  <a:pt x="447660" y="198165"/>
                </a:lnTo>
                <a:cubicBezTo>
                  <a:pt x="445922" y="197298"/>
                  <a:pt x="444184" y="199033"/>
                  <a:pt x="444184" y="205973"/>
                </a:cubicBezTo>
                <a:cubicBezTo>
                  <a:pt x="444184" y="212913"/>
                  <a:pt x="437232" y="233734"/>
                  <a:pt x="437232" y="247614"/>
                </a:cubicBezTo>
                <a:cubicBezTo>
                  <a:pt x="430279" y="261494"/>
                  <a:pt x="423327" y="275375"/>
                  <a:pt x="423327" y="275375"/>
                </a:cubicBezTo>
                <a:cubicBezTo>
                  <a:pt x="423307" y="275395"/>
                  <a:pt x="416375" y="282346"/>
                  <a:pt x="416375" y="303135"/>
                </a:cubicBezTo>
                <a:cubicBezTo>
                  <a:pt x="416375" y="323956"/>
                  <a:pt x="360758" y="344776"/>
                  <a:pt x="360758" y="344776"/>
                </a:cubicBezTo>
                <a:cubicBezTo>
                  <a:pt x="360720" y="344769"/>
                  <a:pt x="291237" y="330890"/>
                  <a:pt x="291237" y="310075"/>
                </a:cubicBezTo>
                <a:cubicBezTo>
                  <a:pt x="291237" y="296195"/>
                  <a:pt x="291237" y="290990"/>
                  <a:pt x="291237" y="289255"/>
                </a:cubicBezTo>
                <a:cubicBezTo>
                  <a:pt x="291206" y="289224"/>
                  <a:pt x="277325" y="275352"/>
                  <a:pt x="270380" y="254554"/>
                </a:cubicBezTo>
                <a:cubicBezTo>
                  <a:pt x="263428" y="233734"/>
                  <a:pt x="263428" y="212913"/>
                  <a:pt x="263428" y="212913"/>
                </a:cubicBezTo>
                <a:cubicBezTo>
                  <a:pt x="263414" y="212941"/>
                  <a:pt x="256469" y="226787"/>
                  <a:pt x="249524" y="219853"/>
                </a:cubicBezTo>
                <a:cubicBezTo>
                  <a:pt x="242572" y="205973"/>
                  <a:pt x="242572" y="185152"/>
                  <a:pt x="235619" y="171272"/>
                </a:cubicBezTo>
                <a:cubicBezTo>
                  <a:pt x="228667" y="157392"/>
                  <a:pt x="235619" y="143511"/>
                  <a:pt x="242572" y="143511"/>
                </a:cubicBezTo>
                <a:lnTo>
                  <a:pt x="244496" y="142825"/>
                </a:lnTo>
                <a:cubicBezTo>
                  <a:pt x="244266" y="142102"/>
                  <a:pt x="243922" y="142075"/>
                  <a:pt x="243569" y="142075"/>
                </a:cubicBezTo>
                <a:cubicBezTo>
                  <a:pt x="236647" y="135164"/>
                  <a:pt x="229725" y="142075"/>
                  <a:pt x="229725" y="142075"/>
                </a:cubicBezTo>
                <a:cubicBezTo>
                  <a:pt x="229725" y="142038"/>
                  <a:pt x="229734" y="128254"/>
                  <a:pt x="236647" y="128254"/>
                </a:cubicBezTo>
                <a:cubicBezTo>
                  <a:pt x="243569" y="128254"/>
                  <a:pt x="243569" y="114434"/>
                  <a:pt x="243569" y="114434"/>
                </a:cubicBezTo>
                <a:cubicBezTo>
                  <a:pt x="243548" y="114455"/>
                  <a:pt x="236636" y="121344"/>
                  <a:pt x="229725" y="121344"/>
                </a:cubicBezTo>
                <a:cubicBezTo>
                  <a:pt x="229699" y="121344"/>
                  <a:pt x="222803" y="121344"/>
                  <a:pt x="222803" y="121344"/>
                </a:cubicBezTo>
                <a:cubicBezTo>
                  <a:pt x="222832" y="121329"/>
                  <a:pt x="236647" y="114412"/>
                  <a:pt x="236647" y="93703"/>
                </a:cubicBezTo>
                <a:cubicBezTo>
                  <a:pt x="236647" y="72972"/>
                  <a:pt x="243569" y="24600"/>
                  <a:pt x="298944" y="3869"/>
                </a:cubicBezTo>
                <a:cubicBezTo>
                  <a:pt x="312788" y="414"/>
                  <a:pt x="325767" y="-450"/>
                  <a:pt x="337448" y="198"/>
                </a:cubicBezTo>
                <a:close/>
              </a:path>
            </a:pathLst>
          </a:custGeom>
          <a:solidFill>
            <a:srgbClr val="161D25"/>
          </a:solidFill>
          <a:ln>
            <a:noFill/>
          </a:ln>
        </p:spPr>
        <p:txBody>
          <a:bodyPr vert="horz" wrap="square" lIns="80989" tIns="40494" rIns="80989" bIns="40494" numCol="1" anchor="t" anchorCtr="0" compatLnSpc="1">
            <a:prstTxWarp prst="textNoShape">
              <a:avLst/>
            </a:prstTxWarp>
          </a:bodyPr>
          <a:lstStyle/>
          <a:p>
            <a:endParaRPr lang="zh-CN" altLang="en-US"/>
          </a:p>
        </p:txBody>
      </p:sp>
      <p:sp>
        <p:nvSpPr>
          <p:cNvPr id="36" name="Freeform 27"/>
          <p:cNvSpPr>
            <a:spLocks/>
          </p:cNvSpPr>
          <p:nvPr/>
        </p:nvSpPr>
        <p:spPr bwMode="auto">
          <a:xfrm>
            <a:off x="9033346" y="2923273"/>
            <a:ext cx="615928" cy="2033009"/>
          </a:xfrm>
          <a:custGeom>
            <a:avLst/>
            <a:gdLst/>
            <a:ahLst/>
            <a:cxnLst/>
            <a:rect l="l" t="t" r="r" b="b"/>
            <a:pathLst>
              <a:path w="695136" h="2294305">
                <a:moveTo>
                  <a:pt x="443982" y="335982"/>
                </a:moveTo>
                <a:cubicBezTo>
                  <a:pt x="443982" y="335982"/>
                  <a:pt x="478668" y="342902"/>
                  <a:pt x="492542" y="349822"/>
                </a:cubicBezTo>
                <a:cubicBezTo>
                  <a:pt x="499479" y="349822"/>
                  <a:pt x="541102" y="356742"/>
                  <a:pt x="561914" y="377501"/>
                </a:cubicBezTo>
                <a:cubicBezTo>
                  <a:pt x="575781" y="391334"/>
                  <a:pt x="617369" y="384428"/>
                  <a:pt x="617412" y="384421"/>
                </a:cubicBezTo>
                <a:cubicBezTo>
                  <a:pt x="617412" y="384421"/>
                  <a:pt x="665972" y="405181"/>
                  <a:pt x="672909" y="412101"/>
                </a:cubicBezTo>
                <a:cubicBezTo>
                  <a:pt x="679847" y="419021"/>
                  <a:pt x="672909" y="474380"/>
                  <a:pt x="679847" y="515899"/>
                </a:cubicBezTo>
                <a:cubicBezTo>
                  <a:pt x="679847" y="515899"/>
                  <a:pt x="679847" y="654296"/>
                  <a:pt x="679847" y="744254"/>
                </a:cubicBezTo>
                <a:cubicBezTo>
                  <a:pt x="679847" y="778235"/>
                  <a:pt x="679847" y="793455"/>
                  <a:pt x="679847" y="799613"/>
                </a:cubicBezTo>
                <a:cubicBezTo>
                  <a:pt x="679847" y="813453"/>
                  <a:pt x="700658" y="931091"/>
                  <a:pt x="693721" y="944931"/>
                </a:cubicBezTo>
                <a:cubicBezTo>
                  <a:pt x="686784" y="965690"/>
                  <a:pt x="624349" y="1145607"/>
                  <a:pt x="624349" y="1159447"/>
                </a:cubicBezTo>
                <a:cubicBezTo>
                  <a:pt x="617412" y="1166366"/>
                  <a:pt x="624349" y="1214806"/>
                  <a:pt x="617412" y="1214806"/>
                </a:cubicBezTo>
                <a:cubicBezTo>
                  <a:pt x="596624" y="1235541"/>
                  <a:pt x="589679" y="1249373"/>
                  <a:pt x="589663" y="1249405"/>
                </a:cubicBezTo>
                <a:cubicBezTo>
                  <a:pt x="596600" y="1311684"/>
                  <a:pt x="582726" y="1408562"/>
                  <a:pt x="589663" y="1450081"/>
                </a:cubicBezTo>
                <a:cubicBezTo>
                  <a:pt x="589663" y="1505440"/>
                  <a:pt x="575788" y="1623078"/>
                  <a:pt x="589663" y="1685357"/>
                </a:cubicBezTo>
                <a:cubicBezTo>
                  <a:pt x="596600" y="1740716"/>
                  <a:pt x="589663" y="1982911"/>
                  <a:pt x="589663" y="2059030"/>
                </a:cubicBezTo>
                <a:cubicBezTo>
                  <a:pt x="584460" y="2121309"/>
                  <a:pt x="587061" y="2117416"/>
                  <a:pt x="582726" y="2121308"/>
                </a:cubicBezTo>
                <a:cubicBezTo>
                  <a:pt x="582726" y="2142040"/>
                  <a:pt x="582726" y="2148969"/>
                  <a:pt x="582726" y="2148988"/>
                </a:cubicBezTo>
                <a:cubicBezTo>
                  <a:pt x="582726" y="2148988"/>
                  <a:pt x="589663" y="2162828"/>
                  <a:pt x="589663" y="2183587"/>
                </a:cubicBezTo>
                <a:cubicBezTo>
                  <a:pt x="582739" y="2204307"/>
                  <a:pt x="575815" y="2204347"/>
                  <a:pt x="575788" y="2204347"/>
                </a:cubicBezTo>
                <a:cubicBezTo>
                  <a:pt x="575788" y="2204347"/>
                  <a:pt x="575788" y="2204347"/>
                  <a:pt x="596600" y="2266626"/>
                </a:cubicBezTo>
                <a:cubicBezTo>
                  <a:pt x="596600" y="2266626"/>
                  <a:pt x="596600" y="2266626"/>
                  <a:pt x="596600" y="2287385"/>
                </a:cubicBezTo>
                <a:cubicBezTo>
                  <a:pt x="575788" y="2294305"/>
                  <a:pt x="561914" y="2294305"/>
                  <a:pt x="527228" y="2294305"/>
                </a:cubicBezTo>
                <a:cubicBezTo>
                  <a:pt x="485627" y="2294305"/>
                  <a:pt x="457885" y="2287393"/>
                  <a:pt x="457856" y="2287385"/>
                </a:cubicBezTo>
                <a:cubicBezTo>
                  <a:pt x="457856" y="2287385"/>
                  <a:pt x="457856" y="2287385"/>
                  <a:pt x="457856" y="2266626"/>
                </a:cubicBezTo>
                <a:cubicBezTo>
                  <a:pt x="457856" y="2266626"/>
                  <a:pt x="457856" y="2266626"/>
                  <a:pt x="458723" y="2265761"/>
                </a:cubicBezTo>
                <a:lnTo>
                  <a:pt x="464793" y="2259706"/>
                </a:lnTo>
                <a:cubicBezTo>
                  <a:pt x="464793" y="2259706"/>
                  <a:pt x="464793" y="2259706"/>
                  <a:pt x="464793" y="2232026"/>
                </a:cubicBezTo>
                <a:cubicBezTo>
                  <a:pt x="464793" y="2232026"/>
                  <a:pt x="464793" y="2232026"/>
                  <a:pt x="464793" y="2231161"/>
                </a:cubicBezTo>
                <a:lnTo>
                  <a:pt x="464793" y="2225106"/>
                </a:lnTo>
                <a:cubicBezTo>
                  <a:pt x="464793" y="2225106"/>
                  <a:pt x="464793" y="2225106"/>
                  <a:pt x="463926" y="2224241"/>
                </a:cubicBezTo>
                <a:lnTo>
                  <a:pt x="457856" y="2218187"/>
                </a:lnTo>
                <a:cubicBezTo>
                  <a:pt x="457856" y="2218187"/>
                  <a:pt x="457856" y="2218187"/>
                  <a:pt x="456989" y="2218187"/>
                </a:cubicBezTo>
                <a:lnTo>
                  <a:pt x="450919" y="2218187"/>
                </a:lnTo>
                <a:cubicBezTo>
                  <a:pt x="450919" y="2211267"/>
                  <a:pt x="471730" y="2197427"/>
                  <a:pt x="457856" y="2190507"/>
                </a:cubicBezTo>
                <a:cubicBezTo>
                  <a:pt x="443982" y="2190507"/>
                  <a:pt x="437044" y="2155908"/>
                  <a:pt x="437044" y="2135148"/>
                </a:cubicBezTo>
                <a:cubicBezTo>
                  <a:pt x="437044" y="2107469"/>
                  <a:pt x="416233" y="1941392"/>
                  <a:pt x="402358" y="1872193"/>
                </a:cubicBezTo>
                <a:cubicBezTo>
                  <a:pt x="388484" y="1796075"/>
                  <a:pt x="402358" y="1650757"/>
                  <a:pt x="395421" y="1588479"/>
                </a:cubicBezTo>
                <a:cubicBezTo>
                  <a:pt x="388485" y="1533131"/>
                  <a:pt x="367681" y="1429364"/>
                  <a:pt x="367672" y="1429322"/>
                </a:cubicBezTo>
                <a:cubicBezTo>
                  <a:pt x="367672" y="1429322"/>
                  <a:pt x="339923" y="1574639"/>
                  <a:pt x="339923" y="1602318"/>
                </a:cubicBezTo>
                <a:cubicBezTo>
                  <a:pt x="339923" y="1629998"/>
                  <a:pt x="291363" y="1886033"/>
                  <a:pt x="291363" y="1920632"/>
                </a:cubicBezTo>
                <a:cubicBezTo>
                  <a:pt x="291363" y="1955232"/>
                  <a:pt x="326049" y="2135148"/>
                  <a:pt x="326049" y="2162828"/>
                </a:cubicBezTo>
                <a:cubicBezTo>
                  <a:pt x="326049" y="2183587"/>
                  <a:pt x="326049" y="2225106"/>
                  <a:pt x="326049" y="2232026"/>
                </a:cubicBezTo>
                <a:cubicBezTo>
                  <a:pt x="326049" y="2238937"/>
                  <a:pt x="332968" y="2245848"/>
                  <a:pt x="332986" y="2245866"/>
                </a:cubicBezTo>
                <a:cubicBezTo>
                  <a:pt x="332986" y="2245866"/>
                  <a:pt x="332986" y="2245866"/>
                  <a:pt x="332986" y="2266626"/>
                </a:cubicBezTo>
                <a:cubicBezTo>
                  <a:pt x="332986" y="2266626"/>
                  <a:pt x="332986" y="2266626"/>
                  <a:pt x="249740" y="2280465"/>
                </a:cubicBezTo>
                <a:cubicBezTo>
                  <a:pt x="249740" y="2280465"/>
                  <a:pt x="249740" y="2280465"/>
                  <a:pt x="249740" y="2259706"/>
                </a:cubicBezTo>
                <a:cubicBezTo>
                  <a:pt x="249740" y="2259706"/>
                  <a:pt x="180367" y="2280465"/>
                  <a:pt x="110995" y="2287385"/>
                </a:cubicBezTo>
                <a:cubicBezTo>
                  <a:pt x="48594" y="2287385"/>
                  <a:pt x="53" y="2273561"/>
                  <a:pt x="0" y="2273546"/>
                </a:cubicBezTo>
                <a:cubicBezTo>
                  <a:pt x="0" y="2273546"/>
                  <a:pt x="0" y="2273546"/>
                  <a:pt x="0" y="2272681"/>
                </a:cubicBezTo>
                <a:lnTo>
                  <a:pt x="0" y="2266626"/>
                </a:lnTo>
                <a:cubicBezTo>
                  <a:pt x="0" y="2266626"/>
                  <a:pt x="0" y="2266626"/>
                  <a:pt x="867" y="2266626"/>
                </a:cubicBezTo>
                <a:lnTo>
                  <a:pt x="6937" y="2266626"/>
                </a:lnTo>
                <a:cubicBezTo>
                  <a:pt x="6937" y="2266626"/>
                  <a:pt x="6937" y="2245866"/>
                  <a:pt x="13874" y="2245866"/>
                </a:cubicBezTo>
                <a:cubicBezTo>
                  <a:pt x="27749" y="2238946"/>
                  <a:pt x="76309" y="2245866"/>
                  <a:pt x="97121" y="2238946"/>
                </a:cubicBezTo>
                <a:cubicBezTo>
                  <a:pt x="117922" y="2232030"/>
                  <a:pt x="145654" y="2211287"/>
                  <a:pt x="145681" y="2211267"/>
                </a:cubicBezTo>
                <a:cubicBezTo>
                  <a:pt x="145681" y="2211267"/>
                  <a:pt x="145681" y="2211267"/>
                  <a:pt x="144814" y="2210402"/>
                </a:cubicBezTo>
                <a:lnTo>
                  <a:pt x="138744" y="2204347"/>
                </a:lnTo>
                <a:cubicBezTo>
                  <a:pt x="138744" y="2204347"/>
                  <a:pt x="145681" y="2197427"/>
                  <a:pt x="152618" y="2197427"/>
                </a:cubicBezTo>
                <a:cubicBezTo>
                  <a:pt x="159556" y="2190507"/>
                  <a:pt x="152618" y="2169748"/>
                  <a:pt x="145681" y="2162828"/>
                </a:cubicBezTo>
                <a:cubicBezTo>
                  <a:pt x="138744" y="2148988"/>
                  <a:pt x="166493" y="2128228"/>
                  <a:pt x="159556" y="2114389"/>
                </a:cubicBezTo>
                <a:cubicBezTo>
                  <a:pt x="145681" y="2107469"/>
                  <a:pt x="138744" y="2079789"/>
                  <a:pt x="138744" y="2045190"/>
                </a:cubicBezTo>
                <a:cubicBezTo>
                  <a:pt x="145681" y="2003671"/>
                  <a:pt x="145681" y="1713036"/>
                  <a:pt x="138744" y="1664597"/>
                </a:cubicBezTo>
                <a:cubicBezTo>
                  <a:pt x="131807" y="1616158"/>
                  <a:pt x="138744" y="1498520"/>
                  <a:pt x="124869" y="1429322"/>
                </a:cubicBezTo>
                <a:cubicBezTo>
                  <a:pt x="117934" y="1360139"/>
                  <a:pt x="110999" y="1201042"/>
                  <a:pt x="110995" y="1200966"/>
                </a:cubicBezTo>
                <a:cubicBezTo>
                  <a:pt x="110995" y="1200966"/>
                  <a:pt x="110995" y="1200966"/>
                  <a:pt x="90183" y="1194046"/>
                </a:cubicBezTo>
                <a:cubicBezTo>
                  <a:pt x="90183" y="1194046"/>
                  <a:pt x="83246" y="1194046"/>
                  <a:pt x="76309" y="1180206"/>
                </a:cubicBezTo>
                <a:cubicBezTo>
                  <a:pt x="69372" y="1166366"/>
                  <a:pt x="69372" y="1069488"/>
                  <a:pt x="69372" y="1034889"/>
                </a:cubicBezTo>
                <a:cubicBezTo>
                  <a:pt x="76309" y="1000290"/>
                  <a:pt x="62435" y="854972"/>
                  <a:pt x="69372" y="778854"/>
                </a:cubicBezTo>
                <a:cubicBezTo>
                  <a:pt x="76309" y="695815"/>
                  <a:pt x="41623" y="522819"/>
                  <a:pt x="48560" y="502059"/>
                </a:cubicBezTo>
                <a:cubicBezTo>
                  <a:pt x="48560" y="481299"/>
                  <a:pt x="62435" y="474380"/>
                  <a:pt x="62435" y="453620"/>
                </a:cubicBezTo>
                <a:cubicBezTo>
                  <a:pt x="62435" y="432860"/>
                  <a:pt x="62435" y="405181"/>
                  <a:pt x="76309" y="391341"/>
                </a:cubicBezTo>
                <a:cubicBezTo>
                  <a:pt x="83241" y="391341"/>
                  <a:pt x="104027" y="391341"/>
                  <a:pt x="104058" y="391341"/>
                </a:cubicBezTo>
                <a:cubicBezTo>
                  <a:pt x="104058" y="391341"/>
                  <a:pt x="104058" y="391341"/>
                  <a:pt x="166493" y="370581"/>
                </a:cubicBezTo>
                <a:cubicBezTo>
                  <a:pt x="166493" y="370581"/>
                  <a:pt x="173430" y="363662"/>
                  <a:pt x="187304" y="363662"/>
                </a:cubicBezTo>
                <a:cubicBezTo>
                  <a:pt x="201179" y="356742"/>
                  <a:pt x="228928" y="342902"/>
                  <a:pt x="242803" y="342902"/>
                </a:cubicBezTo>
                <a:cubicBezTo>
                  <a:pt x="249735" y="335987"/>
                  <a:pt x="256667" y="356713"/>
                  <a:pt x="256677" y="356742"/>
                </a:cubicBezTo>
                <a:cubicBezTo>
                  <a:pt x="256677" y="356742"/>
                  <a:pt x="242827" y="356742"/>
                  <a:pt x="242803" y="356742"/>
                </a:cubicBezTo>
                <a:cubicBezTo>
                  <a:pt x="235865" y="363662"/>
                  <a:pt x="263614" y="412101"/>
                  <a:pt x="277489" y="460540"/>
                </a:cubicBezTo>
                <a:cubicBezTo>
                  <a:pt x="291356" y="508955"/>
                  <a:pt x="319084" y="557370"/>
                  <a:pt x="319112" y="557418"/>
                </a:cubicBezTo>
                <a:cubicBezTo>
                  <a:pt x="319112" y="557418"/>
                  <a:pt x="332986" y="502059"/>
                  <a:pt x="339923" y="495139"/>
                </a:cubicBezTo>
                <a:cubicBezTo>
                  <a:pt x="346852" y="495139"/>
                  <a:pt x="353781" y="488236"/>
                  <a:pt x="353798" y="488219"/>
                </a:cubicBezTo>
                <a:cubicBezTo>
                  <a:pt x="353798" y="488219"/>
                  <a:pt x="353798" y="488219"/>
                  <a:pt x="352063" y="488219"/>
                </a:cubicBezTo>
                <a:lnTo>
                  <a:pt x="339923" y="488219"/>
                </a:lnTo>
                <a:cubicBezTo>
                  <a:pt x="339923" y="488219"/>
                  <a:pt x="326049" y="474380"/>
                  <a:pt x="326049" y="467460"/>
                </a:cubicBezTo>
                <a:cubicBezTo>
                  <a:pt x="326049" y="460540"/>
                  <a:pt x="353798" y="425940"/>
                  <a:pt x="360735" y="425940"/>
                </a:cubicBezTo>
                <a:cubicBezTo>
                  <a:pt x="367669" y="419024"/>
                  <a:pt x="381533" y="460498"/>
                  <a:pt x="381547" y="460540"/>
                </a:cubicBezTo>
                <a:cubicBezTo>
                  <a:pt x="381547" y="467455"/>
                  <a:pt x="367691" y="481280"/>
                  <a:pt x="367672" y="481299"/>
                </a:cubicBezTo>
                <a:cubicBezTo>
                  <a:pt x="367672" y="481299"/>
                  <a:pt x="374609" y="508979"/>
                  <a:pt x="374609" y="529738"/>
                </a:cubicBezTo>
                <a:cubicBezTo>
                  <a:pt x="374609" y="550480"/>
                  <a:pt x="381535" y="564314"/>
                  <a:pt x="381547" y="564338"/>
                </a:cubicBezTo>
                <a:cubicBezTo>
                  <a:pt x="381547" y="564338"/>
                  <a:pt x="409296" y="522819"/>
                  <a:pt x="416233" y="508979"/>
                </a:cubicBezTo>
                <a:cubicBezTo>
                  <a:pt x="423170" y="495139"/>
                  <a:pt x="464793" y="419021"/>
                  <a:pt x="464793" y="384421"/>
                </a:cubicBezTo>
                <a:cubicBezTo>
                  <a:pt x="464793" y="342937"/>
                  <a:pt x="444017" y="335994"/>
                  <a:pt x="443982" y="335982"/>
                </a:cubicBezTo>
                <a:close/>
                <a:moveTo>
                  <a:pt x="344370" y="198"/>
                </a:moveTo>
                <a:cubicBezTo>
                  <a:pt x="379412" y="2142"/>
                  <a:pt x="402773" y="17690"/>
                  <a:pt x="402773" y="17690"/>
                </a:cubicBezTo>
                <a:cubicBezTo>
                  <a:pt x="402787" y="17663"/>
                  <a:pt x="409716" y="3876"/>
                  <a:pt x="430461" y="10780"/>
                </a:cubicBezTo>
                <a:cubicBezTo>
                  <a:pt x="451226" y="24600"/>
                  <a:pt x="471992" y="52241"/>
                  <a:pt x="465070" y="79882"/>
                </a:cubicBezTo>
                <a:cubicBezTo>
                  <a:pt x="458148" y="107523"/>
                  <a:pt x="471992" y="121344"/>
                  <a:pt x="471992" y="121344"/>
                </a:cubicBezTo>
                <a:lnTo>
                  <a:pt x="459879" y="115297"/>
                </a:lnTo>
                <a:cubicBezTo>
                  <a:pt x="458138" y="114474"/>
                  <a:pt x="455059" y="126771"/>
                  <a:pt x="453062" y="137011"/>
                </a:cubicBezTo>
                <a:cubicBezTo>
                  <a:pt x="453875" y="135028"/>
                  <a:pt x="455514" y="132330"/>
                  <a:pt x="458196" y="129631"/>
                </a:cubicBezTo>
                <a:cubicBezTo>
                  <a:pt x="465094" y="122691"/>
                  <a:pt x="465094" y="136571"/>
                  <a:pt x="465094" y="150452"/>
                </a:cubicBezTo>
                <a:cubicBezTo>
                  <a:pt x="465094" y="164332"/>
                  <a:pt x="465094" y="185152"/>
                  <a:pt x="465094" y="192093"/>
                </a:cubicBezTo>
                <a:cubicBezTo>
                  <a:pt x="465094" y="199033"/>
                  <a:pt x="451298" y="205973"/>
                  <a:pt x="451298" y="205973"/>
                </a:cubicBezTo>
                <a:lnTo>
                  <a:pt x="447849" y="198165"/>
                </a:lnTo>
                <a:cubicBezTo>
                  <a:pt x="446125" y="197298"/>
                  <a:pt x="444400" y="199033"/>
                  <a:pt x="444400" y="205973"/>
                </a:cubicBezTo>
                <a:cubicBezTo>
                  <a:pt x="444400" y="212913"/>
                  <a:pt x="437503" y="233734"/>
                  <a:pt x="437503" y="247614"/>
                </a:cubicBezTo>
                <a:cubicBezTo>
                  <a:pt x="430605" y="261494"/>
                  <a:pt x="423707" y="275375"/>
                  <a:pt x="423707" y="275375"/>
                </a:cubicBezTo>
                <a:cubicBezTo>
                  <a:pt x="423707" y="275399"/>
                  <a:pt x="423707" y="282351"/>
                  <a:pt x="423707" y="303135"/>
                </a:cubicBezTo>
                <a:cubicBezTo>
                  <a:pt x="423707" y="323956"/>
                  <a:pt x="361625" y="344776"/>
                  <a:pt x="361625" y="344776"/>
                </a:cubicBezTo>
                <a:cubicBezTo>
                  <a:pt x="361554" y="344762"/>
                  <a:pt x="292646" y="330885"/>
                  <a:pt x="292646" y="310075"/>
                </a:cubicBezTo>
                <a:cubicBezTo>
                  <a:pt x="292646" y="296195"/>
                  <a:pt x="292646" y="290990"/>
                  <a:pt x="292646" y="289255"/>
                </a:cubicBezTo>
                <a:cubicBezTo>
                  <a:pt x="292616" y="289224"/>
                  <a:pt x="278842" y="275352"/>
                  <a:pt x="271952" y="254554"/>
                </a:cubicBezTo>
                <a:cubicBezTo>
                  <a:pt x="265054" y="233734"/>
                  <a:pt x="265054" y="212913"/>
                  <a:pt x="265054" y="212913"/>
                </a:cubicBezTo>
                <a:cubicBezTo>
                  <a:pt x="265041" y="212940"/>
                  <a:pt x="258149" y="226787"/>
                  <a:pt x="251258" y="219853"/>
                </a:cubicBezTo>
                <a:cubicBezTo>
                  <a:pt x="244360" y="205973"/>
                  <a:pt x="244360" y="185152"/>
                  <a:pt x="237462" y="171272"/>
                </a:cubicBezTo>
                <a:cubicBezTo>
                  <a:pt x="237462" y="157392"/>
                  <a:pt x="237462" y="143511"/>
                  <a:pt x="244360" y="143511"/>
                </a:cubicBezTo>
                <a:lnTo>
                  <a:pt x="245117" y="143328"/>
                </a:lnTo>
                <a:cubicBezTo>
                  <a:pt x="244823" y="142164"/>
                  <a:pt x="244211" y="142075"/>
                  <a:pt x="243569" y="142075"/>
                </a:cubicBezTo>
                <a:lnTo>
                  <a:pt x="237512" y="139483"/>
                </a:lnTo>
                <a:cubicBezTo>
                  <a:pt x="236624" y="142029"/>
                  <a:pt x="229736" y="128254"/>
                  <a:pt x="236647" y="128254"/>
                </a:cubicBezTo>
                <a:cubicBezTo>
                  <a:pt x="243569" y="128254"/>
                  <a:pt x="243569" y="114434"/>
                  <a:pt x="243569" y="114434"/>
                </a:cubicBezTo>
                <a:cubicBezTo>
                  <a:pt x="243542" y="114460"/>
                  <a:pt x="236647" y="121344"/>
                  <a:pt x="236647" y="121344"/>
                </a:cubicBezTo>
                <a:cubicBezTo>
                  <a:pt x="229725" y="121344"/>
                  <a:pt x="222803" y="121344"/>
                  <a:pt x="222803" y="121344"/>
                </a:cubicBezTo>
                <a:cubicBezTo>
                  <a:pt x="222834" y="121328"/>
                  <a:pt x="236647" y="114410"/>
                  <a:pt x="236647" y="93703"/>
                </a:cubicBezTo>
                <a:cubicBezTo>
                  <a:pt x="236647" y="72972"/>
                  <a:pt x="250491" y="24600"/>
                  <a:pt x="305866" y="3869"/>
                </a:cubicBezTo>
                <a:cubicBezTo>
                  <a:pt x="319710" y="414"/>
                  <a:pt x="332689" y="-450"/>
                  <a:pt x="344370" y="198"/>
                </a:cubicBezTo>
                <a:close/>
              </a:path>
            </a:pathLst>
          </a:custGeom>
          <a:solidFill>
            <a:srgbClr val="161D25"/>
          </a:solidFill>
          <a:ln>
            <a:noFill/>
          </a:ln>
        </p:spPr>
        <p:txBody>
          <a:bodyPr vert="horz" wrap="square" lIns="80989" tIns="40494" rIns="80989" bIns="40494" numCol="1" anchor="t" anchorCtr="0" compatLnSpc="1">
            <a:prstTxWarp prst="textNoShape">
              <a:avLst/>
            </a:prstTxWarp>
          </a:bodyPr>
          <a:lstStyle/>
          <a:p>
            <a:endParaRPr lang="zh-CN" altLang="en-US"/>
          </a:p>
        </p:txBody>
      </p:sp>
      <p:sp>
        <p:nvSpPr>
          <p:cNvPr id="37" name="Freeform 30"/>
          <p:cNvSpPr>
            <a:spLocks/>
          </p:cNvSpPr>
          <p:nvPr/>
        </p:nvSpPr>
        <p:spPr bwMode="auto">
          <a:xfrm>
            <a:off x="9758069" y="2923273"/>
            <a:ext cx="616393" cy="2033009"/>
          </a:xfrm>
          <a:custGeom>
            <a:avLst/>
            <a:gdLst/>
            <a:ahLst/>
            <a:cxnLst/>
            <a:rect l="l" t="t" r="r" b="b"/>
            <a:pathLst>
              <a:path w="695663" h="2294305">
                <a:moveTo>
                  <a:pt x="443981" y="335982"/>
                </a:moveTo>
                <a:cubicBezTo>
                  <a:pt x="443981" y="335982"/>
                  <a:pt x="478667" y="342902"/>
                  <a:pt x="492542" y="349822"/>
                </a:cubicBezTo>
                <a:cubicBezTo>
                  <a:pt x="506416" y="349822"/>
                  <a:pt x="541102" y="356742"/>
                  <a:pt x="561914" y="377501"/>
                </a:cubicBezTo>
                <a:cubicBezTo>
                  <a:pt x="582717" y="391336"/>
                  <a:pt x="617384" y="384426"/>
                  <a:pt x="617411" y="384421"/>
                </a:cubicBezTo>
                <a:cubicBezTo>
                  <a:pt x="617411" y="384421"/>
                  <a:pt x="672909" y="405181"/>
                  <a:pt x="672909" y="412101"/>
                </a:cubicBezTo>
                <a:cubicBezTo>
                  <a:pt x="679846" y="419021"/>
                  <a:pt x="672909" y="474380"/>
                  <a:pt x="679846" y="515899"/>
                </a:cubicBezTo>
                <a:cubicBezTo>
                  <a:pt x="679846" y="515899"/>
                  <a:pt x="679846" y="654296"/>
                  <a:pt x="679846" y="744254"/>
                </a:cubicBezTo>
                <a:cubicBezTo>
                  <a:pt x="679846" y="819083"/>
                  <a:pt x="684646" y="802940"/>
                  <a:pt x="686784" y="799613"/>
                </a:cubicBezTo>
                <a:cubicBezTo>
                  <a:pt x="686784" y="813453"/>
                  <a:pt x="700658" y="931091"/>
                  <a:pt x="693721" y="944931"/>
                </a:cubicBezTo>
                <a:cubicBezTo>
                  <a:pt x="686784" y="965690"/>
                  <a:pt x="631286" y="1145607"/>
                  <a:pt x="624349" y="1159447"/>
                </a:cubicBezTo>
                <a:cubicBezTo>
                  <a:pt x="617411" y="1166366"/>
                  <a:pt x="624349" y="1214806"/>
                  <a:pt x="617411" y="1214806"/>
                </a:cubicBezTo>
                <a:cubicBezTo>
                  <a:pt x="596624" y="1235541"/>
                  <a:pt x="596600" y="1249373"/>
                  <a:pt x="596600" y="1249405"/>
                </a:cubicBezTo>
                <a:cubicBezTo>
                  <a:pt x="596600" y="1249405"/>
                  <a:pt x="596600" y="1249405"/>
                  <a:pt x="595733" y="1249405"/>
                </a:cubicBezTo>
                <a:lnTo>
                  <a:pt x="589663" y="1249405"/>
                </a:lnTo>
                <a:cubicBezTo>
                  <a:pt x="596600" y="1311684"/>
                  <a:pt x="582725" y="1408562"/>
                  <a:pt x="589663" y="1450081"/>
                </a:cubicBezTo>
                <a:cubicBezTo>
                  <a:pt x="589663" y="1505440"/>
                  <a:pt x="575788" y="1623078"/>
                  <a:pt x="589663" y="1685357"/>
                </a:cubicBezTo>
                <a:cubicBezTo>
                  <a:pt x="596600" y="1740716"/>
                  <a:pt x="589663" y="1982911"/>
                  <a:pt x="589663" y="2059030"/>
                </a:cubicBezTo>
                <a:cubicBezTo>
                  <a:pt x="584459" y="2121309"/>
                  <a:pt x="587061" y="2117416"/>
                  <a:pt x="582725" y="2121308"/>
                </a:cubicBezTo>
                <a:cubicBezTo>
                  <a:pt x="582725" y="2142044"/>
                  <a:pt x="589647" y="2148972"/>
                  <a:pt x="589663" y="2148988"/>
                </a:cubicBezTo>
                <a:cubicBezTo>
                  <a:pt x="589663" y="2148988"/>
                  <a:pt x="589663" y="2162828"/>
                  <a:pt x="589663" y="2183587"/>
                </a:cubicBezTo>
                <a:cubicBezTo>
                  <a:pt x="582739" y="2204306"/>
                  <a:pt x="575815" y="2204347"/>
                  <a:pt x="575788" y="2204347"/>
                </a:cubicBezTo>
                <a:cubicBezTo>
                  <a:pt x="575788" y="2204347"/>
                  <a:pt x="575788" y="2204347"/>
                  <a:pt x="596600" y="2266626"/>
                </a:cubicBezTo>
                <a:cubicBezTo>
                  <a:pt x="596600" y="2266626"/>
                  <a:pt x="596600" y="2266626"/>
                  <a:pt x="597467" y="2266626"/>
                </a:cubicBezTo>
                <a:lnTo>
                  <a:pt x="603537" y="2266626"/>
                </a:lnTo>
                <a:cubicBezTo>
                  <a:pt x="603537" y="2266626"/>
                  <a:pt x="603537" y="2266626"/>
                  <a:pt x="603537" y="2287385"/>
                </a:cubicBezTo>
                <a:cubicBezTo>
                  <a:pt x="575788" y="2294305"/>
                  <a:pt x="561914" y="2294305"/>
                  <a:pt x="527228" y="2294305"/>
                </a:cubicBezTo>
                <a:cubicBezTo>
                  <a:pt x="492563" y="2294305"/>
                  <a:pt x="457897" y="2287393"/>
                  <a:pt x="457856" y="2287385"/>
                </a:cubicBezTo>
                <a:cubicBezTo>
                  <a:pt x="457856" y="2287385"/>
                  <a:pt x="457856" y="2287385"/>
                  <a:pt x="457856" y="2266626"/>
                </a:cubicBezTo>
                <a:cubicBezTo>
                  <a:pt x="457856" y="2266626"/>
                  <a:pt x="457856" y="2266626"/>
                  <a:pt x="458723" y="2265761"/>
                </a:cubicBezTo>
                <a:lnTo>
                  <a:pt x="464793" y="2259706"/>
                </a:lnTo>
                <a:cubicBezTo>
                  <a:pt x="464793" y="2259706"/>
                  <a:pt x="464793" y="2259706"/>
                  <a:pt x="464793" y="2232026"/>
                </a:cubicBezTo>
                <a:cubicBezTo>
                  <a:pt x="464793" y="2232026"/>
                  <a:pt x="464793" y="2232026"/>
                  <a:pt x="464793" y="2231161"/>
                </a:cubicBezTo>
                <a:lnTo>
                  <a:pt x="464793" y="2225106"/>
                </a:lnTo>
                <a:cubicBezTo>
                  <a:pt x="464793" y="2225106"/>
                  <a:pt x="464793" y="2225106"/>
                  <a:pt x="464793" y="2224241"/>
                </a:cubicBezTo>
                <a:lnTo>
                  <a:pt x="464793" y="2218187"/>
                </a:lnTo>
                <a:cubicBezTo>
                  <a:pt x="464793" y="2218187"/>
                  <a:pt x="457878" y="2218187"/>
                  <a:pt x="457856" y="2218187"/>
                </a:cubicBezTo>
                <a:cubicBezTo>
                  <a:pt x="450919" y="2211267"/>
                  <a:pt x="471730" y="2197427"/>
                  <a:pt x="457856" y="2190507"/>
                </a:cubicBezTo>
                <a:cubicBezTo>
                  <a:pt x="443981" y="2190507"/>
                  <a:pt x="437044" y="2155908"/>
                  <a:pt x="437044" y="2135148"/>
                </a:cubicBezTo>
                <a:cubicBezTo>
                  <a:pt x="437044" y="2107469"/>
                  <a:pt x="416232" y="1941392"/>
                  <a:pt x="402358" y="1872193"/>
                </a:cubicBezTo>
                <a:cubicBezTo>
                  <a:pt x="395421" y="1796075"/>
                  <a:pt x="402358" y="1650757"/>
                  <a:pt x="395421" y="1588479"/>
                </a:cubicBezTo>
                <a:cubicBezTo>
                  <a:pt x="388485" y="1533130"/>
                  <a:pt x="367680" y="1429360"/>
                  <a:pt x="367672" y="1429322"/>
                </a:cubicBezTo>
                <a:cubicBezTo>
                  <a:pt x="367672" y="1429322"/>
                  <a:pt x="346860" y="1574639"/>
                  <a:pt x="339923" y="1602318"/>
                </a:cubicBezTo>
                <a:cubicBezTo>
                  <a:pt x="339923" y="1629998"/>
                  <a:pt x="291363" y="1886033"/>
                  <a:pt x="291363" y="1920632"/>
                </a:cubicBezTo>
                <a:cubicBezTo>
                  <a:pt x="291363" y="1955232"/>
                  <a:pt x="326049" y="2135148"/>
                  <a:pt x="326049" y="2162828"/>
                </a:cubicBezTo>
                <a:cubicBezTo>
                  <a:pt x="326049" y="2183587"/>
                  <a:pt x="332986" y="2225106"/>
                  <a:pt x="332986" y="2232026"/>
                </a:cubicBezTo>
                <a:cubicBezTo>
                  <a:pt x="332986" y="2238936"/>
                  <a:pt x="332986" y="2245846"/>
                  <a:pt x="332986" y="2245866"/>
                </a:cubicBezTo>
                <a:cubicBezTo>
                  <a:pt x="332986" y="2245866"/>
                  <a:pt x="332986" y="2245866"/>
                  <a:pt x="339923" y="2266626"/>
                </a:cubicBezTo>
                <a:cubicBezTo>
                  <a:pt x="339923" y="2266626"/>
                  <a:pt x="339923" y="2266626"/>
                  <a:pt x="249739" y="2280465"/>
                </a:cubicBezTo>
                <a:cubicBezTo>
                  <a:pt x="249739" y="2280465"/>
                  <a:pt x="249739" y="2280465"/>
                  <a:pt x="249739" y="2259706"/>
                </a:cubicBezTo>
                <a:cubicBezTo>
                  <a:pt x="249739" y="2259706"/>
                  <a:pt x="180367" y="2280465"/>
                  <a:pt x="117933" y="2287385"/>
                </a:cubicBezTo>
                <a:cubicBezTo>
                  <a:pt x="48599" y="2287385"/>
                  <a:pt x="55" y="2273561"/>
                  <a:pt x="0" y="2273546"/>
                </a:cubicBezTo>
                <a:cubicBezTo>
                  <a:pt x="0" y="2273546"/>
                  <a:pt x="0" y="2273546"/>
                  <a:pt x="0" y="2272681"/>
                </a:cubicBezTo>
                <a:lnTo>
                  <a:pt x="0" y="2266626"/>
                </a:lnTo>
                <a:cubicBezTo>
                  <a:pt x="0" y="2266626"/>
                  <a:pt x="0" y="2266626"/>
                  <a:pt x="867" y="2266626"/>
                </a:cubicBezTo>
                <a:lnTo>
                  <a:pt x="6937" y="2266626"/>
                </a:lnTo>
                <a:cubicBezTo>
                  <a:pt x="6937" y="2266626"/>
                  <a:pt x="6937" y="2245866"/>
                  <a:pt x="20812" y="2245866"/>
                </a:cubicBezTo>
                <a:cubicBezTo>
                  <a:pt x="27749" y="2238946"/>
                  <a:pt x="76309" y="2245866"/>
                  <a:pt x="97121" y="2238946"/>
                </a:cubicBezTo>
                <a:cubicBezTo>
                  <a:pt x="117925" y="2232029"/>
                  <a:pt x="145661" y="2211282"/>
                  <a:pt x="145681" y="2211267"/>
                </a:cubicBezTo>
                <a:cubicBezTo>
                  <a:pt x="145681" y="2211267"/>
                  <a:pt x="145681" y="2211267"/>
                  <a:pt x="145681" y="2210402"/>
                </a:cubicBezTo>
                <a:lnTo>
                  <a:pt x="145681" y="2204347"/>
                </a:lnTo>
                <a:cubicBezTo>
                  <a:pt x="145681" y="2204347"/>
                  <a:pt x="145681" y="2197427"/>
                  <a:pt x="152619" y="2197427"/>
                </a:cubicBezTo>
                <a:cubicBezTo>
                  <a:pt x="159556" y="2190507"/>
                  <a:pt x="152619" y="2169748"/>
                  <a:pt x="145681" y="2162828"/>
                </a:cubicBezTo>
                <a:cubicBezTo>
                  <a:pt x="138744" y="2148988"/>
                  <a:pt x="166493" y="2128228"/>
                  <a:pt x="159556" y="2114389"/>
                </a:cubicBezTo>
                <a:cubicBezTo>
                  <a:pt x="145681" y="2107469"/>
                  <a:pt x="138744" y="2079789"/>
                  <a:pt x="145681" y="2045190"/>
                </a:cubicBezTo>
                <a:cubicBezTo>
                  <a:pt x="145681" y="2003671"/>
                  <a:pt x="152619" y="1713036"/>
                  <a:pt x="138744" y="1664597"/>
                </a:cubicBezTo>
                <a:cubicBezTo>
                  <a:pt x="131807" y="1616158"/>
                  <a:pt x="138744" y="1498520"/>
                  <a:pt x="131807" y="1429322"/>
                </a:cubicBezTo>
                <a:cubicBezTo>
                  <a:pt x="117936" y="1360139"/>
                  <a:pt x="110998" y="1201042"/>
                  <a:pt x="110995" y="1200966"/>
                </a:cubicBezTo>
                <a:cubicBezTo>
                  <a:pt x="110995" y="1200966"/>
                  <a:pt x="110995" y="1200966"/>
                  <a:pt x="109261" y="1200101"/>
                </a:cubicBezTo>
                <a:lnTo>
                  <a:pt x="97121" y="1194046"/>
                </a:lnTo>
                <a:cubicBezTo>
                  <a:pt x="97121" y="1194046"/>
                  <a:pt x="83247" y="1194046"/>
                  <a:pt x="76309" y="1180206"/>
                </a:cubicBezTo>
                <a:cubicBezTo>
                  <a:pt x="76309" y="1166366"/>
                  <a:pt x="69372" y="1069488"/>
                  <a:pt x="76309" y="1034889"/>
                </a:cubicBezTo>
                <a:cubicBezTo>
                  <a:pt x="76309" y="1000290"/>
                  <a:pt x="62435" y="854972"/>
                  <a:pt x="69372" y="778854"/>
                </a:cubicBezTo>
                <a:cubicBezTo>
                  <a:pt x="76309" y="695815"/>
                  <a:pt x="48560" y="522819"/>
                  <a:pt x="48560" y="502059"/>
                </a:cubicBezTo>
                <a:cubicBezTo>
                  <a:pt x="48560" y="481299"/>
                  <a:pt x="62435" y="474380"/>
                  <a:pt x="62435" y="453620"/>
                </a:cubicBezTo>
                <a:cubicBezTo>
                  <a:pt x="62435" y="432860"/>
                  <a:pt x="62435" y="405181"/>
                  <a:pt x="76309" y="391341"/>
                </a:cubicBezTo>
                <a:cubicBezTo>
                  <a:pt x="83242" y="391341"/>
                  <a:pt x="104028" y="391341"/>
                  <a:pt x="104058" y="391341"/>
                </a:cubicBezTo>
                <a:cubicBezTo>
                  <a:pt x="104058" y="391341"/>
                  <a:pt x="104058" y="391341"/>
                  <a:pt x="166493" y="370581"/>
                </a:cubicBezTo>
                <a:cubicBezTo>
                  <a:pt x="166493" y="370581"/>
                  <a:pt x="173430" y="363662"/>
                  <a:pt x="187305" y="363662"/>
                </a:cubicBezTo>
                <a:cubicBezTo>
                  <a:pt x="201179" y="356742"/>
                  <a:pt x="228928" y="342902"/>
                  <a:pt x="242802" y="342902"/>
                </a:cubicBezTo>
                <a:cubicBezTo>
                  <a:pt x="256668" y="335987"/>
                  <a:pt x="256677" y="356714"/>
                  <a:pt x="256677" y="356742"/>
                </a:cubicBezTo>
                <a:cubicBezTo>
                  <a:pt x="256677" y="356742"/>
                  <a:pt x="249739" y="356742"/>
                  <a:pt x="242802" y="356742"/>
                </a:cubicBezTo>
                <a:cubicBezTo>
                  <a:pt x="235865" y="363662"/>
                  <a:pt x="263614" y="412101"/>
                  <a:pt x="277488" y="460540"/>
                </a:cubicBezTo>
                <a:cubicBezTo>
                  <a:pt x="291356" y="508953"/>
                  <a:pt x="319083" y="557367"/>
                  <a:pt x="319112" y="557418"/>
                </a:cubicBezTo>
                <a:cubicBezTo>
                  <a:pt x="319112" y="557418"/>
                  <a:pt x="332986" y="502059"/>
                  <a:pt x="339923" y="495139"/>
                </a:cubicBezTo>
                <a:cubicBezTo>
                  <a:pt x="346851" y="495139"/>
                  <a:pt x="353779" y="488238"/>
                  <a:pt x="353798" y="488219"/>
                </a:cubicBezTo>
                <a:cubicBezTo>
                  <a:pt x="353798" y="488219"/>
                  <a:pt x="353798" y="488219"/>
                  <a:pt x="352064" y="488219"/>
                </a:cubicBezTo>
                <a:lnTo>
                  <a:pt x="339923" y="488219"/>
                </a:lnTo>
                <a:cubicBezTo>
                  <a:pt x="339923" y="488219"/>
                  <a:pt x="326049" y="474380"/>
                  <a:pt x="326049" y="467460"/>
                </a:cubicBezTo>
                <a:cubicBezTo>
                  <a:pt x="332986" y="460540"/>
                  <a:pt x="353798" y="425940"/>
                  <a:pt x="360735" y="425940"/>
                </a:cubicBezTo>
                <a:cubicBezTo>
                  <a:pt x="367669" y="419024"/>
                  <a:pt x="381533" y="460501"/>
                  <a:pt x="381546" y="460540"/>
                </a:cubicBezTo>
                <a:cubicBezTo>
                  <a:pt x="381546" y="467453"/>
                  <a:pt x="367700" y="481272"/>
                  <a:pt x="367672" y="481299"/>
                </a:cubicBezTo>
                <a:cubicBezTo>
                  <a:pt x="367672" y="481299"/>
                  <a:pt x="374609" y="508979"/>
                  <a:pt x="374609" y="529738"/>
                </a:cubicBezTo>
                <a:cubicBezTo>
                  <a:pt x="374609" y="550482"/>
                  <a:pt x="381535" y="564316"/>
                  <a:pt x="381546" y="564338"/>
                </a:cubicBezTo>
                <a:cubicBezTo>
                  <a:pt x="381546" y="564338"/>
                  <a:pt x="416232" y="522819"/>
                  <a:pt x="416232" y="508979"/>
                </a:cubicBezTo>
                <a:cubicBezTo>
                  <a:pt x="423170" y="495139"/>
                  <a:pt x="464793" y="419021"/>
                  <a:pt x="464793" y="384421"/>
                </a:cubicBezTo>
                <a:cubicBezTo>
                  <a:pt x="464793" y="342935"/>
                  <a:pt x="444015" y="335993"/>
                  <a:pt x="443981" y="335982"/>
                </a:cubicBezTo>
                <a:close/>
                <a:moveTo>
                  <a:pt x="343811" y="198"/>
                </a:moveTo>
                <a:cubicBezTo>
                  <a:pt x="379006" y="2142"/>
                  <a:pt x="402470" y="17690"/>
                  <a:pt x="402470" y="17690"/>
                </a:cubicBezTo>
                <a:cubicBezTo>
                  <a:pt x="402484" y="17663"/>
                  <a:pt x="409442" y="3876"/>
                  <a:pt x="430278" y="10780"/>
                </a:cubicBezTo>
                <a:cubicBezTo>
                  <a:pt x="451135" y="24600"/>
                  <a:pt x="471991" y="52241"/>
                  <a:pt x="465039" y="79882"/>
                </a:cubicBezTo>
                <a:cubicBezTo>
                  <a:pt x="465039" y="107523"/>
                  <a:pt x="471991" y="121344"/>
                  <a:pt x="471991" y="121344"/>
                </a:cubicBezTo>
                <a:lnTo>
                  <a:pt x="465908" y="115297"/>
                </a:lnTo>
                <a:cubicBezTo>
                  <a:pt x="465025" y="114461"/>
                  <a:pt x="461248" y="121971"/>
                  <a:pt x="457662" y="130145"/>
                </a:cubicBezTo>
                <a:cubicBezTo>
                  <a:pt x="457730" y="129926"/>
                  <a:pt x="457876" y="129779"/>
                  <a:pt x="458024" y="129631"/>
                </a:cubicBezTo>
                <a:cubicBezTo>
                  <a:pt x="465008" y="122691"/>
                  <a:pt x="465008" y="136571"/>
                  <a:pt x="465008" y="150452"/>
                </a:cubicBezTo>
                <a:cubicBezTo>
                  <a:pt x="471992" y="164332"/>
                  <a:pt x="465008" y="185152"/>
                  <a:pt x="465008" y="192093"/>
                </a:cubicBezTo>
                <a:cubicBezTo>
                  <a:pt x="465008" y="199033"/>
                  <a:pt x="458024" y="205973"/>
                  <a:pt x="451039" y="205973"/>
                </a:cubicBezTo>
                <a:lnTo>
                  <a:pt x="447547" y="198165"/>
                </a:lnTo>
                <a:cubicBezTo>
                  <a:pt x="445801" y="197298"/>
                  <a:pt x="444055" y="199033"/>
                  <a:pt x="444055" y="205973"/>
                </a:cubicBezTo>
                <a:cubicBezTo>
                  <a:pt x="444055" y="212913"/>
                  <a:pt x="444055" y="233734"/>
                  <a:pt x="437071" y="247614"/>
                </a:cubicBezTo>
                <a:cubicBezTo>
                  <a:pt x="437071" y="261494"/>
                  <a:pt x="423103" y="275375"/>
                  <a:pt x="423103" y="275375"/>
                </a:cubicBezTo>
                <a:cubicBezTo>
                  <a:pt x="423103" y="275414"/>
                  <a:pt x="423103" y="282374"/>
                  <a:pt x="423103" y="303135"/>
                </a:cubicBezTo>
                <a:cubicBezTo>
                  <a:pt x="423103" y="323956"/>
                  <a:pt x="367229" y="344776"/>
                  <a:pt x="367229" y="344776"/>
                </a:cubicBezTo>
                <a:cubicBezTo>
                  <a:pt x="367187" y="344769"/>
                  <a:pt x="290403" y="330890"/>
                  <a:pt x="290403" y="310075"/>
                </a:cubicBezTo>
                <a:cubicBezTo>
                  <a:pt x="290403" y="296195"/>
                  <a:pt x="290403" y="290990"/>
                  <a:pt x="290403" y="289255"/>
                </a:cubicBezTo>
                <a:cubicBezTo>
                  <a:pt x="290371" y="289223"/>
                  <a:pt x="276427" y="275351"/>
                  <a:pt x="269451" y="254554"/>
                </a:cubicBezTo>
                <a:cubicBezTo>
                  <a:pt x="262467" y="233734"/>
                  <a:pt x="262467" y="212913"/>
                  <a:pt x="262467" y="212913"/>
                </a:cubicBezTo>
                <a:cubicBezTo>
                  <a:pt x="262452" y="212943"/>
                  <a:pt x="255475" y="226786"/>
                  <a:pt x="248498" y="219853"/>
                </a:cubicBezTo>
                <a:cubicBezTo>
                  <a:pt x="241514" y="205973"/>
                  <a:pt x="241514" y="185152"/>
                  <a:pt x="241514" y="171272"/>
                </a:cubicBezTo>
                <a:cubicBezTo>
                  <a:pt x="234530" y="157392"/>
                  <a:pt x="241514" y="143511"/>
                  <a:pt x="248498" y="143511"/>
                </a:cubicBezTo>
                <a:lnTo>
                  <a:pt x="250115" y="142828"/>
                </a:lnTo>
                <a:cubicBezTo>
                  <a:pt x="250090" y="142144"/>
                  <a:pt x="249806" y="142075"/>
                  <a:pt x="249522" y="142075"/>
                </a:cubicBezTo>
                <a:lnTo>
                  <a:pt x="237356" y="139483"/>
                </a:lnTo>
                <a:cubicBezTo>
                  <a:pt x="235596" y="142031"/>
                  <a:pt x="228677" y="128254"/>
                  <a:pt x="235618" y="128254"/>
                </a:cubicBezTo>
                <a:cubicBezTo>
                  <a:pt x="242570" y="128254"/>
                  <a:pt x="242570" y="114434"/>
                  <a:pt x="242570" y="114434"/>
                </a:cubicBezTo>
                <a:cubicBezTo>
                  <a:pt x="242544" y="114460"/>
                  <a:pt x="235618" y="121344"/>
                  <a:pt x="235618" y="121344"/>
                </a:cubicBezTo>
                <a:lnTo>
                  <a:pt x="229535" y="121344"/>
                </a:lnTo>
                <a:cubicBezTo>
                  <a:pt x="228699" y="121327"/>
                  <a:pt x="242570" y="114409"/>
                  <a:pt x="242570" y="93703"/>
                </a:cubicBezTo>
                <a:cubicBezTo>
                  <a:pt x="242570" y="72972"/>
                  <a:pt x="249522" y="24600"/>
                  <a:pt x="305140" y="3869"/>
                </a:cubicBezTo>
                <a:cubicBezTo>
                  <a:pt x="319044" y="414"/>
                  <a:pt x="332079" y="-450"/>
                  <a:pt x="343811" y="198"/>
                </a:cubicBezTo>
                <a:close/>
              </a:path>
            </a:pathLst>
          </a:custGeom>
          <a:solidFill>
            <a:srgbClr val="161D25"/>
          </a:solidFill>
          <a:ln>
            <a:noFill/>
          </a:ln>
        </p:spPr>
        <p:txBody>
          <a:bodyPr vert="horz" wrap="square" lIns="80989" tIns="40494" rIns="80989" bIns="40494" numCol="1" anchor="t" anchorCtr="0" compatLnSpc="1">
            <a:prstTxWarp prst="textNoShape">
              <a:avLst/>
            </a:prstTxWarp>
          </a:bodyPr>
          <a:lstStyle/>
          <a:p>
            <a:endParaRPr lang="zh-CN" altLang="en-US"/>
          </a:p>
        </p:txBody>
      </p:sp>
      <p:sp>
        <p:nvSpPr>
          <p:cNvPr id="38" name="Freeform 33"/>
          <p:cNvSpPr>
            <a:spLocks/>
          </p:cNvSpPr>
          <p:nvPr/>
        </p:nvSpPr>
        <p:spPr bwMode="auto">
          <a:xfrm>
            <a:off x="10487987" y="2923273"/>
            <a:ext cx="608613" cy="2033009"/>
          </a:xfrm>
          <a:custGeom>
            <a:avLst/>
            <a:gdLst/>
            <a:ahLst/>
            <a:cxnLst/>
            <a:rect l="l" t="t" r="r" b="b"/>
            <a:pathLst>
              <a:path w="686881" h="2294305">
                <a:moveTo>
                  <a:pt x="435874" y="335982"/>
                </a:moveTo>
                <a:cubicBezTo>
                  <a:pt x="435874" y="335982"/>
                  <a:pt x="477385" y="342902"/>
                  <a:pt x="484304" y="349822"/>
                </a:cubicBezTo>
                <a:cubicBezTo>
                  <a:pt x="498141" y="349822"/>
                  <a:pt x="532735" y="356742"/>
                  <a:pt x="553490" y="377501"/>
                </a:cubicBezTo>
                <a:cubicBezTo>
                  <a:pt x="574234" y="391333"/>
                  <a:pt x="608799" y="384429"/>
                  <a:pt x="608839" y="384421"/>
                </a:cubicBezTo>
                <a:cubicBezTo>
                  <a:pt x="608839" y="384421"/>
                  <a:pt x="664189" y="405181"/>
                  <a:pt x="664189" y="412101"/>
                </a:cubicBezTo>
                <a:cubicBezTo>
                  <a:pt x="671107" y="419021"/>
                  <a:pt x="671107" y="474380"/>
                  <a:pt x="671107" y="515899"/>
                </a:cubicBezTo>
                <a:cubicBezTo>
                  <a:pt x="671107" y="515899"/>
                  <a:pt x="671107" y="654296"/>
                  <a:pt x="671107" y="744254"/>
                </a:cubicBezTo>
                <a:cubicBezTo>
                  <a:pt x="671107" y="819075"/>
                  <a:pt x="675893" y="802944"/>
                  <a:pt x="678026" y="799613"/>
                </a:cubicBezTo>
                <a:cubicBezTo>
                  <a:pt x="678026" y="813453"/>
                  <a:pt x="691863" y="931091"/>
                  <a:pt x="684944" y="944931"/>
                </a:cubicBezTo>
                <a:cubicBezTo>
                  <a:pt x="678026" y="965690"/>
                  <a:pt x="622677" y="1145607"/>
                  <a:pt x="615758" y="1159447"/>
                </a:cubicBezTo>
                <a:cubicBezTo>
                  <a:pt x="615758" y="1166366"/>
                  <a:pt x="615758" y="1214806"/>
                  <a:pt x="608839" y="1214806"/>
                </a:cubicBezTo>
                <a:cubicBezTo>
                  <a:pt x="595017" y="1235542"/>
                  <a:pt x="588099" y="1249375"/>
                  <a:pt x="588084" y="1249405"/>
                </a:cubicBezTo>
                <a:cubicBezTo>
                  <a:pt x="588084" y="1311684"/>
                  <a:pt x="581165" y="1408562"/>
                  <a:pt x="581165" y="1450081"/>
                </a:cubicBezTo>
                <a:cubicBezTo>
                  <a:pt x="581165" y="1505440"/>
                  <a:pt x="574246" y="1623078"/>
                  <a:pt x="581165" y="1685357"/>
                </a:cubicBezTo>
                <a:cubicBezTo>
                  <a:pt x="588084" y="1740716"/>
                  <a:pt x="588084" y="1982911"/>
                  <a:pt x="581165" y="2059030"/>
                </a:cubicBezTo>
                <a:cubicBezTo>
                  <a:pt x="575976" y="2121309"/>
                  <a:pt x="578570" y="2117416"/>
                  <a:pt x="581165" y="2121308"/>
                </a:cubicBezTo>
                <a:cubicBezTo>
                  <a:pt x="574258" y="2142033"/>
                  <a:pt x="581142" y="2148965"/>
                  <a:pt x="581165" y="2148988"/>
                </a:cubicBezTo>
                <a:cubicBezTo>
                  <a:pt x="581165" y="2148988"/>
                  <a:pt x="581165" y="2162828"/>
                  <a:pt x="581165" y="2183587"/>
                </a:cubicBezTo>
                <a:cubicBezTo>
                  <a:pt x="581165" y="2204320"/>
                  <a:pt x="567363" y="2204347"/>
                  <a:pt x="567328" y="2204347"/>
                </a:cubicBezTo>
                <a:cubicBezTo>
                  <a:pt x="567328" y="2204347"/>
                  <a:pt x="567328" y="2204347"/>
                  <a:pt x="588084" y="2266626"/>
                </a:cubicBezTo>
                <a:cubicBezTo>
                  <a:pt x="588084" y="2266626"/>
                  <a:pt x="588084" y="2266626"/>
                  <a:pt x="588949" y="2266626"/>
                </a:cubicBezTo>
                <a:lnTo>
                  <a:pt x="595002" y="2266626"/>
                </a:lnTo>
                <a:cubicBezTo>
                  <a:pt x="595002" y="2266626"/>
                  <a:pt x="595002" y="2266626"/>
                  <a:pt x="595002" y="2287385"/>
                </a:cubicBezTo>
                <a:cubicBezTo>
                  <a:pt x="567328" y="2294305"/>
                  <a:pt x="560409" y="2294305"/>
                  <a:pt x="518897" y="2294305"/>
                </a:cubicBezTo>
                <a:cubicBezTo>
                  <a:pt x="484331" y="2294305"/>
                  <a:pt x="456674" y="2287396"/>
                  <a:pt x="456630" y="2287385"/>
                </a:cubicBezTo>
                <a:cubicBezTo>
                  <a:pt x="456630" y="2287385"/>
                  <a:pt x="456630" y="2287385"/>
                  <a:pt x="456630" y="2266626"/>
                </a:cubicBezTo>
                <a:cubicBezTo>
                  <a:pt x="456630" y="2266626"/>
                  <a:pt x="456630" y="2266626"/>
                  <a:pt x="456630" y="2265761"/>
                </a:cubicBezTo>
                <a:lnTo>
                  <a:pt x="456630" y="2259706"/>
                </a:lnTo>
                <a:cubicBezTo>
                  <a:pt x="456630" y="2259706"/>
                  <a:pt x="456630" y="2259706"/>
                  <a:pt x="463548" y="2232026"/>
                </a:cubicBezTo>
                <a:cubicBezTo>
                  <a:pt x="463548" y="2232026"/>
                  <a:pt x="463548" y="2232026"/>
                  <a:pt x="463548" y="2231161"/>
                </a:cubicBezTo>
                <a:lnTo>
                  <a:pt x="463548" y="2225106"/>
                </a:lnTo>
                <a:cubicBezTo>
                  <a:pt x="463548" y="2225106"/>
                  <a:pt x="463548" y="2225106"/>
                  <a:pt x="462683" y="2224241"/>
                </a:cubicBezTo>
                <a:lnTo>
                  <a:pt x="456630" y="2218187"/>
                </a:lnTo>
                <a:cubicBezTo>
                  <a:pt x="456630" y="2218187"/>
                  <a:pt x="456630" y="2218187"/>
                  <a:pt x="455765" y="2218187"/>
                </a:cubicBezTo>
                <a:lnTo>
                  <a:pt x="449711" y="2218187"/>
                </a:lnTo>
                <a:cubicBezTo>
                  <a:pt x="442792" y="2211267"/>
                  <a:pt x="463548" y="2197427"/>
                  <a:pt x="449711" y="2190507"/>
                </a:cubicBezTo>
                <a:cubicBezTo>
                  <a:pt x="435874" y="2190507"/>
                  <a:pt x="428955" y="2155908"/>
                  <a:pt x="428955" y="2135148"/>
                </a:cubicBezTo>
                <a:cubicBezTo>
                  <a:pt x="428955" y="2107469"/>
                  <a:pt x="408199" y="1941392"/>
                  <a:pt x="394362" y="1872193"/>
                </a:cubicBezTo>
                <a:cubicBezTo>
                  <a:pt x="387443" y="1796075"/>
                  <a:pt x="394362" y="1650757"/>
                  <a:pt x="387443" y="1588479"/>
                </a:cubicBezTo>
                <a:cubicBezTo>
                  <a:pt x="380526" y="1533131"/>
                  <a:pt x="359777" y="1429363"/>
                  <a:pt x="359769" y="1429322"/>
                </a:cubicBezTo>
                <a:cubicBezTo>
                  <a:pt x="359769" y="1429322"/>
                  <a:pt x="339013" y="1574639"/>
                  <a:pt x="339013" y="1602318"/>
                </a:cubicBezTo>
                <a:cubicBezTo>
                  <a:pt x="332094" y="1629998"/>
                  <a:pt x="290582" y="1886033"/>
                  <a:pt x="290582" y="1920632"/>
                </a:cubicBezTo>
                <a:cubicBezTo>
                  <a:pt x="290582" y="1955232"/>
                  <a:pt x="318257" y="2135148"/>
                  <a:pt x="318257" y="2162828"/>
                </a:cubicBezTo>
                <a:cubicBezTo>
                  <a:pt x="318257" y="2183587"/>
                  <a:pt x="325176" y="2225106"/>
                  <a:pt x="325176" y="2232026"/>
                </a:cubicBezTo>
                <a:cubicBezTo>
                  <a:pt x="325176" y="2238938"/>
                  <a:pt x="332078" y="2245850"/>
                  <a:pt x="332094" y="2245866"/>
                </a:cubicBezTo>
                <a:cubicBezTo>
                  <a:pt x="332094" y="2245866"/>
                  <a:pt x="332094" y="2245866"/>
                  <a:pt x="332094" y="2266626"/>
                </a:cubicBezTo>
                <a:cubicBezTo>
                  <a:pt x="332094" y="2266626"/>
                  <a:pt x="332094" y="2266626"/>
                  <a:pt x="242152" y="2280465"/>
                </a:cubicBezTo>
                <a:cubicBezTo>
                  <a:pt x="242152" y="2280465"/>
                  <a:pt x="242152" y="2280465"/>
                  <a:pt x="242152" y="2259706"/>
                </a:cubicBezTo>
                <a:cubicBezTo>
                  <a:pt x="242152" y="2259706"/>
                  <a:pt x="179884" y="2280465"/>
                  <a:pt x="110698" y="2287385"/>
                </a:cubicBezTo>
                <a:cubicBezTo>
                  <a:pt x="41547" y="2287385"/>
                  <a:pt x="42" y="2273560"/>
                  <a:pt x="0" y="2273546"/>
                </a:cubicBezTo>
                <a:cubicBezTo>
                  <a:pt x="0" y="2273546"/>
                  <a:pt x="0" y="2273546"/>
                  <a:pt x="0" y="2272681"/>
                </a:cubicBezTo>
                <a:lnTo>
                  <a:pt x="0" y="2266626"/>
                </a:lnTo>
                <a:cubicBezTo>
                  <a:pt x="0" y="2266626"/>
                  <a:pt x="0" y="2266626"/>
                  <a:pt x="865" y="2266626"/>
                </a:cubicBezTo>
                <a:lnTo>
                  <a:pt x="6919" y="2266626"/>
                </a:lnTo>
                <a:cubicBezTo>
                  <a:pt x="6919" y="2266626"/>
                  <a:pt x="0" y="2245866"/>
                  <a:pt x="13837" y="2245866"/>
                </a:cubicBezTo>
                <a:cubicBezTo>
                  <a:pt x="20756" y="2238946"/>
                  <a:pt x="69186" y="2245866"/>
                  <a:pt x="89942" y="2238946"/>
                </a:cubicBezTo>
                <a:cubicBezTo>
                  <a:pt x="110690" y="2232029"/>
                  <a:pt x="145265" y="2211282"/>
                  <a:pt x="145291" y="2211267"/>
                </a:cubicBezTo>
                <a:cubicBezTo>
                  <a:pt x="145291" y="2211267"/>
                  <a:pt x="145291" y="2211267"/>
                  <a:pt x="144426" y="2210402"/>
                </a:cubicBezTo>
                <a:lnTo>
                  <a:pt x="138373" y="2204347"/>
                </a:lnTo>
                <a:cubicBezTo>
                  <a:pt x="138373" y="2204347"/>
                  <a:pt x="145272" y="2197446"/>
                  <a:pt x="145291" y="2197427"/>
                </a:cubicBezTo>
                <a:cubicBezTo>
                  <a:pt x="152210" y="2190507"/>
                  <a:pt x="145291" y="2169748"/>
                  <a:pt x="138373" y="2162828"/>
                </a:cubicBezTo>
                <a:cubicBezTo>
                  <a:pt x="131454" y="2148988"/>
                  <a:pt x="159128" y="2128228"/>
                  <a:pt x="152210" y="2114389"/>
                </a:cubicBezTo>
                <a:cubicBezTo>
                  <a:pt x="138373" y="2107469"/>
                  <a:pt x="138373" y="2079789"/>
                  <a:pt x="138373" y="2045190"/>
                </a:cubicBezTo>
                <a:cubicBezTo>
                  <a:pt x="138373" y="2003671"/>
                  <a:pt x="145291" y="1713036"/>
                  <a:pt x="138373" y="1664597"/>
                </a:cubicBezTo>
                <a:cubicBezTo>
                  <a:pt x="124535" y="1616158"/>
                  <a:pt x="131454" y="1498520"/>
                  <a:pt x="124535" y="1429322"/>
                </a:cubicBezTo>
                <a:cubicBezTo>
                  <a:pt x="117619" y="1360139"/>
                  <a:pt x="110701" y="1201043"/>
                  <a:pt x="110698" y="1200966"/>
                </a:cubicBezTo>
                <a:cubicBezTo>
                  <a:pt x="110698" y="1200966"/>
                  <a:pt x="110698" y="1200966"/>
                  <a:pt x="89942" y="1194046"/>
                </a:cubicBezTo>
                <a:cubicBezTo>
                  <a:pt x="89942" y="1194046"/>
                  <a:pt x="76105" y="1194046"/>
                  <a:pt x="69186" y="1180206"/>
                </a:cubicBezTo>
                <a:cubicBezTo>
                  <a:pt x="69186" y="1166366"/>
                  <a:pt x="62268" y="1069488"/>
                  <a:pt x="69186" y="1034889"/>
                </a:cubicBezTo>
                <a:cubicBezTo>
                  <a:pt x="76105" y="1000290"/>
                  <a:pt x="55349" y="854972"/>
                  <a:pt x="62268" y="778854"/>
                </a:cubicBezTo>
                <a:cubicBezTo>
                  <a:pt x="69186" y="695815"/>
                  <a:pt x="41512" y="522819"/>
                  <a:pt x="41512" y="502059"/>
                </a:cubicBezTo>
                <a:cubicBezTo>
                  <a:pt x="48430" y="481299"/>
                  <a:pt x="55349" y="474380"/>
                  <a:pt x="55349" y="453620"/>
                </a:cubicBezTo>
                <a:cubicBezTo>
                  <a:pt x="55349" y="432860"/>
                  <a:pt x="55349" y="405181"/>
                  <a:pt x="76105" y="391341"/>
                </a:cubicBezTo>
                <a:cubicBezTo>
                  <a:pt x="83016" y="391341"/>
                  <a:pt x="96829" y="391341"/>
                  <a:pt x="96861" y="391341"/>
                </a:cubicBezTo>
                <a:cubicBezTo>
                  <a:pt x="96861" y="391341"/>
                  <a:pt x="96861" y="391341"/>
                  <a:pt x="159128" y="370581"/>
                </a:cubicBezTo>
                <a:cubicBezTo>
                  <a:pt x="159128" y="370581"/>
                  <a:pt x="166047" y="363662"/>
                  <a:pt x="179884" y="363662"/>
                </a:cubicBezTo>
                <a:cubicBezTo>
                  <a:pt x="193722" y="356742"/>
                  <a:pt x="228315" y="342902"/>
                  <a:pt x="235233" y="342902"/>
                </a:cubicBezTo>
                <a:cubicBezTo>
                  <a:pt x="249062" y="335987"/>
                  <a:pt x="249071" y="356714"/>
                  <a:pt x="249071" y="356742"/>
                </a:cubicBezTo>
                <a:cubicBezTo>
                  <a:pt x="249071" y="356742"/>
                  <a:pt x="242152" y="356742"/>
                  <a:pt x="235233" y="356742"/>
                </a:cubicBezTo>
                <a:cubicBezTo>
                  <a:pt x="235233" y="363662"/>
                  <a:pt x="255989" y="412101"/>
                  <a:pt x="269827" y="460540"/>
                </a:cubicBezTo>
                <a:cubicBezTo>
                  <a:pt x="283657" y="508955"/>
                  <a:pt x="311310" y="557369"/>
                  <a:pt x="311338" y="557418"/>
                </a:cubicBezTo>
                <a:cubicBezTo>
                  <a:pt x="311338" y="557418"/>
                  <a:pt x="325176" y="502059"/>
                  <a:pt x="332094" y="495139"/>
                </a:cubicBezTo>
                <a:cubicBezTo>
                  <a:pt x="339005" y="495139"/>
                  <a:pt x="345914" y="488236"/>
                  <a:pt x="345931" y="488219"/>
                </a:cubicBezTo>
                <a:cubicBezTo>
                  <a:pt x="345931" y="488219"/>
                  <a:pt x="345931" y="488219"/>
                  <a:pt x="344201" y="488219"/>
                </a:cubicBezTo>
                <a:lnTo>
                  <a:pt x="332094" y="488219"/>
                </a:lnTo>
                <a:cubicBezTo>
                  <a:pt x="332094" y="488219"/>
                  <a:pt x="318257" y="474380"/>
                  <a:pt x="325176" y="467460"/>
                </a:cubicBezTo>
                <a:cubicBezTo>
                  <a:pt x="325176" y="460540"/>
                  <a:pt x="345931" y="425940"/>
                  <a:pt x="352850" y="425940"/>
                </a:cubicBezTo>
                <a:cubicBezTo>
                  <a:pt x="359766" y="419024"/>
                  <a:pt x="373593" y="460501"/>
                  <a:pt x="373606" y="460540"/>
                </a:cubicBezTo>
                <a:cubicBezTo>
                  <a:pt x="373606" y="467452"/>
                  <a:pt x="366703" y="481268"/>
                  <a:pt x="366687" y="481299"/>
                </a:cubicBezTo>
                <a:cubicBezTo>
                  <a:pt x="366687" y="481299"/>
                  <a:pt x="366687" y="508979"/>
                  <a:pt x="366687" y="529738"/>
                </a:cubicBezTo>
                <a:cubicBezTo>
                  <a:pt x="373600" y="550480"/>
                  <a:pt x="373606" y="564313"/>
                  <a:pt x="373606" y="564338"/>
                </a:cubicBezTo>
                <a:cubicBezTo>
                  <a:pt x="373606" y="564338"/>
                  <a:pt x="408199" y="522819"/>
                  <a:pt x="415118" y="508979"/>
                </a:cubicBezTo>
                <a:cubicBezTo>
                  <a:pt x="415118" y="495139"/>
                  <a:pt x="456630" y="419021"/>
                  <a:pt x="456630" y="384421"/>
                </a:cubicBezTo>
                <a:cubicBezTo>
                  <a:pt x="463543" y="342931"/>
                  <a:pt x="435913" y="335992"/>
                  <a:pt x="435874" y="335982"/>
                </a:cubicBezTo>
                <a:close/>
                <a:moveTo>
                  <a:pt x="336561" y="198"/>
                </a:moveTo>
                <a:cubicBezTo>
                  <a:pt x="361201" y="1576"/>
                  <a:pt x="380020" y="9784"/>
                  <a:pt x="388863" y="14513"/>
                </a:cubicBezTo>
                <a:cubicBezTo>
                  <a:pt x="391431" y="14653"/>
                  <a:pt x="393800" y="15304"/>
                  <a:pt x="395838" y="16757"/>
                </a:cubicBezTo>
                <a:cubicBezTo>
                  <a:pt x="399328" y="13483"/>
                  <a:pt x="410658" y="5081"/>
                  <a:pt x="421987" y="10780"/>
                </a:cubicBezTo>
                <a:cubicBezTo>
                  <a:pt x="442592" y="24600"/>
                  <a:pt x="463197" y="52241"/>
                  <a:pt x="456329" y="79882"/>
                </a:cubicBezTo>
                <a:cubicBezTo>
                  <a:pt x="456329" y="107523"/>
                  <a:pt x="463197" y="121344"/>
                  <a:pt x="463197" y="121344"/>
                </a:cubicBezTo>
                <a:lnTo>
                  <a:pt x="457188" y="115297"/>
                </a:lnTo>
                <a:cubicBezTo>
                  <a:pt x="456308" y="114475"/>
                  <a:pt x="450013" y="127146"/>
                  <a:pt x="446036" y="137496"/>
                </a:cubicBezTo>
                <a:cubicBezTo>
                  <a:pt x="448973" y="137373"/>
                  <a:pt x="451136" y="133502"/>
                  <a:pt x="451136" y="129631"/>
                </a:cubicBezTo>
                <a:cubicBezTo>
                  <a:pt x="458088" y="122691"/>
                  <a:pt x="465040" y="136571"/>
                  <a:pt x="465040" y="150452"/>
                </a:cubicBezTo>
                <a:cubicBezTo>
                  <a:pt x="465040" y="164332"/>
                  <a:pt x="465040" y="185152"/>
                  <a:pt x="458088" y="192093"/>
                </a:cubicBezTo>
                <a:cubicBezTo>
                  <a:pt x="458088" y="199033"/>
                  <a:pt x="451136" y="205973"/>
                  <a:pt x="451136" y="205973"/>
                </a:cubicBezTo>
                <a:lnTo>
                  <a:pt x="447660" y="198165"/>
                </a:lnTo>
                <a:cubicBezTo>
                  <a:pt x="445921" y="197298"/>
                  <a:pt x="444183" y="199033"/>
                  <a:pt x="444183" y="205973"/>
                </a:cubicBezTo>
                <a:cubicBezTo>
                  <a:pt x="444183" y="212913"/>
                  <a:pt x="437231" y="233734"/>
                  <a:pt x="430279" y="247614"/>
                </a:cubicBezTo>
                <a:cubicBezTo>
                  <a:pt x="430279" y="261494"/>
                  <a:pt x="416375" y="275375"/>
                  <a:pt x="416375" y="275375"/>
                </a:cubicBezTo>
                <a:cubicBezTo>
                  <a:pt x="416375" y="275414"/>
                  <a:pt x="416375" y="282374"/>
                  <a:pt x="416375" y="303135"/>
                </a:cubicBezTo>
                <a:cubicBezTo>
                  <a:pt x="416375" y="323956"/>
                  <a:pt x="360758" y="344776"/>
                  <a:pt x="360758" y="344776"/>
                </a:cubicBezTo>
                <a:cubicBezTo>
                  <a:pt x="360671" y="344760"/>
                  <a:pt x="284284" y="330884"/>
                  <a:pt x="284284" y="310075"/>
                </a:cubicBezTo>
                <a:cubicBezTo>
                  <a:pt x="284284" y="296195"/>
                  <a:pt x="284284" y="290990"/>
                  <a:pt x="284284" y="289255"/>
                </a:cubicBezTo>
                <a:cubicBezTo>
                  <a:pt x="284255" y="289226"/>
                  <a:pt x="270380" y="275353"/>
                  <a:pt x="270380" y="254554"/>
                </a:cubicBezTo>
                <a:cubicBezTo>
                  <a:pt x="263428" y="233734"/>
                  <a:pt x="256476" y="212913"/>
                  <a:pt x="256476" y="212913"/>
                </a:cubicBezTo>
                <a:cubicBezTo>
                  <a:pt x="256462" y="212942"/>
                  <a:pt x="249515" y="226786"/>
                  <a:pt x="242571" y="219853"/>
                </a:cubicBezTo>
                <a:cubicBezTo>
                  <a:pt x="242571" y="205973"/>
                  <a:pt x="235619" y="185152"/>
                  <a:pt x="235619" y="171272"/>
                </a:cubicBezTo>
                <a:cubicBezTo>
                  <a:pt x="228667" y="157392"/>
                  <a:pt x="235619" y="143511"/>
                  <a:pt x="242571" y="143511"/>
                </a:cubicBezTo>
                <a:lnTo>
                  <a:pt x="244041" y="142887"/>
                </a:lnTo>
                <a:cubicBezTo>
                  <a:pt x="244028" y="142159"/>
                  <a:pt x="243718" y="142075"/>
                  <a:pt x="243409" y="142075"/>
                </a:cubicBezTo>
                <a:lnTo>
                  <a:pt x="231389" y="139483"/>
                </a:lnTo>
                <a:cubicBezTo>
                  <a:pt x="229672" y="142039"/>
                  <a:pt x="229681" y="128254"/>
                  <a:pt x="236541" y="128254"/>
                </a:cubicBezTo>
                <a:cubicBezTo>
                  <a:pt x="236556" y="128223"/>
                  <a:pt x="243409" y="114434"/>
                  <a:pt x="243409" y="114434"/>
                </a:cubicBezTo>
                <a:cubicBezTo>
                  <a:pt x="243388" y="114455"/>
                  <a:pt x="236531" y="121344"/>
                  <a:pt x="229672" y="121344"/>
                </a:cubicBezTo>
                <a:cubicBezTo>
                  <a:pt x="229647" y="121344"/>
                  <a:pt x="222804" y="121344"/>
                  <a:pt x="222804" y="121344"/>
                </a:cubicBezTo>
                <a:cubicBezTo>
                  <a:pt x="222831" y="121330"/>
                  <a:pt x="236541" y="114413"/>
                  <a:pt x="236541" y="93703"/>
                </a:cubicBezTo>
                <a:cubicBezTo>
                  <a:pt x="236541" y="72972"/>
                  <a:pt x="243409" y="24600"/>
                  <a:pt x="298356" y="3869"/>
                </a:cubicBezTo>
                <a:cubicBezTo>
                  <a:pt x="312093" y="414"/>
                  <a:pt x="324971" y="-450"/>
                  <a:pt x="336561" y="198"/>
                </a:cubicBezTo>
                <a:close/>
              </a:path>
            </a:pathLst>
          </a:custGeom>
          <a:solidFill>
            <a:srgbClr val="161D25"/>
          </a:solidFill>
          <a:ln>
            <a:noFill/>
          </a:ln>
        </p:spPr>
        <p:txBody>
          <a:bodyPr vert="horz" wrap="square" lIns="80989" tIns="40494" rIns="80989" bIns="40494" numCol="1" anchor="t" anchorCtr="0" compatLnSpc="1">
            <a:prstTxWarp prst="textNoShape">
              <a:avLst/>
            </a:prstTxWarp>
          </a:bodyPr>
          <a:lstStyle/>
          <a:p>
            <a:endParaRPr lang="zh-CN" altLang="en-US"/>
          </a:p>
        </p:txBody>
      </p:sp>
      <p:sp>
        <p:nvSpPr>
          <p:cNvPr id="39" name="矩形 38"/>
          <p:cNvSpPr/>
          <p:nvPr/>
        </p:nvSpPr>
        <p:spPr>
          <a:xfrm>
            <a:off x="9758070" y="5159656"/>
            <a:ext cx="1338529" cy="446650"/>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lIns="80989" tIns="0" rIns="80989" bIns="0" rtlCol="0" anchor="ctr"/>
          <a:lstStyle/>
          <a:p>
            <a:pPr algn="ctr"/>
            <a:r>
              <a:rPr lang="en-US" altLang="zh-CN" sz="2800">
                <a:solidFill>
                  <a:schemeClr val="bg1"/>
                </a:solidFill>
                <a:latin typeface="微软雅黑" pitchFamily="34" charset="-122"/>
                <a:ea typeface="微软雅黑" pitchFamily="34" charset="-122"/>
                <a:cs typeface="UKIJ Qolyazma" pitchFamily="18" charset="0"/>
              </a:rPr>
              <a:t>20</a:t>
            </a:r>
            <a:endParaRPr lang="zh-CN" altLang="en-US" sz="2800">
              <a:solidFill>
                <a:schemeClr val="bg1"/>
              </a:solidFill>
              <a:latin typeface="微软雅黑" pitchFamily="34" charset="-122"/>
              <a:cs typeface="UKIJ Qolyazma" pitchFamily="18" charset="0"/>
            </a:endParaRPr>
          </a:p>
        </p:txBody>
      </p:sp>
      <p:sp>
        <p:nvSpPr>
          <p:cNvPr id="40" name="矩形 39"/>
          <p:cNvSpPr/>
          <p:nvPr/>
        </p:nvSpPr>
        <p:spPr>
          <a:xfrm>
            <a:off x="3957690" y="5159656"/>
            <a:ext cx="5631389" cy="446650"/>
          </a:xfrm>
          <a:prstGeom prst="rect">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80989" tIns="0" rIns="80989" bIns="0" rtlCol="0" anchor="ctr"/>
          <a:lstStyle/>
          <a:p>
            <a:pPr algn="ctr"/>
            <a:r>
              <a:rPr lang="en-US" altLang="zh-CN" sz="2800">
                <a:solidFill>
                  <a:schemeClr val="bg1"/>
                </a:solidFill>
                <a:latin typeface="微软雅黑" pitchFamily="34" charset="-122"/>
                <a:ea typeface="微软雅黑" pitchFamily="34" charset="-122"/>
                <a:cs typeface="UKIJ Qolyazma" pitchFamily="18" charset="0"/>
              </a:rPr>
              <a:t>80</a:t>
            </a:r>
            <a:endParaRPr lang="zh-CN" altLang="en-US" sz="2800">
              <a:solidFill>
                <a:schemeClr val="bg1"/>
              </a:solidFill>
              <a:latin typeface="微软雅黑" pitchFamily="34" charset="-122"/>
              <a:cs typeface="UKIJ Qolyazma" pitchFamily="18" charset="0"/>
            </a:endParaRPr>
          </a:p>
        </p:txBody>
      </p:sp>
      <p:sp>
        <p:nvSpPr>
          <p:cNvPr id="41" name="TextBox 40"/>
          <p:cNvSpPr txBox="1"/>
          <p:nvPr/>
        </p:nvSpPr>
        <p:spPr>
          <a:xfrm>
            <a:off x="4009452" y="1844824"/>
            <a:ext cx="7087148" cy="801976"/>
          </a:xfrm>
          <a:prstGeom prst="rect">
            <a:avLst/>
          </a:prstGeom>
          <a:noFill/>
        </p:spPr>
        <p:txBody>
          <a:bodyPr wrap="square" lIns="80989" tIns="40494" rIns="80989" bIns="40494"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200">
                <a:solidFill>
                  <a:schemeClr val="tx1">
                    <a:lumMod val="75000"/>
                    <a:lumOff val="25000"/>
                  </a:schemeClr>
                </a:solidFill>
                <a:latin typeface="微软雅黑" pitchFamily="34" charset="-122"/>
                <a:ea typeface="微软雅黑" pitchFamily="34" charset="-122"/>
              </a:rPr>
              <a:t>文字。</a:t>
            </a:r>
          </a:p>
          <a:p>
            <a:pPr>
              <a:lnSpc>
                <a:spcPct val="130000"/>
              </a:lnSpc>
            </a:pPr>
            <a:r>
              <a:rPr lang="zh-CN" altLang="en-US" sz="120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Tree>
    <p:extLst>
      <p:ext uri="{BB962C8B-B14F-4D97-AF65-F5344CB8AC3E}">
        <p14:creationId xmlns:p14="http://schemas.microsoft.com/office/powerpoint/2010/main" val="137943540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500"/>
                                        <p:tgtEl>
                                          <p:spTgt spid="29"/>
                                        </p:tgtEl>
                                      </p:cBhvr>
                                    </p:animEffect>
                                  </p:childTnLst>
                                </p:cTn>
                              </p:par>
                              <p:par>
                                <p:cTn id="13" presetID="1" presetClass="entr" presetSubtype="0" fill="hold" grpId="0" nodeType="withEffect">
                                  <p:stCondLst>
                                    <p:cond delay="0"/>
                                  </p:stCondLst>
                                  <p:childTnLst>
                                    <p:set>
                                      <p:cBhvr>
                                        <p:cTn id="14" dur="1" fill="hold">
                                          <p:stCondLst>
                                            <p:cond delay="0"/>
                                          </p:stCondLst>
                                        </p:cTn>
                                        <p:tgtEl>
                                          <p:spTgt spid="30"/>
                                        </p:tgtEl>
                                        <p:attrNameLst>
                                          <p:attrName>style.visibility</p:attrName>
                                        </p:attrNameLst>
                                      </p:cBhvr>
                                      <p:to>
                                        <p:strVal val="visible"/>
                                      </p:to>
                                    </p:set>
                                  </p:childTnLst>
                                </p:cTn>
                              </p:par>
                              <p:par>
                                <p:cTn id="15" presetID="35" presetClass="path" presetSubtype="0" decel="100000" fill="hold" grpId="1" nodeType="withEffect">
                                  <p:stCondLst>
                                    <p:cond delay="0"/>
                                  </p:stCondLst>
                                  <p:childTnLst>
                                    <p:animMotion origin="layout" path="M 8.23024E-7 3.33333E-6 L -0.06707 3.33333E-6 " pathEditMode="relative" rAng="0" ptsTypes="AA">
                                      <p:cBhvr>
                                        <p:cTn id="16" dur="500" spd="-100000" fill="hold"/>
                                        <p:tgtEl>
                                          <p:spTgt spid="30"/>
                                        </p:tgtEl>
                                        <p:attrNameLst>
                                          <p:attrName>ppt_x</p:attrName>
                                          <p:attrName>ppt_y</p:attrName>
                                        </p:attrNameLst>
                                      </p:cBhvr>
                                      <p:rCtr x="-3360" y="0"/>
                                    </p:animMotion>
                                  </p:childTnLst>
                                </p:cTn>
                              </p:par>
                              <p:par>
                                <p:cTn id="17" presetID="1" presetClass="entr" presetSubtype="0" fill="hold" grpId="0" nodeType="withEffect">
                                  <p:stCondLst>
                                    <p:cond delay="0"/>
                                  </p:stCondLst>
                                  <p:childTnLst>
                                    <p:set>
                                      <p:cBhvr>
                                        <p:cTn id="18" dur="1" fill="hold">
                                          <p:stCondLst>
                                            <p:cond delay="0"/>
                                          </p:stCondLst>
                                        </p:cTn>
                                        <p:tgtEl>
                                          <p:spTgt spid="31"/>
                                        </p:tgtEl>
                                        <p:attrNameLst>
                                          <p:attrName>style.visibility</p:attrName>
                                        </p:attrNameLst>
                                      </p:cBhvr>
                                      <p:to>
                                        <p:strVal val="visible"/>
                                      </p:to>
                                    </p:set>
                                  </p:childTnLst>
                                </p:cTn>
                              </p:par>
                              <p:par>
                                <p:cTn id="19" presetID="35" presetClass="path" presetSubtype="0" decel="100000" fill="hold" grpId="1" nodeType="withEffect">
                                  <p:stCondLst>
                                    <p:cond delay="0"/>
                                  </p:stCondLst>
                                  <p:childTnLst>
                                    <p:animMotion origin="layout" path="M -4.79167E-6 3.33333E-6 L -0.1345 3.33333E-6 " pathEditMode="relative" rAng="0" ptsTypes="AA">
                                      <p:cBhvr>
                                        <p:cTn id="20" dur="500" spd="-100000" fill="hold"/>
                                        <p:tgtEl>
                                          <p:spTgt spid="31"/>
                                        </p:tgtEl>
                                        <p:attrNameLst>
                                          <p:attrName>ppt_x</p:attrName>
                                          <p:attrName>ppt_y</p:attrName>
                                        </p:attrNameLst>
                                      </p:cBhvr>
                                      <p:rCtr x="-6732" y="0"/>
                                    </p:animMotion>
                                  </p:childTnLst>
                                </p:cTn>
                              </p:par>
                              <p:par>
                                <p:cTn id="21" presetID="1" presetClass="entr" presetSubtype="0" fill="hold" grpId="0" nodeType="withEffect">
                                  <p:stCondLst>
                                    <p:cond delay="0"/>
                                  </p:stCondLst>
                                  <p:childTnLst>
                                    <p:set>
                                      <p:cBhvr>
                                        <p:cTn id="22" dur="1" fill="hold">
                                          <p:stCondLst>
                                            <p:cond delay="0"/>
                                          </p:stCondLst>
                                        </p:cTn>
                                        <p:tgtEl>
                                          <p:spTgt spid="32"/>
                                        </p:tgtEl>
                                        <p:attrNameLst>
                                          <p:attrName>style.visibility</p:attrName>
                                        </p:attrNameLst>
                                      </p:cBhvr>
                                      <p:to>
                                        <p:strVal val="visible"/>
                                      </p:to>
                                    </p:set>
                                  </p:childTnLst>
                                </p:cTn>
                              </p:par>
                              <p:par>
                                <p:cTn id="23" presetID="35" presetClass="path" presetSubtype="0" decel="100000" fill="hold" grpId="1" nodeType="withEffect">
                                  <p:stCondLst>
                                    <p:cond delay="0"/>
                                  </p:stCondLst>
                                  <p:childTnLst>
                                    <p:animMotion origin="layout" path="M -1.875E-6 3.33333E-6 L -0.20143 3.33333E-6 " pathEditMode="relative" rAng="0" ptsTypes="AA">
                                      <p:cBhvr>
                                        <p:cTn id="24" dur="500" spd="-100000" fill="hold"/>
                                        <p:tgtEl>
                                          <p:spTgt spid="32"/>
                                        </p:tgtEl>
                                        <p:attrNameLst>
                                          <p:attrName>ppt_x</p:attrName>
                                          <p:attrName>ppt_y</p:attrName>
                                        </p:attrNameLst>
                                      </p:cBhvr>
                                      <p:rCtr x="-10078" y="0"/>
                                    </p:animMotion>
                                  </p:childTnLst>
                                </p:cTn>
                              </p:par>
                              <p:par>
                                <p:cTn id="25" presetID="1" presetClass="entr" presetSubtype="0" fill="hold" grpId="0" nodeType="withEffect">
                                  <p:stCondLst>
                                    <p:cond delay="0"/>
                                  </p:stCondLst>
                                  <p:childTnLst>
                                    <p:set>
                                      <p:cBhvr>
                                        <p:cTn id="26" dur="1" fill="hold">
                                          <p:stCondLst>
                                            <p:cond delay="0"/>
                                          </p:stCondLst>
                                        </p:cTn>
                                        <p:tgtEl>
                                          <p:spTgt spid="33"/>
                                        </p:tgtEl>
                                        <p:attrNameLst>
                                          <p:attrName>style.visibility</p:attrName>
                                        </p:attrNameLst>
                                      </p:cBhvr>
                                      <p:to>
                                        <p:strVal val="visible"/>
                                      </p:to>
                                    </p:set>
                                  </p:childTnLst>
                                </p:cTn>
                              </p:par>
                              <p:par>
                                <p:cTn id="27" presetID="35" presetClass="path" presetSubtype="0" decel="100000" fill="hold" grpId="1" nodeType="withEffect">
                                  <p:stCondLst>
                                    <p:cond delay="0"/>
                                  </p:stCondLst>
                                  <p:childTnLst>
                                    <p:animMotion origin="layout" path="M 4.16667E-7 3.33333E-6 L -0.26875 3.33333E-6 " pathEditMode="relative" rAng="0" ptsTypes="AA">
                                      <p:cBhvr>
                                        <p:cTn id="28" dur="500" spd="-100000" fill="hold"/>
                                        <p:tgtEl>
                                          <p:spTgt spid="33"/>
                                        </p:tgtEl>
                                        <p:attrNameLst>
                                          <p:attrName>ppt_x</p:attrName>
                                          <p:attrName>ppt_y</p:attrName>
                                        </p:attrNameLst>
                                      </p:cBhvr>
                                      <p:rCtr x="-13438" y="0"/>
                                    </p:animMotion>
                                  </p:childTnLst>
                                </p:cTn>
                              </p:par>
                              <p:par>
                                <p:cTn id="29" presetID="1" presetClass="entr" presetSubtype="0" fill="hold" grpId="0" nodeType="withEffect">
                                  <p:stCondLst>
                                    <p:cond delay="0"/>
                                  </p:stCondLst>
                                  <p:childTnLst>
                                    <p:set>
                                      <p:cBhvr>
                                        <p:cTn id="30" dur="1" fill="hold">
                                          <p:stCondLst>
                                            <p:cond delay="0"/>
                                          </p:stCondLst>
                                        </p:cTn>
                                        <p:tgtEl>
                                          <p:spTgt spid="34"/>
                                        </p:tgtEl>
                                        <p:attrNameLst>
                                          <p:attrName>style.visibility</p:attrName>
                                        </p:attrNameLst>
                                      </p:cBhvr>
                                      <p:to>
                                        <p:strVal val="visible"/>
                                      </p:to>
                                    </p:set>
                                  </p:childTnLst>
                                </p:cTn>
                              </p:par>
                              <p:par>
                                <p:cTn id="31" presetID="35" presetClass="path" presetSubtype="0" decel="100000" fill="hold" grpId="1" nodeType="withEffect">
                                  <p:stCondLst>
                                    <p:cond delay="0"/>
                                  </p:stCondLst>
                                  <p:childTnLst>
                                    <p:animMotion origin="layout" path="M 3.125E-6 3.33333E-6 L -0.33581 3.33333E-6 " pathEditMode="relative" rAng="0" ptsTypes="AA">
                                      <p:cBhvr>
                                        <p:cTn id="32" dur="500" spd="-100000" fill="hold"/>
                                        <p:tgtEl>
                                          <p:spTgt spid="34"/>
                                        </p:tgtEl>
                                        <p:attrNameLst>
                                          <p:attrName>ppt_x</p:attrName>
                                          <p:attrName>ppt_y</p:attrName>
                                        </p:attrNameLst>
                                      </p:cBhvr>
                                      <p:rCtr x="-16797" y="0"/>
                                    </p:animMotion>
                                  </p:childTnLst>
                                </p:cTn>
                              </p:par>
                              <p:par>
                                <p:cTn id="33" presetID="1" presetClass="entr" presetSubtype="0" fill="hold" grpId="0" nodeType="withEffect">
                                  <p:stCondLst>
                                    <p:cond delay="0"/>
                                  </p:stCondLst>
                                  <p:childTnLst>
                                    <p:set>
                                      <p:cBhvr>
                                        <p:cTn id="34" dur="1" fill="hold">
                                          <p:stCondLst>
                                            <p:cond delay="0"/>
                                          </p:stCondLst>
                                        </p:cTn>
                                        <p:tgtEl>
                                          <p:spTgt spid="35"/>
                                        </p:tgtEl>
                                        <p:attrNameLst>
                                          <p:attrName>style.visibility</p:attrName>
                                        </p:attrNameLst>
                                      </p:cBhvr>
                                      <p:to>
                                        <p:strVal val="visible"/>
                                      </p:to>
                                    </p:set>
                                  </p:childTnLst>
                                </p:cTn>
                              </p:par>
                              <p:par>
                                <p:cTn id="35" presetID="35" presetClass="path" presetSubtype="0" decel="100000" fill="hold" grpId="1" nodeType="withEffect">
                                  <p:stCondLst>
                                    <p:cond delay="0"/>
                                  </p:stCondLst>
                                  <p:childTnLst>
                                    <p:animMotion origin="layout" path="M -4.16667E-6 3.33333E-6 L -0.40286 3.33333E-6 " pathEditMode="relative" rAng="0" ptsTypes="AA">
                                      <p:cBhvr>
                                        <p:cTn id="36" dur="500" spd="-100000" fill="hold"/>
                                        <p:tgtEl>
                                          <p:spTgt spid="35"/>
                                        </p:tgtEl>
                                        <p:attrNameLst>
                                          <p:attrName>ppt_x</p:attrName>
                                          <p:attrName>ppt_y</p:attrName>
                                        </p:attrNameLst>
                                      </p:cBhvr>
                                      <p:rCtr x="-20143" y="0"/>
                                    </p:animMotion>
                                  </p:childTnLst>
                                </p:cTn>
                              </p:par>
                              <p:par>
                                <p:cTn id="37" presetID="1" presetClass="entr" presetSubtype="0" fill="hold" grpId="0" nodeType="withEffect">
                                  <p:stCondLst>
                                    <p:cond delay="0"/>
                                  </p:stCondLst>
                                  <p:childTnLst>
                                    <p:set>
                                      <p:cBhvr>
                                        <p:cTn id="38" dur="1" fill="hold">
                                          <p:stCondLst>
                                            <p:cond delay="0"/>
                                          </p:stCondLst>
                                        </p:cTn>
                                        <p:tgtEl>
                                          <p:spTgt spid="36"/>
                                        </p:tgtEl>
                                        <p:attrNameLst>
                                          <p:attrName>style.visibility</p:attrName>
                                        </p:attrNameLst>
                                      </p:cBhvr>
                                      <p:to>
                                        <p:strVal val="visible"/>
                                      </p:to>
                                    </p:set>
                                  </p:childTnLst>
                                </p:cTn>
                              </p:par>
                              <p:par>
                                <p:cTn id="39" presetID="35" presetClass="path" presetSubtype="0" decel="100000" fill="hold" grpId="1" nodeType="withEffect">
                                  <p:stCondLst>
                                    <p:cond delay="0"/>
                                  </p:stCondLst>
                                  <p:childTnLst>
                                    <p:animMotion origin="layout" path="M -1.875E-6 3.33333E-6 L -0.47018 3.33333E-6 " pathEditMode="relative" rAng="0" ptsTypes="AA">
                                      <p:cBhvr>
                                        <p:cTn id="40" dur="500" spd="-100000" fill="hold"/>
                                        <p:tgtEl>
                                          <p:spTgt spid="36"/>
                                        </p:tgtEl>
                                        <p:attrNameLst>
                                          <p:attrName>ppt_x</p:attrName>
                                          <p:attrName>ppt_y</p:attrName>
                                        </p:attrNameLst>
                                      </p:cBhvr>
                                      <p:rCtr x="-23516" y="0"/>
                                    </p:animMotion>
                                  </p:childTnLst>
                                </p:cTn>
                              </p:par>
                              <p:par>
                                <p:cTn id="41" presetID="1" presetClass="entr" presetSubtype="0" fill="hold" grpId="0" nodeType="withEffect">
                                  <p:stCondLst>
                                    <p:cond delay="0"/>
                                  </p:stCondLst>
                                  <p:childTnLst>
                                    <p:set>
                                      <p:cBhvr>
                                        <p:cTn id="42" dur="1" fill="hold">
                                          <p:stCondLst>
                                            <p:cond delay="0"/>
                                          </p:stCondLst>
                                        </p:cTn>
                                        <p:tgtEl>
                                          <p:spTgt spid="37"/>
                                        </p:tgtEl>
                                        <p:attrNameLst>
                                          <p:attrName>style.visibility</p:attrName>
                                        </p:attrNameLst>
                                      </p:cBhvr>
                                      <p:to>
                                        <p:strVal val="visible"/>
                                      </p:to>
                                    </p:set>
                                  </p:childTnLst>
                                </p:cTn>
                              </p:par>
                              <p:par>
                                <p:cTn id="43" presetID="35" presetClass="path" presetSubtype="0" decel="100000" fill="hold" grpId="1" nodeType="withEffect">
                                  <p:stCondLst>
                                    <p:cond delay="0"/>
                                  </p:stCondLst>
                                  <p:childTnLst>
                                    <p:animMotion origin="layout" path="M 8.33333E-7 3.33333E-6 L -0.53724 3.33333E-6 " pathEditMode="relative" rAng="0" ptsTypes="AA">
                                      <p:cBhvr>
                                        <p:cTn id="44" dur="500" spd="-100000" fill="hold"/>
                                        <p:tgtEl>
                                          <p:spTgt spid="37"/>
                                        </p:tgtEl>
                                        <p:attrNameLst>
                                          <p:attrName>ppt_x</p:attrName>
                                          <p:attrName>ppt_y</p:attrName>
                                        </p:attrNameLst>
                                      </p:cBhvr>
                                      <p:rCtr x="-26862" y="0"/>
                                    </p:animMotion>
                                  </p:childTnLst>
                                </p:cTn>
                              </p:par>
                              <p:par>
                                <p:cTn id="45" presetID="1" presetClass="entr" presetSubtype="0" fill="hold" grpId="0" nodeType="withEffect">
                                  <p:stCondLst>
                                    <p:cond delay="0"/>
                                  </p:stCondLst>
                                  <p:childTnLst>
                                    <p:set>
                                      <p:cBhvr>
                                        <p:cTn id="46" dur="1" fill="hold">
                                          <p:stCondLst>
                                            <p:cond delay="0"/>
                                          </p:stCondLst>
                                        </p:cTn>
                                        <p:tgtEl>
                                          <p:spTgt spid="38"/>
                                        </p:tgtEl>
                                        <p:attrNameLst>
                                          <p:attrName>style.visibility</p:attrName>
                                        </p:attrNameLst>
                                      </p:cBhvr>
                                      <p:to>
                                        <p:strVal val="visible"/>
                                      </p:to>
                                    </p:set>
                                  </p:childTnLst>
                                </p:cTn>
                              </p:par>
                              <p:par>
                                <p:cTn id="47" presetID="35" presetClass="path" presetSubtype="0" decel="100000" fill="hold" grpId="1" nodeType="withEffect">
                                  <p:stCondLst>
                                    <p:cond delay="0"/>
                                  </p:stCondLst>
                                  <p:childTnLst>
                                    <p:animMotion origin="layout" path="M 3.33333E-6 3.33333E-6 L -0.60443 3.33333E-6 " pathEditMode="relative" rAng="0" ptsTypes="AA">
                                      <p:cBhvr>
                                        <p:cTn id="48" dur="500" spd="-100000" fill="hold"/>
                                        <p:tgtEl>
                                          <p:spTgt spid="38"/>
                                        </p:tgtEl>
                                        <p:attrNameLst>
                                          <p:attrName>ppt_x</p:attrName>
                                          <p:attrName>ppt_y</p:attrName>
                                        </p:attrNameLst>
                                      </p:cBhvr>
                                      <p:rCtr x="-30221" y="0"/>
                                    </p:animMotion>
                                  </p:childTnLst>
                                </p:cTn>
                              </p:par>
                            </p:childTnLst>
                          </p:cTn>
                        </p:par>
                        <p:par>
                          <p:cTn id="49" fill="hold">
                            <p:stCondLst>
                              <p:cond delay="500"/>
                            </p:stCondLst>
                            <p:childTnLst>
                              <p:par>
                                <p:cTn id="50" presetID="19" presetClass="emph" presetSubtype="0" fill="hold" grpId="2" nodeType="afterEffect">
                                  <p:stCondLst>
                                    <p:cond delay="0"/>
                                  </p:stCondLst>
                                  <p:childTnLst>
                                    <p:animClr clrSpc="rgb" dir="cw">
                                      <p:cBhvr override="childStyle">
                                        <p:cTn id="51" dur="500" fill="hold"/>
                                        <p:tgtEl>
                                          <p:spTgt spid="37"/>
                                        </p:tgtEl>
                                        <p:attrNameLst>
                                          <p:attrName>style.color</p:attrName>
                                        </p:attrNameLst>
                                      </p:cBhvr>
                                      <p:to>
                                        <a:srgbClr val="00ACF1"/>
                                      </p:to>
                                    </p:animClr>
                                    <p:animClr clrSpc="rgb" dir="cw">
                                      <p:cBhvr>
                                        <p:cTn id="52" dur="500" fill="hold"/>
                                        <p:tgtEl>
                                          <p:spTgt spid="37"/>
                                        </p:tgtEl>
                                        <p:attrNameLst>
                                          <p:attrName>fillcolor</p:attrName>
                                        </p:attrNameLst>
                                      </p:cBhvr>
                                      <p:to>
                                        <a:srgbClr val="00ACF1"/>
                                      </p:to>
                                    </p:animClr>
                                    <p:set>
                                      <p:cBhvr>
                                        <p:cTn id="53" dur="500" fill="hold"/>
                                        <p:tgtEl>
                                          <p:spTgt spid="37"/>
                                        </p:tgtEl>
                                        <p:attrNameLst>
                                          <p:attrName>fill.type</p:attrName>
                                        </p:attrNameLst>
                                      </p:cBhvr>
                                      <p:to>
                                        <p:strVal val="solid"/>
                                      </p:to>
                                    </p:set>
                                    <p:set>
                                      <p:cBhvr>
                                        <p:cTn id="54" dur="500" fill="hold"/>
                                        <p:tgtEl>
                                          <p:spTgt spid="37"/>
                                        </p:tgtEl>
                                        <p:attrNameLst>
                                          <p:attrName>fill.on</p:attrName>
                                        </p:attrNameLst>
                                      </p:cBhvr>
                                      <p:to>
                                        <p:strVal val="true"/>
                                      </p:to>
                                    </p:set>
                                  </p:childTnLst>
                                </p:cTn>
                              </p:par>
                              <p:par>
                                <p:cTn id="55" presetID="19" presetClass="emph" presetSubtype="0" fill="hold" grpId="2" nodeType="withEffect">
                                  <p:stCondLst>
                                    <p:cond delay="0"/>
                                  </p:stCondLst>
                                  <p:childTnLst>
                                    <p:animClr clrSpc="rgb" dir="cw">
                                      <p:cBhvr override="childStyle">
                                        <p:cTn id="56" dur="500" fill="hold"/>
                                        <p:tgtEl>
                                          <p:spTgt spid="38"/>
                                        </p:tgtEl>
                                        <p:attrNameLst>
                                          <p:attrName>style.color</p:attrName>
                                        </p:attrNameLst>
                                      </p:cBhvr>
                                      <p:to>
                                        <a:srgbClr val="00ACF1"/>
                                      </p:to>
                                    </p:animClr>
                                    <p:animClr clrSpc="rgb" dir="cw">
                                      <p:cBhvr>
                                        <p:cTn id="57" dur="500" fill="hold"/>
                                        <p:tgtEl>
                                          <p:spTgt spid="38"/>
                                        </p:tgtEl>
                                        <p:attrNameLst>
                                          <p:attrName>fillcolor</p:attrName>
                                        </p:attrNameLst>
                                      </p:cBhvr>
                                      <p:to>
                                        <a:srgbClr val="00ACF1"/>
                                      </p:to>
                                    </p:animClr>
                                    <p:set>
                                      <p:cBhvr>
                                        <p:cTn id="58" dur="500" fill="hold"/>
                                        <p:tgtEl>
                                          <p:spTgt spid="38"/>
                                        </p:tgtEl>
                                        <p:attrNameLst>
                                          <p:attrName>fill.type</p:attrName>
                                        </p:attrNameLst>
                                      </p:cBhvr>
                                      <p:to>
                                        <p:strVal val="solid"/>
                                      </p:to>
                                    </p:set>
                                    <p:set>
                                      <p:cBhvr>
                                        <p:cTn id="59" dur="500" fill="hold"/>
                                        <p:tgtEl>
                                          <p:spTgt spid="38"/>
                                        </p:tgtEl>
                                        <p:attrNameLst>
                                          <p:attrName>fill.on</p:attrName>
                                        </p:attrNameLst>
                                      </p:cBhvr>
                                      <p:to>
                                        <p:strVal val="true"/>
                                      </p:to>
                                    </p:set>
                                  </p:childTnLst>
                                </p:cTn>
                              </p:par>
                              <p:par>
                                <p:cTn id="60" presetID="12" presetClass="entr" presetSubtype="2" fill="hold" grpId="0" nodeType="withEffect">
                                  <p:stCondLst>
                                    <p:cond delay="0"/>
                                  </p:stCondLst>
                                  <p:childTnLst>
                                    <p:set>
                                      <p:cBhvr>
                                        <p:cTn id="61" dur="1" fill="hold">
                                          <p:stCondLst>
                                            <p:cond delay="0"/>
                                          </p:stCondLst>
                                        </p:cTn>
                                        <p:tgtEl>
                                          <p:spTgt spid="40"/>
                                        </p:tgtEl>
                                        <p:attrNameLst>
                                          <p:attrName>style.visibility</p:attrName>
                                        </p:attrNameLst>
                                      </p:cBhvr>
                                      <p:to>
                                        <p:strVal val="visible"/>
                                      </p:to>
                                    </p:set>
                                    <p:anim calcmode="lin" valueType="num">
                                      <p:cBhvr additive="base">
                                        <p:cTn id="62" dur="500"/>
                                        <p:tgtEl>
                                          <p:spTgt spid="40"/>
                                        </p:tgtEl>
                                        <p:attrNameLst>
                                          <p:attrName>ppt_x</p:attrName>
                                        </p:attrNameLst>
                                      </p:cBhvr>
                                      <p:tavLst>
                                        <p:tav tm="0">
                                          <p:val>
                                            <p:strVal val="#ppt_x+#ppt_w*1.125000"/>
                                          </p:val>
                                        </p:tav>
                                        <p:tav tm="100000">
                                          <p:val>
                                            <p:strVal val="#ppt_x"/>
                                          </p:val>
                                        </p:tav>
                                      </p:tavLst>
                                    </p:anim>
                                    <p:animEffect transition="in" filter="wipe(left)">
                                      <p:cBhvr>
                                        <p:cTn id="63" dur="500"/>
                                        <p:tgtEl>
                                          <p:spTgt spid="40"/>
                                        </p:tgtEl>
                                      </p:cBhvr>
                                    </p:animEffect>
                                  </p:childTnLst>
                                </p:cTn>
                              </p:par>
                              <p:par>
                                <p:cTn id="64" presetID="12" presetClass="entr" presetSubtype="8" fill="hold" grpId="0" nodeType="withEffect">
                                  <p:stCondLst>
                                    <p:cond delay="0"/>
                                  </p:stCondLst>
                                  <p:childTnLst>
                                    <p:set>
                                      <p:cBhvr>
                                        <p:cTn id="65" dur="1" fill="hold">
                                          <p:stCondLst>
                                            <p:cond delay="0"/>
                                          </p:stCondLst>
                                        </p:cTn>
                                        <p:tgtEl>
                                          <p:spTgt spid="39"/>
                                        </p:tgtEl>
                                        <p:attrNameLst>
                                          <p:attrName>style.visibility</p:attrName>
                                        </p:attrNameLst>
                                      </p:cBhvr>
                                      <p:to>
                                        <p:strVal val="visible"/>
                                      </p:to>
                                    </p:set>
                                    <p:anim calcmode="lin" valueType="num">
                                      <p:cBhvr additive="base">
                                        <p:cTn id="66" dur="500"/>
                                        <p:tgtEl>
                                          <p:spTgt spid="39"/>
                                        </p:tgtEl>
                                        <p:attrNameLst>
                                          <p:attrName>ppt_x</p:attrName>
                                        </p:attrNameLst>
                                      </p:cBhvr>
                                      <p:tavLst>
                                        <p:tav tm="0">
                                          <p:val>
                                            <p:strVal val="#ppt_x-#ppt_w*1.125000"/>
                                          </p:val>
                                        </p:tav>
                                        <p:tav tm="100000">
                                          <p:val>
                                            <p:strVal val="#ppt_x"/>
                                          </p:val>
                                        </p:tav>
                                      </p:tavLst>
                                    </p:anim>
                                    <p:animEffect transition="in" filter="wipe(right)">
                                      <p:cBhvr>
                                        <p:cTn id="67" dur="500"/>
                                        <p:tgtEl>
                                          <p:spTgt spid="39"/>
                                        </p:tgtEl>
                                      </p:cBhvr>
                                    </p:animEffect>
                                  </p:childTnLst>
                                </p:cTn>
                              </p:par>
                              <p:par>
                                <p:cTn id="68" presetID="10" presetClass="entr" presetSubtype="0" fill="hold" grpId="0" nodeType="withEffect">
                                  <p:stCondLst>
                                    <p:cond delay="0"/>
                                  </p:stCondLst>
                                  <p:iterate type="lt">
                                    <p:tmPct val="10000"/>
                                  </p:iterate>
                                  <p:childTnLst>
                                    <p:set>
                                      <p:cBhvr>
                                        <p:cTn id="69" dur="1" fill="hold">
                                          <p:stCondLst>
                                            <p:cond delay="0"/>
                                          </p:stCondLst>
                                        </p:cTn>
                                        <p:tgtEl>
                                          <p:spTgt spid="41"/>
                                        </p:tgtEl>
                                        <p:attrNameLst>
                                          <p:attrName>style.visibility</p:attrName>
                                        </p:attrNameLst>
                                      </p:cBhvr>
                                      <p:to>
                                        <p:strVal val="visible"/>
                                      </p:to>
                                    </p:set>
                                    <p:animEffect transition="in" filter="fade">
                                      <p:cBhvr>
                                        <p:cTn id="70" dur="1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9" grpId="0" animBg="1"/>
      <p:bldP spid="30" grpId="0" animBg="1"/>
      <p:bldP spid="30" grpId="1" animBg="1"/>
      <p:bldP spid="31" grpId="0" animBg="1"/>
      <p:bldP spid="31" grpId="1" animBg="1"/>
      <p:bldP spid="32" grpId="0" animBg="1"/>
      <p:bldP spid="32" grpId="1" animBg="1"/>
      <p:bldP spid="33" grpId="0" animBg="1"/>
      <p:bldP spid="33" grpId="1" animBg="1"/>
      <p:bldP spid="34" grpId="0" animBg="1"/>
      <p:bldP spid="34" grpId="1" animBg="1"/>
      <p:bldP spid="35" grpId="0" animBg="1"/>
      <p:bldP spid="35" grpId="1" animBg="1"/>
      <p:bldP spid="36" grpId="0" animBg="1"/>
      <p:bldP spid="36" grpId="1" animBg="1"/>
      <p:bldP spid="37" grpId="0" animBg="1"/>
      <p:bldP spid="37" grpId="1" animBg="1"/>
      <p:bldP spid="37" grpId="2" animBg="1"/>
      <p:bldP spid="38" grpId="0" animBg="1"/>
      <p:bldP spid="38" grpId="1" animBg="1"/>
      <p:bldP spid="38" grpId="2" animBg="1"/>
      <p:bldP spid="39" grpId="0" animBg="1"/>
      <p:bldP spid="40" grpId="0" animBg="1"/>
      <p:bldP spid="4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cxnSp>
        <p:nvCxnSpPr>
          <p:cNvPr id="3" name="直接连接符 2"/>
          <p:cNvCxnSpPr/>
          <p:nvPr/>
        </p:nvCxnSpPr>
        <p:spPr>
          <a:xfrm>
            <a:off x="2778557" y="2258345"/>
            <a:ext cx="7041251" cy="0"/>
          </a:xfrm>
          <a:prstGeom prst="line">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4" name="直接连接符 3"/>
          <p:cNvCxnSpPr/>
          <p:nvPr/>
        </p:nvCxnSpPr>
        <p:spPr>
          <a:xfrm>
            <a:off x="9819806" y="2258345"/>
            <a:ext cx="0" cy="500457"/>
          </a:xfrm>
          <a:prstGeom prst="line">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5" name="直接连接符 4"/>
          <p:cNvCxnSpPr/>
          <p:nvPr/>
        </p:nvCxnSpPr>
        <p:spPr>
          <a:xfrm flipH="1">
            <a:off x="3537255" y="2758802"/>
            <a:ext cx="6282551" cy="0"/>
          </a:xfrm>
          <a:prstGeom prst="line">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6" name="直接连接符 5"/>
          <p:cNvCxnSpPr/>
          <p:nvPr/>
        </p:nvCxnSpPr>
        <p:spPr>
          <a:xfrm>
            <a:off x="3537254" y="2758802"/>
            <a:ext cx="0" cy="983884"/>
          </a:xfrm>
          <a:prstGeom prst="line">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7" name="直接连接符 6"/>
          <p:cNvCxnSpPr>
            <a:endCxn id="8" idx="2"/>
          </p:cNvCxnSpPr>
          <p:nvPr/>
        </p:nvCxnSpPr>
        <p:spPr>
          <a:xfrm>
            <a:off x="3537258" y="3742688"/>
            <a:ext cx="1167553" cy="1"/>
          </a:xfrm>
          <a:prstGeom prst="line">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sp>
        <p:nvSpPr>
          <p:cNvPr id="8" name="椭圆 7"/>
          <p:cNvSpPr/>
          <p:nvPr/>
        </p:nvSpPr>
        <p:spPr>
          <a:xfrm>
            <a:off x="4704811" y="2945383"/>
            <a:ext cx="1594371" cy="1594611"/>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endParaRPr lang="zh-CN" altLang="en-US"/>
          </a:p>
        </p:txBody>
      </p:sp>
      <p:cxnSp>
        <p:nvCxnSpPr>
          <p:cNvPr id="9" name="直接连接符 8"/>
          <p:cNvCxnSpPr/>
          <p:nvPr/>
        </p:nvCxnSpPr>
        <p:spPr>
          <a:xfrm>
            <a:off x="6299184" y="3742685"/>
            <a:ext cx="462747" cy="0"/>
          </a:xfrm>
          <a:prstGeom prst="line">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sp>
        <p:nvSpPr>
          <p:cNvPr id="10" name="椭圆 9"/>
          <p:cNvSpPr/>
          <p:nvPr/>
        </p:nvSpPr>
        <p:spPr>
          <a:xfrm>
            <a:off x="6761930" y="2945383"/>
            <a:ext cx="1594371" cy="1594611"/>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endParaRPr lang="zh-CN" altLang="en-US"/>
          </a:p>
        </p:txBody>
      </p:sp>
      <p:cxnSp>
        <p:nvCxnSpPr>
          <p:cNvPr id="11" name="直接连接符 10"/>
          <p:cNvCxnSpPr/>
          <p:nvPr/>
        </p:nvCxnSpPr>
        <p:spPr>
          <a:xfrm>
            <a:off x="8356303" y="3742685"/>
            <a:ext cx="462747" cy="0"/>
          </a:xfrm>
          <a:prstGeom prst="line">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sp>
        <p:nvSpPr>
          <p:cNvPr id="12" name="椭圆 11"/>
          <p:cNvSpPr/>
          <p:nvPr/>
        </p:nvSpPr>
        <p:spPr>
          <a:xfrm>
            <a:off x="8819049" y="2945383"/>
            <a:ext cx="1594371" cy="1594611"/>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endParaRPr lang="zh-CN" altLang="en-US"/>
          </a:p>
        </p:txBody>
      </p:sp>
      <p:cxnSp>
        <p:nvCxnSpPr>
          <p:cNvPr id="13" name="直接连接符 12"/>
          <p:cNvCxnSpPr/>
          <p:nvPr/>
        </p:nvCxnSpPr>
        <p:spPr>
          <a:xfrm>
            <a:off x="10413420" y="3742685"/>
            <a:ext cx="907529" cy="0"/>
          </a:xfrm>
          <a:prstGeom prst="line">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14" name="直接连接符 13"/>
          <p:cNvCxnSpPr/>
          <p:nvPr/>
        </p:nvCxnSpPr>
        <p:spPr>
          <a:xfrm>
            <a:off x="11320946" y="3742686"/>
            <a:ext cx="0" cy="1796424"/>
          </a:xfrm>
          <a:prstGeom prst="line">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cxnSp>
        <p:nvCxnSpPr>
          <p:cNvPr id="15" name="直接连接符 14"/>
          <p:cNvCxnSpPr/>
          <p:nvPr/>
        </p:nvCxnSpPr>
        <p:spPr>
          <a:xfrm>
            <a:off x="2778558" y="5539108"/>
            <a:ext cx="8542391" cy="0"/>
          </a:xfrm>
          <a:prstGeom prst="line">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cxnSp>
      <p:grpSp>
        <p:nvGrpSpPr>
          <p:cNvPr id="16" name="组合 15"/>
          <p:cNvGrpSpPr/>
          <p:nvPr/>
        </p:nvGrpSpPr>
        <p:grpSpPr>
          <a:xfrm>
            <a:off x="6867713" y="3051181"/>
            <a:ext cx="1382800" cy="1383008"/>
            <a:chOff x="5296111" y="3087542"/>
            <a:chExt cx="1790946" cy="1790946"/>
          </a:xfrm>
        </p:grpSpPr>
        <p:sp>
          <p:nvSpPr>
            <p:cNvPr id="17" name="椭圆 16"/>
            <p:cNvSpPr/>
            <p:nvPr/>
          </p:nvSpPr>
          <p:spPr>
            <a:xfrm>
              <a:off x="5296111" y="3087542"/>
              <a:ext cx="1790946" cy="1790946"/>
            </a:xfrm>
            <a:prstGeom prst="ellipse">
              <a:avLst/>
            </a:prstGeom>
            <a:solidFill>
              <a:schemeClr val="bg1"/>
            </a:solidFill>
            <a:ln>
              <a:solidFill>
                <a:srgbClr val="7B82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5504712" y="3397642"/>
              <a:ext cx="1435032" cy="478272"/>
            </a:xfrm>
            <a:prstGeom prst="rect">
              <a:avLst/>
            </a:prstGeom>
            <a:noFill/>
          </p:spPr>
          <p:txBody>
            <a:bodyPr wrap="none" rtlCol="0">
              <a:spAutoFit/>
            </a:bodyPr>
            <a:lstStyle/>
            <a:p>
              <a:pPr algn="ctr"/>
              <a:r>
                <a:rPr lang="zh-CN" altLang="en-US" smtClean="0">
                  <a:solidFill>
                    <a:srgbClr val="161D25"/>
                  </a:solidFill>
                  <a:latin typeface="微软雅黑" pitchFamily="34" charset="-122"/>
                  <a:ea typeface="微软雅黑" pitchFamily="34" charset="-122"/>
                </a:rPr>
                <a:t>添加标题</a:t>
              </a:r>
              <a:endParaRPr lang="zh-CN" altLang="en-US">
                <a:solidFill>
                  <a:srgbClr val="161D25"/>
                </a:solidFill>
                <a:latin typeface="微软雅黑" pitchFamily="34" charset="-122"/>
                <a:ea typeface="微软雅黑" pitchFamily="34" charset="-122"/>
              </a:endParaRPr>
            </a:p>
          </p:txBody>
        </p:sp>
        <p:sp>
          <p:nvSpPr>
            <p:cNvPr id="19" name="Freeform 6"/>
            <p:cNvSpPr>
              <a:spLocks noEditPoints="1"/>
            </p:cNvSpPr>
            <p:nvPr/>
          </p:nvSpPr>
          <p:spPr bwMode="auto">
            <a:xfrm>
              <a:off x="5637732" y="3766974"/>
              <a:ext cx="1107850" cy="695956"/>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rgbClr val="161D25"/>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0" name="组合 19"/>
          <p:cNvGrpSpPr/>
          <p:nvPr/>
        </p:nvGrpSpPr>
        <p:grpSpPr>
          <a:xfrm>
            <a:off x="4810596" y="3051181"/>
            <a:ext cx="1382800" cy="1383008"/>
            <a:chOff x="2631814" y="3087542"/>
            <a:chExt cx="1790946" cy="1790946"/>
          </a:xfrm>
        </p:grpSpPr>
        <p:sp>
          <p:nvSpPr>
            <p:cNvPr id="21" name="椭圆 20"/>
            <p:cNvSpPr/>
            <p:nvPr/>
          </p:nvSpPr>
          <p:spPr>
            <a:xfrm>
              <a:off x="2631814" y="3087542"/>
              <a:ext cx="1790946" cy="1790946"/>
            </a:xfrm>
            <a:prstGeom prst="ellipse">
              <a:avLst/>
            </a:prstGeom>
            <a:solidFill>
              <a:schemeClr val="bg1"/>
            </a:solidFill>
            <a:ln>
              <a:solidFill>
                <a:srgbClr val="7B82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21"/>
            <p:cNvSpPr txBox="1"/>
            <p:nvPr/>
          </p:nvSpPr>
          <p:spPr>
            <a:xfrm>
              <a:off x="2840415" y="3397642"/>
              <a:ext cx="1435032" cy="478272"/>
            </a:xfrm>
            <a:prstGeom prst="rect">
              <a:avLst/>
            </a:prstGeom>
            <a:noFill/>
          </p:spPr>
          <p:txBody>
            <a:bodyPr wrap="none" rtlCol="0">
              <a:spAutoFit/>
            </a:bodyPr>
            <a:lstStyle/>
            <a:p>
              <a:pPr algn="ctr"/>
              <a:r>
                <a:rPr lang="zh-CN" altLang="en-US" smtClean="0">
                  <a:solidFill>
                    <a:srgbClr val="161D25"/>
                  </a:solidFill>
                  <a:latin typeface="微软雅黑" pitchFamily="34" charset="-122"/>
                  <a:ea typeface="微软雅黑" pitchFamily="34" charset="-122"/>
                </a:rPr>
                <a:t>添加标题</a:t>
              </a:r>
              <a:endParaRPr lang="zh-CN" altLang="en-US">
                <a:solidFill>
                  <a:srgbClr val="161D25"/>
                </a:solidFill>
                <a:latin typeface="微软雅黑" pitchFamily="34" charset="-122"/>
                <a:ea typeface="微软雅黑" pitchFamily="34" charset="-122"/>
              </a:endParaRPr>
            </a:p>
          </p:txBody>
        </p:sp>
        <p:sp>
          <p:nvSpPr>
            <p:cNvPr id="23" name="Freeform 9"/>
            <p:cNvSpPr>
              <a:spLocks noEditPoints="1"/>
            </p:cNvSpPr>
            <p:nvPr/>
          </p:nvSpPr>
          <p:spPr bwMode="auto">
            <a:xfrm>
              <a:off x="3138119" y="3814213"/>
              <a:ext cx="778336" cy="775494"/>
            </a:xfrm>
            <a:custGeom>
              <a:avLst/>
              <a:gdLst>
                <a:gd name="T0" fmla="*/ 86 w 116"/>
                <a:gd name="T1" fmla="*/ 17 h 116"/>
                <a:gd name="T2" fmla="*/ 8 w 116"/>
                <a:gd name="T3" fmla="*/ 45 h 116"/>
                <a:gd name="T4" fmla="*/ 11 w 116"/>
                <a:gd name="T5" fmla="*/ 50 h 116"/>
                <a:gd name="T6" fmla="*/ 12 w 116"/>
                <a:gd name="T7" fmla="*/ 59 h 116"/>
                <a:gd name="T8" fmla="*/ 16 w 116"/>
                <a:gd name="T9" fmla="*/ 69 h 116"/>
                <a:gd name="T10" fmla="*/ 20 w 116"/>
                <a:gd name="T11" fmla="*/ 77 h 116"/>
                <a:gd name="T12" fmla="*/ 24 w 116"/>
                <a:gd name="T13" fmla="*/ 83 h 116"/>
                <a:gd name="T14" fmla="*/ 27 w 116"/>
                <a:gd name="T15" fmla="*/ 98 h 116"/>
                <a:gd name="T16" fmla="*/ 33 w 116"/>
                <a:gd name="T17" fmla="*/ 105 h 116"/>
                <a:gd name="T18" fmla="*/ 34 w 116"/>
                <a:gd name="T19" fmla="*/ 101 h 116"/>
                <a:gd name="T20" fmla="*/ 37 w 116"/>
                <a:gd name="T21" fmla="*/ 93 h 116"/>
                <a:gd name="T22" fmla="*/ 41 w 116"/>
                <a:gd name="T23" fmla="*/ 83 h 116"/>
                <a:gd name="T24" fmla="*/ 49 w 116"/>
                <a:gd name="T25" fmla="*/ 73 h 116"/>
                <a:gd name="T26" fmla="*/ 53 w 116"/>
                <a:gd name="T27" fmla="*/ 66 h 116"/>
                <a:gd name="T28" fmla="*/ 45 w 116"/>
                <a:gd name="T29" fmla="*/ 61 h 116"/>
                <a:gd name="T30" fmla="*/ 38 w 116"/>
                <a:gd name="T31" fmla="*/ 58 h 116"/>
                <a:gd name="T32" fmla="*/ 33 w 116"/>
                <a:gd name="T33" fmla="*/ 51 h 116"/>
                <a:gd name="T34" fmla="*/ 25 w 116"/>
                <a:gd name="T35" fmla="*/ 47 h 116"/>
                <a:gd name="T36" fmla="*/ 17 w 116"/>
                <a:gd name="T37" fmla="*/ 49 h 116"/>
                <a:gd name="T38" fmla="*/ 13 w 116"/>
                <a:gd name="T39" fmla="*/ 44 h 116"/>
                <a:gd name="T40" fmla="*/ 12 w 116"/>
                <a:gd name="T41" fmla="*/ 37 h 116"/>
                <a:gd name="T42" fmla="*/ 8 w 116"/>
                <a:gd name="T43" fmla="*/ 37 h 116"/>
                <a:gd name="T44" fmla="*/ 12 w 116"/>
                <a:gd name="T45" fmla="*/ 30 h 116"/>
                <a:gd name="T46" fmla="*/ 18 w 116"/>
                <a:gd name="T47" fmla="*/ 30 h 116"/>
                <a:gd name="T48" fmla="*/ 24 w 116"/>
                <a:gd name="T49" fmla="*/ 25 h 116"/>
                <a:gd name="T50" fmla="*/ 30 w 116"/>
                <a:gd name="T51" fmla="*/ 18 h 116"/>
                <a:gd name="T52" fmla="*/ 32 w 116"/>
                <a:gd name="T53" fmla="*/ 15 h 116"/>
                <a:gd name="T54" fmla="*/ 42 w 116"/>
                <a:gd name="T55" fmla="*/ 12 h 116"/>
                <a:gd name="T56" fmla="*/ 34 w 116"/>
                <a:gd name="T57" fmla="*/ 8 h 116"/>
                <a:gd name="T58" fmla="*/ 32 w 116"/>
                <a:gd name="T59" fmla="*/ 8 h 116"/>
                <a:gd name="T60" fmla="*/ 49 w 116"/>
                <a:gd name="T61" fmla="*/ 2 h 116"/>
                <a:gd name="T62" fmla="*/ 56 w 116"/>
                <a:gd name="T63" fmla="*/ 5 h 116"/>
                <a:gd name="T64" fmla="*/ 82 w 116"/>
                <a:gd name="T65" fmla="*/ 6 h 116"/>
                <a:gd name="T66" fmla="*/ 79 w 116"/>
                <a:gd name="T67" fmla="*/ 11 h 116"/>
                <a:gd name="T68" fmla="*/ 85 w 116"/>
                <a:gd name="T69" fmla="*/ 19 h 116"/>
                <a:gd name="T70" fmla="*/ 89 w 116"/>
                <a:gd name="T71" fmla="*/ 19 h 116"/>
                <a:gd name="T72" fmla="*/ 93 w 116"/>
                <a:gd name="T73" fmla="*/ 17 h 116"/>
                <a:gd name="T74" fmla="*/ 97 w 116"/>
                <a:gd name="T75" fmla="*/ 23 h 116"/>
                <a:gd name="T76" fmla="*/ 101 w 116"/>
                <a:gd name="T77" fmla="*/ 27 h 116"/>
                <a:gd name="T78" fmla="*/ 95 w 116"/>
                <a:gd name="T79" fmla="*/ 27 h 116"/>
                <a:gd name="T80" fmla="*/ 89 w 116"/>
                <a:gd name="T81" fmla="*/ 25 h 116"/>
                <a:gd name="T82" fmla="*/ 81 w 116"/>
                <a:gd name="T83" fmla="*/ 24 h 116"/>
                <a:gd name="T84" fmla="*/ 74 w 116"/>
                <a:gd name="T85" fmla="*/ 30 h 116"/>
                <a:gd name="T86" fmla="*/ 70 w 116"/>
                <a:gd name="T87" fmla="*/ 39 h 116"/>
                <a:gd name="T88" fmla="*/ 73 w 116"/>
                <a:gd name="T89" fmla="*/ 50 h 116"/>
                <a:gd name="T90" fmla="*/ 82 w 116"/>
                <a:gd name="T91" fmla="*/ 53 h 116"/>
                <a:gd name="T92" fmla="*/ 91 w 116"/>
                <a:gd name="T93" fmla="*/ 53 h 116"/>
                <a:gd name="T94" fmla="*/ 95 w 116"/>
                <a:gd name="T95" fmla="*/ 61 h 116"/>
                <a:gd name="T96" fmla="*/ 96 w 116"/>
                <a:gd name="T97" fmla="*/ 71 h 116"/>
                <a:gd name="T98" fmla="*/ 95 w 116"/>
                <a:gd name="T99" fmla="*/ 81 h 116"/>
                <a:gd name="T100" fmla="*/ 100 w 116"/>
                <a:gd name="T101" fmla="*/ 90 h 116"/>
                <a:gd name="T102" fmla="*/ 107 w 116"/>
                <a:gd name="T103" fmla="*/ 82 h 116"/>
                <a:gd name="T104" fmla="*/ 112 w 116"/>
                <a:gd name="T105" fmla="*/ 69 h 116"/>
                <a:gd name="T106" fmla="*/ 114 w 116"/>
                <a:gd name="T107" fmla="*/ 53 h 116"/>
                <a:gd name="T108" fmla="*/ 109 w 116"/>
                <a:gd name="T109" fmla="*/ 39 h 116"/>
                <a:gd name="T110" fmla="*/ 105 w 116"/>
                <a:gd name="T111" fmla="*/ 32 h 116"/>
                <a:gd name="T112" fmla="*/ 111 w 116"/>
                <a:gd name="T113" fmla="*/ 41 h 116"/>
                <a:gd name="T114" fmla="*/ 79 w 116"/>
                <a:gd name="T115" fmla="*/ 10 h 116"/>
                <a:gd name="T116" fmla="*/ 75 w 116"/>
                <a:gd name="T117" fmla="*/ 5 h 116"/>
                <a:gd name="T118" fmla="*/ 76 w 116"/>
                <a:gd name="T119" fmla="*/ 9 h 116"/>
                <a:gd name="T120" fmla="*/ 73 w 116"/>
                <a:gd name="T121" fmla="*/ 4 h 116"/>
                <a:gd name="T122" fmla="*/ 109 w 116"/>
                <a:gd name="T123" fmla="*/ 8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6" h="116">
                  <a:moveTo>
                    <a:pt x="6" y="33"/>
                  </a:moveTo>
                  <a:cubicBezTo>
                    <a:pt x="6" y="33"/>
                    <a:pt x="6" y="33"/>
                    <a:pt x="6" y="33"/>
                  </a:cubicBezTo>
                  <a:cubicBezTo>
                    <a:pt x="6" y="33"/>
                    <a:pt x="6" y="33"/>
                    <a:pt x="5" y="34"/>
                  </a:cubicBezTo>
                  <a:cubicBezTo>
                    <a:pt x="6" y="34"/>
                    <a:pt x="6" y="34"/>
                    <a:pt x="6" y="34"/>
                  </a:cubicBezTo>
                  <a:cubicBezTo>
                    <a:pt x="6" y="34"/>
                    <a:pt x="6" y="34"/>
                    <a:pt x="6" y="34"/>
                  </a:cubicBezTo>
                  <a:cubicBezTo>
                    <a:pt x="6" y="34"/>
                    <a:pt x="6" y="34"/>
                    <a:pt x="6" y="33"/>
                  </a:cubicBezTo>
                  <a:close/>
                  <a:moveTo>
                    <a:pt x="5" y="35"/>
                  </a:moveTo>
                  <a:cubicBezTo>
                    <a:pt x="5" y="35"/>
                    <a:pt x="5" y="35"/>
                    <a:pt x="5" y="35"/>
                  </a:cubicBezTo>
                  <a:cubicBezTo>
                    <a:pt x="5" y="35"/>
                    <a:pt x="5" y="34"/>
                    <a:pt x="5" y="34"/>
                  </a:cubicBezTo>
                  <a:cubicBezTo>
                    <a:pt x="5" y="34"/>
                    <a:pt x="5" y="34"/>
                    <a:pt x="5" y="34"/>
                  </a:cubicBezTo>
                  <a:cubicBezTo>
                    <a:pt x="5" y="34"/>
                    <a:pt x="5" y="34"/>
                    <a:pt x="5" y="35"/>
                  </a:cubicBezTo>
                  <a:cubicBezTo>
                    <a:pt x="5" y="35"/>
                    <a:pt x="5" y="35"/>
                    <a:pt x="5" y="35"/>
                  </a:cubicBezTo>
                  <a:close/>
                  <a:moveTo>
                    <a:pt x="88" y="18"/>
                  </a:moveTo>
                  <a:cubicBezTo>
                    <a:pt x="88" y="18"/>
                    <a:pt x="88" y="18"/>
                    <a:pt x="88" y="18"/>
                  </a:cubicBezTo>
                  <a:cubicBezTo>
                    <a:pt x="88" y="18"/>
                    <a:pt x="88" y="18"/>
                    <a:pt x="88" y="18"/>
                  </a:cubicBezTo>
                  <a:cubicBezTo>
                    <a:pt x="88" y="18"/>
                    <a:pt x="88" y="18"/>
                    <a:pt x="88" y="18"/>
                  </a:cubicBezTo>
                  <a:cubicBezTo>
                    <a:pt x="88" y="18"/>
                    <a:pt x="88" y="18"/>
                    <a:pt x="88" y="18"/>
                  </a:cubicBezTo>
                  <a:cubicBezTo>
                    <a:pt x="88" y="17"/>
                    <a:pt x="87" y="17"/>
                    <a:pt x="87" y="17"/>
                  </a:cubicBezTo>
                  <a:cubicBezTo>
                    <a:pt x="87" y="17"/>
                    <a:pt x="87" y="17"/>
                    <a:pt x="87" y="17"/>
                  </a:cubicBezTo>
                  <a:cubicBezTo>
                    <a:pt x="87" y="17"/>
                    <a:pt x="87" y="17"/>
                    <a:pt x="87" y="17"/>
                  </a:cubicBezTo>
                  <a:cubicBezTo>
                    <a:pt x="86" y="17"/>
                    <a:pt x="86" y="17"/>
                    <a:pt x="86" y="17"/>
                  </a:cubicBezTo>
                  <a:cubicBezTo>
                    <a:pt x="86" y="17"/>
                    <a:pt x="86" y="17"/>
                    <a:pt x="86" y="17"/>
                  </a:cubicBezTo>
                  <a:cubicBezTo>
                    <a:pt x="86" y="16"/>
                    <a:pt x="86" y="16"/>
                    <a:pt x="86" y="16"/>
                  </a:cubicBezTo>
                  <a:cubicBezTo>
                    <a:pt x="86" y="16"/>
                    <a:pt x="86" y="16"/>
                    <a:pt x="86" y="16"/>
                  </a:cubicBezTo>
                  <a:cubicBezTo>
                    <a:pt x="86" y="16"/>
                    <a:pt x="86" y="16"/>
                    <a:pt x="85" y="16"/>
                  </a:cubicBezTo>
                  <a:cubicBezTo>
                    <a:pt x="85" y="16"/>
                    <a:pt x="85" y="16"/>
                    <a:pt x="85" y="16"/>
                  </a:cubicBezTo>
                  <a:cubicBezTo>
                    <a:pt x="85" y="16"/>
                    <a:pt x="85" y="16"/>
                    <a:pt x="85" y="16"/>
                  </a:cubicBezTo>
                  <a:cubicBezTo>
                    <a:pt x="86" y="17"/>
                    <a:pt x="86" y="17"/>
                    <a:pt x="86" y="17"/>
                  </a:cubicBezTo>
                  <a:cubicBezTo>
                    <a:pt x="87" y="17"/>
                    <a:pt x="87" y="17"/>
                    <a:pt x="87" y="17"/>
                  </a:cubicBezTo>
                  <a:cubicBezTo>
                    <a:pt x="87" y="18"/>
                    <a:pt x="87" y="18"/>
                    <a:pt x="87" y="18"/>
                  </a:cubicBezTo>
                  <a:cubicBezTo>
                    <a:pt x="86" y="18"/>
                    <a:pt x="87" y="18"/>
                    <a:pt x="87" y="18"/>
                  </a:cubicBezTo>
                  <a:cubicBezTo>
                    <a:pt x="87" y="18"/>
                    <a:pt x="87" y="18"/>
                    <a:pt x="87" y="18"/>
                  </a:cubicBezTo>
                  <a:cubicBezTo>
                    <a:pt x="87" y="18"/>
                    <a:pt x="87" y="18"/>
                    <a:pt x="87" y="18"/>
                  </a:cubicBezTo>
                  <a:cubicBezTo>
                    <a:pt x="87" y="18"/>
                    <a:pt x="87" y="18"/>
                    <a:pt x="87" y="18"/>
                  </a:cubicBezTo>
                  <a:cubicBezTo>
                    <a:pt x="88" y="18"/>
                    <a:pt x="88" y="18"/>
                    <a:pt x="88" y="18"/>
                  </a:cubicBezTo>
                  <a:cubicBezTo>
                    <a:pt x="88" y="18"/>
                    <a:pt x="88" y="18"/>
                    <a:pt x="88" y="18"/>
                  </a:cubicBezTo>
                  <a:cubicBezTo>
                    <a:pt x="88" y="18"/>
                    <a:pt x="88" y="18"/>
                    <a:pt x="88" y="18"/>
                  </a:cubicBezTo>
                  <a:close/>
                  <a:moveTo>
                    <a:pt x="112" y="37"/>
                  </a:moveTo>
                  <a:cubicBezTo>
                    <a:pt x="114" y="44"/>
                    <a:pt x="116" y="51"/>
                    <a:pt x="116" y="58"/>
                  </a:cubicBezTo>
                  <a:cubicBezTo>
                    <a:pt x="116" y="90"/>
                    <a:pt x="90" y="116"/>
                    <a:pt x="58" y="116"/>
                  </a:cubicBezTo>
                  <a:cubicBezTo>
                    <a:pt x="26" y="116"/>
                    <a:pt x="0" y="90"/>
                    <a:pt x="0" y="58"/>
                  </a:cubicBezTo>
                  <a:cubicBezTo>
                    <a:pt x="0" y="50"/>
                    <a:pt x="2" y="42"/>
                    <a:pt x="5" y="35"/>
                  </a:cubicBezTo>
                  <a:cubicBezTo>
                    <a:pt x="5" y="42"/>
                    <a:pt x="5" y="42"/>
                    <a:pt x="5" y="42"/>
                  </a:cubicBezTo>
                  <a:cubicBezTo>
                    <a:pt x="5" y="42"/>
                    <a:pt x="5" y="42"/>
                    <a:pt x="5" y="42"/>
                  </a:cubicBezTo>
                  <a:cubicBezTo>
                    <a:pt x="5" y="42"/>
                    <a:pt x="5" y="42"/>
                    <a:pt x="5" y="42"/>
                  </a:cubicBezTo>
                  <a:cubicBezTo>
                    <a:pt x="5" y="42"/>
                    <a:pt x="5" y="42"/>
                    <a:pt x="5" y="42"/>
                  </a:cubicBezTo>
                  <a:cubicBezTo>
                    <a:pt x="6" y="42"/>
                    <a:pt x="6" y="42"/>
                    <a:pt x="6" y="42"/>
                  </a:cubicBezTo>
                  <a:cubicBezTo>
                    <a:pt x="6" y="43"/>
                    <a:pt x="6" y="43"/>
                    <a:pt x="6" y="43"/>
                  </a:cubicBezTo>
                  <a:cubicBezTo>
                    <a:pt x="6" y="43"/>
                    <a:pt x="7" y="43"/>
                    <a:pt x="7" y="43"/>
                  </a:cubicBezTo>
                  <a:cubicBezTo>
                    <a:pt x="7" y="43"/>
                    <a:pt x="7" y="43"/>
                    <a:pt x="7" y="43"/>
                  </a:cubicBezTo>
                  <a:cubicBezTo>
                    <a:pt x="7" y="43"/>
                    <a:pt x="7" y="43"/>
                    <a:pt x="7" y="43"/>
                  </a:cubicBezTo>
                  <a:cubicBezTo>
                    <a:pt x="7" y="43"/>
                    <a:pt x="7" y="43"/>
                    <a:pt x="7" y="43"/>
                  </a:cubicBezTo>
                  <a:cubicBezTo>
                    <a:pt x="7" y="43"/>
                    <a:pt x="7" y="44"/>
                    <a:pt x="7" y="44"/>
                  </a:cubicBezTo>
                  <a:cubicBezTo>
                    <a:pt x="7" y="44"/>
                    <a:pt x="7" y="44"/>
                    <a:pt x="7" y="44"/>
                  </a:cubicBezTo>
                  <a:cubicBezTo>
                    <a:pt x="8" y="44"/>
                    <a:pt x="8" y="44"/>
                    <a:pt x="8" y="45"/>
                  </a:cubicBezTo>
                  <a:cubicBezTo>
                    <a:pt x="8" y="45"/>
                    <a:pt x="8" y="45"/>
                    <a:pt x="8" y="45"/>
                  </a:cubicBezTo>
                  <a:cubicBezTo>
                    <a:pt x="8" y="45"/>
                    <a:pt x="8" y="45"/>
                    <a:pt x="8" y="45"/>
                  </a:cubicBezTo>
                  <a:cubicBezTo>
                    <a:pt x="8" y="45"/>
                    <a:pt x="8" y="45"/>
                    <a:pt x="8" y="45"/>
                  </a:cubicBezTo>
                  <a:cubicBezTo>
                    <a:pt x="8" y="45"/>
                    <a:pt x="8"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6"/>
                    <a:pt x="9" y="46"/>
                    <a:pt x="9" y="46"/>
                  </a:cubicBezTo>
                  <a:cubicBezTo>
                    <a:pt x="10" y="46"/>
                    <a:pt x="10" y="46"/>
                    <a:pt x="10" y="46"/>
                  </a:cubicBezTo>
                  <a:cubicBezTo>
                    <a:pt x="10" y="46"/>
                    <a:pt x="10" y="46"/>
                    <a:pt x="10" y="46"/>
                  </a:cubicBezTo>
                  <a:cubicBezTo>
                    <a:pt x="10" y="46"/>
                    <a:pt x="10" y="46"/>
                    <a:pt x="10" y="46"/>
                  </a:cubicBezTo>
                  <a:cubicBezTo>
                    <a:pt x="10" y="46"/>
                    <a:pt x="10" y="46"/>
                    <a:pt x="10" y="47"/>
                  </a:cubicBezTo>
                  <a:cubicBezTo>
                    <a:pt x="10" y="47"/>
                    <a:pt x="10" y="47"/>
                    <a:pt x="10" y="47"/>
                  </a:cubicBezTo>
                  <a:cubicBezTo>
                    <a:pt x="10" y="47"/>
                    <a:pt x="10" y="47"/>
                    <a:pt x="10" y="47"/>
                  </a:cubicBezTo>
                  <a:cubicBezTo>
                    <a:pt x="10" y="47"/>
                    <a:pt x="10" y="47"/>
                    <a:pt x="10" y="47"/>
                  </a:cubicBezTo>
                  <a:cubicBezTo>
                    <a:pt x="11" y="47"/>
                    <a:pt x="11" y="47"/>
                    <a:pt x="11" y="47"/>
                  </a:cubicBezTo>
                  <a:cubicBezTo>
                    <a:pt x="11" y="47"/>
                    <a:pt x="11" y="47"/>
                    <a:pt x="11" y="47"/>
                  </a:cubicBezTo>
                  <a:cubicBezTo>
                    <a:pt x="11" y="48"/>
                    <a:pt x="11" y="48"/>
                    <a:pt x="11" y="48"/>
                  </a:cubicBezTo>
                  <a:cubicBezTo>
                    <a:pt x="11" y="48"/>
                    <a:pt x="11" y="49"/>
                    <a:pt x="11" y="49"/>
                  </a:cubicBezTo>
                  <a:cubicBezTo>
                    <a:pt x="11" y="49"/>
                    <a:pt x="11" y="49"/>
                    <a:pt x="11" y="49"/>
                  </a:cubicBezTo>
                  <a:cubicBezTo>
                    <a:pt x="11" y="49"/>
                    <a:pt x="11" y="49"/>
                    <a:pt x="11" y="49"/>
                  </a:cubicBezTo>
                  <a:cubicBezTo>
                    <a:pt x="11" y="49"/>
                    <a:pt x="11" y="49"/>
                    <a:pt x="11" y="49"/>
                  </a:cubicBezTo>
                  <a:cubicBezTo>
                    <a:pt x="11" y="50"/>
                    <a:pt x="11" y="50"/>
                    <a:pt x="11" y="50"/>
                  </a:cubicBezTo>
                  <a:cubicBezTo>
                    <a:pt x="11" y="50"/>
                    <a:pt x="11" y="50"/>
                    <a:pt x="11" y="50"/>
                  </a:cubicBezTo>
                  <a:cubicBezTo>
                    <a:pt x="11" y="50"/>
                    <a:pt x="11" y="50"/>
                    <a:pt x="11" y="50"/>
                  </a:cubicBezTo>
                  <a:cubicBezTo>
                    <a:pt x="11" y="50"/>
                    <a:pt x="11" y="50"/>
                    <a:pt x="11" y="50"/>
                  </a:cubicBezTo>
                  <a:cubicBezTo>
                    <a:pt x="11" y="50"/>
                    <a:pt x="11" y="50"/>
                    <a:pt x="11" y="50"/>
                  </a:cubicBezTo>
                  <a:cubicBezTo>
                    <a:pt x="13" y="50"/>
                    <a:pt x="13" y="50"/>
                    <a:pt x="13" y="50"/>
                  </a:cubicBezTo>
                  <a:cubicBezTo>
                    <a:pt x="13" y="50"/>
                    <a:pt x="13" y="50"/>
                    <a:pt x="13" y="50"/>
                  </a:cubicBezTo>
                  <a:cubicBezTo>
                    <a:pt x="13" y="50"/>
                    <a:pt x="13" y="50"/>
                    <a:pt x="13" y="50"/>
                  </a:cubicBezTo>
                  <a:cubicBezTo>
                    <a:pt x="13" y="50"/>
                    <a:pt x="13" y="50"/>
                    <a:pt x="13" y="50"/>
                  </a:cubicBezTo>
                  <a:cubicBezTo>
                    <a:pt x="13" y="51"/>
                    <a:pt x="13" y="51"/>
                    <a:pt x="13" y="51"/>
                  </a:cubicBezTo>
                  <a:cubicBezTo>
                    <a:pt x="13" y="51"/>
                    <a:pt x="14" y="51"/>
                    <a:pt x="14" y="51"/>
                  </a:cubicBezTo>
                  <a:cubicBezTo>
                    <a:pt x="14" y="51"/>
                    <a:pt x="14" y="52"/>
                    <a:pt x="14" y="52"/>
                  </a:cubicBezTo>
                  <a:cubicBezTo>
                    <a:pt x="14" y="52"/>
                    <a:pt x="14" y="52"/>
                    <a:pt x="14" y="52"/>
                  </a:cubicBezTo>
                  <a:cubicBezTo>
                    <a:pt x="14" y="52"/>
                    <a:pt x="14" y="53"/>
                    <a:pt x="14" y="53"/>
                  </a:cubicBezTo>
                  <a:cubicBezTo>
                    <a:pt x="14" y="53"/>
                    <a:pt x="14" y="53"/>
                    <a:pt x="14" y="53"/>
                  </a:cubicBezTo>
                  <a:cubicBezTo>
                    <a:pt x="14" y="53"/>
                    <a:pt x="14" y="53"/>
                    <a:pt x="14" y="53"/>
                  </a:cubicBezTo>
                  <a:cubicBezTo>
                    <a:pt x="15" y="53"/>
                    <a:pt x="15" y="53"/>
                    <a:pt x="15" y="54"/>
                  </a:cubicBezTo>
                  <a:cubicBezTo>
                    <a:pt x="15" y="54"/>
                    <a:pt x="15" y="54"/>
                    <a:pt x="14" y="54"/>
                  </a:cubicBezTo>
                  <a:cubicBezTo>
                    <a:pt x="14" y="54"/>
                    <a:pt x="14" y="54"/>
                    <a:pt x="14" y="54"/>
                  </a:cubicBezTo>
                  <a:cubicBezTo>
                    <a:pt x="14" y="56"/>
                    <a:pt x="14" y="56"/>
                    <a:pt x="14" y="56"/>
                  </a:cubicBezTo>
                  <a:cubicBezTo>
                    <a:pt x="14" y="56"/>
                    <a:pt x="14" y="56"/>
                    <a:pt x="14" y="56"/>
                  </a:cubicBezTo>
                  <a:cubicBezTo>
                    <a:pt x="14" y="56"/>
                    <a:pt x="14" y="56"/>
                    <a:pt x="14" y="56"/>
                  </a:cubicBezTo>
                  <a:cubicBezTo>
                    <a:pt x="13" y="56"/>
                    <a:pt x="13" y="56"/>
                    <a:pt x="13" y="56"/>
                  </a:cubicBezTo>
                  <a:cubicBezTo>
                    <a:pt x="13" y="57"/>
                    <a:pt x="13" y="57"/>
                    <a:pt x="13" y="57"/>
                  </a:cubicBezTo>
                  <a:cubicBezTo>
                    <a:pt x="13" y="57"/>
                    <a:pt x="13" y="57"/>
                    <a:pt x="13" y="57"/>
                  </a:cubicBezTo>
                  <a:cubicBezTo>
                    <a:pt x="13" y="57"/>
                    <a:pt x="13" y="57"/>
                    <a:pt x="13" y="57"/>
                  </a:cubicBezTo>
                  <a:cubicBezTo>
                    <a:pt x="13" y="58"/>
                    <a:pt x="13" y="58"/>
                    <a:pt x="13" y="58"/>
                  </a:cubicBezTo>
                  <a:cubicBezTo>
                    <a:pt x="13" y="58"/>
                    <a:pt x="13" y="58"/>
                    <a:pt x="13" y="58"/>
                  </a:cubicBezTo>
                  <a:cubicBezTo>
                    <a:pt x="13" y="58"/>
                    <a:pt x="13" y="58"/>
                    <a:pt x="13" y="58"/>
                  </a:cubicBezTo>
                  <a:cubicBezTo>
                    <a:pt x="12" y="58"/>
                    <a:pt x="12" y="58"/>
                    <a:pt x="12" y="58"/>
                  </a:cubicBezTo>
                  <a:cubicBezTo>
                    <a:pt x="12" y="59"/>
                    <a:pt x="12" y="59"/>
                    <a:pt x="12" y="59"/>
                  </a:cubicBezTo>
                  <a:cubicBezTo>
                    <a:pt x="12" y="59"/>
                    <a:pt x="12" y="59"/>
                    <a:pt x="12" y="59"/>
                  </a:cubicBezTo>
                  <a:cubicBezTo>
                    <a:pt x="12" y="60"/>
                    <a:pt x="12" y="60"/>
                    <a:pt x="13" y="60"/>
                  </a:cubicBezTo>
                  <a:cubicBezTo>
                    <a:pt x="13" y="60"/>
                    <a:pt x="13" y="60"/>
                    <a:pt x="13" y="60"/>
                  </a:cubicBezTo>
                  <a:cubicBezTo>
                    <a:pt x="13" y="60"/>
                    <a:pt x="13" y="60"/>
                    <a:pt x="13" y="60"/>
                  </a:cubicBezTo>
                  <a:cubicBezTo>
                    <a:pt x="13" y="61"/>
                    <a:pt x="13" y="61"/>
                    <a:pt x="13" y="61"/>
                  </a:cubicBezTo>
                  <a:cubicBezTo>
                    <a:pt x="12" y="61"/>
                    <a:pt x="12" y="61"/>
                    <a:pt x="12" y="61"/>
                  </a:cubicBezTo>
                  <a:cubicBezTo>
                    <a:pt x="12" y="61"/>
                    <a:pt x="12" y="61"/>
                    <a:pt x="12" y="61"/>
                  </a:cubicBezTo>
                  <a:cubicBezTo>
                    <a:pt x="12" y="61"/>
                    <a:pt x="12" y="62"/>
                    <a:pt x="12" y="62"/>
                  </a:cubicBezTo>
                  <a:cubicBezTo>
                    <a:pt x="12" y="62"/>
                    <a:pt x="12" y="62"/>
                    <a:pt x="12" y="62"/>
                  </a:cubicBezTo>
                  <a:cubicBezTo>
                    <a:pt x="12" y="62"/>
                    <a:pt x="12" y="62"/>
                    <a:pt x="12" y="62"/>
                  </a:cubicBezTo>
                  <a:cubicBezTo>
                    <a:pt x="12" y="63"/>
                    <a:pt x="12" y="63"/>
                    <a:pt x="12" y="63"/>
                  </a:cubicBezTo>
                  <a:cubicBezTo>
                    <a:pt x="12" y="63"/>
                    <a:pt x="12" y="63"/>
                    <a:pt x="12" y="63"/>
                  </a:cubicBezTo>
                  <a:cubicBezTo>
                    <a:pt x="12" y="64"/>
                    <a:pt x="12" y="64"/>
                    <a:pt x="12" y="64"/>
                  </a:cubicBezTo>
                  <a:cubicBezTo>
                    <a:pt x="12" y="64"/>
                    <a:pt x="13" y="64"/>
                    <a:pt x="13" y="65"/>
                  </a:cubicBezTo>
                  <a:cubicBezTo>
                    <a:pt x="13" y="65"/>
                    <a:pt x="13" y="65"/>
                    <a:pt x="14" y="66"/>
                  </a:cubicBezTo>
                  <a:cubicBezTo>
                    <a:pt x="14" y="66"/>
                    <a:pt x="14" y="66"/>
                    <a:pt x="14" y="66"/>
                  </a:cubicBezTo>
                  <a:cubicBezTo>
                    <a:pt x="14" y="66"/>
                    <a:pt x="14" y="67"/>
                    <a:pt x="14" y="67"/>
                  </a:cubicBezTo>
                  <a:cubicBezTo>
                    <a:pt x="14" y="67"/>
                    <a:pt x="14" y="67"/>
                    <a:pt x="14" y="67"/>
                  </a:cubicBezTo>
                  <a:cubicBezTo>
                    <a:pt x="14" y="67"/>
                    <a:pt x="14"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9"/>
                    <a:pt x="15" y="69"/>
                    <a:pt x="15" y="69"/>
                  </a:cubicBezTo>
                  <a:cubicBezTo>
                    <a:pt x="15" y="69"/>
                    <a:pt x="15" y="69"/>
                    <a:pt x="15" y="69"/>
                  </a:cubicBezTo>
                  <a:cubicBezTo>
                    <a:pt x="15" y="69"/>
                    <a:pt x="16" y="69"/>
                    <a:pt x="16" y="69"/>
                  </a:cubicBezTo>
                  <a:cubicBezTo>
                    <a:pt x="16" y="69"/>
                    <a:pt x="16" y="69"/>
                    <a:pt x="16" y="69"/>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1"/>
                    <a:pt x="16" y="71"/>
                  </a:cubicBezTo>
                  <a:cubicBezTo>
                    <a:pt x="16" y="72"/>
                    <a:pt x="16" y="72"/>
                    <a:pt x="16" y="72"/>
                  </a:cubicBezTo>
                  <a:cubicBezTo>
                    <a:pt x="16" y="72"/>
                    <a:pt x="16" y="72"/>
                    <a:pt x="16" y="72"/>
                  </a:cubicBezTo>
                  <a:cubicBezTo>
                    <a:pt x="16" y="72"/>
                    <a:pt x="16" y="72"/>
                    <a:pt x="16" y="72"/>
                  </a:cubicBezTo>
                  <a:cubicBezTo>
                    <a:pt x="16" y="73"/>
                    <a:pt x="16" y="73"/>
                    <a:pt x="16" y="73"/>
                  </a:cubicBezTo>
                  <a:cubicBezTo>
                    <a:pt x="16" y="73"/>
                    <a:pt x="16" y="73"/>
                    <a:pt x="16" y="73"/>
                  </a:cubicBezTo>
                  <a:cubicBezTo>
                    <a:pt x="16" y="73"/>
                    <a:pt x="16" y="73"/>
                    <a:pt x="17" y="73"/>
                  </a:cubicBezTo>
                  <a:cubicBezTo>
                    <a:pt x="17" y="73"/>
                    <a:pt x="17" y="73"/>
                    <a:pt x="17" y="74"/>
                  </a:cubicBezTo>
                  <a:cubicBezTo>
                    <a:pt x="17" y="74"/>
                    <a:pt x="17" y="74"/>
                    <a:pt x="17" y="74"/>
                  </a:cubicBezTo>
                  <a:cubicBezTo>
                    <a:pt x="17" y="74"/>
                    <a:pt x="17" y="74"/>
                    <a:pt x="17" y="74"/>
                  </a:cubicBezTo>
                  <a:cubicBezTo>
                    <a:pt x="17" y="74"/>
                    <a:pt x="17" y="75"/>
                    <a:pt x="17" y="75"/>
                  </a:cubicBezTo>
                  <a:cubicBezTo>
                    <a:pt x="17" y="75"/>
                    <a:pt x="17" y="75"/>
                    <a:pt x="18" y="75"/>
                  </a:cubicBezTo>
                  <a:cubicBezTo>
                    <a:pt x="18" y="75"/>
                    <a:pt x="18" y="75"/>
                    <a:pt x="18" y="75"/>
                  </a:cubicBezTo>
                  <a:cubicBezTo>
                    <a:pt x="18" y="76"/>
                    <a:pt x="18" y="76"/>
                    <a:pt x="18" y="76"/>
                  </a:cubicBezTo>
                  <a:cubicBezTo>
                    <a:pt x="19" y="76"/>
                    <a:pt x="19" y="76"/>
                    <a:pt x="19" y="76"/>
                  </a:cubicBezTo>
                  <a:cubicBezTo>
                    <a:pt x="20" y="76"/>
                    <a:pt x="20" y="76"/>
                    <a:pt x="20" y="76"/>
                  </a:cubicBezTo>
                  <a:cubicBezTo>
                    <a:pt x="20" y="76"/>
                    <a:pt x="20" y="76"/>
                    <a:pt x="20" y="76"/>
                  </a:cubicBezTo>
                  <a:cubicBezTo>
                    <a:pt x="20" y="76"/>
                    <a:pt x="20" y="76"/>
                    <a:pt x="20" y="76"/>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1" y="77"/>
                    <a:pt x="21" y="77"/>
                  </a:cubicBezTo>
                  <a:cubicBezTo>
                    <a:pt x="21" y="77"/>
                    <a:pt x="21" y="77"/>
                    <a:pt x="21" y="77"/>
                  </a:cubicBezTo>
                  <a:cubicBezTo>
                    <a:pt x="21" y="77"/>
                    <a:pt x="21" y="77"/>
                    <a:pt x="21" y="77"/>
                  </a:cubicBezTo>
                  <a:cubicBezTo>
                    <a:pt x="21" y="78"/>
                    <a:pt x="21"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9"/>
                    <a:pt x="22" y="79"/>
                  </a:cubicBezTo>
                  <a:cubicBezTo>
                    <a:pt x="22" y="79"/>
                    <a:pt x="22" y="79"/>
                    <a:pt x="22" y="80"/>
                  </a:cubicBezTo>
                  <a:cubicBezTo>
                    <a:pt x="22" y="80"/>
                    <a:pt x="22" y="80"/>
                    <a:pt x="22" y="80"/>
                  </a:cubicBezTo>
                  <a:cubicBezTo>
                    <a:pt x="22" y="80"/>
                    <a:pt x="22" y="80"/>
                    <a:pt x="22" y="80"/>
                  </a:cubicBezTo>
                  <a:cubicBezTo>
                    <a:pt x="22" y="80"/>
                    <a:pt x="22" y="81"/>
                    <a:pt x="23" y="81"/>
                  </a:cubicBezTo>
                  <a:cubicBezTo>
                    <a:pt x="23" y="81"/>
                    <a:pt x="23" y="81"/>
                    <a:pt x="23" y="81"/>
                  </a:cubicBezTo>
                  <a:cubicBezTo>
                    <a:pt x="23" y="81"/>
                    <a:pt x="23" y="81"/>
                    <a:pt x="23" y="81"/>
                  </a:cubicBezTo>
                  <a:cubicBezTo>
                    <a:pt x="23" y="81"/>
                    <a:pt x="23" y="81"/>
                    <a:pt x="23" y="81"/>
                  </a:cubicBezTo>
                  <a:cubicBezTo>
                    <a:pt x="23" y="81"/>
                    <a:pt x="23" y="81"/>
                    <a:pt x="23" y="81"/>
                  </a:cubicBezTo>
                  <a:cubicBezTo>
                    <a:pt x="23" y="81"/>
                    <a:pt x="23" y="82"/>
                    <a:pt x="23" y="82"/>
                  </a:cubicBezTo>
                  <a:cubicBezTo>
                    <a:pt x="23" y="82"/>
                    <a:pt x="23" y="82"/>
                    <a:pt x="23" y="82"/>
                  </a:cubicBezTo>
                  <a:cubicBezTo>
                    <a:pt x="23" y="82"/>
                    <a:pt x="23" y="82"/>
                    <a:pt x="23" y="82"/>
                  </a:cubicBezTo>
                  <a:cubicBezTo>
                    <a:pt x="23" y="82"/>
                    <a:pt x="23" y="82"/>
                    <a:pt x="23" y="82"/>
                  </a:cubicBezTo>
                  <a:cubicBezTo>
                    <a:pt x="23" y="82"/>
                    <a:pt x="23" y="82"/>
                    <a:pt x="23" y="82"/>
                  </a:cubicBezTo>
                  <a:cubicBezTo>
                    <a:pt x="23" y="82"/>
                    <a:pt x="23" y="83"/>
                    <a:pt x="23" y="83"/>
                  </a:cubicBezTo>
                  <a:cubicBezTo>
                    <a:pt x="23" y="83"/>
                    <a:pt x="23" y="83"/>
                    <a:pt x="23" y="83"/>
                  </a:cubicBezTo>
                  <a:cubicBezTo>
                    <a:pt x="24" y="83"/>
                    <a:pt x="24" y="83"/>
                    <a:pt x="24" y="83"/>
                  </a:cubicBezTo>
                  <a:cubicBezTo>
                    <a:pt x="24" y="83"/>
                    <a:pt x="24" y="83"/>
                    <a:pt x="24" y="83"/>
                  </a:cubicBezTo>
                  <a:cubicBezTo>
                    <a:pt x="24" y="83"/>
                    <a:pt x="24" y="83"/>
                    <a:pt x="24" y="84"/>
                  </a:cubicBezTo>
                  <a:cubicBezTo>
                    <a:pt x="24" y="84"/>
                    <a:pt x="24" y="84"/>
                    <a:pt x="24" y="84"/>
                  </a:cubicBezTo>
                  <a:cubicBezTo>
                    <a:pt x="24" y="84"/>
                    <a:pt x="24" y="85"/>
                    <a:pt x="24" y="85"/>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90"/>
                    <a:pt x="24" y="90"/>
                    <a:pt x="24" y="90"/>
                  </a:cubicBezTo>
                  <a:cubicBezTo>
                    <a:pt x="24" y="90"/>
                    <a:pt x="24" y="90"/>
                    <a:pt x="25" y="90"/>
                  </a:cubicBezTo>
                  <a:cubicBezTo>
                    <a:pt x="25" y="90"/>
                    <a:pt x="25" y="90"/>
                    <a:pt x="25" y="90"/>
                  </a:cubicBezTo>
                  <a:cubicBezTo>
                    <a:pt x="25" y="90"/>
                    <a:pt x="25" y="91"/>
                    <a:pt x="25" y="91"/>
                  </a:cubicBezTo>
                  <a:cubicBezTo>
                    <a:pt x="25" y="91"/>
                    <a:pt x="25" y="92"/>
                    <a:pt x="25" y="92"/>
                  </a:cubicBezTo>
                  <a:cubicBezTo>
                    <a:pt x="25" y="92"/>
                    <a:pt x="25" y="92"/>
                    <a:pt x="25" y="92"/>
                  </a:cubicBezTo>
                  <a:cubicBezTo>
                    <a:pt x="25" y="93"/>
                    <a:pt x="25" y="93"/>
                    <a:pt x="25" y="93"/>
                  </a:cubicBezTo>
                  <a:cubicBezTo>
                    <a:pt x="25" y="93"/>
                    <a:pt x="25" y="93"/>
                    <a:pt x="25" y="93"/>
                  </a:cubicBezTo>
                  <a:cubicBezTo>
                    <a:pt x="25" y="93"/>
                    <a:pt x="25" y="93"/>
                    <a:pt x="25" y="93"/>
                  </a:cubicBezTo>
                  <a:cubicBezTo>
                    <a:pt x="25" y="93"/>
                    <a:pt x="25" y="93"/>
                    <a:pt x="25" y="93"/>
                  </a:cubicBezTo>
                  <a:cubicBezTo>
                    <a:pt x="25" y="93"/>
                    <a:pt x="25" y="93"/>
                    <a:pt x="25" y="93"/>
                  </a:cubicBezTo>
                  <a:cubicBezTo>
                    <a:pt x="25" y="94"/>
                    <a:pt x="25" y="94"/>
                    <a:pt x="25" y="94"/>
                  </a:cubicBezTo>
                  <a:cubicBezTo>
                    <a:pt x="25" y="94"/>
                    <a:pt x="25" y="94"/>
                    <a:pt x="25" y="94"/>
                  </a:cubicBezTo>
                  <a:cubicBezTo>
                    <a:pt x="25" y="94"/>
                    <a:pt x="25" y="95"/>
                    <a:pt x="25" y="95"/>
                  </a:cubicBezTo>
                  <a:cubicBezTo>
                    <a:pt x="25" y="95"/>
                    <a:pt x="25" y="95"/>
                    <a:pt x="25" y="95"/>
                  </a:cubicBezTo>
                  <a:cubicBezTo>
                    <a:pt x="25" y="96"/>
                    <a:pt x="26" y="96"/>
                    <a:pt x="26" y="97"/>
                  </a:cubicBezTo>
                  <a:cubicBezTo>
                    <a:pt x="26" y="97"/>
                    <a:pt x="26" y="97"/>
                    <a:pt x="26" y="97"/>
                  </a:cubicBezTo>
                  <a:cubicBezTo>
                    <a:pt x="27" y="97"/>
                    <a:pt x="27" y="97"/>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8" y="98"/>
                    <a:pt x="28" y="99"/>
                    <a:pt x="28" y="99"/>
                  </a:cubicBezTo>
                  <a:cubicBezTo>
                    <a:pt x="28" y="99"/>
                    <a:pt x="28" y="99"/>
                    <a:pt x="28" y="99"/>
                  </a:cubicBezTo>
                  <a:cubicBezTo>
                    <a:pt x="28" y="99"/>
                    <a:pt x="28" y="99"/>
                    <a:pt x="28" y="99"/>
                  </a:cubicBezTo>
                  <a:cubicBezTo>
                    <a:pt x="28" y="99"/>
                    <a:pt x="28" y="99"/>
                    <a:pt x="28" y="99"/>
                  </a:cubicBezTo>
                  <a:cubicBezTo>
                    <a:pt x="28" y="99"/>
                    <a:pt x="28" y="99"/>
                    <a:pt x="29" y="99"/>
                  </a:cubicBezTo>
                  <a:cubicBezTo>
                    <a:pt x="29" y="100"/>
                    <a:pt x="29" y="100"/>
                    <a:pt x="29" y="101"/>
                  </a:cubicBezTo>
                  <a:cubicBezTo>
                    <a:pt x="29" y="101"/>
                    <a:pt x="29" y="101"/>
                    <a:pt x="29" y="101"/>
                  </a:cubicBezTo>
                  <a:cubicBezTo>
                    <a:pt x="30" y="101"/>
                    <a:pt x="30" y="101"/>
                    <a:pt x="30" y="102"/>
                  </a:cubicBezTo>
                  <a:cubicBezTo>
                    <a:pt x="30" y="102"/>
                    <a:pt x="30" y="102"/>
                    <a:pt x="30" y="102"/>
                  </a:cubicBezTo>
                  <a:cubicBezTo>
                    <a:pt x="30" y="102"/>
                    <a:pt x="30" y="102"/>
                    <a:pt x="30" y="102"/>
                  </a:cubicBezTo>
                  <a:cubicBezTo>
                    <a:pt x="30" y="102"/>
                    <a:pt x="30" y="102"/>
                    <a:pt x="30" y="102"/>
                  </a:cubicBezTo>
                  <a:cubicBezTo>
                    <a:pt x="30" y="102"/>
                    <a:pt x="30" y="102"/>
                    <a:pt x="30" y="102"/>
                  </a:cubicBezTo>
                  <a:cubicBezTo>
                    <a:pt x="30" y="103"/>
                    <a:pt x="30" y="103"/>
                    <a:pt x="30" y="103"/>
                  </a:cubicBezTo>
                  <a:cubicBezTo>
                    <a:pt x="30" y="103"/>
                    <a:pt x="30" y="103"/>
                    <a:pt x="30" y="103"/>
                  </a:cubicBezTo>
                  <a:cubicBezTo>
                    <a:pt x="30" y="103"/>
                    <a:pt x="30" y="103"/>
                    <a:pt x="31" y="103"/>
                  </a:cubicBezTo>
                  <a:cubicBezTo>
                    <a:pt x="31" y="103"/>
                    <a:pt x="31" y="104"/>
                    <a:pt x="31" y="104"/>
                  </a:cubicBezTo>
                  <a:cubicBezTo>
                    <a:pt x="31" y="104"/>
                    <a:pt x="31" y="104"/>
                    <a:pt x="31" y="104"/>
                  </a:cubicBezTo>
                  <a:cubicBezTo>
                    <a:pt x="31" y="104"/>
                    <a:pt x="31" y="104"/>
                    <a:pt x="31" y="104"/>
                  </a:cubicBezTo>
                  <a:cubicBezTo>
                    <a:pt x="31" y="104"/>
                    <a:pt x="32" y="104"/>
                    <a:pt x="32" y="104"/>
                  </a:cubicBezTo>
                  <a:cubicBezTo>
                    <a:pt x="32" y="105"/>
                    <a:pt x="32" y="105"/>
                    <a:pt x="32"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4" y="105"/>
                    <a:pt x="34" y="105"/>
                    <a:pt x="34" y="105"/>
                  </a:cubicBezTo>
                  <a:cubicBezTo>
                    <a:pt x="34" y="105"/>
                    <a:pt x="34" y="105"/>
                    <a:pt x="34" y="105"/>
                  </a:cubicBezTo>
                  <a:cubicBezTo>
                    <a:pt x="34" y="106"/>
                    <a:pt x="34" y="106"/>
                    <a:pt x="34" y="106"/>
                  </a:cubicBezTo>
                  <a:cubicBezTo>
                    <a:pt x="34" y="106"/>
                    <a:pt x="34" y="106"/>
                    <a:pt x="34" y="106"/>
                  </a:cubicBezTo>
                  <a:cubicBezTo>
                    <a:pt x="34" y="106"/>
                    <a:pt x="34" y="106"/>
                    <a:pt x="34" y="106"/>
                  </a:cubicBezTo>
                  <a:cubicBezTo>
                    <a:pt x="34" y="106"/>
                    <a:pt x="34" y="106"/>
                    <a:pt x="35" y="106"/>
                  </a:cubicBezTo>
                  <a:cubicBezTo>
                    <a:pt x="35" y="106"/>
                    <a:pt x="35" y="106"/>
                    <a:pt x="35" y="105"/>
                  </a:cubicBezTo>
                  <a:cubicBezTo>
                    <a:pt x="35" y="105"/>
                    <a:pt x="35" y="105"/>
                    <a:pt x="35" y="105"/>
                  </a:cubicBezTo>
                  <a:cubicBezTo>
                    <a:pt x="35" y="105"/>
                    <a:pt x="35" y="105"/>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3"/>
                  </a:cubicBezTo>
                  <a:cubicBezTo>
                    <a:pt x="35" y="103"/>
                    <a:pt x="35" y="103"/>
                    <a:pt x="35" y="103"/>
                  </a:cubicBezTo>
                  <a:cubicBezTo>
                    <a:pt x="35" y="103"/>
                    <a:pt x="35" y="102"/>
                    <a:pt x="35" y="102"/>
                  </a:cubicBezTo>
                  <a:cubicBezTo>
                    <a:pt x="34" y="102"/>
                    <a:pt x="34" y="102"/>
                    <a:pt x="34" y="102"/>
                  </a:cubicBezTo>
                  <a:cubicBezTo>
                    <a:pt x="34" y="102"/>
                    <a:pt x="34" y="102"/>
                    <a:pt x="34" y="102"/>
                  </a:cubicBezTo>
                  <a:cubicBezTo>
                    <a:pt x="34" y="102"/>
                    <a:pt x="34" y="102"/>
                    <a:pt x="34" y="102"/>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0"/>
                    <a:pt x="34" y="100"/>
                    <a:pt x="34" y="100"/>
                  </a:cubicBezTo>
                  <a:cubicBezTo>
                    <a:pt x="34" y="100"/>
                    <a:pt x="34" y="99"/>
                    <a:pt x="34" y="99"/>
                  </a:cubicBezTo>
                  <a:cubicBezTo>
                    <a:pt x="34" y="99"/>
                    <a:pt x="34" y="99"/>
                    <a:pt x="33" y="99"/>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7"/>
                    <a:pt x="33" y="97"/>
                  </a:cubicBezTo>
                  <a:cubicBezTo>
                    <a:pt x="33" y="97"/>
                    <a:pt x="33" y="97"/>
                    <a:pt x="33" y="97"/>
                  </a:cubicBezTo>
                  <a:cubicBezTo>
                    <a:pt x="33" y="97"/>
                    <a:pt x="33" y="97"/>
                    <a:pt x="33" y="97"/>
                  </a:cubicBezTo>
                  <a:cubicBezTo>
                    <a:pt x="34" y="97"/>
                    <a:pt x="34" y="97"/>
                    <a:pt x="34" y="96"/>
                  </a:cubicBezTo>
                  <a:cubicBezTo>
                    <a:pt x="34" y="96"/>
                    <a:pt x="34" y="96"/>
                    <a:pt x="34" y="96"/>
                  </a:cubicBezTo>
                  <a:cubicBezTo>
                    <a:pt x="34" y="96"/>
                    <a:pt x="34" y="96"/>
                    <a:pt x="34" y="96"/>
                  </a:cubicBezTo>
                  <a:cubicBezTo>
                    <a:pt x="34" y="96"/>
                    <a:pt x="34" y="96"/>
                    <a:pt x="34" y="96"/>
                  </a:cubicBezTo>
                  <a:cubicBezTo>
                    <a:pt x="34" y="96"/>
                    <a:pt x="35" y="96"/>
                    <a:pt x="35" y="96"/>
                  </a:cubicBezTo>
                  <a:cubicBezTo>
                    <a:pt x="35" y="96"/>
                    <a:pt x="35" y="96"/>
                    <a:pt x="35" y="96"/>
                  </a:cubicBezTo>
                  <a:cubicBezTo>
                    <a:pt x="35" y="96"/>
                    <a:pt x="35" y="96"/>
                    <a:pt x="35" y="96"/>
                  </a:cubicBezTo>
                  <a:cubicBezTo>
                    <a:pt x="35" y="95"/>
                    <a:pt x="35" y="95"/>
                    <a:pt x="35" y="95"/>
                  </a:cubicBezTo>
                  <a:cubicBezTo>
                    <a:pt x="35" y="95"/>
                    <a:pt x="35" y="95"/>
                    <a:pt x="35" y="95"/>
                  </a:cubicBezTo>
                  <a:cubicBezTo>
                    <a:pt x="36" y="95"/>
                    <a:pt x="36" y="95"/>
                    <a:pt x="36" y="95"/>
                  </a:cubicBezTo>
                  <a:cubicBezTo>
                    <a:pt x="36" y="95"/>
                    <a:pt x="36" y="95"/>
                    <a:pt x="36" y="95"/>
                  </a:cubicBezTo>
                  <a:cubicBezTo>
                    <a:pt x="36" y="95"/>
                    <a:pt x="37" y="95"/>
                    <a:pt x="37" y="95"/>
                  </a:cubicBezTo>
                  <a:cubicBezTo>
                    <a:pt x="37" y="94"/>
                    <a:pt x="37" y="94"/>
                    <a:pt x="37" y="93"/>
                  </a:cubicBezTo>
                  <a:cubicBezTo>
                    <a:pt x="37" y="93"/>
                    <a:pt x="36" y="93"/>
                    <a:pt x="36" y="93"/>
                  </a:cubicBezTo>
                  <a:cubicBezTo>
                    <a:pt x="36" y="93"/>
                    <a:pt x="36" y="93"/>
                    <a:pt x="36" y="93"/>
                  </a:cubicBezTo>
                  <a:cubicBezTo>
                    <a:pt x="36" y="93"/>
                    <a:pt x="36" y="93"/>
                    <a:pt x="36" y="93"/>
                  </a:cubicBezTo>
                  <a:cubicBezTo>
                    <a:pt x="36" y="93"/>
                    <a:pt x="36" y="93"/>
                    <a:pt x="36" y="93"/>
                  </a:cubicBezTo>
                  <a:cubicBezTo>
                    <a:pt x="36" y="93"/>
                    <a:pt x="35" y="93"/>
                    <a:pt x="35" y="92"/>
                  </a:cubicBezTo>
                  <a:cubicBezTo>
                    <a:pt x="35" y="92"/>
                    <a:pt x="35" y="92"/>
                    <a:pt x="35" y="92"/>
                  </a:cubicBezTo>
                  <a:cubicBezTo>
                    <a:pt x="37" y="92"/>
                    <a:pt x="37" y="92"/>
                    <a:pt x="37" y="92"/>
                  </a:cubicBezTo>
                  <a:cubicBezTo>
                    <a:pt x="37" y="92"/>
                    <a:pt x="37" y="92"/>
                    <a:pt x="37" y="92"/>
                  </a:cubicBezTo>
                  <a:cubicBezTo>
                    <a:pt x="37" y="92"/>
                    <a:pt x="37" y="92"/>
                    <a:pt x="37" y="92"/>
                  </a:cubicBezTo>
                  <a:cubicBezTo>
                    <a:pt x="37" y="92"/>
                    <a:pt x="37" y="92"/>
                    <a:pt x="38" y="92"/>
                  </a:cubicBezTo>
                  <a:cubicBezTo>
                    <a:pt x="38" y="92"/>
                    <a:pt x="38" y="92"/>
                    <a:pt x="38" y="92"/>
                  </a:cubicBezTo>
                  <a:cubicBezTo>
                    <a:pt x="38" y="91"/>
                    <a:pt x="38" y="91"/>
                    <a:pt x="38" y="91"/>
                  </a:cubicBezTo>
                  <a:cubicBezTo>
                    <a:pt x="38" y="91"/>
                    <a:pt x="38" y="91"/>
                    <a:pt x="38" y="91"/>
                  </a:cubicBezTo>
                  <a:cubicBezTo>
                    <a:pt x="38" y="91"/>
                    <a:pt x="38" y="90"/>
                    <a:pt x="38" y="90"/>
                  </a:cubicBezTo>
                  <a:cubicBezTo>
                    <a:pt x="38" y="90"/>
                    <a:pt x="38" y="90"/>
                    <a:pt x="38" y="90"/>
                  </a:cubicBezTo>
                  <a:cubicBezTo>
                    <a:pt x="38" y="90"/>
                    <a:pt x="38" y="90"/>
                    <a:pt x="38" y="90"/>
                  </a:cubicBezTo>
                  <a:cubicBezTo>
                    <a:pt x="38" y="90"/>
                    <a:pt x="38" y="90"/>
                    <a:pt x="38" y="90"/>
                  </a:cubicBezTo>
                  <a:cubicBezTo>
                    <a:pt x="39" y="90"/>
                    <a:pt x="39" y="90"/>
                    <a:pt x="39" y="90"/>
                  </a:cubicBezTo>
                  <a:cubicBezTo>
                    <a:pt x="39" y="90"/>
                    <a:pt x="40" y="89"/>
                    <a:pt x="40" y="89"/>
                  </a:cubicBezTo>
                  <a:cubicBezTo>
                    <a:pt x="40" y="88"/>
                    <a:pt x="40" y="88"/>
                    <a:pt x="40" y="88"/>
                  </a:cubicBezTo>
                  <a:cubicBezTo>
                    <a:pt x="40" y="85"/>
                    <a:pt x="40" y="85"/>
                    <a:pt x="40" y="85"/>
                  </a:cubicBezTo>
                  <a:cubicBezTo>
                    <a:pt x="40" y="85"/>
                    <a:pt x="40" y="84"/>
                    <a:pt x="40" y="84"/>
                  </a:cubicBezTo>
                  <a:cubicBezTo>
                    <a:pt x="40" y="84"/>
                    <a:pt x="40" y="84"/>
                    <a:pt x="40" y="84"/>
                  </a:cubicBezTo>
                  <a:cubicBezTo>
                    <a:pt x="41" y="85"/>
                    <a:pt x="41" y="85"/>
                    <a:pt x="41" y="85"/>
                  </a:cubicBezTo>
                  <a:cubicBezTo>
                    <a:pt x="41" y="84"/>
                    <a:pt x="41" y="84"/>
                    <a:pt x="41" y="84"/>
                  </a:cubicBezTo>
                  <a:cubicBezTo>
                    <a:pt x="41" y="84"/>
                    <a:pt x="41" y="84"/>
                    <a:pt x="41" y="84"/>
                  </a:cubicBezTo>
                  <a:cubicBezTo>
                    <a:pt x="41" y="84"/>
                    <a:pt x="41" y="83"/>
                    <a:pt x="41" y="83"/>
                  </a:cubicBezTo>
                  <a:cubicBezTo>
                    <a:pt x="41" y="83"/>
                    <a:pt x="41" y="83"/>
                    <a:pt x="41" y="83"/>
                  </a:cubicBezTo>
                  <a:cubicBezTo>
                    <a:pt x="41" y="83"/>
                    <a:pt x="41" y="83"/>
                    <a:pt x="42" y="82"/>
                  </a:cubicBezTo>
                  <a:cubicBezTo>
                    <a:pt x="42" y="82"/>
                    <a:pt x="42" y="82"/>
                    <a:pt x="43" y="82"/>
                  </a:cubicBezTo>
                  <a:cubicBezTo>
                    <a:pt x="43" y="82"/>
                    <a:pt x="43" y="82"/>
                    <a:pt x="43" y="82"/>
                  </a:cubicBezTo>
                  <a:cubicBezTo>
                    <a:pt x="43" y="82"/>
                    <a:pt x="44" y="82"/>
                    <a:pt x="44" y="82"/>
                  </a:cubicBezTo>
                  <a:cubicBezTo>
                    <a:pt x="44" y="82"/>
                    <a:pt x="44" y="82"/>
                    <a:pt x="44" y="82"/>
                  </a:cubicBezTo>
                  <a:cubicBezTo>
                    <a:pt x="44"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1"/>
                    <a:pt x="45" y="81"/>
                    <a:pt x="45" y="81"/>
                  </a:cubicBezTo>
                  <a:cubicBezTo>
                    <a:pt x="45" y="81"/>
                    <a:pt x="45" y="81"/>
                    <a:pt x="45" y="81"/>
                  </a:cubicBezTo>
                  <a:cubicBezTo>
                    <a:pt x="45" y="81"/>
                    <a:pt x="45" y="81"/>
                    <a:pt x="45" y="81"/>
                  </a:cubicBezTo>
                  <a:cubicBezTo>
                    <a:pt x="46" y="81"/>
                    <a:pt x="46" y="81"/>
                    <a:pt x="46" y="81"/>
                  </a:cubicBezTo>
                  <a:cubicBezTo>
                    <a:pt x="46" y="81"/>
                    <a:pt x="46" y="81"/>
                    <a:pt x="46" y="81"/>
                  </a:cubicBezTo>
                  <a:cubicBezTo>
                    <a:pt x="46" y="80"/>
                    <a:pt x="46" y="80"/>
                    <a:pt x="46" y="80"/>
                  </a:cubicBezTo>
                  <a:cubicBezTo>
                    <a:pt x="46" y="80"/>
                    <a:pt x="47" y="80"/>
                    <a:pt x="47" y="80"/>
                  </a:cubicBezTo>
                  <a:cubicBezTo>
                    <a:pt x="47" y="80"/>
                    <a:pt x="47" y="80"/>
                    <a:pt x="47" y="80"/>
                  </a:cubicBezTo>
                  <a:cubicBezTo>
                    <a:pt x="47" y="80"/>
                    <a:pt x="47" y="80"/>
                    <a:pt x="47" y="80"/>
                  </a:cubicBezTo>
                  <a:cubicBezTo>
                    <a:pt x="47" y="80"/>
                    <a:pt x="48" y="80"/>
                    <a:pt x="48" y="79"/>
                  </a:cubicBezTo>
                  <a:cubicBezTo>
                    <a:pt x="48" y="79"/>
                    <a:pt x="48" y="79"/>
                    <a:pt x="48" y="79"/>
                  </a:cubicBezTo>
                  <a:cubicBezTo>
                    <a:pt x="48" y="78"/>
                    <a:pt x="48" y="78"/>
                    <a:pt x="48" y="78"/>
                  </a:cubicBezTo>
                  <a:cubicBezTo>
                    <a:pt x="49" y="78"/>
                    <a:pt x="49" y="78"/>
                    <a:pt x="49" y="78"/>
                  </a:cubicBezTo>
                  <a:cubicBezTo>
                    <a:pt x="49" y="77"/>
                    <a:pt x="49" y="76"/>
                    <a:pt x="49" y="76"/>
                  </a:cubicBezTo>
                  <a:cubicBezTo>
                    <a:pt x="49" y="75"/>
                    <a:pt x="49" y="75"/>
                    <a:pt x="49" y="75"/>
                  </a:cubicBezTo>
                  <a:cubicBezTo>
                    <a:pt x="49" y="73"/>
                    <a:pt x="49" y="73"/>
                    <a:pt x="49" y="73"/>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50" y="72"/>
                    <a:pt x="50" y="72"/>
                    <a:pt x="50" y="72"/>
                  </a:cubicBezTo>
                  <a:cubicBezTo>
                    <a:pt x="50" y="72"/>
                    <a:pt x="50" y="72"/>
                    <a:pt x="50" y="72"/>
                  </a:cubicBezTo>
                  <a:cubicBezTo>
                    <a:pt x="50" y="72"/>
                    <a:pt x="50" y="71"/>
                    <a:pt x="50" y="71"/>
                  </a:cubicBezTo>
                  <a:cubicBezTo>
                    <a:pt x="50" y="71"/>
                    <a:pt x="50" y="71"/>
                    <a:pt x="50" y="71"/>
                  </a:cubicBezTo>
                  <a:cubicBezTo>
                    <a:pt x="50" y="71"/>
                    <a:pt x="50" y="71"/>
                    <a:pt x="50" y="71"/>
                  </a:cubicBezTo>
                  <a:cubicBezTo>
                    <a:pt x="50" y="71"/>
                    <a:pt x="51" y="71"/>
                    <a:pt x="51" y="71"/>
                  </a:cubicBezTo>
                  <a:cubicBezTo>
                    <a:pt x="51" y="71"/>
                    <a:pt x="51" y="71"/>
                    <a:pt x="51" y="71"/>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2" y="69"/>
                    <a:pt x="52" y="69"/>
                  </a:cubicBezTo>
                  <a:cubicBezTo>
                    <a:pt x="52" y="69"/>
                    <a:pt x="52" y="68"/>
                    <a:pt x="53" y="68"/>
                  </a:cubicBezTo>
                  <a:cubicBezTo>
                    <a:pt x="53" y="68"/>
                    <a:pt x="53" y="68"/>
                    <a:pt x="53" y="68"/>
                  </a:cubicBezTo>
                  <a:cubicBezTo>
                    <a:pt x="54" y="68"/>
                    <a:pt x="53" y="67"/>
                    <a:pt x="53" y="67"/>
                  </a:cubicBezTo>
                  <a:cubicBezTo>
                    <a:pt x="53" y="67"/>
                    <a:pt x="53" y="67"/>
                    <a:pt x="53" y="67"/>
                  </a:cubicBezTo>
                  <a:cubicBezTo>
                    <a:pt x="53" y="67"/>
                    <a:pt x="53" y="67"/>
                    <a:pt x="53" y="67"/>
                  </a:cubicBezTo>
                  <a:cubicBezTo>
                    <a:pt x="53" y="67"/>
                    <a:pt x="53" y="67"/>
                    <a:pt x="53" y="67"/>
                  </a:cubicBezTo>
                  <a:cubicBezTo>
                    <a:pt x="53" y="67"/>
                    <a:pt x="53" y="67"/>
                    <a:pt x="53" y="67"/>
                  </a:cubicBezTo>
                  <a:cubicBezTo>
                    <a:pt x="53" y="67"/>
                    <a:pt x="53" y="66"/>
                    <a:pt x="53" y="66"/>
                  </a:cubicBezTo>
                  <a:cubicBezTo>
                    <a:pt x="53" y="66"/>
                    <a:pt x="53" y="66"/>
                    <a:pt x="53" y="66"/>
                  </a:cubicBezTo>
                  <a:cubicBezTo>
                    <a:pt x="53" y="66"/>
                    <a:pt x="53" y="66"/>
                    <a:pt x="53" y="66"/>
                  </a:cubicBezTo>
                  <a:cubicBezTo>
                    <a:pt x="53" y="66"/>
                    <a:pt x="53" y="66"/>
                    <a:pt x="53" y="66"/>
                  </a:cubicBezTo>
                  <a:cubicBezTo>
                    <a:pt x="53" y="64"/>
                    <a:pt x="53" y="64"/>
                    <a:pt x="53" y="64"/>
                  </a:cubicBezTo>
                  <a:cubicBezTo>
                    <a:pt x="53" y="64"/>
                    <a:pt x="53" y="64"/>
                    <a:pt x="53" y="64"/>
                  </a:cubicBezTo>
                  <a:cubicBezTo>
                    <a:pt x="53" y="64"/>
                    <a:pt x="53" y="64"/>
                    <a:pt x="53" y="64"/>
                  </a:cubicBezTo>
                  <a:cubicBezTo>
                    <a:pt x="53" y="64"/>
                    <a:pt x="53" y="64"/>
                    <a:pt x="53" y="64"/>
                  </a:cubicBezTo>
                  <a:cubicBezTo>
                    <a:pt x="53" y="63"/>
                    <a:pt x="53" y="63"/>
                    <a:pt x="53" y="63"/>
                  </a:cubicBezTo>
                  <a:cubicBezTo>
                    <a:pt x="53" y="63"/>
                    <a:pt x="53" y="63"/>
                    <a:pt x="53" y="63"/>
                  </a:cubicBezTo>
                  <a:cubicBezTo>
                    <a:pt x="52" y="63"/>
                    <a:pt x="52" y="63"/>
                    <a:pt x="52" y="63"/>
                  </a:cubicBezTo>
                  <a:cubicBezTo>
                    <a:pt x="52" y="63"/>
                    <a:pt x="52" y="63"/>
                    <a:pt x="52" y="63"/>
                  </a:cubicBezTo>
                  <a:cubicBezTo>
                    <a:pt x="51" y="63"/>
                    <a:pt x="51" y="63"/>
                    <a:pt x="51" y="63"/>
                  </a:cubicBezTo>
                  <a:cubicBezTo>
                    <a:pt x="50" y="63"/>
                    <a:pt x="50" y="63"/>
                    <a:pt x="50" y="62"/>
                  </a:cubicBezTo>
                  <a:cubicBezTo>
                    <a:pt x="50" y="62"/>
                    <a:pt x="50" y="62"/>
                    <a:pt x="50" y="62"/>
                  </a:cubicBezTo>
                  <a:cubicBezTo>
                    <a:pt x="50" y="62"/>
                    <a:pt x="50" y="62"/>
                    <a:pt x="50" y="62"/>
                  </a:cubicBezTo>
                  <a:cubicBezTo>
                    <a:pt x="50" y="62"/>
                    <a:pt x="50" y="62"/>
                    <a:pt x="50" y="62"/>
                  </a:cubicBezTo>
                  <a:cubicBezTo>
                    <a:pt x="49" y="62"/>
                    <a:pt x="49" y="62"/>
                    <a:pt x="49" y="62"/>
                  </a:cubicBezTo>
                  <a:cubicBezTo>
                    <a:pt x="49" y="62"/>
                    <a:pt x="49" y="61"/>
                    <a:pt x="49" y="61"/>
                  </a:cubicBezTo>
                  <a:cubicBezTo>
                    <a:pt x="49" y="61"/>
                    <a:pt x="49"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7" y="61"/>
                    <a:pt x="47" y="61"/>
                    <a:pt x="47" y="61"/>
                  </a:cubicBezTo>
                  <a:cubicBezTo>
                    <a:pt x="47" y="61"/>
                    <a:pt x="47" y="61"/>
                    <a:pt x="47" y="61"/>
                  </a:cubicBezTo>
                  <a:cubicBezTo>
                    <a:pt x="46" y="61"/>
                    <a:pt x="46" y="61"/>
                    <a:pt x="46" y="61"/>
                  </a:cubicBezTo>
                  <a:cubicBezTo>
                    <a:pt x="46" y="61"/>
                    <a:pt x="46" y="61"/>
                    <a:pt x="45" y="61"/>
                  </a:cubicBezTo>
                  <a:cubicBezTo>
                    <a:pt x="45" y="61"/>
                    <a:pt x="45" y="61"/>
                    <a:pt x="45" y="61"/>
                  </a:cubicBezTo>
                  <a:cubicBezTo>
                    <a:pt x="44" y="61"/>
                    <a:pt x="44" y="61"/>
                    <a:pt x="44" y="61"/>
                  </a:cubicBezTo>
                  <a:cubicBezTo>
                    <a:pt x="44" y="61"/>
                    <a:pt x="44" y="61"/>
                    <a:pt x="44" y="61"/>
                  </a:cubicBezTo>
                  <a:cubicBezTo>
                    <a:pt x="44" y="61"/>
                    <a:pt x="44" y="61"/>
                    <a:pt x="44" y="61"/>
                  </a:cubicBezTo>
                  <a:cubicBezTo>
                    <a:pt x="44" y="60"/>
                    <a:pt x="44" y="60"/>
                    <a:pt x="43" y="60"/>
                  </a:cubicBezTo>
                  <a:cubicBezTo>
                    <a:pt x="43" y="60"/>
                    <a:pt x="43" y="60"/>
                    <a:pt x="43" y="60"/>
                  </a:cubicBezTo>
                  <a:cubicBezTo>
                    <a:pt x="43"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59"/>
                    <a:pt x="42" y="59"/>
                    <a:pt x="42" y="59"/>
                  </a:cubicBezTo>
                  <a:cubicBezTo>
                    <a:pt x="42" y="59"/>
                    <a:pt x="41" y="59"/>
                    <a:pt x="41" y="59"/>
                  </a:cubicBezTo>
                  <a:cubicBezTo>
                    <a:pt x="41" y="59"/>
                    <a:pt x="41" y="59"/>
                    <a:pt x="41" y="59"/>
                  </a:cubicBezTo>
                  <a:cubicBezTo>
                    <a:pt x="41" y="59"/>
                    <a:pt x="41" y="59"/>
                    <a:pt x="41" y="59"/>
                  </a:cubicBezTo>
                  <a:cubicBezTo>
                    <a:pt x="39" y="59"/>
                    <a:pt x="39" y="59"/>
                    <a:pt x="39" y="59"/>
                  </a:cubicBezTo>
                  <a:cubicBezTo>
                    <a:pt x="39" y="59"/>
                    <a:pt x="39" y="59"/>
                    <a:pt x="39" y="59"/>
                  </a:cubicBezTo>
                  <a:cubicBezTo>
                    <a:pt x="38" y="59"/>
                    <a:pt x="38" y="59"/>
                    <a:pt x="38" y="59"/>
                  </a:cubicBezTo>
                  <a:cubicBezTo>
                    <a:pt x="38" y="59"/>
                    <a:pt x="38" y="59"/>
                    <a:pt x="38" y="59"/>
                  </a:cubicBezTo>
                  <a:cubicBezTo>
                    <a:pt x="38" y="59"/>
                    <a:pt x="38" y="59"/>
                    <a:pt x="38"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8" y="59"/>
                    <a:pt x="38" y="58"/>
                  </a:cubicBezTo>
                  <a:cubicBezTo>
                    <a:pt x="38" y="58"/>
                    <a:pt x="38" y="58"/>
                    <a:pt x="38" y="58"/>
                  </a:cubicBezTo>
                  <a:cubicBezTo>
                    <a:pt x="39" y="58"/>
                    <a:pt x="39" y="58"/>
                    <a:pt x="39" y="58"/>
                  </a:cubicBezTo>
                  <a:cubicBezTo>
                    <a:pt x="39" y="58"/>
                    <a:pt x="39" y="58"/>
                    <a:pt x="39" y="58"/>
                  </a:cubicBezTo>
                  <a:cubicBezTo>
                    <a:pt x="39" y="58"/>
                    <a:pt x="39" y="58"/>
                    <a:pt x="39" y="58"/>
                  </a:cubicBezTo>
                  <a:cubicBezTo>
                    <a:pt x="39" y="58"/>
                    <a:pt x="40" y="58"/>
                    <a:pt x="40" y="58"/>
                  </a:cubicBezTo>
                  <a:cubicBezTo>
                    <a:pt x="40" y="58"/>
                    <a:pt x="39" y="57"/>
                    <a:pt x="39" y="57"/>
                  </a:cubicBezTo>
                  <a:cubicBezTo>
                    <a:pt x="39" y="57"/>
                    <a:pt x="39" y="57"/>
                    <a:pt x="39" y="56"/>
                  </a:cubicBezTo>
                  <a:cubicBezTo>
                    <a:pt x="39" y="56"/>
                    <a:pt x="38" y="56"/>
                    <a:pt x="38" y="56"/>
                  </a:cubicBezTo>
                  <a:cubicBezTo>
                    <a:pt x="38" y="56"/>
                    <a:pt x="38" y="55"/>
                    <a:pt x="38" y="55"/>
                  </a:cubicBezTo>
                  <a:cubicBezTo>
                    <a:pt x="38" y="55"/>
                    <a:pt x="38" y="55"/>
                    <a:pt x="38" y="55"/>
                  </a:cubicBezTo>
                  <a:cubicBezTo>
                    <a:pt x="38" y="55"/>
                    <a:pt x="38" y="55"/>
                    <a:pt x="38" y="55"/>
                  </a:cubicBezTo>
                  <a:cubicBezTo>
                    <a:pt x="38" y="55"/>
                    <a:pt x="37" y="55"/>
                    <a:pt x="37" y="55"/>
                  </a:cubicBezTo>
                  <a:cubicBezTo>
                    <a:pt x="37" y="55"/>
                    <a:pt x="37" y="55"/>
                    <a:pt x="37" y="55"/>
                  </a:cubicBezTo>
                  <a:cubicBezTo>
                    <a:pt x="37" y="55"/>
                    <a:pt x="37" y="55"/>
                    <a:pt x="37" y="55"/>
                  </a:cubicBezTo>
                  <a:cubicBezTo>
                    <a:pt x="37" y="55"/>
                    <a:pt x="37" y="55"/>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3"/>
                    <a:pt x="36" y="53"/>
                    <a:pt x="35" y="53"/>
                  </a:cubicBezTo>
                  <a:cubicBezTo>
                    <a:pt x="35" y="53"/>
                    <a:pt x="35" y="53"/>
                    <a:pt x="35" y="53"/>
                  </a:cubicBezTo>
                  <a:cubicBezTo>
                    <a:pt x="35" y="53"/>
                    <a:pt x="35" y="53"/>
                    <a:pt x="35" y="52"/>
                  </a:cubicBezTo>
                  <a:cubicBezTo>
                    <a:pt x="35" y="52"/>
                    <a:pt x="35" y="52"/>
                    <a:pt x="35" y="52"/>
                  </a:cubicBezTo>
                  <a:cubicBezTo>
                    <a:pt x="34" y="52"/>
                    <a:pt x="34" y="52"/>
                    <a:pt x="34" y="52"/>
                  </a:cubicBezTo>
                  <a:cubicBezTo>
                    <a:pt x="34" y="52"/>
                    <a:pt x="34" y="52"/>
                    <a:pt x="34" y="52"/>
                  </a:cubicBezTo>
                  <a:cubicBezTo>
                    <a:pt x="33" y="52"/>
                    <a:pt x="33" y="52"/>
                    <a:pt x="33" y="52"/>
                  </a:cubicBezTo>
                  <a:cubicBezTo>
                    <a:pt x="33" y="51"/>
                    <a:pt x="33" y="51"/>
                    <a:pt x="33" y="51"/>
                  </a:cubicBezTo>
                  <a:cubicBezTo>
                    <a:pt x="32" y="51"/>
                    <a:pt x="32" y="51"/>
                    <a:pt x="32" y="51"/>
                  </a:cubicBezTo>
                  <a:cubicBezTo>
                    <a:pt x="32" y="51"/>
                    <a:pt x="32" y="51"/>
                    <a:pt x="32" y="51"/>
                  </a:cubicBezTo>
                  <a:cubicBezTo>
                    <a:pt x="32" y="51"/>
                    <a:pt x="31" y="51"/>
                    <a:pt x="31" y="51"/>
                  </a:cubicBezTo>
                  <a:cubicBezTo>
                    <a:pt x="31" y="51"/>
                    <a:pt x="31" y="51"/>
                    <a:pt x="31" y="51"/>
                  </a:cubicBezTo>
                  <a:cubicBezTo>
                    <a:pt x="31" y="51"/>
                    <a:pt x="31" y="51"/>
                    <a:pt x="31" y="51"/>
                  </a:cubicBezTo>
                  <a:cubicBezTo>
                    <a:pt x="31" y="51"/>
                    <a:pt x="31" y="50"/>
                    <a:pt x="30" y="50"/>
                  </a:cubicBezTo>
                  <a:cubicBezTo>
                    <a:pt x="30" y="50"/>
                    <a:pt x="30" y="50"/>
                    <a:pt x="30" y="50"/>
                  </a:cubicBezTo>
                  <a:cubicBezTo>
                    <a:pt x="30" y="50"/>
                    <a:pt x="30" y="50"/>
                    <a:pt x="30" y="50"/>
                  </a:cubicBezTo>
                  <a:cubicBezTo>
                    <a:pt x="30" y="50"/>
                    <a:pt x="30" y="50"/>
                    <a:pt x="30" y="50"/>
                  </a:cubicBezTo>
                  <a:cubicBezTo>
                    <a:pt x="30" y="49"/>
                    <a:pt x="29" y="49"/>
                    <a:pt x="29" y="49"/>
                  </a:cubicBezTo>
                  <a:cubicBezTo>
                    <a:pt x="29" y="49"/>
                    <a:pt x="29" y="49"/>
                    <a:pt x="29" y="49"/>
                  </a:cubicBezTo>
                  <a:cubicBezTo>
                    <a:pt x="28" y="49"/>
                    <a:pt x="28" y="49"/>
                    <a:pt x="28" y="49"/>
                  </a:cubicBezTo>
                  <a:cubicBezTo>
                    <a:pt x="28" y="49"/>
                    <a:pt x="28" y="49"/>
                    <a:pt x="28" y="49"/>
                  </a:cubicBezTo>
                  <a:cubicBezTo>
                    <a:pt x="28" y="49"/>
                    <a:pt x="28" y="49"/>
                    <a:pt x="28" y="49"/>
                  </a:cubicBezTo>
                  <a:cubicBezTo>
                    <a:pt x="29" y="48"/>
                    <a:pt x="29" y="48"/>
                    <a:pt x="29" y="48"/>
                  </a:cubicBezTo>
                  <a:cubicBezTo>
                    <a:pt x="28" y="48"/>
                    <a:pt x="28" y="48"/>
                    <a:pt x="28" y="48"/>
                  </a:cubicBezTo>
                  <a:cubicBezTo>
                    <a:pt x="28" y="48"/>
                    <a:pt x="28" y="48"/>
                    <a:pt x="28" y="48"/>
                  </a:cubicBezTo>
                  <a:cubicBezTo>
                    <a:pt x="28" y="48"/>
                    <a:pt x="28" y="48"/>
                    <a:pt x="28" y="48"/>
                  </a:cubicBezTo>
                  <a:cubicBezTo>
                    <a:pt x="28" y="48"/>
                    <a:pt x="28" y="48"/>
                    <a:pt x="28" y="48"/>
                  </a:cubicBezTo>
                  <a:cubicBezTo>
                    <a:pt x="27" y="48"/>
                    <a:pt x="27" y="48"/>
                    <a:pt x="27" y="48"/>
                  </a:cubicBezTo>
                  <a:cubicBezTo>
                    <a:pt x="27" y="48"/>
                    <a:pt x="26" y="48"/>
                    <a:pt x="26" y="48"/>
                  </a:cubicBezTo>
                  <a:cubicBezTo>
                    <a:pt x="26" y="48"/>
                    <a:pt x="26" y="48"/>
                    <a:pt x="26" y="48"/>
                  </a:cubicBezTo>
                  <a:cubicBezTo>
                    <a:pt x="26" y="48"/>
                    <a:pt x="26" y="48"/>
                    <a:pt x="26" y="48"/>
                  </a:cubicBezTo>
                  <a:cubicBezTo>
                    <a:pt x="26" y="48"/>
                    <a:pt x="26" y="48"/>
                    <a:pt x="26" y="48"/>
                  </a:cubicBezTo>
                  <a:cubicBezTo>
                    <a:pt x="26" y="48"/>
                    <a:pt x="26" y="48"/>
                    <a:pt x="26" y="48"/>
                  </a:cubicBezTo>
                  <a:cubicBezTo>
                    <a:pt x="26" y="48"/>
                    <a:pt x="25" y="48"/>
                    <a:pt x="26" y="48"/>
                  </a:cubicBezTo>
                  <a:cubicBezTo>
                    <a:pt x="26" y="47"/>
                    <a:pt x="26" y="47"/>
                    <a:pt x="26" y="47"/>
                  </a:cubicBezTo>
                  <a:cubicBezTo>
                    <a:pt x="25" y="47"/>
                    <a:pt x="25" y="47"/>
                    <a:pt x="25" y="47"/>
                  </a:cubicBezTo>
                  <a:cubicBezTo>
                    <a:pt x="25" y="47"/>
                    <a:pt x="24" y="47"/>
                    <a:pt x="24" y="47"/>
                  </a:cubicBezTo>
                  <a:cubicBezTo>
                    <a:pt x="24" y="47"/>
                    <a:pt x="24" y="47"/>
                    <a:pt x="23" y="47"/>
                  </a:cubicBezTo>
                  <a:cubicBezTo>
                    <a:pt x="23" y="47"/>
                    <a:pt x="23" y="47"/>
                    <a:pt x="23" y="47"/>
                  </a:cubicBezTo>
                  <a:cubicBezTo>
                    <a:pt x="23" y="47"/>
                    <a:pt x="22" y="46"/>
                    <a:pt x="22" y="46"/>
                  </a:cubicBezTo>
                  <a:cubicBezTo>
                    <a:pt x="22" y="46"/>
                    <a:pt x="22" y="46"/>
                    <a:pt x="21" y="46"/>
                  </a:cubicBezTo>
                  <a:cubicBezTo>
                    <a:pt x="21" y="46"/>
                    <a:pt x="21" y="46"/>
                    <a:pt x="21" y="46"/>
                  </a:cubicBezTo>
                  <a:cubicBezTo>
                    <a:pt x="21" y="46"/>
                    <a:pt x="21" y="46"/>
                    <a:pt x="21" y="46"/>
                  </a:cubicBezTo>
                  <a:cubicBezTo>
                    <a:pt x="21" y="46"/>
                    <a:pt x="21" y="46"/>
                    <a:pt x="21" y="46"/>
                  </a:cubicBezTo>
                  <a:cubicBezTo>
                    <a:pt x="20" y="46"/>
                    <a:pt x="20" y="46"/>
                    <a:pt x="20" y="46"/>
                  </a:cubicBezTo>
                  <a:cubicBezTo>
                    <a:pt x="20" y="47"/>
                    <a:pt x="20" y="47"/>
                    <a:pt x="20" y="47"/>
                  </a:cubicBezTo>
                  <a:cubicBezTo>
                    <a:pt x="20" y="46"/>
                    <a:pt x="19" y="46"/>
                    <a:pt x="19" y="46"/>
                  </a:cubicBezTo>
                  <a:cubicBezTo>
                    <a:pt x="19" y="46"/>
                    <a:pt x="19" y="46"/>
                    <a:pt x="19" y="46"/>
                  </a:cubicBezTo>
                  <a:cubicBezTo>
                    <a:pt x="19" y="46"/>
                    <a:pt x="19" y="46"/>
                    <a:pt x="19" y="46"/>
                  </a:cubicBezTo>
                  <a:cubicBezTo>
                    <a:pt x="19" y="47"/>
                    <a:pt x="19" y="47"/>
                    <a:pt x="19" y="47"/>
                  </a:cubicBezTo>
                  <a:cubicBezTo>
                    <a:pt x="19" y="47"/>
                    <a:pt x="19" y="47"/>
                    <a:pt x="19" y="47"/>
                  </a:cubicBezTo>
                  <a:cubicBezTo>
                    <a:pt x="19" y="47"/>
                    <a:pt x="18" y="47"/>
                    <a:pt x="18" y="47"/>
                  </a:cubicBezTo>
                  <a:cubicBezTo>
                    <a:pt x="18" y="47"/>
                    <a:pt x="18" y="47"/>
                    <a:pt x="18" y="47"/>
                  </a:cubicBezTo>
                  <a:cubicBezTo>
                    <a:pt x="18" y="47"/>
                    <a:pt x="18" y="47"/>
                    <a:pt x="18" y="47"/>
                  </a:cubicBezTo>
                  <a:cubicBezTo>
                    <a:pt x="18" y="47"/>
                    <a:pt x="17" y="47"/>
                    <a:pt x="17" y="47"/>
                  </a:cubicBezTo>
                  <a:cubicBezTo>
                    <a:pt x="17" y="47"/>
                    <a:pt x="17" y="47"/>
                    <a:pt x="17" y="47"/>
                  </a:cubicBezTo>
                  <a:cubicBezTo>
                    <a:pt x="16" y="47"/>
                    <a:pt x="16" y="47"/>
                    <a:pt x="16" y="47"/>
                  </a:cubicBezTo>
                  <a:cubicBezTo>
                    <a:pt x="16" y="47"/>
                    <a:pt x="16" y="47"/>
                    <a:pt x="16" y="47"/>
                  </a:cubicBezTo>
                  <a:cubicBezTo>
                    <a:pt x="16" y="48"/>
                    <a:pt x="16" y="48"/>
                    <a:pt x="16" y="48"/>
                  </a:cubicBezTo>
                  <a:cubicBezTo>
                    <a:pt x="16" y="48"/>
                    <a:pt x="16" y="48"/>
                    <a:pt x="16" y="48"/>
                  </a:cubicBezTo>
                  <a:cubicBezTo>
                    <a:pt x="16" y="48"/>
                    <a:pt x="17" y="48"/>
                    <a:pt x="17" y="48"/>
                  </a:cubicBezTo>
                  <a:cubicBezTo>
                    <a:pt x="17" y="48"/>
                    <a:pt x="17" y="48"/>
                    <a:pt x="17" y="48"/>
                  </a:cubicBezTo>
                  <a:cubicBezTo>
                    <a:pt x="17" y="49"/>
                    <a:pt x="17" y="49"/>
                    <a:pt x="17" y="49"/>
                  </a:cubicBezTo>
                  <a:cubicBezTo>
                    <a:pt x="17" y="49"/>
                    <a:pt x="17" y="49"/>
                    <a:pt x="17" y="49"/>
                  </a:cubicBezTo>
                  <a:cubicBezTo>
                    <a:pt x="17" y="49"/>
                    <a:pt x="17"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5" y="49"/>
                    <a:pt x="15" y="49"/>
                  </a:cubicBezTo>
                  <a:cubicBezTo>
                    <a:pt x="15" y="49"/>
                    <a:pt x="15" y="49"/>
                    <a:pt x="15" y="49"/>
                  </a:cubicBezTo>
                  <a:cubicBezTo>
                    <a:pt x="15" y="49"/>
                    <a:pt x="15" y="48"/>
                    <a:pt x="15" y="48"/>
                  </a:cubicBezTo>
                  <a:cubicBezTo>
                    <a:pt x="15" y="48"/>
                    <a:pt x="15" y="48"/>
                    <a:pt x="15" y="48"/>
                  </a:cubicBezTo>
                  <a:cubicBezTo>
                    <a:pt x="15" y="48"/>
                    <a:pt x="15" y="48"/>
                    <a:pt x="14" y="48"/>
                  </a:cubicBezTo>
                  <a:cubicBezTo>
                    <a:pt x="14" y="48"/>
                    <a:pt x="14" y="48"/>
                    <a:pt x="14" y="48"/>
                  </a:cubicBezTo>
                  <a:cubicBezTo>
                    <a:pt x="14" y="48"/>
                    <a:pt x="14" y="48"/>
                    <a:pt x="14" y="48"/>
                  </a:cubicBezTo>
                  <a:cubicBezTo>
                    <a:pt x="13" y="48"/>
                    <a:pt x="13" y="48"/>
                    <a:pt x="13" y="48"/>
                  </a:cubicBezTo>
                  <a:cubicBezTo>
                    <a:pt x="13" y="48"/>
                    <a:pt x="13" y="48"/>
                    <a:pt x="13" y="48"/>
                  </a:cubicBezTo>
                  <a:cubicBezTo>
                    <a:pt x="13" y="48"/>
                    <a:pt x="13" y="48"/>
                    <a:pt x="13" y="48"/>
                  </a:cubicBezTo>
                  <a:cubicBezTo>
                    <a:pt x="13" y="48"/>
                    <a:pt x="13" y="48"/>
                    <a:pt x="13" y="48"/>
                  </a:cubicBezTo>
                  <a:cubicBezTo>
                    <a:pt x="13" y="48"/>
                    <a:pt x="12" y="48"/>
                    <a:pt x="12" y="48"/>
                  </a:cubicBezTo>
                  <a:cubicBezTo>
                    <a:pt x="12" y="48"/>
                    <a:pt x="12" y="48"/>
                    <a:pt x="12" y="48"/>
                  </a:cubicBezTo>
                  <a:cubicBezTo>
                    <a:pt x="12" y="47"/>
                    <a:pt x="12" y="47"/>
                    <a:pt x="12" y="47"/>
                  </a:cubicBezTo>
                  <a:cubicBezTo>
                    <a:pt x="12" y="47"/>
                    <a:pt x="12" y="47"/>
                    <a:pt x="12" y="47"/>
                  </a:cubicBezTo>
                  <a:cubicBezTo>
                    <a:pt x="12" y="47"/>
                    <a:pt x="12" y="47"/>
                    <a:pt x="12" y="46"/>
                  </a:cubicBezTo>
                  <a:cubicBezTo>
                    <a:pt x="12" y="46"/>
                    <a:pt x="12" y="46"/>
                    <a:pt x="12" y="46"/>
                  </a:cubicBezTo>
                  <a:cubicBezTo>
                    <a:pt x="12" y="46"/>
                    <a:pt x="12" y="46"/>
                    <a:pt x="12" y="46"/>
                  </a:cubicBezTo>
                  <a:cubicBezTo>
                    <a:pt x="12" y="46"/>
                    <a:pt x="12" y="46"/>
                    <a:pt x="12" y="46"/>
                  </a:cubicBezTo>
                  <a:cubicBezTo>
                    <a:pt x="12" y="46"/>
                    <a:pt x="13" y="46"/>
                    <a:pt x="13" y="45"/>
                  </a:cubicBezTo>
                  <a:cubicBezTo>
                    <a:pt x="13" y="45"/>
                    <a:pt x="13" y="44"/>
                    <a:pt x="13" y="44"/>
                  </a:cubicBezTo>
                  <a:cubicBezTo>
                    <a:pt x="13" y="44"/>
                    <a:pt x="13" y="44"/>
                    <a:pt x="13" y="44"/>
                  </a:cubicBezTo>
                  <a:cubicBezTo>
                    <a:pt x="13" y="44"/>
                    <a:pt x="13" y="44"/>
                    <a:pt x="13" y="44"/>
                  </a:cubicBezTo>
                  <a:cubicBezTo>
                    <a:pt x="13" y="44"/>
                    <a:pt x="13" y="44"/>
                    <a:pt x="13" y="44"/>
                  </a:cubicBezTo>
                  <a:cubicBezTo>
                    <a:pt x="13" y="43"/>
                    <a:pt x="13" y="43"/>
                    <a:pt x="13" y="43"/>
                  </a:cubicBezTo>
                  <a:cubicBezTo>
                    <a:pt x="13" y="43"/>
                    <a:pt x="13" y="43"/>
                    <a:pt x="13" y="42"/>
                  </a:cubicBezTo>
                  <a:cubicBezTo>
                    <a:pt x="13" y="42"/>
                    <a:pt x="13" y="42"/>
                    <a:pt x="12" y="42"/>
                  </a:cubicBezTo>
                  <a:cubicBezTo>
                    <a:pt x="12" y="42"/>
                    <a:pt x="12" y="42"/>
                    <a:pt x="12" y="42"/>
                  </a:cubicBezTo>
                  <a:cubicBezTo>
                    <a:pt x="12" y="42"/>
                    <a:pt x="12" y="42"/>
                    <a:pt x="12" y="42"/>
                  </a:cubicBezTo>
                  <a:cubicBezTo>
                    <a:pt x="12" y="42"/>
                    <a:pt x="12" y="42"/>
                    <a:pt x="12" y="42"/>
                  </a:cubicBezTo>
                  <a:cubicBezTo>
                    <a:pt x="11" y="42"/>
                    <a:pt x="11" y="42"/>
                    <a:pt x="11" y="42"/>
                  </a:cubicBezTo>
                  <a:cubicBezTo>
                    <a:pt x="11" y="42"/>
                    <a:pt x="11" y="42"/>
                    <a:pt x="11" y="42"/>
                  </a:cubicBezTo>
                  <a:cubicBezTo>
                    <a:pt x="11" y="42"/>
                    <a:pt x="11" y="42"/>
                    <a:pt x="11" y="42"/>
                  </a:cubicBezTo>
                  <a:cubicBezTo>
                    <a:pt x="11" y="42"/>
                    <a:pt x="11" y="42"/>
                    <a:pt x="11" y="42"/>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2" y="40"/>
                  </a:cubicBezTo>
                  <a:cubicBezTo>
                    <a:pt x="12" y="40"/>
                    <a:pt x="12" y="39"/>
                    <a:pt x="13" y="38"/>
                  </a:cubicBezTo>
                  <a:cubicBezTo>
                    <a:pt x="13" y="38"/>
                    <a:pt x="13" y="38"/>
                    <a:pt x="13" y="37"/>
                  </a:cubicBezTo>
                  <a:cubicBezTo>
                    <a:pt x="13" y="37"/>
                    <a:pt x="13" y="37"/>
                    <a:pt x="13" y="37"/>
                  </a:cubicBezTo>
                  <a:cubicBezTo>
                    <a:pt x="13" y="37"/>
                    <a:pt x="13" y="37"/>
                    <a:pt x="13" y="37"/>
                  </a:cubicBezTo>
                  <a:cubicBezTo>
                    <a:pt x="12" y="37"/>
                    <a:pt x="12" y="37"/>
                    <a:pt x="12" y="37"/>
                  </a:cubicBezTo>
                  <a:cubicBezTo>
                    <a:pt x="12" y="37"/>
                    <a:pt x="12" y="37"/>
                    <a:pt x="12" y="37"/>
                  </a:cubicBezTo>
                  <a:cubicBezTo>
                    <a:pt x="12" y="37"/>
                    <a:pt x="11" y="37"/>
                    <a:pt x="11" y="37"/>
                  </a:cubicBezTo>
                  <a:cubicBezTo>
                    <a:pt x="11" y="37"/>
                    <a:pt x="10" y="37"/>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9" y="38"/>
                    <a:pt x="9" y="39"/>
                    <a:pt x="9" y="39"/>
                  </a:cubicBezTo>
                  <a:cubicBezTo>
                    <a:pt x="9" y="39"/>
                    <a:pt x="9" y="39"/>
                    <a:pt x="9" y="39"/>
                  </a:cubicBezTo>
                  <a:cubicBezTo>
                    <a:pt x="9" y="39"/>
                    <a:pt x="9" y="39"/>
                    <a:pt x="9" y="39"/>
                  </a:cubicBezTo>
                  <a:cubicBezTo>
                    <a:pt x="9" y="39"/>
                    <a:pt x="8" y="40"/>
                    <a:pt x="8" y="40"/>
                  </a:cubicBezTo>
                  <a:cubicBezTo>
                    <a:pt x="8" y="40"/>
                    <a:pt x="8" y="39"/>
                    <a:pt x="8" y="39"/>
                  </a:cubicBezTo>
                  <a:cubicBezTo>
                    <a:pt x="8" y="39"/>
                    <a:pt x="8" y="39"/>
                    <a:pt x="8" y="39"/>
                  </a:cubicBezTo>
                  <a:cubicBezTo>
                    <a:pt x="8" y="39"/>
                    <a:pt x="8" y="39"/>
                    <a:pt x="8" y="39"/>
                  </a:cubicBezTo>
                  <a:cubicBezTo>
                    <a:pt x="8" y="38"/>
                    <a:pt x="8" y="38"/>
                    <a:pt x="8" y="38"/>
                  </a:cubicBezTo>
                  <a:cubicBezTo>
                    <a:pt x="8" y="38"/>
                    <a:pt x="8" y="38"/>
                    <a:pt x="7" y="38"/>
                  </a:cubicBezTo>
                  <a:cubicBezTo>
                    <a:pt x="7" y="38"/>
                    <a:pt x="7" y="38"/>
                    <a:pt x="7" y="38"/>
                  </a:cubicBezTo>
                  <a:cubicBezTo>
                    <a:pt x="7" y="38"/>
                    <a:pt x="7" y="38"/>
                    <a:pt x="7" y="38"/>
                  </a:cubicBezTo>
                  <a:cubicBezTo>
                    <a:pt x="7" y="38"/>
                    <a:pt x="7" y="38"/>
                    <a:pt x="7" y="38"/>
                  </a:cubicBezTo>
                  <a:cubicBezTo>
                    <a:pt x="7" y="38"/>
                    <a:pt x="8" y="37"/>
                    <a:pt x="8" y="37"/>
                  </a:cubicBezTo>
                  <a:cubicBezTo>
                    <a:pt x="8" y="37"/>
                    <a:pt x="8" y="37"/>
                    <a:pt x="8" y="37"/>
                  </a:cubicBezTo>
                  <a:cubicBezTo>
                    <a:pt x="8" y="38"/>
                    <a:pt x="8" y="38"/>
                    <a:pt x="8" y="38"/>
                  </a:cubicBezTo>
                  <a:cubicBezTo>
                    <a:pt x="8" y="37"/>
                    <a:pt x="8" y="37"/>
                    <a:pt x="8" y="37"/>
                  </a:cubicBezTo>
                  <a:cubicBezTo>
                    <a:pt x="8" y="37"/>
                    <a:pt x="8" y="37"/>
                    <a:pt x="8" y="37"/>
                  </a:cubicBezTo>
                  <a:cubicBezTo>
                    <a:pt x="8" y="37"/>
                    <a:pt x="8" y="37"/>
                    <a:pt x="8" y="37"/>
                  </a:cubicBezTo>
                  <a:cubicBezTo>
                    <a:pt x="9" y="37"/>
                    <a:pt x="9" y="37"/>
                    <a:pt x="9" y="37"/>
                  </a:cubicBezTo>
                  <a:cubicBezTo>
                    <a:pt x="9" y="37"/>
                    <a:pt x="9" y="37"/>
                    <a:pt x="9" y="37"/>
                  </a:cubicBezTo>
                  <a:cubicBezTo>
                    <a:pt x="9" y="37"/>
                    <a:pt x="9" y="37"/>
                    <a:pt x="9" y="36"/>
                  </a:cubicBezTo>
                  <a:cubicBezTo>
                    <a:pt x="9" y="36"/>
                    <a:pt x="8" y="36"/>
                    <a:pt x="9" y="36"/>
                  </a:cubicBezTo>
                  <a:cubicBezTo>
                    <a:pt x="9" y="36"/>
                    <a:pt x="9" y="36"/>
                    <a:pt x="9" y="36"/>
                  </a:cubicBezTo>
                  <a:cubicBezTo>
                    <a:pt x="9" y="36"/>
                    <a:pt x="9" y="36"/>
                    <a:pt x="9" y="36"/>
                  </a:cubicBezTo>
                  <a:cubicBezTo>
                    <a:pt x="9" y="36"/>
                    <a:pt x="9" y="36"/>
                    <a:pt x="9" y="36"/>
                  </a:cubicBezTo>
                  <a:cubicBezTo>
                    <a:pt x="9" y="36"/>
                    <a:pt x="9" y="35"/>
                    <a:pt x="9" y="35"/>
                  </a:cubicBezTo>
                  <a:cubicBezTo>
                    <a:pt x="9" y="35"/>
                    <a:pt x="9" y="34"/>
                    <a:pt x="9" y="34"/>
                  </a:cubicBezTo>
                  <a:cubicBezTo>
                    <a:pt x="9" y="34"/>
                    <a:pt x="9" y="34"/>
                    <a:pt x="9" y="34"/>
                  </a:cubicBezTo>
                  <a:cubicBezTo>
                    <a:pt x="10" y="34"/>
                    <a:pt x="10" y="34"/>
                    <a:pt x="10" y="34"/>
                  </a:cubicBezTo>
                  <a:cubicBezTo>
                    <a:pt x="10" y="34"/>
                    <a:pt x="10" y="34"/>
                    <a:pt x="10" y="34"/>
                  </a:cubicBezTo>
                  <a:cubicBezTo>
                    <a:pt x="10" y="34"/>
                    <a:pt x="10" y="34"/>
                    <a:pt x="10" y="34"/>
                  </a:cubicBezTo>
                  <a:cubicBezTo>
                    <a:pt x="10" y="34"/>
                    <a:pt x="9" y="33"/>
                    <a:pt x="10" y="33"/>
                  </a:cubicBezTo>
                  <a:cubicBezTo>
                    <a:pt x="10" y="33"/>
                    <a:pt x="10" y="33"/>
                    <a:pt x="10" y="33"/>
                  </a:cubicBezTo>
                  <a:cubicBezTo>
                    <a:pt x="10" y="33"/>
                    <a:pt x="10" y="33"/>
                    <a:pt x="10" y="33"/>
                  </a:cubicBezTo>
                  <a:cubicBezTo>
                    <a:pt x="10" y="33"/>
                    <a:pt x="10" y="33"/>
                    <a:pt x="10" y="33"/>
                  </a:cubicBezTo>
                  <a:cubicBezTo>
                    <a:pt x="10" y="33"/>
                    <a:pt x="10" y="33"/>
                    <a:pt x="10" y="33"/>
                  </a:cubicBezTo>
                  <a:cubicBezTo>
                    <a:pt x="10" y="33"/>
                    <a:pt x="10" y="32"/>
                    <a:pt x="10" y="32"/>
                  </a:cubicBezTo>
                  <a:cubicBezTo>
                    <a:pt x="10" y="32"/>
                    <a:pt x="10" y="32"/>
                    <a:pt x="10" y="32"/>
                  </a:cubicBezTo>
                  <a:cubicBezTo>
                    <a:pt x="10" y="32"/>
                    <a:pt x="10" y="32"/>
                    <a:pt x="10" y="32"/>
                  </a:cubicBezTo>
                  <a:cubicBezTo>
                    <a:pt x="10" y="32"/>
                    <a:pt x="11" y="32"/>
                    <a:pt x="11" y="32"/>
                  </a:cubicBezTo>
                  <a:cubicBezTo>
                    <a:pt x="11" y="32"/>
                    <a:pt x="11" y="32"/>
                    <a:pt x="11" y="32"/>
                  </a:cubicBezTo>
                  <a:cubicBezTo>
                    <a:pt x="11" y="31"/>
                    <a:pt x="11" y="31"/>
                    <a:pt x="11" y="31"/>
                  </a:cubicBezTo>
                  <a:cubicBezTo>
                    <a:pt x="12" y="31"/>
                    <a:pt x="12" y="31"/>
                    <a:pt x="12" y="30"/>
                  </a:cubicBezTo>
                  <a:cubicBezTo>
                    <a:pt x="12" y="30"/>
                    <a:pt x="12" y="30"/>
                    <a:pt x="12" y="30"/>
                  </a:cubicBezTo>
                  <a:cubicBezTo>
                    <a:pt x="12" y="30"/>
                    <a:pt x="12" y="30"/>
                    <a:pt x="12" y="30"/>
                  </a:cubicBezTo>
                  <a:cubicBezTo>
                    <a:pt x="12" y="30"/>
                    <a:pt x="12" y="30"/>
                    <a:pt x="12" y="30"/>
                  </a:cubicBezTo>
                  <a:cubicBezTo>
                    <a:pt x="12" y="30"/>
                    <a:pt x="13" y="30"/>
                    <a:pt x="13" y="30"/>
                  </a:cubicBezTo>
                  <a:cubicBezTo>
                    <a:pt x="13" y="30"/>
                    <a:pt x="13" y="30"/>
                    <a:pt x="13" y="30"/>
                  </a:cubicBezTo>
                  <a:cubicBezTo>
                    <a:pt x="13" y="30"/>
                    <a:pt x="13" y="30"/>
                    <a:pt x="13" y="30"/>
                  </a:cubicBezTo>
                  <a:cubicBezTo>
                    <a:pt x="14" y="30"/>
                    <a:pt x="14" y="30"/>
                    <a:pt x="14" y="30"/>
                  </a:cubicBezTo>
                  <a:cubicBezTo>
                    <a:pt x="15" y="30"/>
                    <a:pt x="15" y="30"/>
                    <a:pt x="15" y="30"/>
                  </a:cubicBezTo>
                  <a:cubicBezTo>
                    <a:pt x="15" y="29"/>
                    <a:pt x="15" y="29"/>
                    <a:pt x="16" y="29"/>
                  </a:cubicBezTo>
                  <a:cubicBezTo>
                    <a:pt x="16" y="29"/>
                    <a:pt x="16" y="29"/>
                    <a:pt x="16" y="29"/>
                  </a:cubicBezTo>
                  <a:cubicBezTo>
                    <a:pt x="16" y="29"/>
                    <a:pt x="16" y="29"/>
                    <a:pt x="16" y="29"/>
                  </a:cubicBezTo>
                  <a:cubicBezTo>
                    <a:pt x="16" y="29"/>
                    <a:pt x="16" y="29"/>
                    <a:pt x="16" y="29"/>
                  </a:cubicBezTo>
                  <a:cubicBezTo>
                    <a:pt x="16" y="29"/>
                    <a:pt x="17" y="30"/>
                    <a:pt x="17" y="30"/>
                  </a:cubicBezTo>
                  <a:cubicBezTo>
                    <a:pt x="17" y="31"/>
                    <a:pt x="17" y="31"/>
                    <a:pt x="17" y="31"/>
                  </a:cubicBezTo>
                  <a:cubicBezTo>
                    <a:pt x="17" y="31"/>
                    <a:pt x="16" y="32"/>
                    <a:pt x="16" y="32"/>
                  </a:cubicBezTo>
                  <a:cubicBezTo>
                    <a:pt x="16" y="32"/>
                    <a:pt x="16" y="32"/>
                    <a:pt x="16" y="32"/>
                  </a:cubicBezTo>
                  <a:cubicBezTo>
                    <a:pt x="16" y="32"/>
                    <a:pt x="16" y="32"/>
                    <a:pt x="16" y="32"/>
                  </a:cubicBezTo>
                  <a:cubicBezTo>
                    <a:pt x="16" y="33"/>
                    <a:pt x="16" y="33"/>
                    <a:pt x="16" y="33"/>
                  </a:cubicBezTo>
                  <a:cubicBezTo>
                    <a:pt x="16"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8" y="33"/>
                    <a:pt x="18" y="32"/>
                    <a:pt x="18" y="32"/>
                  </a:cubicBezTo>
                  <a:cubicBezTo>
                    <a:pt x="18" y="32"/>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0"/>
                    <a:pt x="18" y="30"/>
                  </a:cubicBezTo>
                  <a:cubicBezTo>
                    <a:pt x="18" y="30"/>
                    <a:pt x="18" y="30"/>
                    <a:pt x="18" y="30"/>
                  </a:cubicBezTo>
                  <a:cubicBezTo>
                    <a:pt x="19" y="30"/>
                    <a:pt x="19" y="30"/>
                    <a:pt x="19" y="30"/>
                  </a:cubicBezTo>
                  <a:cubicBezTo>
                    <a:pt x="19" y="30"/>
                    <a:pt x="19" y="30"/>
                    <a:pt x="19" y="30"/>
                  </a:cubicBezTo>
                  <a:cubicBezTo>
                    <a:pt x="19" y="30"/>
                    <a:pt x="19" y="30"/>
                    <a:pt x="19" y="30"/>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20" y="29"/>
                    <a:pt x="20" y="29"/>
                    <a:pt x="20" y="28"/>
                  </a:cubicBezTo>
                  <a:cubicBezTo>
                    <a:pt x="20" y="28"/>
                    <a:pt x="20" y="28"/>
                    <a:pt x="20" y="28"/>
                  </a:cubicBezTo>
                  <a:cubicBezTo>
                    <a:pt x="20" y="28"/>
                    <a:pt x="20" y="28"/>
                    <a:pt x="20" y="28"/>
                  </a:cubicBezTo>
                  <a:cubicBezTo>
                    <a:pt x="20" y="28"/>
                    <a:pt x="20" y="28"/>
                    <a:pt x="20" y="28"/>
                  </a:cubicBezTo>
                  <a:cubicBezTo>
                    <a:pt x="21" y="28"/>
                    <a:pt x="21" y="28"/>
                    <a:pt x="21" y="28"/>
                  </a:cubicBezTo>
                  <a:cubicBezTo>
                    <a:pt x="21" y="28"/>
                    <a:pt x="21" y="28"/>
                    <a:pt x="21" y="28"/>
                  </a:cubicBezTo>
                  <a:cubicBezTo>
                    <a:pt x="21" y="28"/>
                    <a:pt x="21" y="28"/>
                    <a:pt x="21" y="28"/>
                  </a:cubicBezTo>
                  <a:cubicBezTo>
                    <a:pt x="21" y="27"/>
                    <a:pt x="21" y="27"/>
                    <a:pt x="21" y="27"/>
                  </a:cubicBezTo>
                  <a:cubicBezTo>
                    <a:pt x="21" y="27"/>
                    <a:pt x="20" y="27"/>
                    <a:pt x="20" y="27"/>
                  </a:cubicBezTo>
                  <a:cubicBezTo>
                    <a:pt x="20" y="27"/>
                    <a:pt x="20" y="27"/>
                    <a:pt x="20" y="27"/>
                  </a:cubicBezTo>
                  <a:cubicBezTo>
                    <a:pt x="20" y="27"/>
                    <a:pt x="20" y="27"/>
                    <a:pt x="20" y="27"/>
                  </a:cubicBezTo>
                  <a:cubicBezTo>
                    <a:pt x="21" y="27"/>
                    <a:pt x="21" y="27"/>
                    <a:pt x="21" y="27"/>
                  </a:cubicBezTo>
                  <a:cubicBezTo>
                    <a:pt x="21" y="27"/>
                    <a:pt x="21" y="27"/>
                    <a:pt x="21" y="27"/>
                  </a:cubicBezTo>
                  <a:cubicBezTo>
                    <a:pt x="21" y="27"/>
                    <a:pt x="21" y="27"/>
                    <a:pt x="21" y="27"/>
                  </a:cubicBezTo>
                  <a:cubicBezTo>
                    <a:pt x="22" y="27"/>
                    <a:pt x="22" y="27"/>
                    <a:pt x="22" y="26"/>
                  </a:cubicBezTo>
                  <a:cubicBezTo>
                    <a:pt x="22" y="26"/>
                    <a:pt x="22" y="26"/>
                    <a:pt x="22" y="26"/>
                  </a:cubicBezTo>
                  <a:cubicBezTo>
                    <a:pt x="23" y="25"/>
                    <a:pt x="23" y="25"/>
                    <a:pt x="23" y="25"/>
                  </a:cubicBezTo>
                  <a:cubicBezTo>
                    <a:pt x="24" y="25"/>
                    <a:pt x="24" y="25"/>
                    <a:pt x="24" y="25"/>
                  </a:cubicBezTo>
                  <a:cubicBezTo>
                    <a:pt x="24" y="25"/>
                    <a:pt x="24" y="25"/>
                    <a:pt x="24" y="25"/>
                  </a:cubicBezTo>
                  <a:cubicBezTo>
                    <a:pt x="24" y="25"/>
                    <a:pt x="24" y="25"/>
                    <a:pt x="24" y="25"/>
                  </a:cubicBezTo>
                  <a:cubicBezTo>
                    <a:pt x="24" y="25"/>
                    <a:pt x="24" y="24"/>
                    <a:pt x="24" y="24"/>
                  </a:cubicBezTo>
                  <a:cubicBezTo>
                    <a:pt x="24" y="24"/>
                    <a:pt x="24" y="24"/>
                    <a:pt x="25" y="24"/>
                  </a:cubicBezTo>
                  <a:cubicBezTo>
                    <a:pt x="25" y="24"/>
                    <a:pt x="25" y="24"/>
                    <a:pt x="25" y="24"/>
                  </a:cubicBezTo>
                  <a:cubicBezTo>
                    <a:pt x="25" y="24"/>
                    <a:pt x="25" y="24"/>
                    <a:pt x="25" y="23"/>
                  </a:cubicBezTo>
                  <a:cubicBezTo>
                    <a:pt x="25" y="23"/>
                    <a:pt x="25" y="23"/>
                    <a:pt x="25" y="23"/>
                  </a:cubicBezTo>
                  <a:cubicBezTo>
                    <a:pt x="25" y="23"/>
                    <a:pt x="25" y="23"/>
                    <a:pt x="25" y="23"/>
                  </a:cubicBezTo>
                  <a:cubicBezTo>
                    <a:pt x="25" y="23"/>
                    <a:pt x="25" y="22"/>
                    <a:pt x="25" y="22"/>
                  </a:cubicBezTo>
                  <a:cubicBezTo>
                    <a:pt x="26" y="22"/>
                    <a:pt x="26" y="21"/>
                    <a:pt x="27" y="21"/>
                  </a:cubicBezTo>
                  <a:cubicBezTo>
                    <a:pt x="27" y="21"/>
                    <a:pt x="27" y="21"/>
                    <a:pt x="27" y="21"/>
                  </a:cubicBezTo>
                  <a:cubicBezTo>
                    <a:pt x="28" y="21"/>
                    <a:pt x="28" y="21"/>
                    <a:pt x="28" y="21"/>
                  </a:cubicBezTo>
                  <a:cubicBezTo>
                    <a:pt x="28" y="21"/>
                    <a:pt x="28" y="20"/>
                    <a:pt x="28" y="20"/>
                  </a:cubicBezTo>
                  <a:cubicBezTo>
                    <a:pt x="28" y="20"/>
                    <a:pt x="28" y="20"/>
                    <a:pt x="28" y="20"/>
                  </a:cubicBezTo>
                  <a:cubicBezTo>
                    <a:pt x="28" y="20"/>
                    <a:pt x="28" y="20"/>
                    <a:pt x="28" y="20"/>
                  </a:cubicBezTo>
                  <a:cubicBezTo>
                    <a:pt x="29" y="20"/>
                    <a:pt x="29" y="20"/>
                    <a:pt x="29" y="20"/>
                  </a:cubicBezTo>
                  <a:cubicBezTo>
                    <a:pt x="29" y="20"/>
                    <a:pt x="29" y="20"/>
                    <a:pt x="29" y="20"/>
                  </a:cubicBezTo>
                  <a:cubicBezTo>
                    <a:pt x="29" y="20"/>
                    <a:pt x="29" y="20"/>
                    <a:pt x="29" y="20"/>
                  </a:cubicBezTo>
                  <a:cubicBezTo>
                    <a:pt x="29" y="20"/>
                    <a:pt x="29" y="20"/>
                    <a:pt x="29" y="20"/>
                  </a:cubicBezTo>
                  <a:cubicBezTo>
                    <a:pt x="29" y="20"/>
                    <a:pt x="29" y="20"/>
                    <a:pt x="30" y="20"/>
                  </a:cubicBezTo>
                  <a:cubicBezTo>
                    <a:pt x="30" y="19"/>
                    <a:pt x="30" y="19"/>
                    <a:pt x="30" y="19"/>
                  </a:cubicBezTo>
                  <a:cubicBezTo>
                    <a:pt x="30" y="19"/>
                    <a:pt x="30" y="19"/>
                    <a:pt x="30" y="19"/>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1" y="18"/>
                    <a:pt x="31" y="18"/>
                    <a:pt x="31" y="18"/>
                  </a:cubicBezTo>
                  <a:cubicBezTo>
                    <a:pt x="31" y="18"/>
                    <a:pt x="31" y="17"/>
                    <a:pt x="31" y="17"/>
                  </a:cubicBezTo>
                  <a:cubicBezTo>
                    <a:pt x="31" y="17"/>
                    <a:pt x="31" y="17"/>
                    <a:pt x="31" y="17"/>
                  </a:cubicBezTo>
                  <a:cubicBezTo>
                    <a:pt x="31" y="17"/>
                    <a:pt x="31" y="17"/>
                    <a:pt x="31" y="17"/>
                  </a:cubicBezTo>
                  <a:cubicBezTo>
                    <a:pt x="31" y="17"/>
                    <a:pt x="31" y="17"/>
                    <a:pt x="31"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3" y="17"/>
                    <a:pt x="33" y="17"/>
                    <a:pt x="33" y="16"/>
                  </a:cubicBezTo>
                  <a:cubicBezTo>
                    <a:pt x="33" y="16"/>
                    <a:pt x="33" y="16"/>
                    <a:pt x="33" y="16"/>
                  </a:cubicBezTo>
                  <a:cubicBezTo>
                    <a:pt x="33" y="16"/>
                    <a:pt x="33" y="16"/>
                    <a:pt x="33" y="16"/>
                  </a:cubicBezTo>
                  <a:cubicBezTo>
                    <a:pt x="33" y="16"/>
                    <a:pt x="33" y="16"/>
                    <a:pt x="33" y="16"/>
                  </a:cubicBezTo>
                  <a:cubicBezTo>
                    <a:pt x="34" y="16"/>
                    <a:pt x="34" y="16"/>
                    <a:pt x="34" y="16"/>
                  </a:cubicBezTo>
                  <a:cubicBezTo>
                    <a:pt x="34" y="16"/>
                    <a:pt x="34" y="16"/>
                    <a:pt x="34" y="16"/>
                  </a:cubicBezTo>
                  <a:cubicBezTo>
                    <a:pt x="34" y="16"/>
                    <a:pt x="34" y="16"/>
                    <a:pt x="34" y="16"/>
                  </a:cubicBezTo>
                  <a:cubicBezTo>
                    <a:pt x="34" y="16"/>
                    <a:pt x="34" y="16"/>
                    <a:pt x="34" y="16"/>
                  </a:cubicBezTo>
                  <a:cubicBezTo>
                    <a:pt x="35" y="16"/>
                    <a:pt x="35" y="15"/>
                    <a:pt x="35" y="15"/>
                  </a:cubicBezTo>
                  <a:cubicBezTo>
                    <a:pt x="35" y="15"/>
                    <a:pt x="35" y="15"/>
                    <a:pt x="35" y="15"/>
                  </a:cubicBezTo>
                  <a:cubicBezTo>
                    <a:pt x="34" y="15"/>
                    <a:pt x="34" y="15"/>
                    <a:pt x="34" y="15"/>
                  </a:cubicBezTo>
                  <a:cubicBezTo>
                    <a:pt x="33" y="15"/>
                    <a:pt x="33" y="15"/>
                    <a:pt x="33" y="15"/>
                  </a:cubicBezTo>
                  <a:cubicBezTo>
                    <a:pt x="33" y="15"/>
                    <a:pt x="33" y="15"/>
                    <a:pt x="33" y="15"/>
                  </a:cubicBezTo>
                  <a:cubicBezTo>
                    <a:pt x="33" y="15"/>
                    <a:pt x="33" y="15"/>
                    <a:pt x="33" y="15"/>
                  </a:cubicBezTo>
                  <a:cubicBezTo>
                    <a:pt x="33" y="15"/>
                    <a:pt x="33" y="15"/>
                    <a:pt x="32" y="15"/>
                  </a:cubicBezTo>
                  <a:cubicBezTo>
                    <a:pt x="32" y="15"/>
                    <a:pt x="32" y="15"/>
                    <a:pt x="32" y="15"/>
                  </a:cubicBezTo>
                  <a:cubicBezTo>
                    <a:pt x="32" y="15"/>
                    <a:pt x="32" y="15"/>
                    <a:pt x="32" y="15"/>
                  </a:cubicBezTo>
                  <a:cubicBezTo>
                    <a:pt x="32" y="15"/>
                    <a:pt x="32" y="15"/>
                    <a:pt x="32" y="15"/>
                  </a:cubicBezTo>
                  <a:cubicBezTo>
                    <a:pt x="33" y="15"/>
                    <a:pt x="33" y="15"/>
                    <a:pt x="33" y="15"/>
                  </a:cubicBezTo>
                  <a:cubicBezTo>
                    <a:pt x="33" y="15"/>
                    <a:pt x="33" y="14"/>
                    <a:pt x="33" y="14"/>
                  </a:cubicBezTo>
                  <a:cubicBezTo>
                    <a:pt x="33" y="14"/>
                    <a:pt x="33" y="14"/>
                    <a:pt x="33" y="14"/>
                  </a:cubicBezTo>
                  <a:cubicBezTo>
                    <a:pt x="33" y="14"/>
                    <a:pt x="33" y="14"/>
                    <a:pt x="33" y="14"/>
                  </a:cubicBezTo>
                  <a:cubicBezTo>
                    <a:pt x="33" y="14"/>
                    <a:pt x="33" y="14"/>
                    <a:pt x="33" y="14"/>
                  </a:cubicBezTo>
                  <a:cubicBezTo>
                    <a:pt x="34" y="14"/>
                    <a:pt x="34" y="14"/>
                    <a:pt x="34" y="14"/>
                  </a:cubicBezTo>
                  <a:cubicBezTo>
                    <a:pt x="34" y="14"/>
                    <a:pt x="34" y="14"/>
                    <a:pt x="34" y="14"/>
                  </a:cubicBezTo>
                  <a:cubicBezTo>
                    <a:pt x="34" y="14"/>
                    <a:pt x="34" y="14"/>
                    <a:pt x="34" y="14"/>
                  </a:cubicBezTo>
                  <a:cubicBezTo>
                    <a:pt x="34" y="14"/>
                    <a:pt x="34" y="14"/>
                    <a:pt x="34" y="14"/>
                  </a:cubicBezTo>
                  <a:cubicBezTo>
                    <a:pt x="34" y="14"/>
                    <a:pt x="34" y="14"/>
                    <a:pt x="34" y="14"/>
                  </a:cubicBezTo>
                  <a:cubicBezTo>
                    <a:pt x="38" y="14"/>
                    <a:pt x="38" y="14"/>
                    <a:pt x="38" y="14"/>
                  </a:cubicBezTo>
                  <a:cubicBezTo>
                    <a:pt x="38" y="13"/>
                    <a:pt x="38" y="13"/>
                    <a:pt x="38" y="13"/>
                  </a:cubicBezTo>
                  <a:cubicBezTo>
                    <a:pt x="38" y="13"/>
                    <a:pt x="38"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2"/>
                  </a:cubicBezTo>
                  <a:cubicBezTo>
                    <a:pt x="39" y="12"/>
                    <a:pt x="40" y="12"/>
                    <a:pt x="40" y="12"/>
                  </a:cubicBezTo>
                  <a:cubicBezTo>
                    <a:pt x="40" y="12"/>
                    <a:pt x="40" y="12"/>
                    <a:pt x="40" y="12"/>
                  </a:cubicBezTo>
                  <a:cubicBezTo>
                    <a:pt x="40" y="12"/>
                    <a:pt x="40" y="12"/>
                    <a:pt x="40" y="12"/>
                  </a:cubicBezTo>
                  <a:cubicBezTo>
                    <a:pt x="40" y="12"/>
                    <a:pt x="40" y="12"/>
                    <a:pt x="41" y="12"/>
                  </a:cubicBezTo>
                  <a:cubicBezTo>
                    <a:pt x="41" y="12"/>
                    <a:pt x="41" y="12"/>
                    <a:pt x="41" y="12"/>
                  </a:cubicBezTo>
                  <a:cubicBezTo>
                    <a:pt x="41" y="12"/>
                    <a:pt x="41" y="12"/>
                    <a:pt x="41" y="12"/>
                  </a:cubicBezTo>
                  <a:cubicBezTo>
                    <a:pt x="41" y="12"/>
                    <a:pt x="41" y="12"/>
                    <a:pt x="41" y="12"/>
                  </a:cubicBezTo>
                  <a:cubicBezTo>
                    <a:pt x="41" y="12"/>
                    <a:pt x="41" y="12"/>
                    <a:pt x="42" y="12"/>
                  </a:cubicBezTo>
                  <a:cubicBezTo>
                    <a:pt x="42" y="12"/>
                    <a:pt x="42" y="12"/>
                    <a:pt x="42" y="12"/>
                  </a:cubicBezTo>
                  <a:cubicBezTo>
                    <a:pt x="42" y="12"/>
                    <a:pt x="42" y="11"/>
                    <a:pt x="42" y="11"/>
                  </a:cubicBezTo>
                  <a:cubicBezTo>
                    <a:pt x="42" y="11"/>
                    <a:pt x="42" y="10"/>
                    <a:pt x="42" y="10"/>
                  </a:cubicBezTo>
                  <a:cubicBezTo>
                    <a:pt x="42" y="10"/>
                    <a:pt x="42" y="10"/>
                    <a:pt x="42" y="10"/>
                  </a:cubicBezTo>
                  <a:cubicBezTo>
                    <a:pt x="42" y="10"/>
                    <a:pt x="42" y="10"/>
                    <a:pt x="42" y="10"/>
                  </a:cubicBezTo>
                  <a:cubicBezTo>
                    <a:pt x="42" y="8"/>
                    <a:pt x="42" y="8"/>
                    <a:pt x="42" y="8"/>
                  </a:cubicBezTo>
                  <a:cubicBezTo>
                    <a:pt x="41" y="8"/>
                    <a:pt x="41" y="8"/>
                    <a:pt x="41" y="8"/>
                  </a:cubicBezTo>
                  <a:cubicBezTo>
                    <a:pt x="41" y="8"/>
                    <a:pt x="41" y="8"/>
                    <a:pt x="41" y="8"/>
                  </a:cubicBezTo>
                  <a:cubicBezTo>
                    <a:pt x="41" y="8"/>
                    <a:pt x="40" y="8"/>
                    <a:pt x="40" y="8"/>
                  </a:cubicBezTo>
                  <a:cubicBezTo>
                    <a:pt x="40" y="8"/>
                    <a:pt x="40" y="8"/>
                    <a:pt x="40" y="8"/>
                  </a:cubicBezTo>
                  <a:cubicBezTo>
                    <a:pt x="40" y="8"/>
                    <a:pt x="40" y="8"/>
                    <a:pt x="40" y="8"/>
                  </a:cubicBezTo>
                  <a:cubicBezTo>
                    <a:pt x="40" y="8"/>
                    <a:pt x="40" y="8"/>
                    <a:pt x="40" y="8"/>
                  </a:cubicBezTo>
                  <a:cubicBezTo>
                    <a:pt x="40" y="8"/>
                    <a:pt x="40" y="8"/>
                    <a:pt x="39" y="8"/>
                  </a:cubicBezTo>
                  <a:cubicBezTo>
                    <a:pt x="40" y="8"/>
                    <a:pt x="40" y="8"/>
                    <a:pt x="40" y="8"/>
                  </a:cubicBezTo>
                  <a:cubicBezTo>
                    <a:pt x="40" y="8"/>
                    <a:pt x="40" y="8"/>
                    <a:pt x="40" y="8"/>
                  </a:cubicBezTo>
                  <a:cubicBezTo>
                    <a:pt x="40" y="8"/>
                    <a:pt x="40" y="8"/>
                    <a:pt x="40" y="8"/>
                  </a:cubicBezTo>
                  <a:cubicBezTo>
                    <a:pt x="40" y="7"/>
                    <a:pt x="40" y="7"/>
                    <a:pt x="40" y="7"/>
                  </a:cubicBezTo>
                  <a:cubicBezTo>
                    <a:pt x="40" y="7"/>
                    <a:pt x="40" y="7"/>
                    <a:pt x="40" y="7"/>
                  </a:cubicBezTo>
                  <a:cubicBezTo>
                    <a:pt x="40" y="7"/>
                    <a:pt x="40" y="7"/>
                    <a:pt x="39" y="7"/>
                  </a:cubicBezTo>
                  <a:cubicBezTo>
                    <a:pt x="39" y="7"/>
                    <a:pt x="39" y="7"/>
                    <a:pt x="39" y="7"/>
                  </a:cubicBezTo>
                  <a:cubicBezTo>
                    <a:pt x="37" y="7"/>
                    <a:pt x="37" y="7"/>
                    <a:pt x="37" y="7"/>
                  </a:cubicBezTo>
                  <a:cubicBezTo>
                    <a:pt x="37" y="7"/>
                    <a:pt x="37" y="7"/>
                    <a:pt x="37" y="7"/>
                  </a:cubicBezTo>
                  <a:cubicBezTo>
                    <a:pt x="37" y="7"/>
                    <a:pt x="36" y="8"/>
                    <a:pt x="36" y="8"/>
                  </a:cubicBezTo>
                  <a:cubicBezTo>
                    <a:pt x="36" y="8"/>
                    <a:pt x="36" y="8"/>
                    <a:pt x="36" y="8"/>
                  </a:cubicBezTo>
                  <a:cubicBezTo>
                    <a:pt x="36" y="8"/>
                    <a:pt x="36" y="8"/>
                    <a:pt x="36" y="8"/>
                  </a:cubicBezTo>
                  <a:cubicBezTo>
                    <a:pt x="36" y="8"/>
                    <a:pt x="35" y="8"/>
                    <a:pt x="35" y="8"/>
                  </a:cubicBezTo>
                  <a:cubicBezTo>
                    <a:pt x="34" y="8"/>
                    <a:pt x="34" y="8"/>
                    <a:pt x="34" y="8"/>
                  </a:cubicBezTo>
                  <a:cubicBezTo>
                    <a:pt x="34" y="8"/>
                    <a:pt x="34" y="8"/>
                    <a:pt x="34" y="8"/>
                  </a:cubicBezTo>
                  <a:cubicBezTo>
                    <a:pt x="34" y="8"/>
                    <a:pt x="34" y="8"/>
                    <a:pt x="34" y="8"/>
                  </a:cubicBezTo>
                  <a:cubicBezTo>
                    <a:pt x="34" y="9"/>
                    <a:pt x="34" y="9"/>
                    <a:pt x="34" y="9"/>
                  </a:cubicBezTo>
                  <a:cubicBezTo>
                    <a:pt x="34" y="9"/>
                    <a:pt x="34" y="9"/>
                    <a:pt x="34" y="9"/>
                  </a:cubicBezTo>
                  <a:cubicBezTo>
                    <a:pt x="34" y="9"/>
                    <a:pt x="34" y="10"/>
                    <a:pt x="34" y="10"/>
                  </a:cubicBezTo>
                  <a:cubicBezTo>
                    <a:pt x="34" y="10"/>
                    <a:pt x="34" y="10"/>
                    <a:pt x="34" y="10"/>
                  </a:cubicBezTo>
                  <a:cubicBezTo>
                    <a:pt x="34" y="10"/>
                    <a:pt x="34" y="10"/>
                    <a:pt x="34" y="10"/>
                  </a:cubicBezTo>
                  <a:cubicBezTo>
                    <a:pt x="33" y="10"/>
                    <a:pt x="33" y="10"/>
                    <a:pt x="33" y="10"/>
                  </a:cubicBezTo>
                  <a:cubicBezTo>
                    <a:pt x="33" y="10"/>
                    <a:pt x="33" y="10"/>
                    <a:pt x="33" y="10"/>
                  </a:cubicBezTo>
                  <a:cubicBezTo>
                    <a:pt x="33" y="10"/>
                    <a:pt x="33" y="11"/>
                    <a:pt x="32" y="11"/>
                  </a:cubicBezTo>
                  <a:cubicBezTo>
                    <a:pt x="32" y="11"/>
                    <a:pt x="32" y="11"/>
                    <a:pt x="32" y="11"/>
                  </a:cubicBezTo>
                  <a:cubicBezTo>
                    <a:pt x="32" y="11"/>
                    <a:pt x="32" y="11"/>
                    <a:pt x="31" y="11"/>
                  </a:cubicBezTo>
                  <a:cubicBezTo>
                    <a:pt x="31" y="11"/>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1"/>
                  </a:cubicBezTo>
                  <a:cubicBezTo>
                    <a:pt x="31" y="11"/>
                    <a:pt x="31" y="11"/>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9"/>
                    <a:pt x="31" y="9"/>
                    <a:pt x="31" y="9"/>
                  </a:cubicBezTo>
                  <a:cubicBezTo>
                    <a:pt x="31" y="9"/>
                    <a:pt x="31" y="9"/>
                    <a:pt x="31" y="9"/>
                  </a:cubicBezTo>
                  <a:cubicBezTo>
                    <a:pt x="31" y="9"/>
                    <a:pt x="32" y="9"/>
                    <a:pt x="32" y="9"/>
                  </a:cubicBezTo>
                  <a:cubicBezTo>
                    <a:pt x="32" y="9"/>
                    <a:pt x="32" y="9"/>
                    <a:pt x="32" y="9"/>
                  </a:cubicBezTo>
                  <a:cubicBezTo>
                    <a:pt x="32" y="8"/>
                    <a:pt x="32" y="8"/>
                    <a:pt x="32" y="8"/>
                  </a:cubicBezTo>
                  <a:cubicBezTo>
                    <a:pt x="32" y="8"/>
                    <a:pt x="32" y="8"/>
                    <a:pt x="32" y="8"/>
                  </a:cubicBezTo>
                  <a:cubicBezTo>
                    <a:pt x="32" y="8"/>
                    <a:pt x="32" y="8"/>
                    <a:pt x="32" y="7"/>
                  </a:cubicBezTo>
                  <a:cubicBezTo>
                    <a:pt x="32" y="7"/>
                    <a:pt x="32" y="7"/>
                    <a:pt x="32" y="7"/>
                  </a:cubicBezTo>
                  <a:cubicBezTo>
                    <a:pt x="32" y="8"/>
                    <a:pt x="32" y="8"/>
                    <a:pt x="32" y="8"/>
                  </a:cubicBezTo>
                  <a:cubicBezTo>
                    <a:pt x="32" y="7"/>
                    <a:pt x="32" y="7"/>
                    <a:pt x="32" y="7"/>
                  </a:cubicBezTo>
                  <a:cubicBezTo>
                    <a:pt x="32" y="7"/>
                    <a:pt x="32" y="7"/>
                    <a:pt x="32" y="7"/>
                  </a:cubicBezTo>
                  <a:cubicBezTo>
                    <a:pt x="32" y="7"/>
                    <a:pt x="32" y="7"/>
                    <a:pt x="32" y="7"/>
                  </a:cubicBezTo>
                  <a:cubicBezTo>
                    <a:pt x="32" y="7"/>
                    <a:pt x="32" y="7"/>
                    <a:pt x="32" y="7"/>
                  </a:cubicBezTo>
                  <a:cubicBezTo>
                    <a:pt x="34" y="7"/>
                    <a:pt x="34" y="7"/>
                    <a:pt x="34" y="7"/>
                  </a:cubicBezTo>
                  <a:cubicBezTo>
                    <a:pt x="34" y="7"/>
                    <a:pt x="34" y="7"/>
                    <a:pt x="34" y="7"/>
                  </a:cubicBezTo>
                  <a:cubicBezTo>
                    <a:pt x="34" y="7"/>
                    <a:pt x="34" y="7"/>
                    <a:pt x="34" y="7"/>
                  </a:cubicBezTo>
                  <a:cubicBezTo>
                    <a:pt x="34" y="7"/>
                    <a:pt x="34" y="7"/>
                    <a:pt x="34" y="7"/>
                  </a:cubicBezTo>
                  <a:cubicBezTo>
                    <a:pt x="34" y="7"/>
                    <a:pt x="34" y="6"/>
                    <a:pt x="34" y="6"/>
                  </a:cubicBezTo>
                  <a:cubicBezTo>
                    <a:pt x="34" y="6"/>
                    <a:pt x="35" y="6"/>
                    <a:pt x="35" y="6"/>
                  </a:cubicBezTo>
                  <a:cubicBezTo>
                    <a:pt x="35" y="6"/>
                    <a:pt x="35" y="6"/>
                    <a:pt x="35"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7" y="5"/>
                  </a:cubicBezTo>
                  <a:cubicBezTo>
                    <a:pt x="37" y="5"/>
                    <a:pt x="37" y="5"/>
                    <a:pt x="37" y="4"/>
                  </a:cubicBezTo>
                  <a:cubicBezTo>
                    <a:pt x="37" y="4"/>
                    <a:pt x="37" y="4"/>
                    <a:pt x="37" y="4"/>
                  </a:cubicBezTo>
                  <a:cubicBezTo>
                    <a:pt x="41" y="3"/>
                    <a:pt x="45" y="2"/>
                    <a:pt x="49" y="1"/>
                  </a:cubicBezTo>
                  <a:cubicBezTo>
                    <a:pt x="49" y="1"/>
                    <a:pt x="49" y="1"/>
                    <a:pt x="49" y="1"/>
                  </a:cubicBezTo>
                  <a:cubicBezTo>
                    <a:pt x="49" y="1"/>
                    <a:pt x="49" y="1"/>
                    <a:pt x="49" y="1"/>
                  </a:cubicBezTo>
                  <a:cubicBezTo>
                    <a:pt x="49" y="1"/>
                    <a:pt x="49" y="1"/>
                    <a:pt x="49" y="2"/>
                  </a:cubicBezTo>
                  <a:cubicBezTo>
                    <a:pt x="50" y="2"/>
                    <a:pt x="50" y="2"/>
                    <a:pt x="50" y="2"/>
                  </a:cubicBezTo>
                  <a:cubicBezTo>
                    <a:pt x="50" y="3"/>
                    <a:pt x="50" y="3"/>
                    <a:pt x="50" y="3"/>
                  </a:cubicBezTo>
                  <a:cubicBezTo>
                    <a:pt x="50" y="3"/>
                    <a:pt x="50" y="3"/>
                    <a:pt x="50" y="4"/>
                  </a:cubicBezTo>
                  <a:cubicBezTo>
                    <a:pt x="50" y="4"/>
                    <a:pt x="50" y="4"/>
                    <a:pt x="50" y="4"/>
                  </a:cubicBezTo>
                  <a:cubicBezTo>
                    <a:pt x="49" y="4"/>
                    <a:pt x="49" y="4"/>
                    <a:pt x="49" y="4"/>
                  </a:cubicBezTo>
                  <a:cubicBezTo>
                    <a:pt x="49" y="4"/>
                    <a:pt x="49" y="4"/>
                    <a:pt x="49" y="4"/>
                  </a:cubicBezTo>
                  <a:cubicBezTo>
                    <a:pt x="49" y="5"/>
                    <a:pt x="49" y="5"/>
                    <a:pt x="48" y="5"/>
                  </a:cubicBezTo>
                  <a:cubicBezTo>
                    <a:pt x="48" y="5"/>
                    <a:pt x="48" y="5"/>
                    <a:pt x="48" y="5"/>
                  </a:cubicBezTo>
                  <a:cubicBezTo>
                    <a:pt x="48" y="6"/>
                    <a:pt x="48" y="6"/>
                    <a:pt x="48" y="6"/>
                  </a:cubicBezTo>
                  <a:cubicBezTo>
                    <a:pt x="48" y="6"/>
                    <a:pt x="48" y="6"/>
                    <a:pt x="48" y="6"/>
                  </a:cubicBezTo>
                  <a:cubicBezTo>
                    <a:pt x="48" y="6"/>
                    <a:pt x="48" y="6"/>
                    <a:pt x="48" y="6"/>
                  </a:cubicBezTo>
                  <a:cubicBezTo>
                    <a:pt x="48" y="7"/>
                    <a:pt x="49" y="7"/>
                    <a:pt x="49" y="7"/>
                  </a:cubicBezTo>
                  <a:cubicBezTo>
                    <a:pt x="49" y="7"/>
                    <a:pt x="49" y="8"/>
                    <a:pt x="50" y="8"/>
                  </a:cubicBezTo>
                  <a:cubicBezTo>
                    <a:pt x="50" y="8"/>
                    <a:pt x="50" y="8"/>
                    <a:pt x="50" y="8"/>
                  </a:cubicBezTo>
                  <a:cubicBezTo>
                    <a:pt x="52" y="8"/>
                    <a:pt x="52" y="8"/>
                    <a:pt x="52" y="8"/>
                  </a:cubicBezTo>
                  <a:cubicBezTo>
                    <a:pt x="52" y="8"/>
                    <a:pt x="52" y="8"/>
                    <a:pt x="52" y="8"/>
                  </a:cubicBezTo>
                  <a:cubicBezTo>
                    <a:pt x="52" y="8"/>
                    <a:pt x="52" y="8"/>
                    <a:pt x="52" y="8"/>
                  </a:cubicBezTo>
                  <a:cubicBezTo>
                    <a:pt x="53" y="8"/>
                    <a:pt x="53" y="8"/>
                    <a:pt x="53" y="7"/>
                  </a:cubicBezTo>
                  <a:cubicBezTo>
                    <a:pt x="53" y="7"/>
                    <a:pt x="53" y="7"/>
                    <a:pt x="53" y="7"/>
                  </a:cubicBezTo>
                  <a:cubicBezTo>
                    <a:pt x="53" y="7"/>
                    <a:pt x="53" y="7"/>
                    <a:pt x="53" y="7"/>
                  </a:cubicBezTo>
                  <a:cubicBezTo>
                    <a:pt x="53" y="6"/>
                    <a:pt x="53" y="6"/>
                    <a:pt x="53" y="6"/>
                  </a:cubicBezTo>
                  <a:cubicBezTo>
                    <a:pt x="53" y="6"/>
                    <a:pt x="53" y="6"/>
                    <a:pt x="53" y="6"/>
                  </a:cubicBezTo>
                  <a:cubicBezTo>
                    <a:pt x="53" y="6"/>
                    <a:pt x="53" y="6"/>
                    <a:pt x="53" y="6"/>
                  </a:cubicBezTo>
                  <a:cubicBezTo>
                    <a:pt x="53" y="6"/>
                    <a:pt x="54" y="6"/>
                    <a:pt x="54" y="6"/>
                  </a:cubicBezTo>
                  <a:cubicBezTo>
                    <a:pt x="54" y="6"/>
                    <a:pt x="54" y="6"/>
                    <a:pt x="54" y="6"/>
                  </a:cubicBezTo>
                  <a:cubicBezTo>
                    <a:pt x="54" y="6"/>
                    <a:pt x="54" y="6"/>
                    <a:pt x="54" y="6"/>
                  </a:cubicBezTo>
                  <a:cubicBezTo>
                    <a:pt x="55" y="6"/>
                    <a:pt x="55" y="6"/>
                    <a:pt x="55" y="6"/>
                  </a:cubicBezTo>
                  <a:cubicBezTo>
                    <a:pt x="55" y="6"/>
                    <a:pt x="56" y="6"/>
                    <a:pt x="56" y="5"/>
                  </a:cubicBezTo>
                  <a:cubicBezTo>
                    <a:pt x="56" y="5"/>
                    <a:pt x="56" y="5"/>
                    <a:pt x="56" y="5"/>
                  </a:cubicBezTo>
                  <a:cubicBezTo>
                    <a:pt x="56" y="5"/>
                    <a:pt x="56" y="5"/>
                    <a:pt x="56" y="5"/>
                  </a:cubicBezTo>
                  <a:cubicBezTo>
                    <a:pt x="56" y="5"/>
                    <a:pt x="56" y="5"/>
                    <a:pt x="56" y="5"/>
                  </a:cubicBezTo>
                  <a:cubicBezTo>
                    <a:pt x="56" y="5"/>
                    <a:pt x="56" y="5"/>
                    <a:pt x="57" y="5"/>
                  </a:cubicBezTo>
                  <a:cubicBezTo>
                    <a:pt x="57" y="5"/>
                    <a:pt x="57" y="5"/>
                    <a:pt x="57" y="4"/>
                  </a:cubicBezTo>
                  <a:cubicBezTo>
                    <a:pt x="57" y="4"/>
                    <a:pt x="57" y="4"/>
                    <a:pt x="57" y="4"/>
                  </a:cubicBezTo>
                  <a:cubicBezTo>
                    <a:pt x="58" y="4"/>
                    <a:pt x="58" y="4"/>
                    <a:pt x="58" y="4"/>
                  </a:cubicBezTo>
                  <a:cubicBezTo>
                    <a:pt x="58" y="4"/>
                    <a:pt x="58" y="4"/>
                    <a:pt x="58" y="4"/>
                  </a:cubicBezTo>
                  <a:cubicBezTo>
                    <a:pt x="58" y="4"/>
                    <a:pt x="59" y="4"/>
                    <a:pt x="59" y="4"/>
                  </a:cubicBezTo>
                  <a:cubicBezTo>
                    <a:pt x="59" y="4"/>
                    <a:pt x="59" y="4"/>
                    <a:pt x="59" y="4"/>
                  </a:cubicBezTo>
                  <a:cubicBezTo>
                    <a:pt x="59" y="4"/>
                    <a:pt x="59" y="4"/>
                    <a:pt x="59" y="4"/>
                  </a:cubicBezTo>
                  <a:cubicBezTo>
                    <a:pt x="59" y="4"/>
                    <a:pt x="59" y="4"/>
                    <a:pt x="59" y="4"/>
                  </a:cubicBezTo>
                  <a:cubicBezTo>
                    <a:pt x="59" y="4"/>
                    <a:pt x="59" y="4"/>
                    <a:pt x="59" y="4"/>
                  </a:cubicBezTo>
                  <a:cubicBezTo>
                    <a:pt x="59" y="3"/>
                    <a:pt x="59" y="3"/>
                    <a:pt x="59" y="3"/>
                  </a:cubicBezTo>
                  <a:cubicBezTo>
                    <a:pt x="59" y="3"/>
                    <a:pt x="59" y="3"/>
                    <a:pt x="59" y="3"/>
                  </a:cubicBezTo>
                  <a:cubicBezTo>
                    <a:pt x="59" y="3"/>
                    <a:pt x="59" y="3"/>
                    <a:pt x="59" y="3"/>
                  </a:cubicBezTo>
                  <a:cubicBezTo>
                    <a:pt x="59" y="2"/>
                    <a:pt x="59" y="2"/>
                    <a:pt x="59" y="2"/>
                  </a:cubicBezTo>
                  <a:cubicBezTo>
                    <a:pt x="59" y="2"/>
                    <a:pt x="59" y="2"/>
                    <a:pt x="60" y="1"/>
                  </a:cubicBezTo>
                  <a:cubicBezTo>
                    <a:pt x="60" y="1"/>
                    <a:pt x="60" y="1"/>
                    <a:pt x="60" y="1"/>
                  </a:cubicBezTo>
                  <a:cubicBezTo>
                    <a:pt x="60" y="1"/>
                    <a:pt x="60" y="1"/>
                    <a:pt x="60" y="1"/>
                  </a:cubicBezTo>
                  <a:cubicBezTo>
                    <a:pt x="60" y="0"/>
                    <a:pt x="60" y="0"/>
                    <a:pt x="60" y="0"/>
                  </a:cubicBezTo>
                  <a:cubicBezTo>
                    <a:pt x="68" y="1"/>
                    <a:pt x="75" y="3"/>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7"/>
                    <a:pt x="82" y="7"/>
                    <a:pt x="82" y="7"/>
                  </a:cubicBezTo>
                  <a:cubicBezTo>
                    <a:pt x="82" y="7"/>
                    <a:pt x="82" y="7"/>
                    <a:pt x="82" y="7"/>
                  </a:cubicBezTo>
                  <a:cubicBezTo>
                    <a:pt x="82" y="7"/>
                    <a:pt x="82" y="7"/>
                    <a:pt x="82" y="7"/>
                  </a:cubicBezTo>
                  <a:cubicBezTo>
                    <a:pt x="82" y="7"/>
                    <a:pt x="82" y="7"/>
                    <a:pt x="82" y="7"/>
                  </a:cubicBezTo>
                  <a:cubicBezTo>
                    <a:pt x="82" y="7"/>
                    <a:pt x="82" y="7"/>
                    <a:pt x="82" y="7"/>
                  </a:cubicBezTo>
                  <a:cubicBezTo>
                    <a:pt x="82" y="8"/>
                    <a:pt x="82" y="8"/>
                    <a:pt x="82" y="8"/>
                  </a:cubicBezTo>
                  <a:cubicBezTo>
                    <a:pt x="82" y="8"/>
                    <a:pt x="82" y="8"/>
                    <a:pt x="82" y="8"/>
                  </a:cubicBezTo>
                  <a:cubicBezTo>
                    <a:pt x="82" y="8"/>
                    <a:pt x="82" y="9"/>
                    <a:pt x="82" y="9"/>
                  </a:cubicBezTo>
                  <a:cubicBezTo>
                    <a:pt x="82" y="9"/>
                    <a:pt x="82" y="9"/>
                    <a:pt x="82" y="9"/>
                  </a:cubicBezTo>
                  <a:cubicBezTo>
                    <a:pt x="83" y="9"/>
                    <a:pt x="83" y="10"/>
                    <a:pt x="83" y="10"/>
                  </a:cubicBezTo>
                  <a:cubicBezTo>
                    <a:pt x="83" y="10"/>
                    <a:pt x="83" y="10"/>
                    <a:pt x="83" y="10"/>
                  </a:cubicBezTo>
                  <a:cubicBezTo>
                    <a:pt x="83" y="10"/>
                    <a:pt x="83" y="10"/>
                    <a:pt x="83" y="10"/>
                  </a:cubicBezTo>
                  <a:cubicBezTo>
                    <a:pt x="83" y="10"/>
                    <a:pt x="83" y="10"/>
                    <a:pt x="83" y="10"/>
                  </a:cubicBezTo>
                  <a:cubicBezTo>
                    <a:pt x="83" y="10"/>
                    <a:pt x="83" y="10"/>
                    <a:pt x="83" y="10"/>
                  </a:cubicBezTo>
                  <a:cubicBezTo>
                    <a:pt x="83" y="11"/>
                    <a:pt x="83" y="11"/>
                    <a:pt x="83" y="11"/>
                  </a:cubicBezTo>
                  <a:cubicBezTo>
                    <a:pt x="83" y="10"/>
                    <a:pt x="83" y="10"/>
                    <a:pt x="83" y="10"/>
                  </a:cubicBezTo>
                  <a:cubicBezTo>
                    <a:pt x="81" y="10"/>
                    <a:pt x="81" y="10"/>
                    <a:pt x="81" y="10"/>
                  </a:cubicBezTo>
                  <a:cubicBezTo>
                    <a:pt x="81" y="10"/>
                    <a:pt x="81" y="10"/>
                    <a:pt x="81" y="10"/>
                  </a:cubicBezTo>
                  <a:cubicBezTo>
                    <a:pt x="81" y="10"/>
                    <a:pt x="81" y="10"/>
                    <a:pt x="81" y="10"/>
                  </a:cubicBezTo>
                  <a:cubicBezTo>
                    <a:pt x="81" y="10"/>
                    <a:pt x="81" y="11"/>
                    <a:pt x="81" y="11"/>
                  </a:cubicBezTo>
                  <a:cubicBezTo>
                    <a:pt x="81" y="11"/>
                    <a:pt x="81" y="11"/>
                    <a:pt x="81" y="11"/>
                  </a:cubicBezTo>
                  <a:cubicBezTo>
                    <a:pt x="81" y="11"/>
                    <a:pt x="81" y="11"/>
                    <a:pt x="81" y="11"/>
                  </a:cubicBezTo>
                  <a:cubicBezTo>
                    <a:pt x="80" y="11"/>
                    <a:pt x="80" y="11"/>
                    <a:pt x="80" y="11"/>
                  </a:cubicBezTo>
                  <a:cubicBezTo>
                    <a:pt x="80" y="11"/>
                    <a:pt x="80" y="11"/>
                    <a:pt x="80" y="11"/>
                  </a:cubicBezTo>
                  <a:cubicBezTo>
                    <a:pt x="80" y="11"/>
                    <a:pt x="80" y="11"/>
                    <a:pt x="80" y="11"/>
                  </a:cubicBezTo>
                  <a:cubicBezTo>
                    <a:pt x="79" y="11"/>
                    <a:pt x="79" y="11"/>
                    <a:pt x="79" y="11"/>
                  </a:cubicBezTo>
                  <a:cubicBezTo>
                    <a:pt x="79" y="11"/>
                    <a:pt x="79" y="11"/>
                    <a:pt x="79" y="11"/>
                  </a:cubicBezTo>
                  <a:cubicBezTo>
                    <a:pt x="79" y="11"/>
                    <a:pt x="79" y="11"/>
                    <a:pt x="79" y="11"/>
                  </a:cubicBezTo>
                  <a:cubicBezTo>
                    <a:pt x="79" y="11"/>
                    <a:pt x="79" y="11"/>
                    <a:pt x="79" y="11"/>
                  </a:cubicBezTo>
                  <a:cubicBezTo>
                    <a:pt x="78" y="11"/>
                    <a:pt x="78" y="11"/>
                    <a:pt x="78" y="12"/>
                  </a:cubicBezTo>
                  <a:cubicBezTo>
                    <a:pt x="77" y="12"/>
                    <a:pt x="77" y="12"/>
                    <a:pt x="77" y="13"/>
                  </a:cubicBezTo>
                  <a:cubicBezTo>
                    <a:pt x="77" y="13"/>
                    <a:pt x="77" y="13"/>
                    <a:pt x="77" y="13"/>
                  </a:cubicBezTo>
                  <a:cubicBezTo>
                    <a:pt x="77" y="13"/>
                    <a:pt x="77" y="13"/>
                    <a:pt x="77" y="13"/>
                  </a:cubicBezTo>
                  <a:cubicBezTo>
                    <a:pt x="77" y="13"/>
                    <a:pt x="76" y="13"/>
                    <a:pt x="76" y="14"/>
                  </a:cubicBezTo>
                  <a:cubicBezTo>
                    <a:pt x="76" y="14"/>
                    <a:pt x="76" y="14"/>
                    <a:pt x="76" y="14"/>
                  </a:cubicBezTo>
                  <a:cubicBezTo>
                    <a:pt x="76" y="14"/>
                    <a:pt x="76" y="14"/>
                    <a:pt x="76" y="14"/>
                  </a:cubicBezTo>
                  <a:cubicBezTo>
                    <a:pt x="77" y="15"/>
                    <a:pt x="77" y="16"/>
                    <a:pt x="78" y="16"/>
                  </a:cubicBezTo>
                  <a:cubicBezTo>
                    <a:pt x="78" y="16"/>
                    <a:pt x="78" y="17"/>
                    <a:pt x="79" y="17"/>
                  </a:cubicBezTo>
                  <a:cubicBezTo>
                    <a:pt x="79" y="18"/>
                    <a:pt x="80" y="19"/>
                    <a:pt x="80" y="20"/>
                  </a:cubicBezTo>
                  <a:cubicBezTo>
                    <a:pt x="80" y="20"/>
                    <a:pt x="80" y="20"/>
                    <a:pt x="80" y="20"/>
                  </a:cubicBezTo>
                  <a:cubicBezTo>
                    <a:pt x="81" y="20"/>
                    <a:pt x="81" y="20"/>
                    <a:pt x="81" y="20"/>
                  </a:cubicBezTo>
                  <a:cubicBezTo>
                    <a:pt x="81" y="20"/>
                    <a:pt x="81" y="20"/>
                    <a:pt x="81" y="19"/>
                  </a:cubicBezTo>
                  <a:cubicBezTo>
                    <a:pt x="81" y="19"/>
                    <a:pt x="81" y="19"/>
                    <a:pt x="81" y="19"/>
                  </a:cubicBezTo>
                  <a:cubicBezTo>
                    <a:pt x="81" y="19"/>
                    <a:pt x="81" y="19"/>
                    <a:pt x="81" y="19"/>
                  </a:cubicBezTo>
                  <a:cubicBezTo>
                    <a:pt x="81" y="19"/>
                    <a:pt x="81" y="19"/>
                    <a:pt x="81" y="19"/>
                  </a:cubicBezTo>
                  <a:cubicBezTo>
                    <a:pt x="83" y="19"/>
                    <a:pt x="83" y="19"/>
                    <a:pt x="83" y="19"/>
                  </a:cubicBezTo>
                  <a:cubicBezTo>
                    <a:pt x="83" y="19"/>
                    <a:pt x="83" y="19"/>
                    <a:pt x="83" y="19"/>
                  </a:cubicBezTo>
                  <a:cubicBezTo>
                    <a:pt x="83" y="19"/>
                    <a:pt x="83" y="19"/>
                    <a:pt x="83" y="19"/>
                  </a:cubicBezTo>
                  <a:cubicBezTo>
                    <a:pt x="83" y="19"/>
                    <a:pt x="83" y="19"/>
                    <a:pt x="83" y="18"/>
                  </a:cubicBezTo>
                  <a:cubicBezTo>
                    <a:pt x="83" y="18"/>
                    <a:pt x="84" y="18"/>
                    <a:pt x="84" y="18"/>
                  </a:cubicBezTo>
                  <a:cubicBezTo>
                    <a:pt x="84" y="18"/>
                    <a:pt x="84" y="18"/>
                    <a:pt x="84" y="18"/>
                  </a:cubicBezTo>
                  <a:cubicBezTo>
                    <a:pt x="84" y="18"/>
                    <a:pt x="84" y="18"/>
                    <a:pt x="84" y="19"/>
                  </a:cubicBezTo>
                  <a:cubicBezTo>
                    <a:pt x="84" y="19"/>
                    <a:pt x="84" y="19"/>
                    <a:pt x="84" y="19"/>
                  </a:cubicBezTo>
                  <a:cubicBezTo>
                    <a:pt x="84" y="19"/>
                    <a:pt x="85" y="19"/>
                    <a:pt x="85" y="19"/>
                  </a:cubicBezTo>
                  <a:cubicBezTo>
                    <a:pt x="85" y="19"/>
                    <a:pt x="85" y="19"/>
                    <a:pt x="85" y="19"/>
                  </a:cubicBezTo>
                  <a:cubicBezTo>
                    <a:pt x="85" y="19"/>
                    <a:pt x="85" y="19"/>
                    <a:pt x="85" y="19"/>
                  </a:cubicBezTo>
                  <a:cubicBezTo>
                    <a:pt x="85" y="19"/>
                    <a:pt x="85" y="19"/>
                    <a:pt x="85" y="19"/>
                  </a:cubicBezTo>
                  <a:cubicBezTo>
                    <a:pt x="85" y="19"/>
                    <a:pt x="86" y="19"/>
                    <a:pt x="86" y="19"/>
                  </a:cubicBezTo>
                  <a:cubicBezTo>
                    <a:pt x="86" y="19"/>
                    <a:pt x="86" y="19"/>
                    <a:pt x="86" y="20"/>
                  </a:cubicBezTo>
                  <a:cubicBezTo>
                    <a:pt x="86" y="20"/>
                    <a:pt x="86" y="20"/>
                    <a:pt x="86" y="20"/>
                  </a:cubicBezTo>
                  <a:cubicBezTo>
                    <a:pt x="86" y="20"/>
                    <a:pt x="86" y="20"/>
                    <a:pt x="86" y="20"/>
                  </a:cubicBezTo>
                  <a:cubicBezTo>
                    <a:pt x="87" y="20"/>
                    <a:pt x="87" y="20"/>
                    <a:pt x="87" y="20"/>
                  </a:cubicBezTo>
                  <a:cubicBezTo>
                    <a:pt x="87" y="20"/>
                    <a:pt x="87" y="20"/>
                    <a:pt x="87" y="20"/>
                  </a:cubicBezTo>
                  <a:cubicBezTo>
                    <a:pt x="87" y="20"/>
                    <a:pt x="87" y="20"/>
                    <a:pt x="87" y="20"/>
                  </a:cubicBezTo>
                  <a:cubicBezTo>
                    <a:pt x="87" y="20"/>
                    <a:pt x="87" y="20"/>
                    <a:pt x="87" y="20"/>
                  </a:cubicBezTo>
                  <a:cubicBezTo>
                    <a:pt x="88" y="20"/>
                    <a:pt x="88" y="20"/>
                    <a:pt x="88" y="21"/>
                  </a:cubicBezTo>
                  <a:cubicBezTo>
                    <a:pt x="88" y="21"/>
                    <a:pt x="88" y="21"/>
                    <a:pt x="88" y="21"/>
                  </a:cubicBezTo>
                  <a:cubicBezTo>
                    <a:pt x="88" y="23"/>
                    <a:pt x="88" y="23"/>
                    <a:pt x="88" y="23"/>
                  </a:cubicBezTo>
                  <a:cubicBezTo>
                    <a:pt x="89" y="23"/>
                    <a:pt x="89" y="23"/>
                    <a:pt x="89" y="23"/>
                  </a:cubicBezTo>
                  <a:cubicBezTo>
                    <a:pt x="89" y="23"/>
                    <a:pt x="89" y="23"/>
                    <a:pt x="89" y="23"/>
                  </a:cubicBezTo>
                  <a:cubicBezTo>
                    <a:pt x="89" y="23"/>
                    <a:pt x="89" y="23"/>
                    <a:pt x="89" y="23"/>
                  </a:cubicBezTo>
                  <a:cubicBezTo>
                    <a:pt x="89" y="23"/>
                    <a:pt x="89" y="23"/>
                    <a:pt x="89" y="23"/>
                  </a:cubicBezTo>
                  <a:cubicBezTo>
                    <a:pt x="89" y="24"/>
                    <a:pt x="89" y="24"/>
                    <a:pt x="89" y="24"/>
                  </a:cubicBezTo>
                  <a:cubicBezTo>
                    <a:pt x="90" y="24"/>
                    <a:pt x="90" y="24"/>
                    <a:pt x="90" y="24"/>
                  </a:cubicBezTo>
                  <a:cubicBezTo>
                    <a:pt x="90" y="23"/>
                    <a:pt x="90" y="23"/>
                    <a:pt x="90" y="23"/>
                  </a:cubicBezTo>
                  <a:cubicBezTo>
                    <a:pt x="90" y="23"/>
                    <a:pt x="90" y="23"/>
                    <a:pt x="90" y="23"/>
                  </a:cubicBezTo>
                  <a:cubicBezTo>
                    <a:pt x="90" y="23"/>
                    <a:pt x="90" y="23"/>
                    <a:pt x="90" y="23"/>
                  </a:cubicBezTo>
                  <a:cubicBezTo>
                    <a:pt x="90" y="23"/>
                    <a:pt x="91" y="22"/>
                    <a:pt x="91" y="22"/>
                  </a:cubicBezTo>
                  <a:cubicBezTo>
                    <a:pt x="91" y="22"/>
                    <a:pt x="91" y="22"/>
                    <a:pt x="91" y="22"/>
                  </a:cubicBezTo>
                  <a:cubicBezTo>
                    <a:pt x="91" y="20"/>
                    <a:pt x="91" y="20"/>
                    <a:pt x="91" y="20"/>
                  </a:cubicBezTo>
                  <a:cubicBezTo>
                    <a:pt x="91" y="20"/>
                    <a:pt x="90" y="20"/>
                    <a:pt x="90" y="20"/>
                  </a:cubicBezTo>
                  <a:cubicBezTo>
                    <a:pt x="90" y="20"/>
                    <a:pt x="90" y="20"/>
                    <a:pt x="90" y="20"/>
                  </a:cubicBezTo>
                  <a:cubicBezTo>
                    <a:pt x="90" y="19"/>
                    <a:pt x="90" y="19"/>
                    <a:pt x="89" y="19"/>
                  </a:cubicBezTo>
                  <a:cubicBezTo>
                    <a:pt x="89" y="19"/>
                    <a:pt x="89" y="19"/>
                    <a:pt x="89" y="19"/>
                  </a:cubicBezTo>
                  <a:cubicBezTo>
                    <a:pt x="89"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1" y="19"/>
                  </a:cubicBezTo>
                  <a:cubicBezTo>
                    <a:pt x="91" y="19"/>
                    <a:pt x="91" y="19"/>
                    <a:pt x="91" y="19"/>
                  </a:cubicBezTo>
                  <a:cubicBezTo>
                    <a:pt x="91" y="19"/>
                    <a:pt x="91" y="19"/>
                    <a:pt x="91" y="19"/>
                  </a:cubicBezTo>
                  <a:cubicBezTo>
                    <a:pt x="91" y="19"/>
                    <a:pt x="91" y="19"/>
                    <a:pt x="91" y="19"/>
                  </a:cubicBezTo>
                  <a:cubicBezTo>
                    <a:pt x="91" y="20"/>
                    <a:pt x="91" y="20"/>
                    <a:pt x="91" y="20"/>
                  </a:cubicBezTo>
                  <a:cubicBezTo>
                    <a:pt x="91" y="20"/>
                    <a:pt x="91" y="20"/>
                    <a:pt x="91" y="20"/>
                  </a:cubicBezTo>
                  <a:cubicBezTo>
                    <a:pt x="91" y="21"/>
                    <a:pt x="92" y="21"/>
                    <a:pt x="92" y="21"/>
                  </a:cubicBezTo>
                  <a:cubicBezTo>
                    <a:pt x="92" y="21"/>
                    <a:pt x="92" y="21"/>
                    <a:pt x="92" y="21"/>
                  </a:cubicBezTo>
                  <a:cubicBezTo>
                    <a:pt x="92" y="21"/>
                    <a:pt x="92" y="21"/>
                    <a:pt x="92" y="21"/>
                  </a:cubicBezTo>
                  <a:cubicBezTo>
                    <a:pt x="92" y="21"/>
                    <a:pt x="92" y="21"/>
                    <a:pt x="92" y="21"/>
                  </a:cubicBezTo>
                  <a:cubicBezTo>
                    <a:pt x="92" y="21"/>
                    <a:pt x="92" y="21"/>
                    <a:pt x="92" y="21"/>
                  </a:cubicBezTo>
                  <a:cubicBezTo>
                    <a:pt x="92" y="21"/>
                    <a:pt x="92" y="22"/>
                    <a:pt x="93" y="22"/>
                  </a:cubicBezTo>
                  <a:cubicBezTo>
                    <a:pt x="93" y="22"/>
                    <a:pt x="93" y="22"/>
                    <a:pt x="93" y="22"/>
                  </a:cubicBezTo>
                  <a:cubicBezTo>
                    <a:pt x="93" y="22"/>
                    <a:pt x="93" y="22"/>
                    <a:pt x="93" y="22"/>
                  </a:cubicBezTo>
                  <a:cubicBezTo>
                    <a:pt x="93" y="22"/>
                    <a:pt x="93" y="22"/>
                    <a:pt x="93" y="22"/>
                  </a:cubicBezTo>
                  <a:cubicBezTo>
                    <a:pt x="93" y="22"/>
                    <a:pt x="94" y="22"/>
                    <a:pt x="94" y="22"/>
                  </a:cubicBezTo>
                  <a:cubicBezTo>
                    <a:pt x="94" y="21"/>
                    <a:pt x="94" y="21"/>
                    <a:pt x="94" y="21"/>
                  </a:cubicBezTo>
                  <a:cubicBezTo>
                    <a:pt x="94" y="21"/>
                    <a:pt x="94" y="21"/>
                    <a:pt x="94" y="21"/>
                  </a:cubicBezTo>
                  <a:cubicBezTo>
                    <a:pt x="94" y="21"/>
                    <a:pt x="94" y="20"/>
                    <a:pt x="94" y="20"/>
                  </a:cubicBezTo>
                  <a:cubicBezTo>
                    <a:pt x="94" y="19"/>
                    <a:pt x="94" y="18"/>
                    <a:pt x="93" y="18"/>
                  </a:cubicBezTo>
                  <a:cubicBezTo>
                    <a:pt x="93" y="17"/>
                    <a:pt x="93" y="17"/>
                    <a:pt x="93" y="17"/>
                  </a:cubicBezTo>
                  <a:cubicBezTo>
                    <a:pt x="93" y="17"/>
                    <a:pt x="93" y="17"/>
                    <a:pt x="93" y="17"/>
                  </a:cubicBezTo>
                  <a:cubicBezTo>
                    <a:pt x="93" y="17"/>
                    <a:pt x="93" y="17"/>
                    <a:pt x="93" y="17"/>
                  </a:cubicBezTo>
                  <a:cubicBezTo>
                    <a:pt x="93" y="17"/>
                    <a:pt x="93" y="17"/>
                    <a:pt x="93" y="16"/>
                  </a:cubicBezTo>
                  <a:cubicBezTo>
                    <a:pt x="93" y="16"/>
                    <a:pt x="93" y="16"/>
                    <a:pt x="93" y="16"/>
                  </a:cubicBezTo>
                  <a:cubicBezTo>
                    <a:pt x="93" y="16"/>
                    <a:pt x="93" y="16"/>
                    <a:pt x="93" y="16"/>
                  </a:cubicBezTo>
                  <a:cubicBezTo>
                    <a:pt x="94" y="16"/>
                    <a:pt x="94" y="16"/>
                    <a:pt x="94" y="17"/>
                  </a:cubicBezTo>
                  <a:cubicBezTo>
                    <a:pt x="95" y="17"/>
                    <a:pt x="95" y="17"/>
                    <a:pt x="95" y="17"/>
                  </a:cubicBezTo>
                  <a:cubicBezTo>
                    <a:pt x="95" y="17"/>
                    <a:pt x="95" y="17"/>
                    <a:pt x="95" y="17"/>
                  </a:cubicBezTo>
                  <a:cubicBezTo>
                    <a:pt x="95" y="17"/>
                    <a:pt x="95" y="17"/>
                    <a:pt x="96" y="17"/>
                  </a:cubicBezTo>
                  <a:cubicBezTo>
                    <a:pt x="96" y="17"/>
                    <a:pt x="96" y="17"/>
                    <a:pt x="96" y="17"/>
                  </a:cubicBezTo>
                  <a:cubicBezTo>
                    <a:pt x="96" y="17"/>
                    <a:pt x="96" y="18"/>
                    <a:pt x="96" y="18"/>
                  </a:cubicBezTo>
                  <a:cubicBezTo>
                    <a:pt x="96" y="18"/>
                    <a:pt x="96" y="18"/>
                    <a:pt x="96" y="18"/>
                  </a:cubicBezTo>
                  <a:cubicBezTo>
                    <a:pt x="97" y="18"/>
                    <a:pt x="97" y="18"/>
                    <a:pt x="97" y="19"/>
                  </a:cubicBezTo>
                  <a:cubicBezTo>
                    <a:pt x="97" y="19"/>
                    <a:pt x="97" y="19"/>
                    <a:pt x="97" y="19"/>
                  </a:cubicBezTo>
                  <a:cubicBezTo>
                    <a:pt x="97" y="19"/>
                    <a:pt x="97" y="19"/>
                    <a:pt x="97" y="19"/>
                  </a:cubicBezTo>
                  <a:cubicBezTo>
                    <a:pt x="96" y="19"/>
                    <a:pt x="96" y="19"/>
                    <a:pt x="96" y="19"/>
                  </a:cubicBezTo>
                  <a:cubicBezTo>
                    <a:pt x="96" y="19"/>
                    <a:pt x="96" y="19"/>
                    <a:pt x="96" y="20"/>
                  </a:cubicBezTo>
                  <a:cubicBezTo>
                    <a:pt x="96" y="20"/>
                    <a:pt x="96" y="20"/>
                    <a:pt x="96" y="20"/>
                  </a:cubicBezTo>
                  <a:cubicBezTo>
                    <a:pt x="96" y="20"/>
                    <a:pt x="96" y="20"/>
                    <a:pt x="96" y="20"/>
                  </a:cubicBezTo>
                  <a:cubicBezTo>
                    <a:pt x="96" y="20"/>
                    <a:pt x="96" y="20"/>
                    <a:pt x="96" y="20"/>
                  </a:cubicBezTo>
                  <a:cubicBezTo>
                    <a:pt x="95" y="20"/>
                    <a:pt x="95" y="20"/>
                    <a:pt x="95" y="20"/>
                  </a:cubicBezTo>
                  <a:cubicBezTo>
                    <a:pt x="95" y="20"/>
                    <a:pt x="95" y="20"/>
                    <a:pt x="95" y="20"/>
                  </a:cubicBezTo>
                  <a:cubicBezTo>
                    <a:pt x="95" y="21"/>
                    <a:pt x="95" y="21"/>
                    <a:pt x="96" y="21"/>
                  </a:cubicBezTo>
                  <a:cubicBezTo>
                    <a:pt x="96" y="22"/>
                    <a:pt x="96" y="22"/>
                    <a:pt x="96" y="22"/>
                  </a:cubicBezTo>
                  <a:cubicBezTo>
                    <a:pt x="96" y="22"/>
                    <a:pt x="96" y="22"/>
                    <a:pt x="96" y="22"/>
                  </a:cubicBezTo>
                  <a:cubicBezTo>
                    <a:pt x="96" y="22"/>
                    <a:pt x="96" y="22"/>
                    <a:pt x="96" y="22"/>
                  </a:cubicBezTo>
                  <a:cubicBezTo>
                    <a:pt x="96" y="22"/>
                    <a:pt x="96" y="22"/>
                    <a:pt x="96" y="22"/>
                  </a:cubicBezTo>
                  <a:cubicBezTo>
                    <a:pt x="96" y="22"/>
                    <a:pt x="96" y="23"/>
                    <a:pt x="97" y="23"/>
                  </a:cubicBezTo>
                  <a:cubicBezTo>
                    <a:pt x="97" y="23"/>
                    <a:pt x="97" y="23"/>
                    <a:pt x="97" y="23"/>
                  </a:cubicBezTo>
                  <a:cubicBezTo>
                    <a:pt x="97" y="23"/>
                    <a:pt x="97" y="23"/>
                    <a:pt x="97" y="23"/>
                  </a:cubicBezTo>
                  <a:cubicBezTo>
                    <a:pt x="97" y="23"/>
                    <a:pt x="97" y="23"/>
                    <a:pt x="97" y="23"/>
                  </a:cubicBezTo>
                  <a:cubicBezTo>
                    <a:pt x="97" y="23"/>
                    <a:pt x="97" y="23"/>
                    <a:pt x="97" y="23"/>
                  </a:cubicBezTo>
                  <a:cubicBezTo>
                    <a:pt x="98" y="24"/>
                    <a:pt x="98" y="24"/>
                    <a:pt x="98" y="24"/>
                  </a:cubicBezTo>
                  <a:cubicBezTo>
                    <a:pt x="98" y="24"/>
                    <a:pt x="98" y="24"/>
                    <a:pt x="98" y="24"/>
                  </a:cubicBezTo>
                  <a:cubicBezTo>
                    <a:pt x="98" y="24"/>
                    <a:pt x="99" y="24"/>
                    <a:pt x="99" y="24"/>
                  </a:cubicBezTo>
                  <a:cubicBezTo>
                    <a:pt x="99" y="24"/>
                    <a:pt x="99" y="24"/>
                    <a:pt x="99" y="24"/>
                  </a:cubicBezTo>
                  <a:cubicBezTo>
                    <a:pt x="99" y="24"/>
                    <a:pt x="99" y="24"/>
                    <a:pt x="99" y="24"/>
                  </a:cubicBezTo>
                  <a:cubicBezTo>
                    <a:pt x="99" y="24"/>
                    <a:pt x="99" y="24"/>
                    <a:pt x="99" y="24"/>
                  </a:cubicBezTo>
                  <a:cubicBezTo>
                    <a:pt x="99" y="24"/>
                    <a:pt x="99" y="23"/>
                    <a:pt x="100" y="23"/>
                  </a:cubicBezTo>
                  <a:cubicBezTo>
                    <a:pt x="100" y="23"/>
                    <a:pt x="100" y="23"/>
                    <a:pt x="100" y="23"/>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5"/>
                    <a:pt x="100" y="25"/>
                    <a:pt x="100" y="25"/>
                  </a:cubicBezTo>
                  <a:cubicBezTo>
                    <a:pt x="100" y="25"/>
                    <a:pt x="100" y="25"/>
                    <a:pt x="100" y="25"/>
                  </a:cubicBezTo>
                  <a:cubicBezTo>
                    <a:pt x="100" y="25"/>
                    <a:pt x="100" y="26"/>
                    <a:pt x="101" y="26"/>
                  </a:cubicBezTo>
                  <a:cubicBezTo>
                    <a:pt x="101" y="26"/>
                    <a:pt x="101" y="26"/>
                    <a:pt x="101" y="26"/>
                  </a:cubicBezTo>
                  <a:cubicBezTo>
                    <a:pt x="101" y="26"/>
                    <a:pt x="101" y="26"/>
                    <a:pt x="101" y="26"/>
                  </a:cubicBezTo>
                  <a:cubicBezTo>
                    <a:pt x="101" y="26"/>
                    <a:pt x="101" y="26"/>
                    <a:pt x="101" y="26"/>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8"/>
                    <a:pt x="101" y="28"/>
                  </a:cubicBezTo>
                  <a:cubicBezTo>
                    <a:pt x="101" y="28"/>
                    <a:pt x="101" y="27"/>
                    <a:pt x="101" y="27"/>
                  </a:cubicBezTo>
                  <a:cubicBezTo>
                    <a:pt x="100" y="27"/>
                    <a:pt x="100" y="27"/>
                    <a:pt x="100" y="27"/>
                  </a:cubicBezTo>
                  <a:cubicBezTo>
                    <a:pt x="100" y="28"/>
                    <a:pt x="100" y="28"/>
                    <a:pt x="100" y="28"/>
                  </a:cubicBezTo>
                  <a:cubicBezTo>
                    <a:pt x="100" y="28"/>
                    <a:pt x="100" y="28"/>
                    <a:pt x="100" y="28"/>
                  </a:cubicBezTo>
                  <a:cubicBezTo>
                    <a:pt x="100" y="28"/>
                    <a:pt x="100" y="28"/>
                    <a:pt x="100" y="28"/>
                  </a:cubicBezTo>
                  <a:cubicBezTo>
                    <a:pt x="100" y="28"/>
                    <a:pt x="99" y="28"/>
                    <a:pt x="99" y="28"/>
                  </a:cubicBezTo>
                  <a:cubicBezTo>
                    <a:pt x="99" y="27"/>
                    <a:pt x="99" y="27"/>
                    <a:pt x="99" y="27"/>
                  </a:cubicBezTo>
                  <a:cubicBezTo>
                    <a:pt x="99" y="27"/>
                    <a:pt x="99"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7" y="27"/>
                    <a:pt x="97" y="27"/>
                    <a:pt x="97" y="27"/>
                  </a:cubicBezTo>
                  <a:cubicBezTo>
                    <a:pt x="97" y="27"/>
                    <a:pt x="97" y="27"/>
                    <a:pt x="97" y="26"/>
                  </a:cubicBezTo>
                  <a:cubicBezTo>
                    <a:pt x="96" y="26"/>
                    <a:pt x="96" y="26"/>
                    <a:pt x="96" y="26"/>
                  </a:cubicBezTo>
                  <a:cubicBezTo>
                    <a:pt x="96" y="27"/>
                    <a:pt x="96" y="27"/>
                    <a:pt x="96" y="27"/>
                  </a:cubicBezTo>
                  <a:cubicBezTo>
                    <a:pt x="96" y="27"/>
                    <a:pt x="96" y="28"/>
                    <a:pt x="96" y="28"/>
                  </a:cubicBezTo>
                  <a:cubicBezTo>
                    <a:pt x="96" y="28"/>
                    <a:pt x="96" y="28"/>
                    <a:pt x="96" y="28"/>
                  </a:cubicBezTo>
                  <a:cubicBezTo>
                    <a:pt x="96" y="28"/>
                    <a:pt x="96" y="28"/>
                    <a:pt x="95" y="28"/>
                  </a:cubicBezTo>
                  <a:cubicBezTo>
                    <a:pt x="95" y="28"/>
                    <a:pt x="95" y="28"/>
                    <a:pt x="95" y="28"/>
                  </a:cubicBezTo>
                  <a:cubicBezTo>
                    <a:pt x="95" y="28"/>
                    <a:pt x="95" y="28"/>
                    <a:pt x="95" y="28"/>
                  </a:cubicBezTo>
                  <a:cubicBezTo>
                    <a:pt x="95" y="28"/>
                    <a:pt x="95" y="28"/>
                    <a:pt x="95" y="28"/>
                  </a:cubicBezTo>
                  <a:cubicBezTo>
                    <a:pt x="95" y="27"/>
                    <a:pt x="95" y="27"/>
                    <a:pt x="95"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3" y="27"/>
                    <a:pt x="93" y="27"/>
                    <a:pt x="93" y="27"/>
                  </a:cubicBezTo>
                  <a:cubicBezTo>
                    <a:pt x="93" y="27"/>
                    <a:pt x="93" y="27"/>
                    <a:pt x="93" y="27"/>
                  </a:cubicBezTo>
                  <a:cubicBezTo>
                    <a:pt x="93" y="27"/>
                    <a:pt x="93" y="27"/>
                    <a:pt x="93" y="27"/>
                  </a:cubicBezTo>
                  <a:cubicBezTo>
                    <a:pt x="93" y="27"/>
                    <a:pt x="93" y="27"/>
                    <a:pt x="93" y="27"/>
                  </a:cubicBezTo>
                  <a:cubicBezTo>
                    <a:pt x="93" y="26"/>
                    <a:pt x="93" y="26"/>
                    <a:pt x="93" y="26"/>
                  </a:cubicBezTo>
                  <a:cubicBezTo>
                    <a:pt x="93" y="26"/>
                    <a:pt x="93" y="26"/>
                    <a:pt x="93" y="26"/>
                  </a:cubicBezTo>
                  <a:cubicBezTo>
                    <a:pt x="93" y="26"/>
                    <a:pt x="93" y="26"/>
                    <a:pt x="93" y="26"/>
                  </a:cubicBezTo>
                  <a:cubicBezTo>
                    <a:pt x="92" y="26"/>
                    <a:pt x="92" y="26"/>
                    <a:pt x="92" y="26"/>
                  </a:cubicBezTo>
                  <a:cubicBezTo>
                    <a:pt x="92" y="26"/>
                    <a:pt x="92" y="26"/>
                    <a:pt x="92" y="26"/>
                  </a:cubicBezTo>
                  <a:cubicBezTo>
                    <a:pt x="92" y="26"/>
                    <a:pt x="92" y="26"/>
                    <a:pt x="92" y="26"/>
                  </a:cubicBezTo>
                  <a:cubicBezTo>
                    <a:pt x="92" y="26"/>
                    <a:pt x="92" y="26"/>
                    <a:pt x="92" y="26"/>
                  </a:cubicBezTo>
                  <a:cubicBezTo>
                    <a:pt x="91" y="26"/>
                    <a:pt x="91" y="26"/>
                    <a:pt x="91" y="26"/>
                  </a:cubicBezTo>
                  <a:cubicBezTo>
                    <a:pt x="91" y="26"/>
                    <a:pt x="91" y="26"/>
                    <a:pt x="91" y="26"/>
                  </a:cubicBezTo>
                  <a:cubicBezTo>
                    <a:pt x="91" y="26"/>
                    <a:pt x="91" y="26"/>
                    <a:pt x="91" y="26"/>
                  </a:cubicBezTo>
                  <a:cubicBezTo>
                    <a:pt x="90" y="26"/>
                    <a:pt x="90" y="26"/>
                    <a:pt x="90" y="26"/>
                  </a:cubicBezTo>
                  <a:cubicBezTo>
                    <a:pt x="90" y="26"/>
                    <a:pt x="90" y="26"/>
                    <a:pt x="90" y="26"/>
                  </a:cubicBezTo>
                  <a:cubicBezTo>
                    <a:pt x="90" y="26"/>
                    <a:pt x="90" y="26"/>
                    <a:pt x="90" y="26"/>
                  </a:cubicBezTo>
                  <a:cubicBezTo>
                    <a:pt x="90" y="26"/>
                    <a:pt x="90" y="26"/>
                    <a:pt x="90" y="25"/>
                  </a:cubicBezTo>
                  <a:cubicBezTo>
                    <a:pt x="90" y="25"/>
                    <a:pt x="90" y="25"/>
                    <a:pt x="90" y="25"/>
                  </a:cubicBezTo>
                  <a:cubicBezTo>
                    <a:pt x="89" y="25"/>
                    <a:pt x="89" y="25"/>
                    <a:pt x="89" y="25"/>
                  </a:cubicBezTo>
                  <a:cubicBezTo>
                    <a:pt x="89" y="25"/>
                    <a:pt x="89" y="25"/>
                    <a:pt x="89" y="25"/>
                  </a:cubicBezTo>
                  <a:cubicBezTo>
                    <a:pt x="89" y="25"/>
                    <a:pt x="89" y="25"/>
                    <a:pt x="89" y="25"/>
                  </a:cubicBezTo>
                  <a:cubicBezTo>
                    <a:pt x="89" y="25"/>
                    <a:pt x="89" y="25"/>
                    <a:pt x="89" y="25"/>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3"/>
                    <a:pt x="89" y="23"/>
                  </a:cubicBezTo>
                  <a:cubicBezTo>
                    <a:pt x="88" y="23"/>
                    <a:pt x="88" y="23"/>
                    <a:pt x="88" y="23"/>
                  </a:cubicBezTo>
                  <a:cubicBezTo>
                    <a:pt x="88" y="23"/>
                    <a:pt x="88" y="23"/>
                    <a:pt x="88" y="23"/>
                  </a:cubicBezTo>
                  <a:cubicBezTo>
                    <a:pt x="88" y="23"/>
                    <a:pt x="88" y="23"/>
                    <a:pt x="88" y="23"/>
                  </a:cubicBezTo>
                  <a:cubicBezTo>
                    <a:pt x="88" y="22"/>
                    <a:pt x="88" y="22"/>
                    <a:pt x="88" y="22"/>
                  </a:cubicBezTo>
                  <a:cubicBezTo>
                    <a:pt x="87" y="22"/>
                    <a:pt x="87" y="22"/>
                    <a:pt x="87" y="22"/>
                  </a:cubicBezTo>
                  <a:cubicBezTo>
                    <a:pt x="87" y="22"/>
                    <a:pt x="86" y="23"/>
                    <a:pt x="86" y="23"/>
                  </a:cubicBezTo>
                  <a:cubicBezTo>
                    <a:pt x="86" y="23"/>
                    <a:pt x="86" y="23"/>
                    <a:pt x="86" y="23"/>
                  </a:cubicBezTo>
                  <a:cubicBezTo>
                    <a:pt x="86" y="23"/>
                    <a:pt x="86" y="23"/>
                    <a:pt x="86" y="23"/>
                  </a:cubicBezTo>
                  <a:cubicBezTo>
                    <a:pt x="85" y="23"/>
                    <a:pt x="85" y="23"/>
                    <a:pt x="85" y="23"/>
                  </a:cubicBezTo>
                  <a:cubicBezTo>
                    <a:pt x="85" y="23"/>
                    <a:pt x="85" y="23"/>
                    <a:pt x="84" y="23"/>
                  </a:cubicBezTo>
                  <a:cubicBezTo>
                    <a:pt x="84" y="23"/>
                    <a:pt x="83" y="23"/>
                    <a:pt x="83" y="23"/>
                  </a:cubicBezTo>
                  <a:cubicBezTo>
                    <a:pt x="83" y="23"/>
                    <a:pt x="83" y="23"/>
                    <a:pt x="83" y="23"/>
                  </a:cubicBezTo>
                  <a:cubicBezTo>
                    <a:pt x="82" y="23"/>
                    <a:pt x="82" y="23"/>
                    <a:pt x="82" y="23"/>
                  </a:cubicBezTo>
                  <a:cubicBezTo>
                    <a:pt x="82" y="23"/>
                    <a:pt x="82" y="23"/>
                    <a:pt x="82" y="23"/>
                  </a:cubicBezTo>
                  <a:cubicBezTo>
                    <a:pt x="82" y="23"/>
                    <a:pt x="82" y="23"/>
                    <a:pt x="82" y="23"/>
                  </a:cubicBezTo>
                  <a:cubicBezTo>
                    <a:pt x="82" y="23"/>
                    <a:pt x="82" y="23"/>
                    <a:pt x="82" y="23"/>
                  </a:cubicBezTo>
                  <a:cubicBezTo>
                    <a:pt x="82" y="23"/>
                    <a:pt x="82" y="23"/>
                    <a:pt x="81" y="23"/>
                  </a:cubicBezTo>
                  <a:cubicBezTo>
                    <a:pt x="81" y="23"/>
                    <a:pt x="81" y="23"/>
                    <a:pt x="81" y="23"/>
                  </a:cubicBezTo>
                  <a:cubicBezTo>
                    <a:pt x="81" y="23"/>
                    <a:pt x="81" y="23"/>
                    <a:pt x="81" y="23"/>
                  </a:cubicBezTo>
                  <a:cubicBezTo>
                    <a:pt x="81" y="23"/>
                    <a:pt x="81" y="23"/>
                    <a:pt x="81" y="23"/>
                  </a:cubicBezTo>
                  <a:cubicBezTo>
                    <a:pt x="81" y="24"/>
                    <a:pt x="81" y="24"/>
                    <a:pt x="81" y="24"/>
                  </a:cubicBezTo>
                  <a:cubicBezTo>
                    <a:pt x="81" y="24"/>
                    <a:pt x="81" y="24"/>
                    <a:pt x="81" y="24"/>
                  </a:cubicBezTo>
                  <a:cubicBezTo>
                    <a:pt x="81" y="24"/>
                    <a:pt x="81" y="24"/>
                    <a:pt x="80" y="24"/>
                  </a:cubicBezTo>
                  <a:cubicBezTo>
                    <a:pt x="80" y="24"/>
                    <a:pt x="80" y="24"/>
                    <a:pt x="80" y="24"/>
                  </a:cubicBezTo>
                  <a:cubicBezTo>
                    <a:pt x="79" y="24"/>
                    <a:pt x="79" y="24"/>
                    <a:pt x="79" y="24"/>
                  </a:cubicBezTo>
                  <a:cubicBezTo>
                    <a:pt x="79" y="24"/>
                    <a:pt x="79" y="24"/>
                    <a:pt x="79" y="24"/>
                  </a:cubicBezTo>
                  <a:cubicBezTo>
                    <a:pt x="79" y="24"/>
                    <a:pt x="79" y="24"/>
                    <a:pt x="78" y="24"/>
                  </a:cubicBezTo>
                  <a:cubicBezTo>
                    <a:pt x="78" y="24"/>
                    <a:pt x="78" y="24"/>
                    <a:pt x="78" y="24"/>
                  </a:cubicBezTo>
                  <a:cubicBezTo>
                    <a:pt x="78" y="24"/>
                    <a:pt x="78" y="24"/>
                    <a:pt x="78" y="24"/>
                  </a:cubicBezTo>
                  <a:cubicBezTo>
                    <a:pt x="78" y="24"/>
                    <a:pt x="78" y="24"/>
                    <a:pt x="78" y="24"/>
                  </a:cubicBezTo>
                  <a:cubicBezTo>
                    <a:pt x="78" y="24"/>
                    <a:pt x="78" y="24"/>
                    <a:pt x="78" y="24"/>
                  </a:cubicBezTo>
                  <a:cubicBezTo>
                    <a:pt x="78" y="24"/>
                    <a:pt x="78" y="24"/>
                    <a:pt x="78" y="25"/>
                  </a:cubicBezTo>
                  <a:cubicBezTo>
                    <a:pt x="78" y="25"/>
                    <a:pt x="78" y="25"/>
                    <a:pt x="77" y="25"/>
                  </a:cubicBezTo>
                  <a:cubicBezTo>
                    <a:pt x="77" y="25"/>
                    <a:pt x="77" y="25"/>
                    <a:pt x="77" y="25"/>
                  </a:cubicBezTo>
                  <a:cubicBezTo>
                    <a:pt x="77" y="25"/>
                    <a:pt x="77" y="25"/>
                    <a:pt x="76" y="25"/>
                  </a:cubicBezTo>
                  <a:cubicBezTo>
                    <a:pt x="76" y="25"/>
                    <a:pt x="76" y="26"/>
                    <a:pt x="76" y="26"/>
                  </a:cubicBezTo>
                  <a:cubicBezTo>
                    <a:pt x="76" y="26"/>
                    <a:pt x="76" y="26"/>
                    <a:pt x="76" y="26"/>
                  </a:cubicBezTo>
                  <a:cubicBezTo>
                    <a:pt x="76" y="26"/>
                    <a:pt x="76" y="26"/>
                    <a:pt x="76" y="26"/>
                  </a:cubicBezTo>
                  <a:cubicBezTo>
                    <a:pt x="76" y="26"/>
                    <a:pt x="76" y="26"/>
                    <a:pt x="76" y="26"/>
                  </a:cubicBezTo>
                  <a:cubicBezTo>
                    <a:pt x="76" y="26"/>
                    <a:pt x="76" y="26"/>
                    <a:pt x="76" y="26"/>
                  </a:cubicBezTo>
                  <a:cubicBezTo>
                    <a:pt x="76" y="26"/>
                    <a:pt x="76" y="26"/>
                    <a:pt x="75" y="26"/>
                  </a:cubicBezTo>
                  <a:cubicBezTo>
                    <a:pt x="75" y="26"/>
                    <a:pt x="75" y="27"/>
                    <a:pt x="75" y="27"/>
                  </a:cubicBezTo>
                  <a:cubicBezTo>
                    <a:pt x="75" y="27"/>
                    <a:pt x="75" y="27"/>
                    <a:pt x="75" y="27"/>
                  </a:cubicBezTo>
                  <a:cubicBezTo>
                    <a:pt x="75" y="28"/>
                    <a:pt x="75" y="28"/>
                    <a:pt x="75" y="28"/>
                  </a:cubicBezTo>
                  <a:cubicBezTo>
                    <a:pt x="74" y="28"/>
                    <a:pt x="74" y="28"/>
                    <a:pt x="74" y="28"/>
                  </a:cubicBezTo>
                  <a:cubicBezTo>
                    <a:pt x="74" y="28"/>
                    <a:pt x="74" y="28"/>
                    <a:pt x="74" y="28"/>
                  </a:cubicBezTo>
                  <a:cubicBezTo>
                    <a:pt x="75" y="29"/>
                    <a:pt x="75" y="29"/>
                    <a:pt x="74" y="30"/>
                  </a:cubicBezTo>
                  <a:cubicBezTo>
                    <a:pt x="74" y="30"/>
                    <a:pt x="74" y="30"/>
                    <a:pt x="74" y="30"/>
                  </a:cubicBezTo>
                  <a:cubicBezTo>
                    <a:pt x="74" y="30"/>
                    <a:pt x="74" y="30"/>
                    <a:pt x="74" y="30"/>
                  </a:cubicBezTo>
                  <a:cubicBezTo>
                    <a:pt x="74" y="30"/>
                    <a:pt x="74" y="30"/>
                    <a:pt x="74" y="30"/>
                  </a:cubicBezTo>
                  <a:cubicBezTo>
                    <a:pt x="74" y="30"/>
                    <a:pt x="73" y="30"/>
                    <a:pt x="73" y="30"/>
                  </a:cubicBezTo>
                  <a:cubicBezTo>
                    <a:pt x="73" y="30"/>
                    <a:pt x="73" y="30"/>
                    <a:pt x="73" y="30"/>
                  </a:cubicBezTo>
                  <a:cubicBezTo>
                    <a:pt x="73" y="30"/>
                    <a:pt x="73" y="30"/>
                    <a:pt x="73" y="30"/>
                  </a:cubicBezTo>
                  <a:cubicBezTo>
                    <a:pt x="73" y="30"/>
                    <a:pt x="73" y="30"/>
                    <a:pt x="72" y="30"/>
                  </a:cubicBezTo>
                  <a:cubicBezTo>
                    <a:pt x="72" y="30"/>
                    <a:pt x="72" y="30"/>
                    <a:pt x="72" y="30"/>
                  </a:cubicBezTo>
                  <a:cubicBezTo>
                    <a:pt x="72" y="30"/>
                    <a:pt x="72" y="30"/>
                    <a:pt x="72" y="30"/>
                  </a:cubicBezTo>
                  <a:cubicBezTo>
                    <a:pt x="72" y="30"/>
                    <a:pt x="72" y="30"/>
                    <a:pt x="72" y="30"/>
                  </a:cubicBezTo>
                  <a:cubicBezTo>
                    <a:pt x="72" y="30"/>
                    <a:pt x="72" y="30"/>
                    <a:pt x="72" y="31"/>
                  </a:cubicBezTo>
                  <a:cubicBezTo>
                    <a:pt x="71" y="31"/>
                    <a:pt x="71" y="31"/>
                    <a:pt x="71" y="32"/>
                  </a:cubicBezTo>
                  <a:cubicBezTo>
                    <a:pt x="71" y="32"/>
                    <a:pt x="71" y="32"/>
                    <a:pt x="71" y="32"/>
                  </a:cubicBezTo>
                  <a:cubicBezTo>
                    <a:pt x="71" y="32"/>
                    <a:pt x="71" y="33"/>
                    <a:pt x="71" y="33"/>
                  </a:cubicBezTo>
                  <a:cubicBezTo>
                    <a:pt x="71" y="33"/>
                    <a:pt x="71" y="33"/>
                    <a:pt x="71" y="33"/>
                  </a:cubicBezTo>
                  <a:cubicBezTo>
                    <a:pt x="71" y="33"/>
                    <a:pt x="71" y="33"/>
                    <a:pt x="71" y="33"/>
                  </a:cubicBezTo>
                  <a:cubicBezTo>
                    <a:pt x="71" y="34"/>
                    <a:pt x="71" y="34"/>
                    <a:pt x="71" y="34"/>
                  </a:cubicBezTo>
                  <a:cubicBezTo>
                    <a:pt x="71" y="34"/>
                    <a:pt x="71" y="34"/>
                    <a:pt x="70" y="35"/>
                  </a:cubicBezTo>
                  <a:cubicBezTo>
                    <a:pt x="70" y="35"/>
                    <a:pt x="70" y="35"/>
                    <a:pt x="70" y="35"/>
                  </a:cubicBezTo>
                  <a:cubicBezTo>
                    <a:pt x="70" y="35"/>
                    <a:pt x="70" y="35"/>
                    <a:pt x="70" y="35"/>
                  </a:cubicBezTo>
                  <a:cubicBezTo>
                    <a:pt x="70" y="35"/>
                    <a:pt x="70" y="35"/>
                    <a:pt x="70" y="35"/>
                  </a:cubicBezTo>
                  <a:cubicBezTo>
                    <a:pt x="70" y="35"/>
                    <a:pt x="70" y="35"/>
                    <a:pt x="70" y="36"/>
                  </a:cubicBezTo>
                  <a:cubicBezTo>
                    <a:pt x="70" y="36"/>
                    <a:pt x="70" y="36"/>
                    <a:pt x="69" y="36"/>
                  </a:cubicBezTo>
                  <a:cubicBezTo>
                    <a:pt x="69" y="36"/>
                    <a:pt x="69" y="36"/>
                    <a:pt x="69" y="36"/>
                  </a:cubicBezTo>
                  <a:cubicBezTo>
                    <a:pt x="69" y="36"/>
                    <a:pt x="69" y="36"/>
                    <a:pt x="69" y="36"/>
                  </a:cubicBezTo>
                  <a:cubicBezTo>
                    <a:pt x="69" y="38"/>
                    <a:pt x="69" y="38"/>
                    <a:pt x="69" y="38"/>
                  </a:cubicBezTo>
                  <a:cubicBezTo>
                    <a:pt x="69" y="38"/>
                    <a:pt x="69" y="38"/>
                    <a:pt x="69" y="38"/>
                  </a:cubicBezTo>
                  <a:cubicBezTo>
                    <a:pt x="69" y="38"/>
                    <a:pt x="69" y="38"/>
                    <a:pt x="69" y="38"/>
                  </a:cubicBezTo>
                  <a:cubicBezTo>
                    <a:pt x="69" y="39"/>
                    <a:pt x="69" y="39"/>
                    <a:pt x="69" y="39"/>
                  </a:cubicBezTo>
                  <a:cubicBezTo>
                    <a:pt x="69" y="39"/>
                    <a:pt x="69" y="39"/>
                    <a:pt x="70" y="39"/>
                  </a:cubicBezTo>
                  <a:cubicBezTo>
                    <a:pt x="70" y="39"/>
                    <a:pt x="70" y="39"/>
                    <a:pt x="70" y="39"/>
                  </a:cubicBezTo>
                  <a:cubicBezTo>
                    <a:pt x="70" y="39"/>
                    <a:pt x="70" y="39"/>
                    <a:pt x="70" y="39"/>
                  </a:cubicBezTo>
                  <a:cubicBezTo>
                    <a:pt x="70" y="39"/>
                    <a:pt x="70" y="39"/>
                    <a:pt x="70" y="39"/>
                  </a:cubicBezTo>
                  <a:cubicBezTo>
                    <a:pt x="70" y="39"/>
                    <a:pt x="70" y="39"/>
                    <a:pt x="70" y="40"/>
                  </a:cubicBezTo>
                  <a:cubicBezTo>
                    <a:pt x="70" y="40"/>
                    <a:pt x="70" y="40"/>
                    <a:pt x="70" y="40"/>
                  </a:cubicBezTo>
                  <a:cubicBezTo>
                    <a:pt x="70" y="40"/>
                    <a:pt x="70" y="40"/>
                    <a:pt x="70" y="40"/>
                  </a:cubicBezTo>
                  <a:cubicBezTo>
                    <a:pt x="70" y="40"/>
                    <a:pt x="70" y="40"/>
                    <a:pt x="70" y="41"/>
                  </a:cubicBezTo>
                  <a:cubicBezTo>
                    <a:pt x="70" y="41"/>
                    <a:pt x="70" y="41"/>
                    <a:pt x="70" y="41"/>
                  </a:cubicBezTo>
                  <a:cubicBezTo>
                    <a:pt x="70" y="41"/>
                    <a:pt x="70" y="42"/>
                    <a:pt x="70" y="42"/>
                  </a:cubicBezTo>
                  <a:cubicBezTo>
                    <a:pt x="70" y="42"/>
                    <a:pt x="70" y="42"/>
                    <a:pt x="70" y="42"/>
                  </a:cubicBezTo>
                  <a:cubicBezTo>
                    <a:pt x="70" y="43"/>
                    <a:pt x="69" y="43"/>
                    <a:pt x="69" y="43"/>
                  </a:cubicBezTo>
                  <a:cubicBezTo>
                    <a:pt x="69" y="44"/>
                    <a:pt x="69" y="44"/>
                    <a:pt x="69"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5"/>
                  </a:cubicBezTo>
                  <a:cubicBezTo>
                    <a:pt x="70" y="45"/>
                    <a:pt x="70" y="45"/>
                    <a:pt x="70" y="45"/>
                  </a:cubicBezTo>
                  <a:cubicBezTo>
                    <a:pt x="70" y="45"/>
                    <a:pt x="70" y="45"/>
                    <a:pt x="71" y="45"/>
                  </a:cubicBezTo>
                  <a:cubicBezTo>
                    <a:pt x="71" y="46"/>
                    <a:pt x="71" y="46"/>
                    <a:pt x="71" y="46"/>
                  </a:cubicBezTo>
                  <a:cubicBezTo>
                    <a:pt x="71" y="46"/>
                    <a:pt x="71" y="46"/>
                    <a:pt x="71" y="46"/>
                  </a:cubicBezTo>
                  <a:cubicBezTo>
                    <a:pt x="71" y="46"/>
                    <a:pt x="71" y="46"/>
                    <a:pt x="71" y="47"/>
                  </a:cubicBezTo>
                  <a:cubicBezTo>
                    <a:pt x="72" y="47"/>
                    <a:pt x="72" y="47"/>
                    <a:pt x="72" y="47"/>
                  </a:cubicBezTo>
                  <a:cubicBezTo>
                    <a:pt x="72" y="47"/>
                    <a:pt x="72" y="47"/>
                    <a:pt x="72" y="47"/>
                  </a:cubicBezTo>
                  <a:cubicBezTo>
                    <a:pt x="73" y="48"/>
                    <a:pt x="73" y="48"/>
                    <a:pt x="73" y="49"/>
                  </a:cubicBezTo>
                  <a:cubicBezTo>
                    <a:pt x="73" y="49"/>
                    <a:pt x="73" y="49"/>
                    <a:pt x="73" y="49"/>
                  </a:cubicBezTo>
                  <a:cubicBezTo>
                    <a:pt x="73" y="49"/>
                    <a:pt x="73" y="50"/>
                    <a:pt x="73" y="50"/>
                  </a:cubicBezTo>
                  <a:cubicBezTo>
                    <a:pt x="74" y="50"/>
                    <a:pt x="74" y="50"/>
                    <a:pt x="74" y="50"/>
                  </a:cubicBezTo>
                  <a:cubicBezTo>
                    <a:pt x="74" y="50"/>
                    <a:pt x="74" y="50"/>
                    <a:pt x="74" y="50"/>
                  </a:cubicBezTo>
                  <a:cubicBezTo>
                    <a:pt x="74" y="50"/>
                    <a:pt x="74" y="50"/>
                    <a:pt x="74" y="50"/>
                  </a:cubicBezTo>
                  <a:cubicBezTo>
                    <a:pt x="74" y="51"/>
                    <a:pt x="74" y="51"/>
                    <a:pt x="74" y="51"/>
                  </a:cubicBezTo>
                  <a:cubicBezTo>
                    <a:pt x="74" y="51"/>
                    <a:pt x="74" y="51"/>
                    <a:pt x="74" y="51"/>
                  </a:cubicBezTo>
                  <a:cubicBezTo>
                    <a:pt x="75" y="51"/>
                    <a:pt x="75" y="51"/>
                    <a:pt x="75" y="51"/>
                  </a:cubicBezTo>
                  <a:cubicBezTo>
                    <a:pt x="75" y="51"/>
                    <a:pt x="76" y="51"/>
                    <a:pt x="76" y="51"/>
                  </a:cubicBezTo>
                  <a:cubicBezTo>
                    <a:pt x="76" y="51"/>
                    <a:pt x="76" y="51"/>
                    <a:pt x="76" y="51"/>
                  </a:cubicBezTo>
                  <a:cubicBezTo>
                    <a:pt x="76" y="51"/>
                    <a:pt x="76" y="51"/>
                    <a:pt x="76" y="51"/>
                  </a:cubicBezTo>
                  <a:cubicBezTo>
                    <a:pt x="76" y="51"/>
                    <a:pt x="76" y="51"/>
                    <a:pt x="76" y="51"/>
                  </a:cubicBezTo>
                  <a:cubicBezTo>
                    <a:pt x="76" y="51"/>
                    <a:pt x="77" y="51"/>
                    <a:pt x="77" y="51"/>
                  </a:cubicBezTo>
                  <a:cubicBezTo>
                    <a:pt x="77" y="51"/>
                    <a:pt x="77" y="51"/>
                    <a:pt x="77" y="51"/>
                  </a:cubicBezTo>
                  <a:cubicBezTo>
                    <a:pt x="77" y="52"/>
                    <a:pt x="77" y="52"/>
                    <a:pt x="77" y="52"/>
                  </a:cubicBezTo>
                  <a:cubicBezTo>
                    <a:pt x="77" y="52"/>
                    <a:pt x="77" y="52"/>
                    <a:pt x="77" y="52"/>
                  </a:cubicBezTo>
                  <a:cubicBezTo>
                    <a:pt x="77" y="53"/>
                    <a:pt x="77" y="53"/>
                    <a:pt x="78" y="53"/>
                  </a:cubicBezTo>
                  <a:cubicBezTo>
                    <a:pt x="78" y="53"/>
                    <a:pt x="78" y="53"/>
                    <a:pt x="78" y="53"/>
                  </a:cubicBezTo>
                  <a:cubicBezTo>
                    <a:pt x="78" y="53"/>
                    <a:pt x="79" y="53"/>
                    <a:pt x="79" y="54"/>
                  </a:cubicBezTo>
                  <a:cubicBezTo>
                    <a:pt x="79" y="54"/>
                    <a:pt x="79" y="54"/>
                    <a:pt x="79" y="54"/>
                  </a:cubicBezTo>
                  <a:cubicBezTo>
                    <a:pt x="79" y="54"/>
                    <a:pt x="79" y="54"/>
                    <a:pt x="79" y="54"/>
                  </a:cubicBezTo>
                  <a:cubicBezTo>
                    <a:pt x="80" y="54"/>
                    <a:pt x="80" y="54"/>
                    <a:pt x="80" y="54"/>
                  </a:cubicBezTo>
                  <a:cubicBezTo>
                    <a:pt x="80" y="54"/>
                    <a:pt x="80" y="54"/>
                    <a:pt x="80" y="54"/>
                  </a:cubicBezTo>
                  <a:cubicBezTo>
                    <a:pt x="80" y="54"/>
                    <a:pt x="80" y="53"/>
                    <a:pt x="80" y="53"/>
                  </a:cubicBezTo>
                  <a:cubicBezTo>
                    <a:pt x="80" y="53"/>
                    <a:pt x="80" y="53"/>
                    <a:pt x="80" y="53"/>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2" y="53"/>
                    <a:pt x="82" y="53"/>
                  </a:cubicBezTo>
                  <a:cubicBezTo>
                    <a:pt x="82" y="53"/>
                    <a:pt x="82" y="53"/>
                    <a:pt x="82" y="53"/>
                  </a:cubicBezTo>
                  <a:cubicBezTo>
                    <a:pt x="82" y="53"/>
                    <a:pt x="82" y="53"/>
                    <a:pt x="82" y="53"/>
                  </a:cubicBezTo>
                  <a:cubicBezTo>
                    <a:pt x="83" y="53"/>
                    <a:pt x="83" y="53"/>
                    <a:pt x="83" y="53"/>
                  </a:cubicBezTo>
                  <a:cubicBezTo>
                    <a:pt x="83" y="53"/>
                    <a:pt x="83" y="53"/>
                    <a:pt x="83" y="53"/>
                  </a:cubicBezTo>
                  <a:cubicBezTo>
                    <a:pt x="83" y="53"/>
                    <a:pt x="83" y="53"/>
                    <a:pt x="83" y="53"/>
                  </a:cubicBezTo>
                  <a:cubicBezTo>
                    <a:pt x="83" y="54"/>
                    <a:pt x="83" y="54"/>
                    <a:pt x="83" y="54"/>
                  </a:cubicBezTo>
                  <a:cubicBezTo>
                    <a:pt x="83" y="54"/>
                    <a:pt x="84" y="54"/>
                    <a:pt x="84" y="54"/>
                  </a:cubicBezTo>
                  <a:cubicBezTo>
                    <a:pt x="84" y="54"/>
                    <a:pt x="84" y="54"/>
                    <a:pt x="84" y="54"/>
                  </a:cubicBezTo>
                  <a:cubicBezTo>
                    <a:pt x="84" y="54"/>
                    <a:pt x="84" y="54"/>
                    <a:pt x="85" y="54"/>
                  </a:cubicBezTo>
                  <a:cubicBezTo>
                    <a:pt x="85" y="54"/>
                    <a:pt x="85" y="54"/>
                    <a:pt x="85" y="54"/>
                  </a:cubicBezTo>
                  <a:cubicBezTo>
                    <a:pt x="85" y="54"/>
                    <a:pt x="85" y="54"/>
                    <a:pt x="85" y="54"/>
                  </a:cubicBezTo>
                  <a:cubicBezTo>
                    <a:pt x="85" y="54"/>
                    <a:pt x="85" y="54"/>
                    <a:pt x="85" y="54"/>
                  </a:cubicBezTo>
                  <a:cubicBezTo>
                    <a:pt x="86" y="54"/>
                    <a:pt x="86" y="53"/>
                    <a:pt x="86" y="53"/>
                  </a:cubicBezTo>
                  <a:cubicBezTo>
                    <a:pt x="86" y="53"/>
                    <a:pt x="86" y="53"/>
                    <a:pt x="86" y="53"/>
                  </a:cubicBezTo>
                  <a:cubicBezTo>
                    <a:pt x="86" y="54"/>
                    <a:pt x="86" y="54"/>
                    <a:pt x="86" y="54"/>
                  </a:cubicBezTo>
                  <a:cubicBezTo>
                    <a:pt x="86" y="53"/>
                    <a:pt x="86" y="53"/>
                    <a:pt x="86" y="53"/>
                  </a:cubicBezTo>
                  <a:cubicBezTo>
                    <a:pt x="86" y="53"/>
                    <a:pt x="86" y="53"/>
                    <a:pt x="86" y="52"/>
                  </a:cubicBezTo>
                  <a:cubicBezTo>
                    <a:pt x="86" y="52"/>
                    <a:pt x="86" y="52"/>
                    <a:pt x="87" y="52"/>
                  </a:cubicBezTo>
                  <a:cubicBezTo>
                    <a:pt x="87" y="52"/>
                    <a:pt x="87" y="52"/>
                    <a:pt x="87" y="52"/>
                  </a:cubicBezTo>
                  <a:cubicBezTo>
                    <a:pt x="87" y="52"/>
                    <a:pt x="87" y="52"/>
                    <a:pt x="87" y="52"/>
                  </a:cubicBezTo>
                  <a:cubicBezTo>
                    <a:pt x="87" y="52"/>
                    <a:pt x="87" y="52"/>
                    <a:pt x="87" y="52"/>
                  </a:cubicBezTo>
                  <a:cubicBezTo>
                    <a:pt x="89" y="52"/>
                    <a:pt x="89" y="52"/>
                    <a:pt x="89" y="52"/>
                  </a:cubicBezTo>
                  <a:cubicBezTo>
                    <a:pt x="89" y="52"/>
                    <a:pt x="89" y="52"/>
                    <a:pt x="89" y="53"/>
                  </a:cubicBezTo>
                  <a:cubicBezTo>
                    <a:pt x="89" y="53"/>
                    <a:pt x="90" y="53"/>
                    <a:pt x="90" y="53"/>
                  </a:cubicBezTo>
                  <a:cubicBezTo>
                    <a:pt x="90" y="53"/>
                    <a:pt x="90" y="53"/>
                    <a:pt x="90" y="53"/>
                  </a:cubicBezTo>
                  <a:cubicBezTo>
                    <a:pt x="90" y="53"/>
                    <a:pt x="90" y="53"/>
                    <a:pt x="90" y="53"/>
                  </a:cubicBezTo>
                  <a:cubicBezTo>
                    <a:pt x="90" y="53"/>
                    <a:pt x="91" y="53"/>
                    <a:pt x="91" y="53"/>
                  </a:cubicBezTo>
                  <a:cubicBezTo>
                    <a:pt x="91" y="53"/>
                    <a:pt x="91" y="53"/>
                    <a:pt x="91" y="53"/>
                  </a:cubicBezTo>
                  <a:cubicBezTo>
                    <a:pt x="90" y="53"/>
                    <a:pt x="90" y="53"/>
                    <a:pt x="90" y="53"/>
                  </a:cubicBezTo>
                  <a:cubicBezTo>
                    <a:pt x="91" y="53"/>
                    <a:pt x="91" y="53"/>
                    <a:pt x="91" y="53"/>
                  </a:cubicBezTo>
                  <a:cubicBezTo>
                    <a:pt x="91" y="53"/>
                    <a:pt x="91" y="53"/>
                    <a:pt x="91" y="53"/>
                  </a:cubicBezTo>
                  <a:cubicBezTo>
                    <a:pt x="91" y="53"/>
                    <a:pt x="91" y="53"/>
                    <a:pt x="92" y="53"/>
                  </a:cubicBezTo>
                  <a:cubicBezTo>
                    <a:pt x="92" y="53"/>
                    <a:pt x="92" y="54"/>
                    <a:pt x="92" y="54"/>
                  </a:cubicBezTo>
                  <a:cubicBezTo>
                    <a:pt x="92" y="54"/>
                    <a:pt x="92" y="54"/>
                    <a:pt x="92" y="54"/>
                  </a:cubicBezTo>
                  <a:cubicBezTo>
                    <a:pt x="92" y="54"/>
                    <a:pt x="92" y="54"/>
                    <a:pt x="92" y="54"/>
                  </a:cubicBezTo>
                  <a:cubicBezTo>
                    <a:pt x="92" y="54"/>
                    <a:pt x="92" y="54"/>
                    <a:pt x="92" y="54"/>
                  </a:cubicBezTo>
                  <a:cubicBezTo>
                    <a:pt x="93" y="54"/>
                    <a:pt x="93" y="54"/>
                    <a:pt x="93" y="54"/>
                  </a:cubicBezTo>
                  <a:cubicBezTo>
                    <a:pt x="93" y="54"/>
                    <a:pt x="93" y="54"/>
                    <a:pt x="94" y="55"/>
                  </a:cubicBezTo>
                  <a:cubicBezTo>
                    <a:pt x="94" y="55"/>
                    <a:pt x="94" y="55"/>
                    <a:pt x="94" y="56"/>
                  </a:cubicBezTo>
                  <a:cubicBezTo>
                    <a:pt x="94" y="56"/>
                    <a:pt x="94" y="56"/>
                    <a:pt x="94" y="57"/>
                  </a:cubicBezTo>
                  <a:cubicBezTo>
                    <a:pt x="94" y="57"/>
                    <a:pt x="94" y="57"/>
                    <a:pt x="94" y="57"/>
                  </a:cubicBezTo>
                  <a:cubicBezTo>
                    <a:pt x="94" y="57"/>
                    <a:pt x="94" y="57"/>
                    <a:pt x="94" y="57"/>
                  </a:cubicBezTo>
                  <a:cubicBezTo>
                    <a:pt x="94" y="57"/>
                    <a:pt x="94" y="57"/>
                    <a:pt x="94" y="57"/>
                  </a:cubicBezTo>
                  <a:cubicBezTo>
                    <a:pt x="94" y="57"/>
                    <a:pt x="94" y="57"/>
                    <a:pt x="93" y="57"/>
                  </a:cubicBezTo>
                  <a:cubicBezTo>
                    <a:pt x="93" y="57"/>
                    <a:pt x="93" y="57"/>
                    <a:pt x="93" y="57"/>
                  </a:cubicBezTo>
                  <a:cubicBezTo>
                    <a:pt x="93" y="58"/>
                    <a:pt x="93" y="58"/>
                    <a:pt x="93" y="58"/>
                  </a:cubicBezTo>
                  <a:cubicBezTo>
                    <a:pt x="93" y="59"/>
                    <a:pt x="93" y="59"/>
                    <a:pt x="93" y="59"/>
                  </a:cubicBezTo>
                  <a:cubicBezTo>
                    <a:pt x="93" y="59"/>
                    <a:pt x="93" y="59"/>
                    <a:pt x="93" y="59"/>
                  </a:cubicBezTo>
                  <a:cubicBezTo>
                    <a:pt x="93" y="59"/>
                    <a:pt x="94" y="59"/>
                    <a:pt x="94" y="59"/>
                  </a:cubicBezTo>
                  <a:cubicBezTo>
                    <a:pt x="94" y="59"/>
                    <a:pt x="94" y="59"/>
                    <a:pt x="94" y="59"/>
                  </a:cubicBezTo>
                  <a:cubicBezTo>
                    <a:pt x="94" y="59"/>
                    <a:pt x="94" y="59"/>
                    <a:pt x="94" y="59"/>
                  </a:cubicBezTo>
                  <a:cubicBezTo>
                    <a:pt x="94" y="59"/>
                    <a:pt x="94" y="59"/>
                    <a:pt x="94" y="59"/>
                  </a:cubicBezTo>
                  <a:cubicBezTo>
                    <a:pt x="94" y="59"/>
                    <a:pt x="94" y="60"/>
                    <a:pt x="94" y="60"/>
                  </a:cubicBezTo>
                  <a:cubicBezTo>
                    <a:pt x="94" y="60"/>
                    <a:pt x="94" y="60"/>
                    <a:pt x="94" y="60"/>
                  </a:cubicBezTo>
                  <a:cubicBezTo>
                    <a:pt x="94" y="60"/>
                    <a:pt x="94" y="60"/>
                    <a:pt x="95" y="60"/>
                  </a:cubicBezTo>
                  <a:cubicBezTo>
                    <a:pt x="95" y="60"/>
                    <a:pt x="95" y="61"/>
                    <a:pt x="95" y="61"/>
                  </a:cubicBezTo>
                  <a:cubicBezTo>
                    <a:pt x="95" y="61"/>
                    <a:pt x="95" y="61"/>
                    <a:pt x="95" y="62"/>
                  </a:cubicBezTo>
                  <a:cubicBezTo>
                    <a:pt x="95" y="62"/>
                    <a:pt x="95" y="62"/>
                    <a:pt x="95" y="62"/>
                  </a:cubicBezTo>
                  <a:cubicBezTo>
                    <a:pt x="95" y="62"/>
                    <a:pt x="95" y="62"/>
                    <a:pt x="95" y="62"/>
                  </a:cubicBezTo>
                  <a:cubicBezTo>
                    <a:pt x="95" y="62"/>
                    <a:pt x="95" y="63"/>
                    <a:pt x="96" y="63"/>
                  </a:cubicBezTo>
                  <a:cubicBezTo>
                    <a:pt x="96" y="63"/>
                    <a:pt x="96" y="63"/>
                    <a:pt x="96" y="63"/>
                  </a:cubicBezTo>
                  <a:cubicBezTo>
                    <a:pt x="96" y="63"/>
                    <a:pt x="96" y="63"/>
                    <a:pt x="96" y="63"/>
                  </a:cubicBezTo>
                  <a:cubicBezTo>
                    <a:pt x="96" y="63"/>
                    <a:pt x="96" y="64"/>
                    <a:pt x="96" y="64"/>
                  </a:cubicBezTo>
                  <a:cubicBezTo>
                    <a:pt x="96" y="64"/>
                    <a:pt x="96" y="64"/>
                    <a:pt x="96" y="64"/>
                  </a:cubicBezTo>
                  <a:cubicBezTo>
                    <a:pt x="96" y="64"/>
                    <a:pt x="96" y="64"/>
                    <a:pt x="96" y="64"/>
                  </a:cubicBezTo>
                  <a:cubicBezTo>
                    <a:pt x="96" y="65"/>
                    <a:pt x="96" y="65"/>
                    <a:pt x="96" y="65"/>
                  </a:cubicBezTo>
                  <a:cubicBezTo>
                    <a:pt x="96" y="65"/>
                    <a:pt x="96" y="65"/>
                    <a:pt x="96" y="65"/>
                  </a:cubicBezTo>
                  <a:cubicBezTo>
                    <a:pt x="97" y="65"/>
                    <a:pt x="97" y="65"/>
                    <a:pt x="97" y="65"/>
                  </a:cubicBezTo>
                  <a:cubicBezTo>
                    <a:pt x="97" y="65"/>
                    <a:pt x="97" y="65"/>
                    <a:pt x="97" y="65"/>
                  </a:cubicBezTo>
                  <a:cubicBezTo>
                    <a:pt x="97" y="65"/>
                    <a:pt x="97" y="65"/>
                    <a:pt x="97" y="65"/>
                  </a:cubicBezTo>
                  <a:cubicBezTo>
                    <a:pt x="97" y="65"/>
                    <a:pt x="97" y="65"/>
                    <a:pt x="97" y="65"/>
                  </a:cubicBezTo>
                  <a:cubicBezTo>
                    <a:pt x="97" y="66"/>
                    <a:pt x="97" y="66"/>
                    <a:pt x="97" y="66"/>
                  </a:cubicBezTo>
                  <a:cubicBezTo>
                    <a:pt x="97" y="66"/>
                    <a:pt x="97" y="66"/>
                    <a:pt x="97" y="66"/>
                  </a:cubicBezTo>
                  <a:cubicBezTo>
                    <a:pt x="97" y="67"/>
                    <a:pt x="97" y="67"/>
                    <a:pt x="97" y="67"/>
                  </a:cubicBezTo>
                  <a:cubicBezTo>
                    <a:pt x="97" y="67"/>
                    <a:pt x="97" y="67"/>
                    <a:pt x="97" y="67"/>
                  </a:cubicBezTo>
                  <a:cubicBezTo>
                    <a:pt x="96" y="67"/>
                    <a:pt x="96" y="67"/>
                    <a:pt x="96" y="67"/>
                  </a:cubicBezTo>
                  <a:cubicBezTo>
                    <a:pt x="96" y="69"/>
                    <a:pt x="96" y="69"/>
                    <a:pt x="96" y="69"/>
                  </a:cubicBezTo>
                  <a:cubicBezTo>
                    <a:pt x="96" y="69"/>
                    <a:pt x="96" y="69"/>
                    <a:pt x="96" y="69"/>
                  </a:cubicBezTo>
                  <a:cubicBezTo>
                    <a:pt x="97" y="69"/>
                    <a:pt x="97" y="69"/>
                    <a:pt x="97" y="69"/>
                  </a:cubicBezTo>
                  <a:cubicBezTo>
                    <a:pt x="97" y="69"/>
                    <a:pt x="97" y="69"/>
                    <a:pt x="97" y="69"/>
                  </a:cubicBezTo>
                  <a:cubicBezTo>
                    <a:pt x="97" y="69"/>
                    <a:pt x="97" y="70"/>
                    <a:pt x="97" y="70"/>
                  </a:cubicBezTo>
                  <a:cubicBezTo>
                    <a:pt x="97" y="70"/>
                    <a:pt x="97" y="70"/>
                    <a:pt x="97" y="70"/>
                  </a:cubicBezTo>
                  <a:cubicBezTo>
                    <a:pt x="97" y="70"/>
                    <a:pt x="96" y="70"/>
                    <a:pt x="96" y="70"/>
                  </a:cubicBezTo>
                  <a:cubicBezTo>
                    <a:pt x="96" y="70"/>
                    <a:pt x="96" y="70"/>
                    <a:pt x="96" y="71"/>
                  </a:cubicBezTo>
                  <a:cubicBezTo>
                    <a:pt x="96" y="71"/>
                    <a:pt x="96" y="71"/>
                    <a:pt x="96" y="71"/>
                  </a:cubicBezTo>
                  <a:cubicBezTo>
                    <a:pt x="96" y="71"/>
                    <a:pt x="96" y="71"/>
                    <a:pt x="96" y="71"/>
                  </a:cubicBezTo>
                  <a:cubicBezTo>
                    <a:pt x="96" y="71"/>
                    <a:pt x="96" y="71"/>
                    <a:pt x="96" y="71"/>
                  </a:cubicBezTo>
                  <a:cubicBezTo>
                    <a:pt x="95" y="71"/>
                    <a:pt x="95" y="71"/>
                    <a:pt x="95" y="71"/>
                  </a:cubicBezTo>
                  <a:cubicBezTo>
                    <a:pt x="95" y="73"/>
                    <a:pt x="95" y="73"/>
                    <a:pt x="95" y="73"/>
                  </a:cubicBezTo>
                  <a:cubicBezTo>
                    <a:pt x="95" y="73"/>
                    <a:pt x="95" y="73"/>
                    <a:pt x="95" y="73"/>
                  </a:cubicBezTo>
                  <a:cubicBezTo>
                    <a:pt x="95" y="73"/>
                    <a:pt x="95" y="73"/>
                    <a:pt x="95" y="73"/>
                  </a:cubicBezTo>
                  <a:cubicBezTo>
                    <a:pt x="95" y="73"/>
                    <a:pt x="95" y="73"/>
                    <a:pt x="95" y="73"/>
                  </a:cubicBezTo>
                  <a:cubicBezTo>
                    <a:pt x="95" y="74"/>
                    <a:pt x="95" y="74"/>
                    <a:pt x="95" y="74"/>
                  </a:cubicBezTo>
                  <a:cubicBezTo>
                    <a:pt x="95" y="74"/>
                    <a:pt x="95" y="74"/>
                    <a:pt x="94" y="74"/>
                  </a:cubicBezTo>
                  <a:cubicBezTo>
                    <a:pt x="94" y="74"/>
                    <a:pt x="94" y="74"/>
                    <a:pt x="94" y="75"/>
                  </a:cubicBezTo>
                  <a:cubicBezTo>
                    <a:pt x="94" y="75"/>
                    <a:pt x="94" y="75"/>
                    <a:pt x="94" y="75"/>
                  </a:cubicBezTo>
                  <a:cubicBezTo>
                    <a:pt x="94" y="75"/>
                    <a:pt x="94" y="75"/>
                    <a:pt x="94" y="75"/>
                  </a:cubicBezTo>
                  <a:cubicBezTo>
                    <a:pt x="94" y="75"/>
                    <a:pt x="94" y="75"/>
                    <a:pt x="94" y="75"/>
                  </a:cubicBezTo>
                  <a:cubicBezTo>
                    <a:pt x="94" y="75"/>
                    <a:pt x="94" y="75"/>
                    <a:pt x="94" y="75"/>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1"/>
                    <a:pt x="94"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2"/>
                    <a:pt x="95" y="82"/>
                    <a:pt x="95" y="82"/>
                  </a:cubicBezTo>
                  <a:cubicBezTo>
                    <a:pt x="95" y="82"/>
                    <a:pt x="95" y="82"/>
                    <a:pt x="95" y="82"/>
                  </a:cubicBezTo>
                  <a:cubicBezTo>
                    <a:pt x="94" y="82"/>
                    <a:pt x="94" y="82"/>
                    <a:pt x="94" y="82"/>
                  </a:cubicBezTo>
                  <a:cubicBezTo>
                    <a:pt x="94" y="87"/>
                    <a:pt x="94" y="87"/>
                    <a:pt x="94" y="87"/>
                  </a:cubicBezTo>
                  <a:cubicBezTo>
                    <a:pt x="94" y="87"/>
                    <a:pt x="94" y="87"/>
                    <a:pt x="94" y="87"/>
                  </a:cubicBezTo>
                  <a:cubicBezTo>
                    <a:pt x="94" y="87"/>
                    <a:pt x="95" y="87"/>
                    <a:pt x="95" y="87"/>
                  </a:cubicBezTo>
                  <a:cubicBezTo>
                    <a:pt x="95" y="87"/>
                    <a:pt x="95" y="88"/>
                    <a:pt x="95" y="88"/>
                  </a:cubicBezTo>
                  <a:cubicBezTo>
                    <a:pt x="95" y="88"/>
                    <a:pt x="95" y="89"/>
                    <a:pt x="95" y="89"/>
                  </a:cubicBezTo>
                  <a:cubicBezTo>
                    <a:pt x="95" y="89"/>
                    <a:pt x="95" y="89"/>
                    <a:pt x="95" y="89"/>
                  </a:cubicBezTo>
                  <a:cubicBezTo>
                    <a:pt x="94" y="90"/>
                    <a:pt x="94" y="90"/>
                    <a:pt x="94" y="90"/>
                  </a:cubicBezTo>
                  <a:cubicBezTo>
                    <a:pt x="94" y="90"/>
                    <a:pt x="94" y="90"/>
                    <a:pt x="94" y="90"/>
                  </a:cubicBezTo>
                  <a:cubicBezTo>
                    <a:pt x="94" y="90"/>
                    <a:pt x="93" y="90"/>
                    <a:pt x="93" y="90"/>
                  </a:cubicBezTo>
                  <a:cubicBezTo>
                    <a:pt x="93" y="90"/>
                    <a:pt x="93" y="91"/>
                    <a:pt x="93" y="91"/>
                  </a:cubicBezTo>
                  <a:cubicBezTo>
                    <a:pt x="93" y="91"/>
                    <a:pt x="93" y="91"/>
                    <a:pt x="93" y="91"/>
                  </a:cubicBezTo>
                  <a:cubicBezTo>
                    <a:pt x="93" y="91"/>
                    <a:pt x="93" y="92"/>
                    <a:pt x="93" y="92"/>
                  </a:cubicBezTo>
                  <a:cubicBezTo>
                    <a:pt x="94" y="92"/>
                    <a:pt x="94" y="92"/>
                    <a:pt x="94" y="92"/>
                  </a:cubicBezTo>
                  <a:cubicBezTo>
                    <a:pt x="94" y="92"/>
                    <a:pt x="94" y="92"/>
                    <a:pt x="94" y="92"/>
                  </a:cubicBezTo>
                  <a:cubicBezTo>
                    <a:pt x="94" y="92"/>
                    <a:pt x="94" y="92"/>
                    <a:pt x="95" y="92"/>
                  </a:cubicBezTo>
                  <a:cubicBezTo>
                    <a:pt x="95" y="92"/>
                    <a:pt x="95" y="92"/>
                    <a:pt x="96" y="92"/>
                  </a:cubicBezTo>
                  <a:cubicBezTo>
                    <a:pt x="96" y="92"/>
                    <a:pt x="96" y="92"/>
                    <a:pt x="96" y="92"/>
                  </a:cubicBezTo>
                  <a:cubicBezTo>
                    <a:pt x="97" y="92"/>
                    <a:pt x="98" y="92"/>
                    <a:pt x="98" y="91"/>
                  </a:cubicBezTo>
                  <a:cubicBezTo>
                    <a:pt x="99" y="91"/>
                    <a:pt x="99" y="91"/>
                    <a:pt x="99" y="91"/>
                  </a:cubicBezTo>
                  <a:cubicBezTo>
                    <a:pt x="99" y="91"/>
                    <a:pt x="99" y="91"/>
                    <a:pt x="99" y="91"/>
                  </a:cubicBezTo>
                  <a:cubicBezTo>
                    <a:pt x="99" y="91"/>
                    <a:pt x="99" y="91"/>
                    <a:pt x="99" y="91"/>
                  </a:cubicBezTo>
                  <a:cubicBezTo>
                    <a:pt x="99" y="91"/>
                    <a:pt x="99" y="91"/>
                    <a:pt x="99" y="91"/>
                  </a:cubicBezTo>
                  <a:cubicBezTo>
                    <a:pt x="99" y="91"/>
                    <a:pt x="100" y="91"/>
                    <a:pt x="100" y="91"/>
                  </a:cubicBezTo>
                  <a:cubicBezTo>
                    <a:pt x="100" y="90"/>
                    <a:pt x="100" y="90"/>
                    <a:pt x="100" y="90"/>
                  </a:cubicBezTo>
                  <a:cubicBezTo>
                    <a:pt x="100" y="90"/>
                    <a:pt x="100" y="90"/>
                    <a:pt x="100" y="90"/>
                  </a:cubicBezTo>
                  <a:cubicBezTo>
                    <a:pt x="100" y="90"/>
                    <a:pt x="100" y="90"/>
                    <a:pt x="100" y="90"/>
                  </a:cubicBezTo>
                  <a:cubicBezTo>
                    <a:pt x="100" y="89"/>
                    <a:pt x="101" y="88"/>
                    <a:pt x="101" y="88"/>
                  </a:cubicBezTo>
                  <a:cubicBezTo>
                    <a:pt x="102" y="88"/>
                    <a:pt x="102" y="88"/>
                    <a:pt x="102" y="88"/>
                  </a:cubicBezTo>
                  <a:cubicBezTo>
                    <a:pt x="102" y="88"/>
                    <a:pt x="103" y="88"/>
                    <a:pt x="103" y="88"/>
                  </a:cubicBezTo>
                  <a:cubicBezTo>
                    <a:pt x="103" y="88"/>
                    <a:pt x="103" y="88"/>
                    <a:pt x="103" y="88"/>
                  </a:cubicBezTo>
                  <a:cubicBezTo>
                    <a:pt x="103" y="88"/>
                    <a:pt x="103" y="88"/>
                    <a:pt x="104" y="88"/>
                  </a:cubicBezTo>
                  <a:cubicBezTo>
                    <a:pt x="104" y="88"/>
                    <a:pt x="104" y="88"/>
                    <a:pt x="104" y="88"/>
                  </a:cubicBezTo>
                  <a:cubicBezTo>
                    <a:pt x="105" y="87"/>
                    <a:pt x="105" y="87"/>
                    <a:pt x="105" y="87"/>
                  </a:cubicBezTo>
                  <a:cubicBezTo>
                    <a:pt x="105" y="87"/>
                    <a:pt x="105" y="86"/>
                    <a:pt x="105" y="86"/>
                  </a:cubicBezTo>
                  <a:cubicBezTo>
                    <a:pt x="105" y="86"/>
                    <a:pt x="105" y="86"/>
                    <a:pt x="105" y="86"/>
                  </a:cubicBezTo>
                  <a:cubicBezTo>
                    <a:pt x="105" y="85"/>
                    <a:pt x="105" y="85"/>
                    <a:pt x="105" y="85"/>
                  </a:cubicBezTo>
                  <a:cubicBezTo>
                    <a:pt x="105" y="85"/>
                    <a:pt x="104" y="85"/>
                    <a:pt x="104" y="85"/>
                  </a:cubicBezTo>
                  <a:cubicBezTo>
                    <a:pt x="104" y="85"/>
                    <a:pt x="104" y="85"/>
                    <a:pt x="104" y="85"/>
                  </a:cubicBezTo>
                  <a:cubicBezTo>
                    <a:pt x="104" y="84"/>
                    <a:pt x="104" y="84"/>
                    <a:pt x="104" y="84"/>
                  </a:cubicBezTo>
                  <a:cubicBezTo>
                    <a:pt x="104" y="84"/>
                    <a:pt x="104" y="84"/>
                    <a:pt x="104" y="84"/>
                  </a:cubicBezTo>
                  <a:cubicBezTo>
                    <a:pt x="105" y="84"/>
                    <a:pt x="105" y="84"/>
                    <a:pt x="105" y="84"/>
                  </a:cubicBezTo>
                  <a:cubicBezTo>
                    <a:pt x="105" y="84"/>
                    <a:pt x="105" y="84"/>
                    <a:pt x="105" y="83"/>
                  </a:cubicBezTo>
                  <a:cubicBezTo>
                    <a:pt x="105" y="83"/>
                    <a:pt x="105" y="83"/>
                    <a:pt x="105" y="83"/>
                  </a:cubicBezTo>
                  <a:cubicBezTo>
                    <a:pt x="105" y="83"/>
                    <a:pt x="105" y="83"/>
                    <a:pt x="105" y="83"/>
                  </a:cubicBezTo>
                  <a:cubicBezTo>
                    <a:pt x="105" y="83"/>
                    <a:pt x="105" y="83"/>
                    <a:pt x="105" y="83"/>
                  </a:cubicBezTo>
                  <a:cubicBezTo>
                    <a:pt x="105" y="84"/>
                    <a:pt x="105" y="84"/>
                    <a:pt x="105" y="84"/>
                  </a:cubicBezTo>
                  <a:cubicBezTo>
                    <a:pt x="105" y="83"/>
                    <a:pt x="105" y="83"/>
                    <a:pt x="105" y="83"/>
                  </a:cubicBezTo>
                  <a:cubicBezTo>
                    <a:pt x="105" y="83"/>
                    <a:pt x="105" y="83"/>
                    <a:pt x="105" y="83"/>
                  </a:cubicBezTo>
                  <a:cubicBezTo>
                    <a:pt x="105" y="83"/>
                    <a:pt x="105" y="83"/>
                    <a:pt x="105" y="83"/>
                  </a:cubicBezTo>
                  <a:cubicBezTo>
                    <a:pt x="105" y="83"/>
                    <a:pt x="105" y="83"/>
                    <a:pt x="105" y="83"/>
                  </a:cubicBezTo>
                  <a:cubicBezTo>
                    <a:pt x="106" y="83"/>
                    <a:pt x="106" y="83"/>
                    <a:pt x="106" y="83"/>
                  </a:cubicBezTo>
                  <a:cubicBezTo>
                    <a:pt x="106" y="83"/>
                    <a:pt x="107" y="82"/>
                    <a:pt x="107" y="82"/>
                  </a:cubicBezTo>
                  <a:cubicBezTo>
                    <a:pt x="107" y="81"/>
                    <a:pt x="107" y="81"/>
                    <a:pt x="107" y="80"/>
                  </a:cubicBezTo>
                  <a:cubicBezTo>
                    <a:pt x="107" y="80"/>
                    <a:pt x="107" y="80"/>
                    <a:pt x="107" y="80"/>
                  </a:cubicBezTo>
                  <a:cubicBezTo>
                    <a:pt x="107" y="80"/>
                    <a:pt x="107" y="79"/>
                    <a:pt x="107" y="79"/>
                  </a:cubicBezTo>
                  <a:cubicBezTo>
                    <a:pt x="107" y="79"/>
                    <a:pt x="107" y="79"/>
                    <a:pt x="107" y="79"/>
                  </a:cubicBezTo>
                  <a:cubicBezTo>
                    <a:pt x="107" y="79"/>
                    <a:pt x="107" y="79"/>
                    <a:pt x="107" y="79"/>
                  </a:cubicBezTo>
                  <a:cubicBezTo>
                    <a:pt x="107" y="79"/>
                    <a:pt x="107" y="79"/>
                    <a:pt x="107" y="79"/>
                  </a:cubicBezTo>
                  <a:cubicBezTo>
                    <a:pt x="107" y="79"/>
                    <a:pt x="107" y="78"/>
                    <a:pt x="107" y="78"/>
                  </a:cubicBezTo>
                  <a:cubicBezTo>
                    <a:pt x="107" y="78"/>
                    <a:pt x="108" y="78"/>
                    <a:pt x="108" y="78"/>
                  </a:cubicBezTo>
                  <a:cubicBezTo>
                    <a:pt x="108" y="78"/>
                    <a:pt x="108" y="78"/>
                    <a:pt x="108" y="78"/>
                  </a:cubicBezTo>
                  <a:cubicBezTo>
                    <a:pt x="108" y="78"/>
                    <a:pt x="108" y="78"/>
                    <a:pt x="108" y="78"/>
                  </a:cubicBezTo>
                  <a:cubicBezTo>
                    <a:pt x="109" y="77"/>
                    <a:pt x="109" y="77"/>
                    <a:pt x="109" y="77"/>
                  </a:cubicBezTo>
                  <a:cubicBezTo>
                    <a:pt x="109" y="77"/>
                    <a:pt x="109" y="76"/>
                    <a:pt x="109" y="76"/>
                  </a:cubicBezTo>
                  <a:cubicBezTo>
                    <a:pt x="109" y="76"/>
                    <a:pt x="109" y="76"/>
                    <a:pt x="109" y="76"/>
                  </a:cubicBezTo>
                  <a:cubicBezTo>
                    <a:pt x="109" y="76"/>
                    <a:pt x="109" y="75"/>
                    <a:pt x="109" y="75"/>
                  </a:cubicBezTo>
                  <a:cubicBezTo>
                    <a:pt x="110" y="75"/>
                    <a:pt x="110" y="74"/>
                    <a:pt x="111" y="74"/>
                  </a:cubicBezTo>
                  <a:cubicBezTo>
                    <a:pt x="111" y="74"/>
                    <a:pt x="111" y="74"/>
                    <a:pt x="111" y="74"/>
                  </a:cubicBezTo>
                  <a:cubicBezTo>
                    <a:pt x="111" y="74"/>
                    <a:pt x="111" y="73"/>
                    <a:pt x="111" y="73"/>
                  </a:cubicBezTo>
                  <a:cubicBezTo>
                    <a:pt x="111" y="73"/>
                    <a:pt x="111" y="72"/>
                    <a:pt x="111" y="72"/>
                  </a:cubicBezTo>
                  <a:cubicBezTo>
                    <a:pt x="111" y="72"/>
                    <a:pt x="111" y="72"/>
                    <a:pt x="111" y="72"/>
                  </a:cubicBezTo>
                  <a:cubicBezTo>
                    <a:pt x="111" y="71"/>
                    <a:pt x="111" y="71"/>
                    <a:pt x="111" y="70"/>
                  </a:cubicBezTo>
                  <a:cubicBezTo>
                    <a:pt x="111" y="70"/>
                    <a:pt x="111" y="70"/>
                    <a:pt x="112" y="69"/>
                  </a:cubicBezTo>
                  <a:cubicBezTo>
                    <a:pt x="112" y="69"/>
                    <a:pt x="112" y="69"/>
                    <a:pt x="112" y="69"/>
                  </a:cubicBezTo>
                  <a:cubicBezTo>
                    <a:pt x="112" y="69"/>
                    <a:pt x="112" y="69"/>
                    <a:pt x="112" y="69"/>
                  </a:cubicBezTo>
                  <a:cubicBezTo>
                    <a:pt x="112" y="68"/>
                    <a:pt x="112" y="68"/>
                    <a:pt x="112" y="68"/>
                  </a:cubicBezTo>
                  <a:cubicBezTo>
                    <a:pt x="112" y="68"/>
                    <a:pt x="112" y="68"/>
                    <a:pt x="112" y="68"/>
                  </a:cubicBezTo>
                  <a:cubicBezTo>
                    <a:pt x="112" y="68"/>
                    <a:pt x="112" y="68"/>
                    <a:pt x="112" y="68"/>
                  </a:cubicBezTo>
                  <a:cubicBezTo>
                    <a:pt x="112" y="68"/>
                    <a:pt x="112" y="68"/>
                    <a:pt x="112" y="68"/>
                  </a:cubicBezTo>
                  <a:cubicBezTo>
                    <a:pt x="112" y="69"/>
                    <a:pt x="112" y="69"/>
                    <a:pt x="112" y="69"/>
                  </a:cubicBezTo>
                  <a:cubicBezTo>
                    <a:pt x="112" y="68"/>
                    <a:pt x="112" y="68"/>
                    <a:pt x="112" y="68"/>
                  </a:cubicBezTo>
                  <a:cubicBezTo>
                    <a:pt x="112" y="67"/>
                    <a:pt x="112" y="66"/>
                    <a:pt x="112" y="65"/>
                  </a:cubicBezTo>
                  <a:cubicBezTo>
                    <a:pt x="112" y="65"/>
                    <a:pt x="112" y="64"/>
                    <a:pt x="112" y="64"/>
                  </a:cubicBezTo>
                  <a:cubicBezTo>
                    <a:pt x="112" y="63"/>
                    <a:pt x="112" y="62"/>
                    <a:pt x="113" y="62"/>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0"/>
                    <a:pt x="113" y="60"/>
                    <a:pt x="113" y="60"/>
                  </a:cubicBezTo>
                  <a:cubicBezTo>
                    <a:pt x="113" y="60"/>
                    <a:pt x="113" y="60"/>
                    <a:pt x="113" y="60"/>
                  </a:cubicBezTo>
                  <a:cubicBezTo>
                    <a:pt x="113" y="60"/>
                    <a:pt x="113" y="60"/>
                    <a:pt x="113" y="60"/>
                  </a:cubicBezTo>
                  <a:cubicBezTo>
                    <a:pt x="113" y="60"/>
                    <a:pt x="113" y="60"/>
                    <a:pt x="114" y="60"/>
                  </a:cubicBezTo>
                  <a:cubicBezTo>
                    <a:pt x="114" y="60"/>
                    <a:pt x="114" y="60"/>
                    <a:pt x="114" y="60"/>
                  </a:cubicBezTo>
                  <a:cubicBezTo>
                    <a:pt x="114" y="58"/>
                    <a:pt x="114" y="58"/>
                    <a:pt x="114" y="58"/>
                  </a:cubicBezTo>
                  <a:cubicBezTo>
                    <a:pt x="114" y="58"/>
                    <a:pt x="114" y="58"/>
                    <a:pt x="114" y="57"/>
                  </a:cubicBezTo>
                  <a:cubicBezTo>
                    <a:pt x="114" y="57"/>
                    <a:pt x="114" y="57"/>
                    <a:pt x="114" y="57"/>
                  </a:cubicBezTo>
                  <a:cubicBezTo>
                    <a:pt x="113" y="57"/>
                    <a:pt x="113" y="57"/>
                    <a:pt x="113" y="57"/>
                  </a:cubicBezTo>
                  <a:cubicBezTo>
                    <a:pt x="113" y="57"/>
                    <a:pt x="113" y="56"/>
                    <a:pt x="113" y="56"/>
                  </a:cubicBezTo>
                  <a:cubicBezTo>
                    <a:pt x="113" y="56"/>
                    <a:pt x="113" y="56"/>
                    <a:pt x="113" y="56"/>
                  </a:cubicBezTo>
                  <a:cubicBezTo>
                    <a:pt x="113" y="56"/>
                    <a:pt x="113" y="55"/>
                    <a:pt x="114" y="55"/>
                  </a:cubicBezTo>
                  <a:cubicBezTo>
                    <a:pt x="114" y="55"/>
                    <a:pt x="114" y="55"/>
                    <a:pt x="114" y="55"/>
                  </a:cubicBezTo>
                  <a:cubicBezTo>
                    <a:pt x="114" y="55"/>
                    <a:pt x="114" y="55"/>
                    <a:pt x="114" y="55"/>
                  </a:cubicBezTo>
                  <a:cubicBezTo>
                    <a:pt x="114" y="54"/>
                    <a:pt x="114" y="54"/>
                    <a:pt x="114" y="54"/>
                  </a:cubicBezTo>
                  <a:cubicBezTo>
                    <a:pt x="114" y="54"/>
                    <a:pt x="114" y="54"/>
                    <a:pt x="114" y="54"/>
                  </a:cubicBezTo>
                  <a:cubicBezTo>
                    <a:pt x="114" y="53"/>
                    <a:pt x="114" y="53"/>
                    <a:pt x="114" y="53"/>
                  </a:cubicBezTo>
                  <a:cubicBezTo>
                    <a:pt x="114" y="53"/>
                    <a:pt x="114" y="53"/>
                    <a:pt x="114" y="53"/>
                  </a:cubicBezTo>
                  <a:cubicBezTo>
                    <a:pt x="114" y="52"/>
                    <a:pt x="114" y="52"/>
                    <a:pt x="114" y="52"/>
                  </a:cubicBezTo>
                  <a:cubicBezTo>
                    <a:pt x="114" y="52"/>
                    <a:pt x="114" y="52"/>
                    <a:pt x="114" y="52"/>
                  </a:cubicBezTo>
                  <a:cubicBezTo>
                    <a:pt x="114" y="50"/>
                    <a:pt x="114" y="50"/>
                    <a:pt x="114" y="50"/>
                  </a:cubicBezTo>
                  <a:cubicBezTo>
                    <a:pt x="114" y="50"/>
                    <a:pt x="114" y="50"/>
                    <a:pt x="114" y="50"/>
                  </a:cubicBezTo>
                  <a:cubicBezTo>
                    <a:pt x="114" y="49"/>
                    <a:pt x="115" y="49"/>
                    <a:pt x="114" y="49"/>
                  </a:cubicBezTo>
                  <a:cubicBezTo>
                    <a:pt x="114" y="48"/>
                    <a:pt x="113" y="48"/>
                    <a:pt x="113" y="48"/>
                  </a:cubicBezTo>
                  <a:cubicBezTo>
                    <a:pt x="113" y="47"/>
                    <a:pt x="113" y="47"/>
                    <a:pt x="113" y="47"/>
                  </a:cubicBezTo>
                  <a:cubicBezTo>
                    <a:pt x="113" y="46"/>
                    <a:pt x="113" y="46"/>
                    <a:pt x="113" y="46"/>
                  </a:cubicBezTo>
                  <a:cubicBezTo>
                    <a:pt x="113" y="46"/>
                    <a:pt x="112" y="46"/>
                    <a:pt x="112" y="46"/>
                  </a:cubicBezTo>
                  <a:cubicBezTo>
                    <a:pt x="112" y="46"/>
                    <a:pt x="112" y="46"/>
                    <a:pt x="112" y="45"/>
                  </a:cubicBezTo>
                  <a:cubicBezTo>
                    <a:pt x="112" y="45"/>
                    <a:pt x="112" y="45"/>
                    <a:pt x="112" y="45"/>
                  </a:cubicBezTo>
                  <a:cubicBezTo>
                    <a:pt x="112" y="45"/>
                    <a:pt x="112" y="45"/>
                    <a:pt x="112" y="45"/>
                  </a:cubicBezTo>
                  <a:cubicBezTo>
                    <a:pt x="112" y="45"/>
                    <a:pt x="112" y="45"/>
                    <a:pt x="112" y="45"/>
                  </a:cubicBezTo>
                  <a:cubicBezTo>
                    <a:pt x="112" y="45"/>
                    <a:pt x="112" y="45"/>
                    <a:pt x="112" y="44"/>
                  </a:cubicBezTo>
                  <a:cubicBezTo>
                    <a:pt x="112" y="44"/>
                    <a:pt x="112" y="44"/>
                    <a:pt x="111" y="44"/>
                  </a:cubicBezTo>
                  <a:cubicBezTo>
                    <a:pt x="111" y="44"/>
                    <a:pt x="111" y="44"/>
                    <a:pt x="111" y="44"/>
                  </a:cubicBezTo>
                  <a:cubicBezTo>
                    <a:pt x="111" y="44"/>
                    <a:pt x="111" y="44"/>
                    <a:pt x="111" y="44"/>
                  </a:cubicBezTo>
                  <a:cubicBezTo>
                    <a:pt x="111" y="44"/>
                    <a:pt x="111" y="43"/>
                    <a:pt x="111" y="43"/>
                  </a:cubicBezTo>
                  <a:cubicBezTo>
                    <a:pt x="111" y="43"/>
                    <a:pt x="111" y="43"/>
                    <a:pt x="111" y="43"/>
                  </a:cubicBezTo>
                  <a:cubicBezTo>
                    <a:pt x="111" y="43"/>
                    <a:pt x="111" y="43"/>
                    <a:pt x="111" y="43"/>
                  </a:cubicBezTo>
                  <a:cubicBezTo>
                    <a:pt x="111" y="43"/>
                    <a:pt x="111" y="42"/>
                    <a:pt x="111" y="42"/>
                  </a:cubicBezTo>
                  <a:cubicBezTo>
                    <a:pt x="111" y="42"/>
                    <a:pt x="110" y="42"/>
                    <a:pt x="110" y="42"/>
                  </a:cubicBezTo>
                  <a:cubicBezTo>
                    <a:pt x="110" y="42"/>
                    <a:pt x="110" y="42"/>
                    <a:pt x="110" y="42"/>
                  </a:cubicBezTo>
                  <a:cubicBezTo>
                    <a:pt x="110" y="41"/>
                    <a:pt x="110" y="41"/>
                    <a:pt x="110" y="41"/>
                  </a:cubicBezTo>
                  <a:cubicBezTo>
                    <a:pt x="109" y="41"/>
                    <a:pt x="109" y="40"/>
                    <a:pt x="109" y="39"/>
                  </a:cubicBezTo>
                  <a:cubicBezTo>
                    <a:pt x="109" y="39"/>
                    <a:pt x="109" y="39"/>
                    <a:pt x="109" y="39"/>
                  </a:cubicBezTo>
                  <a:cubicBezTo>
                    <a:pt x="109" y="39"/>
                    <a:pt x="109" y="39"/>
                    <a:pt x="109" y="39"/>
                  </a:cubicBezTo>
                  <a:cubicBezTo>
                    <a:pt x="109" y="39"/>
                    <a:pt x="109" y="39"/>
                    <a:pt x="109" y="39"/>
                  </a:cubicBezTo>
                  <a:cubicBezTo>
                    <a:pt x="109" y="38"/>
                    <a:pt x="108" y="38"/>
                    <a:pt x="108" y="38"/>
                  </a:cubicBezTo>
                  <a:cubicBezTo>
                    <a:pt x="108" y="38"/>
                    <a:pt x="108" y="38"/>
                    <a:pt x="108" y="38"/>
                  </a:cubicBezTo>
                  <a:cubicBezTo>
                    <a:pt x="108" y="37"/>
                    <a:pt x="108" y="37"/>
                    <a:pt x="108" y="37"/>
                  </a:cubicBezTo>
                  <a:cubicBezTo>
                    <a:pt x="108" y="37"/>
                    <a:pt x="107" y="37"/>
                    <a:pt x="107" y="37"/>
                  </a:cubicBezTo>
                  <a:cubicBezTo>
                    <a:pt x="107" y="37"/>
                    <a:pt x="107" y="37"/>
                    <a:pt x="107" y="37"/>
                  </a:cubicBezTo>
                  <a:cubicBezTo>
                    <a:pt x="107" y="37"/>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5"/>
                    <a:pt x="107" y="35"/>
                    <a:pt x="107" y="35"/>
                  </a:cubicBezTo>
                  <a:cubicBezTo>
                    <a:pt x="107" y="35"/>
                    <a:pt x="107" y="35"/>
                    <a:pt x="107" y="35"/>
                  </a:cubicBezTo>
                  <a:cubicBezTo>
                    <a:pt x="106" y="35"/>
                    <a:pt x="106" y="35"/>
                    <a:pt x="106" y="35"/>
                  </a:cubicBezTo>
                  <a:cubicBezTo>
                    <a:pt x="106" y="34"/>
                    <a:pt x="105" y="34"/>
                    <a:pt x="105" y="33"/>
                  </a:cubicBezTo>
                  <a:cubicBezTo>
                    <a:pt x="105" y="32"/>
                    <a:pt x="105" y="32"/>
                    <a:pt x="105" y="32"/>
                  </a:cubicBezTo>
                  <a:cubicBezTo>
                    <a:pt x="104" y="32"/>
                    <a:pt x="104" y="31"/>
                    <a:pt x="103" y="31"/>
                  </a:cubicBezTo>
                  <a:cubicBezTo>
                    <a:pt x="104" y="31"/>
                    <a:pt x="104" y="31"/>
                    <a:pt x="104" y="31"/>
                  </a:cubicBezTo>
                  <a:cubicBezTo>
                    <a:pt x="104" y="30"/>
                    <a:pt x="104" y="30"/>
                    <a:pt x="104" y="30"/>
                  </a:cubicBezTo>
                  <a:cubicBezTo>
                    <a:pt x="104" y="31"/>
                    <a:pt x="104" y="31"/>
                    <a:pt x="104" y="31"/>
                  </a:cubicBezTo>
                  <a:cubicBezTo>
                    <a:pt x="105" y="31"/>
                    <a:pt x="105" y="31"/>
                    <a:pt x="105" y="31"/>
                  </a:cubicBezTo>
                  <a:cubicBezTo>
                    <a:pt x="105" y="31"/>
                    <a:pt x="105" y="31"/>
                    <a:pt x="105" y="31"/>
                  </a:cubicBezTo>
                  <a:cubicBezTo>
                    <a:pt x="105" y="31"/>
                    <a:pt x="105" y="31"/>
                    <a:pt x="105" y="31"/>
                  </a:cubicBezTo>
                  <a:cubicBezTo>
                    <a:pt x="105" y="31"/>
                    <a:pt x="105" y="31"/>
                    <a:pt x="105" y="31"/>
                  </a:cubicBezTo>
                  <a:cubicBezTo>
                    <a:pt x="105" y="32"/>
                    <a:pt x="105" y="32"/>
                    <a:pt x="105" y="32"/>
                  </a:cubicBezTo>
                  <a:cubicBezTo>
                    <a:pt x="105" y="32"/>
                    <a:pt x="105" y="32"/>
                    <a:pt x="105" y="32"/>
                  </a:cubicBezTo>
                  <a:cubicBezTo>
                    <a:pt x="105" y="32"/>
                    <a:pt x="105" y="32"/>
                    <a:pt x="105" y="32"/>
                  </a:cubicBezTo>
                  <a:cubicBezTo>
                    <a:pt x="105" y="32"/>
                    <a:pt x="105" y="32"/>
                    <a:pt x="105" y="32"/>
                  </a:cubicBezTo>
                  <a:cubicBezTo>
                    <a:pt x="105" y="33"/>
                    <a:pt x="105" y="33"/>
                    <a:pt x="105" y="33"/>
                  </a:cubicBezTo>
                  <a:cubicBezTo>
                    <a:pt x="106" y="33"/>
                    <a:pt x="106" y="33"/>
                    <a:pt x="106" y="33"/>
                  </a:cubicBezTo>
                  <a:cubicBezTo>
                    <a:pt x="106" y="33"/>
                    <a:pt x="106" y="33"/>
                    <a:pt x="106" y="33"/>
                  </a:cubicBezTo>
                  <a:cubicBezTo>
                    <a:pt x="106" y="33"/>
                    <a:pt x="106" y="33"/>
                    <a:pt x="106" y="33"/>
                  </a:cubicBezTo>
                  <a:cubicBezTo>
                    <a:pt x="106" y="33"/>
                    <a:pt x="106" y="33"/>
                    <a:pt x="106" y="33"/>
                  </a:cubicBezTo>
                  <a:cubicBezTo>
                    <a:pt x="106" y="34"/>
                    <a:pt x="106" y="34"/>
                    <a:pt x="106" y="34"/>
                  </a:cubicBezTo>
                  <a:cubicBezTo>
                    <a:pt x="106" y="34"/>
                    <a:pt x="107" y="34"/>
                    <a:pt x="107" y="34"/>
                  </a:cubicBezTo>
                  <a:cubicBezTo>
                    <a:pt x="107" y="34"/>
                    <a:pt x="107" y="34"/>
                    <a:pt x="107" y="34"/>
                  </a:cubicBezTo>
                  <a:cubicBezTo>
                    <a:pt x="107" y="34"/>
                    <a:pt x="107" y="35"/>
                    <a:pt x="107" y="35"/>
                  </a:cubicBezTo>
                  <a:cubicBezTo>
                    <a:pt x="108" y="35"/>
                    <a:pt x="108" y="35"/>
                    <a:pt x="108" y="35"/>
                  </a:cubicBezTo>
                  <a:cubicBezTo>
                    <a:pt x="108" y="36"/>
                    <a:pt x="108" y="36"/>
                    <a:pt x="108" y="36"/>
                  </a:cubicBezTo>
                  <a:cubicBezTo>
                    <a:pt x="108" y="36"/>
                    <a:pt x="108" y="36"/>
                    <a:pt x="108" y="36"/>
                  </a:cubicBezTo>
                  <a:cubicBezTo>
                    <a:pt x="108" y="36"/>
                    <a:pt x="108" y="36"/>
                    <a:pt x="108" y="36"/>
                  </a:cubicBezTo>
                  <a:cubicBezTo>
                    <a:pt x="108" y="36"/>
                    <a:pt x="108" y="37"/>
                    <a:pt x="108" y="37"/>
                  </a:cubicBezTo>
                  <a:cubicBezTo>
                    <a:pt x="109" y="37"/>
                    <a:pt x="109" y="37"/>
                    <a:pt x="109" y="37"/>
                  </a:cubicBezTo>
                  <a:cubicBezTo>
                    <a:pt x="109" y="37"/>
                    <a:pt x="109" y="37"/>
                    <a:pt x="109" y="37"/>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9"/>
                    <a:pt x="109" y="39"/>
                    <a:pt x="109" y="39"/>
                  </a:cubicBezTo>
                  <a:cubicBezTo>
                    <a:pt x="110" y="39"/>
                    <a:pt x="110" y="39"/>
                    <a:pt x="110" y="39"/>
                  </a:cubicBezTo>
                  <a:cubicBezTo>
                    <a:pt x="110" y="39"/>
                    <a:pt x="110" y="40"/>
                    <a:pt x="110" y="40"/>
                  </a:cubicBezTo>
                  <a:cubicBezTo>
                    <a:pt x="110" y="40"/>
                    <a:pt x="110" y="40"/>
                    <a:pt x="110" y="40"/>
                  </a:cubicBezTo>
                  <a:cubicBezTo>
                    <a:pt x="110" y="40"/>
                    <a:pt x="110" y="40"/>
                    <a:pt x="110" y="40"/>
                  </a:cubicBezTo>
                  <a:cubicBezTo>
                    <a:pt x="110" y="40"/>
                    <a:pt x="110" y="41"/>
                    <a:pt x="111" y="41"/>
                  </a:cubicBezTo>
                  <a:cubicBezTo>
                    <a:pt x="111" y="41"/>
                    <a:pt x="111" y="41"/>
                    <a:pt x="111" y="41"/>
                  </a:cubicBezTo>
                  <a:cubicBezTo>
                    <a:pt x="111" y="41"/>
                    <a:pt x="111" y="41"/>
                    <a:pt x="111" y="41"/>
                  </a:cubicBezTo>
                  <a:cubicBezTo>
                    <a:pt x="111" y="42"/>
                    <a:pt x="111" y="42"/>
                    <a:pt x="111" y="42"/>
                  </a:cubicBezTo>
                  <a:cubicBezTo>
                    <a:pt x="111" y="42"/>
                    <a:pt x="111" y="42"/>
                    <a:pt x="111" y="42"/>
                  </a:cubicBezTo>
                  <a:cubicBezTo>
                    <a:pt x="111" y="42"/>
                    <a:pt x="111" y="42"/>
                    <a:pt x="111" y="42"/>
                  </a:cubicBezTo>
                  <a:cubicBezTo>
                    <a:pt x="111" y="42"/>
                    <a:pt x="111" y="43"/>
                    <a:pt x="111" y="43"/>
                  </a:cubicBezTo>
                  <a:cubicBezTo>
                    <a:pt x="112" y="43"/>
                    <a:pt x="112" y="43"/>
                    <a:pt x="112" y="44"/>
                  </a:cubicBezTo>
                  <a:cubicBezTo>
                    <a:pt x="113" y="44"/>
                    <a:pt x="113" y="44"/>
                    <a:pt x="113" y="44"/>
                  </a:cubicBezTo>
                  <a:cubicBezTo>
                    <a:pt x="113" y="43"/>
                    <a:pt x="113" y="43"/>
                    <a:pt x="113" y="43"/>
                  </a:cubicBezTo>
                  <a:cubicBezTo>
                    <a:pt x="113" y="42"/>
                    <a:pt x="112" y="41"/>
                    <a:pt x="112" y="39"/>
                  </a:cubicBezTo>
                  <a:cubicBezTo>
                    <a:pt x="112" y="38"/>
                    <a:pt x="112" y="38"/>
                    <a:pt x="112" y="37"/>
                  </a:cubicBezTo>
                  <a:close/>
                  <a:moveTo>
                    <a:pt x="79" y="5"/>
                  </a:moveTo>
                  <a:cubicBezTo>
                    <a:pt x="79" y="5"/>
                    <a:pt x="78" y="5"/>
                    <a:pt x="78" y="6"/>
                  </a:cubicBezTo>
                  <a:cubicBezTo>
                    <a:pt x="78" y="6"/>
                    <a:pt x="78" y="6"/>
                    <a:pt x="78" y="6"/>
                  </a:cubicBezTo>
                  <a:cubicBezTo>
                    <a:pt x="78" y="6"/>
                    <a:pt x="78" y="6"/>
                    <a:pt x="78" y="6"/>
                  </a:cubicBezTo>
                  <a:cubicBezTo>
                    <a:pt x="78" y="7"/>
                    <a:pt x="78" y="7"/>
                    <a:pt x="78" y="7"/>
                  </a:cubicBezTo>
                  <a:cubicBezTo>
                    <a:pt x="78" y="7"/>
                    <a:pt x="79" y="7"/>
                    <a:pt x="79" y="7"/>
                  </a:cubicBezTo>
                  <a:cubicBezTo>
                    <a:pt x="79" y="8"/>
                    <a:pt x="79" y="8"/>
                    <a:pt x="79" y="8"/>
                  </a:cubicBezTo>
                  <a:cubicBezTo>
                    <a:pt x="79" y="7"/>
                    <a:pt x="79" y="7"/>
                    <a:pt x="79" y="7"/>
                  </a:cubicBezTo>
                  <a:cubicBezTo>
                    <a:pt x="79" y="7"/>
                    <a:pt x="79" y="7"/>
                    <a:pt x="79" y="7"/>
                  </a:cubicBezTo>
                  <a:cubicBezTo>
                    <a:pt x="79" y="7"/>
                    <a:pt x="79" y="8"/>
                    <a:pt x="79" y="8"/>
                  </a:cubicBezTo>
                  <a:cubicBezTo>
                    <a:pt x="79" y="8"/>
                    <a:pt x="79" y="8"/>
                    <a:pt x="79" y="8"/>
                  </a:cubicBezTo>
                  <a:cubicBezTo>
                    <a:pt x="78" y="8"/>
                    <a:pt x="78" y="8"/>
                    <a:pt x="78" y="8"/>
                  </a:cubicBezTo>
                  <a:cubicBezTo>
                    <a:pt x="78" y="8"/>
                    <a:pt x="78" y="8"/>
                    <a:pt x="78" y="8"/>
                  </a:cubicBezTo>
                  <a:cubicBezTo>
                    <a:pt x="78" y="8"/>
                    <a:pt x="78" y="8"/>
                    <a:pt x="78" y="8"/>
                  </a:cubicBezTo>
                  <a:cubicBezTo>
                    <a:pt x="78" y="8"/>
                    <a:pt x="78" y="8"/>
                    <a:pt x="78" y="8"/>
                  </a:cubicBezTo>
                  <a:cubicBezTo>
                    <a:pt x="78" y="10"/>
                    <a:pt x="78" y="10"/>
                    <a:pt x="78" y="10"/>
                  </a:cubicBezTo>
                  <a:cubicBezTo>
                    <a:pt x="79" y="10"/>
                    <a:pt x="79" y="10"/>
                    <a:pt x="79" y="10"/>
                  </a:cubicBezTo>
                  <a:cubicBezTo>
                    <a:pt x="79" y="10"/>
                    <a:pt x="79" y="10"/>
                    <a:pt x="79" y="10"/>
                  </a:cubicBezTo>
                  <a:cubicBezTo>
                    <a:pt x="80" y="10"/>
                    <a:pt x="80" y="10"/>
                    <a:pt x="80" y="10"/>
                  </a:cubicBezTo>
                  <a:cubicBezTo>
                    <a:pt x="80" y="10"/>
                    <a:pt x="80" y="10"/>
                    <a:pt x="80" y="10"/>
                  </a:cubicBezTo>
                  <a:cubicBezTo>
                    <a:pt x="81" y="10"/>
                    <a:pt x="81" y="10"/>
                    <a:pt x="81" y="10"/>
                  </a:cubicBezTo>
                  <a:cubicBezTo>
                    <a:pt x="81" y="10"/>
                    <a:pt x="81" y="10"/>
                    <a:pt x="81" y="10"/>
                  </a:cubicBezTo>
                  <a:cubicBezTo>
                    <a:pt x="81" y="9"/>
                    <a:pt x="81" y="9"/>
                    <a:pt x="81" y="9"/>
                  </a:cubicBezTo>
                  <a:cubicBezTo>
                    <a:pt x="81" y="9"/>
                    <a:pt x="81" y="9"/>
                    <a:pt x="81" y="9"/>
                  </a:cubicBezTo>
                  <a:cubicBezTo>
                    <a:pt x="81" y="9"/>
                    <a:pt x="81"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1" y="7"/>
                  </a:cubicBezTo>
                  <a:cubicBezTo>
                    <a:pt x="81" y="7"/>
                    <a:pt x="81" y="7"/>
                    <a:pt x="81" y="6"/>
                  </a:cubicBezTo>
                  <a:cubicBezTo>
                    <a:pt x="81" y="6"/>
                    <a:pt x="81" y="6"/>
                    <a:pt x="81" y="6"/>
                  </a:cubicBezTo>
                  <a:cubicBezTo>
                    <a:pt x="81" y="6"/>
                    <a:pt x="81" y="6"/>
                    <a:pt x="81" y="6"/>
                  </a:cubicBezTo>
                  <a:cubicBezTo>
                    <a:pt x="81" y="6"/>
                    <a:pt x="81" y="6"/>
                    <a:pt x="81" y="6"/>
                  </a:cubicBezTo>
                  <a:cubicBezTo>
                    <a:pt x="80" y="6"/>
                    <a:pt x="80" y="6"/>
                    <a:pt x="80" y="6"/>
                  </a:cubicBezTo>
                  <a:cubicBezTo>
                    <a:pt x="80" y="6"/>
                    <a:pt x="80" y="6"/>
                    <a:pt x="80" y="6"/>
                  </a:cubicBezTo>
                  <a:cubicBezTo>
                    <a:pt x="80" y="5"/>
                    <a:pt x="80" y="5"/>
                    <a:pt x="80" y="5"/>
                  </a:cubicBezTo>
                  <a:cubicBezTo>
                    <a:pt x="80" y="5"/>
                    <a:pt x="80" y="5"/>
                    <a:pt x="80" y="5"/>
                  </a:cubicBezTo>
                  <a:cubicBezTo>
                    <a:pt x="80" y="5"/>
                    <a:pt x="80" y="5"/>
                    <a:pt x="80" y="5"/>
                  </a:cubicBezTo>
                  <a:cubicBezTo>
                    <a:pt x="79" y="5"/>
                    <a:pt x="79" y="5"/>
                    <a:pt x="79" y="5"/>
                  </a:cubicBezTo>
                  <a:cubicBezTo>
                    <a:pt x="79" y="5"/>
                    <a:pt x="79" y="5"/>
                    <a:pt x="79" y="5"/>
                  </a:cubicBezTo>
                  <a:close/>
                  <a:moveTo>
                    <a:pt x="75" y="5"/>
                  </a:moveTo>
                  <a:cubicBezTo>
                    <a:pt x="75" y="5"/>
                    <a:pt x="75" y="5"/>
                    <a:pt x="75" y="5"/>
                  </a:cubicBezTo>
                  <a:cubicBezTo>
                    <a:pt x="75" y="5"/>
                    <a:pt x="75" y="5"/>
                    <a:pt x="75" y="5"/>
                  </a:cubicBezTo>
                  <a:cubicBezTo>
                    <a:pt x="75" y="5"/>
                    <a:pt x="75" y="5"/>
                    <a:pt x="75" y="5"/>
                  </a:cubicBezTo>
                  <a:cubicBezTo>
                    <a:pt x="75" y="5"/>
                    <a:pt x="75" y="5"/>
                    <a:pt x="74" y="5"/>
                  </a:cubicBezTo>
                  <a:cubicBezTo>
                    <a:pt x="74" y="5"/>
                    <a:pt x="74" y="5"/>
                    <a:pt x="74" y="5"/>
                  </a:cubicBezTo>
                  <a:cubicBezTo>
                    <a:pt x="74" y="5"/>
                    <a:pt x="74" y="5"/>
                    <a:pt x="74" y="5"/>
                  </a:cubicBezTo>
                  <a:cubicBezTo>
                    <a:pt x="74" y="6"/>
                    <a:pt x="74" y="6"/>
                    <a:pt x="74" y="6"/>
                  </a:cubicBezTo>
                  <a:cubicBezTo>
                    <a:pt x="74" y="6"/>
                    <a:pt x="74" y="6"/>
                    <a:pt x="74" y="6"/>
                  </a:cubicBezTo>
                  <a:cubicBezTo>
                    <a:pt x="74" y="6"/>
                    <a:pt x="74" y="6"/>
                    <a:pt x="74" y="6"/>
                  </a:cubicBezTo>
                  <a:cubicBezTo>
                    <a:pt x="74" y="6"/>
                    <a:pt x="74" y="6"/>
                    <a:pt x="74" y="6"/>
                  </a:cubicBezTo>
                  <a:cubicBezTo>
                    <a:pt x="73" y="6"/>
                    <a:pt x="73" y="6"/>
                    <a:pt x="73" y="6"/>
                  </a:cubicBezTo>
                  <a:cubicBezTo>
                    <a:pt x="73" y="6"/>
                    <a:pt x="73" y="6"/>
                    <a:pt x="73" y="6"/>
                  </a:cubicBezTo>
                  <a:cubicBezTo>
                    <a:pt x="73" y="6"/>
                    <a:pt x="73" y="6"/>
                    <a:pt x="73" y="6"/>
                  </a:cubicBezTo>
                  <a:cubicBezTo>
                    <a:pt x="73" y="6"/>
                    <a:pt x="73" y="6"/>
                    <a:pt x="73" y="6"/>
                  </a:cubicBezTo>
                  <a:cubicBezTo>
                    <a:pt x="73" y="7"/>
                    <a:pt x="73" y="7"/>
                    <a:pt x="73" y="7"/>
                  </a:cubicBezTo>
                  <a:cubicBezTo>
                    <a:pt x="73" y="7"/>
                    <a:pt x="73" y="7"/>
                    <a:pt x="73" y="7"/>
                  </a:cubicBezTo>
                  <a:cubicBezTo>
                    <a:pt x="73" y="8"/>
                    <a:pt x="73" y="8"/>
                    <a:pt x="73" y="8"/>
                  </a:cubicBezTo>
                  <a:cubicBezTo>
                    <a:pt x="73" y="8"/>
                    <a:pt x="73" y="8"/>
                    <a:pt x="73" y="8"/>
                  </a:cubicBezTo>
                  <a:cubicBezTo>
                    <a:pt x="73" y="8"/>
                    <a:pt x="73" y="8"/>
                    <a:pt x="73" y="8"/>
                  </a:cubicBezTo>
                  <a:cubicBezTo>
                    <a:pt x="73" y="8"/>
                    <a:pt x="73" y="8"/>
                    <a:pt x="73" y="8"/>
                  </a:cubicBezTo>
                  <a:cubicBezTo>
                    <a:pt x="74" y="8"/>
                    <a:pt x="74" y="8"/>
                    <a:pt x="74" y="8"/>
                  </a:cubicBezTo>
                  <a:cubicBezTo>
                    <a:pt x="74" y="8"/>
                    <a:pt x="74" y="8"/>
                    <a:pt x="74" y="8"/>
                  </a:cubicBezTo>
                  <a:cubicBezTo>
                    <a:pt x="74" y="8"/>
                    <a:pt x="74" y="8"/>
                    <a:pt x="74" y="8"/>
                  </a:cubicBezTo>
                  <a:cubicBezTo>
                    <a:pt x="74" y="8"/>
                    <a:pt x="74" y="8"/>
                    <a:pt x="74" y="8"/>
                  </a:cubicBezTo>
                  <a:cubicBezTo>
                    <a:pt x="74" y="8"/>
                    <a:pt x="74" y="9"/>
                    <a:pt x="74" y="9"/>
                  </a:cubicBezTo>
                  <a:cubicBezTo>
                    <a:pt x="74" y="9"/>
                    <a:pt x="75" y="9"/>
                    <a:pt x="75" y="9"/>
                  </a:cubicBezTo>
                  <a:cubicBezTo>
                    <a:pt x="75" y="9"/>
                    <a:pt x="75" y="9"/>
                    <a:pt x="75" y="9"/>
                  </a:cubicBezTo>
                  <a:cubicBezTo>
                    <a:pt x="75" y="9"/>
                    <a:pt x="75" y="9"/>
                    <a:pt x="75" y="9"/>
                  </a:cubicBezTo>
                  <a:cubicBezTo>
                    <a:pt x="76" y="9"/>
                    <a:pt x="76" y="9"/>
                    <a:pt x="76" y="9"/>
                  </a:cubicBezTo>
                  <a:cubicBezTo>
                    <a:pt x="76" y="9"/>
                    <a:pt x="76" y="9"/>
                    <a:pt x="76" y="9"/>
                  </a:cubicBezTo>
                  <a:cubicBezTo>
                    <a:pt x="77" y="9"/>
                    <a:pt x="77" y="9"/>
                    <a:pt x="77" y="9"/>
                  </a:cubicBezTo>
                  <a:cubicBezTo>
                    <a:pt x="77" y="9"/>
                    <a:pt x="77" y="9"/>
                    <a:pt x="77" y="9"/>
                  </a:cubicBezTo>
                  <a:cubicBezTo>
                    <a:pt x="77" y="9"/>
                    <a:pt x="77" y="9"/>
                    <a:pt x="77" y="8"/>
                  </a:cubicBezTo>
                  <a:cubicBezTo>
                    <a:pt x="78" y="8"/>
                    <a:pt x="78" y="8"/>
                    <a:pt x="78" y="7"/>
                  </a:cubicBezTo>
                  <a:cubicBezTo>
                    <a:pt x="78" y="7"/>
                    <a:pt x="78" y="7"/>
                    <a:pt x="77" y="7"/>
                  </a:cubicBezTo>
                  <a:cubicBezTo>
                    <a:pt x="77" y="6"/>
                    <a:pt x="77" y="6"/>
                    <a:pt x="77" y="6"/>
                  </a:cubicBezTo>
                  <a:cubicBezTo>
                    <a:pt x="77" y="6"/>
                    <a:pt x="77" y="6"/>
                    <a:pt x="77" y="6"/>
                  </a:cubicBezTo>
                  <a:cubicBezTo>
                    <a:pt x="77" y="6"/>
                    <a:pt x="77" y="6"/>
                    <a:pt x="77" y="6"/>
                  </a:cubicBezTo>
                  <a:cubicBezTo>
                    <a:pt x="77" y="6"/>
                    <a:pt x="78" y="6"/>
                    <a:pt x="78" y="5"/>
                  </a:cubicBezTo>
                  <a:cubicBezTo>
                    <a:pt x="78" y="5"/>
                    <a:pt x="78" y="5"/>
                    <a:pt x="78" y="5"/>
                  </a:cubicBezTo>
                  <a:cubicBezTo>
                    <a:pt x="78" y="5"/>
                    <a:pt x="78" y="5"/>
                    <a:pt x="78" y="5"/>
                  </a:cubicBezTo>
                  <a:cubicBezTo>
                    <a:pt x="77" y="5"/>
                    <a:pt x="77" y="5"/>
                    <a:pt x="77" y="5"/>
                  </a:cubicBezTo>
                  <a:cubicBezTo>
                    <a:pt x="77" y="5"/>
                    <a:pt x="77" y="5"/>
                    <a:pt x="77" y="5"/>
                  </a:cubicBezTo>
                  <a:cubicBezTo>
                    <a:pt x="77" y="5"/>
                    <a:pt x="77" y="5"/>
                    <a:pt x="77" y="5"/>
                  </a:cubicBezTo>
                  <a:cubicBezTo>
                    <a:pt x="77" y="4"/>
                    <a:pt x="76" y="4"/>
                    <a:pt x="76" y="4"/>
                  </a:cubicBezTo>
                  <a:cubicBezTo>
                    <a:pt x="76" y="4"/>
                    <a:pt x="76" y="4"/>
                    <a:pt x="76" y="4"/>
                  </a:cubicBezTo>
                  <a:cubicBezTo>
                    <a:pt x="76" y="4"/>
                    <a:pt x="76" y="4"/>
                    <a:pt x="76" y="4"/>
                  </a:cubicBezTo>
                  <a:cubicBezTo>
                    <a:pt x="76" y="4"/>
                    <a:pt x="76" y="4"/>
                    <a:pt x="76" y="4"/>
                  </a:cubicBezTo>
                  <a:cubicBezTo>
                    <a:pt x="76"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3"/>
                    <a:pt x="75" y="3"/>
                    <a:pt x="75" y="3"/>
                  </a:cubicBezTo>
                  <a:cubicBezTo>
                    <a:pt x="73" y="3"/>
                    <a:pt x="73" y="3"/>
                    <a:pt x="73" y="3"/>
                  </a:cubicBezTo>
                  <a:cubicBezTo>
                    <a:pt x="73" y="4"/>
                    <a:pt x="73" y="4"/>
                    <a:pt x="73" y="4"/>
                  </a:cubicBezTo>
                  <a:cubicBezTo>
                    <a:pt x="73" y="4"/>
                    <a:pt x="73" y="4"/>
                    <a:pt x="73" y="4"/>
                  </a:cubicBezTo>
                  <a:cubicBezTo>
                    <a:pt x="73" y="4"/>
                    <a:pt x="73" y="5"/>
                    <a:pt x="73" y="5"/>
                  </a:cubicBezTo>
                  <a:cubicBezTo>
                    <a:pt x="73" y="5"/>
                    <a:pt x="73" y="5"/>
                    <a:pt x="73" y="5"/>
                  </a:cubicBezTo>
                  <a:cubicBezTo>
                    <a:pt x="75" y="5"/>
                    <a:pt x="75" y="5"/>
                    <a:pt x="75" y="5"/>
                  </a:cubicBezTo>
                  <a:cubicBezTo>
                    <a:pt x="75" y="5"/>
                    <a:pt x="75" y="5"/>
                    <a:pt x="75" y="5"/>
                  </a:cubicBezTo>
                  <a:close/>
                  <a:moveTo>
                    <a:pt x="112" y="77"/>
                  </a:moveTo>
                  <a:cubicBezTo>
                    <a:pt x="113" y="76"/>
                    <a:pt x="113" y="75"/>
                    <a:pt x="113" y="74"/>
                  </a:cubicBezTo>
                  <a:cubicBezTo>
                    <a:pt x="113" y="74"/>
                    <a:pt x="113" y="74"/>
                    <a:pt x="113" y="74"/>
                  </a:cubicBezTo>
                  <a:cubicBezTo>
                    <a:pt x="113" y="74"/>
                    <a:pt x="113" y="74"/>
                    <a:pt x="113" y="74"/>
                  </a:cubicBezTo>
                  <a:cubicBezTo>
                    <a:pt x="113" y="74"/>
                    <a:pt x="113" y="74"/>
                    <a:pt x="113" y="74"/>
                  </a:cubicBezTo>
                  <a:cubicBezTo>
                    <a:pt x="113" y="74"/>
                    <a:pt x="113" y="74"/>
                    <a:pt x="113" y="74"/>
                  </a:cubicBezTo>
                  <a:cubicBezTo>
                    <a:pt x="113" y="74"/>
                    <a:pt x="113" y="74"/>
                    <a:pt x="112" y="73"/>
                  </a:cubicBezTo>
                  <a:cubicBezTo>
                    <a:pt x="112" y="74"/>
                    <a:pt x="112" y="74"/>
                    <a:pt x="112" y="74"/>
                  </a:cubicBezTo>
                  <a:cubicBezTo>
                    <a:pt x="112" y="74"/>
                    <a:pt x="112" y="74"/>
                    <a:pt x="112" y="74"/>
                  </a:cubicBezTo>
                  <a:cubicBezTo>
                    <a:pt x="112" y="74"/>
                    <a:pt x="112" y="74"/>
                    <a:pt x="111" y="74"/>
                  </a:cubicBezTo>
                  <a:cubicBezTo>
                    <a:pt x="111" y="75"/>
                    <a:pt x="111" y="75"/>
                    <a:pt x="111" y="75"/>
                  </a:cubicBezTo>
                  <a:cubicBezTo>
                    <a:pt x="111" y="75"/>
                    <a:pt x="110" y="76"/>
                    <a:pt x="110" y="76"/>
                  </a:cubicBezTo>
                  <a:cubicBezTo>
                    <a:pt x="110" y="76"/>
                    <a:pt x="110" y="76"/>
                    <a:pt x="110" y="76"/>
                  </a:cubicBezTo>
                  <a:cubicBezTo>
                    <a:pt x="110" y="76"/>
                    <a:pt x="110" y="76"/>
                    <a:pt x="110" y="76"/>
                  </a:cubicBezTo>
                  <a:cubicBezTo>
                    <a:pt x="110" y="76"/>
                    <a:pt x="110" y="77"/>
                    <a:pt x="110" y="77"/>
                  </a:cubicBezTo>
                  <a:cubicBezTo>
                    <a:pt x="110" y="77"/>
                    <a:pt x="110" y="77"/>
                    <a:pt x="110" y="77"/>
                  </a:cubicBezTo>
                  <a:cubicBezTo>
                    <a:pt x="110" y="77"/>
                    <a:pt x="110" y="77"/>
                    <a:pt x="110" y="77"/>
                  </a:cubicBezTo>
                  <a:cubicBezTo>
                    <a:pt x="109" y="78"/>
                    <a:pt x="109" y="78"/>
                    <a:pt x="109" y="79"/>
                  </a:cubicBezTo>
                  <a:cubicBezTo>
                    <a:pt x="109" y="79"/>
                    <a:pt x="109" y="79"/>
                    <a:pt x="109" y="79"/>
                  </a:cubicBezTo>
                  <a:cubicBezTo>
                    <a:pt x="109" y="79"/>
                    <a:pt x="109" y="79"/>
                    <a:pt x="109" y="79"/>
                  </a:cubicBezTo>
                  <a:cubicBezTo>
                    <a:pt x="109" y="79"/>
                    <a:pt x="109" y="80"/>
                    <a:pt x="109" y="81"/>
                  </a:cubicBezTo>
                  <a:cubicBezTo>
                    <a:pt x="109" y="81"/>
                    <a:pt x="109" y="81"/>
                    <a:pt x="109" y="81"/>
                  </a:cubicBezTo>
                  <a:cubicBezTo>
                    <a:pt x="109" y="82"/>
                    <a:pt x="109" y="82"/>
                    <a:pt x="109" y="82"/>
                  </a:cubicBezTo>
                  <a:cubicBezTo>
                    <a:pt x="109" y="82"/>
                    <a:pt x="109" y="82"/>
                    <a:pt x="109" y="82"/>
                  </a:cubicBezTo>
                  <a:cubicBezTo>
                    <a:pt x="109" y="82"/>
                    <a:pt x="109" y="82"/>
                    <a:pt x="109" y="82"/>
                  </a:cubicBezTo>
                  <a:cubicBezTo>
                    <a:pt x="110" y="82"/>
                    <a:pt x="111" y="81"/>
                    <a:pt x="111" y="81"/>
                  </a:cubicBezTo>
                  <a:cubicBezTo>
                    <a:pt x="111" y="81"/>
                    <a:pt x="111" y="80"/>
                    <a:pt x="111" y="80"/>
                  </a:cubicBezTo>
                  <a:cubicBezTo>
                    <a:pt x="111" y="80"/>
                    <a:pt x="111" y="80"/>
                    <a:pt x="111" y="80"/>
                  </a:cubicBezTo>
                  <a:cubicBezTo>
                    <a:pt x="111" y="80"/>
                    <a:pt x="111" y="80"/>
                    <a:pt x="111" y="79"/>
                  </a:cubicBezTo>
                  <a:cubicBezTo>
                    <a:pt x="111" y="79"/>
                    <a:pt x="111" y="79"/>
                    <a:pt x="111" y="79"/>
                  </a:cubicBezTo>
                  <a:cubicBezTo>
                    <a:pt x="111" y="79"/>
                    <a:pt x="111" y="79"/>
                    <a:pt x="111" y="79"/>
                  </a:cubicBezTo>
                  <a:cubicBezTo>
                    <a:pt x="111" y="79"/>
                    <a:pt x="111" y="79"/>
                    <a:pt x="111" y="78"/>
                  </a:cubicBezTo>
                  <a:cubicBezTo>
                    <a:pt x="111" y="78"/>
                    <a:pt x="111" y="78"/>
                    <a:pt x="111" y="78"/>
                  </a:cubicBezTo>
                  <a:cubicBezTo>
                    <a:pt x="111" y="78"/>
                    <a:pt x="111" y="78"/>
                    <a:pt x="111" y="78"/>
                  </a:cubicBezTo>
                  <a:cubicBezTo>
                    <a:pt x="111" y="78"/>
                    <a:pt x="112" y="78"/>
                    <a:pt x="112" y="78"/>
                  </a:cubicBezTo>
                  <a:cubicBezTo>
                    <a:pt x="112" y="77"/>
                    <a:pt x="112" y="77"/>
                    <a:pt x="112" y="77"/>
                  </a:cubicBezTo>
                  <a:cubicBezTo>
                    <a:pt x="112" y="77"/>
                    <a:pt x="112" y="77"/>
                    <a:pt x="112" y="77"/>
                  </a:cubicBezTo>
                  <a:cubicBezTo>
                    <a:pt x="112" y="77"/>
                    <a:pt x="112" y="77"/>
                    <a:pt x="112" y="77"/>
                  </a:cubicBezTo>
                  <a:cubicBezTo>
                    <a:pt x="112" y="77"/>
                    <a:pt x="112" y="77"/>
                    <a:pt x="112" y="77"/>
                  </a:cubicBezTo>
                  <a:close/>
                </a:path>
              </a:pathLst>
            </a:custGeom>
            <a:solidFill>
              <a:srgbClr val="161D25"/>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4" name="组合 23"/>
          <p:cNvGrpSpPr/>
          <p:nvPr/>
        </p:nvGrpSpPr>
        <p:grpSpPr>
          <a:xfrm>
            <a:off x="8924831" y="3051181"/>
            <a:ext cx="1382800" cy="1383008"/>
            <a:chOff x="7960407" y="3087542"/>
            <a:chExt cx="1790946" cy="1790946"/>
          </a:xfrm>
        </p:grpSpPr>
        <p:sp>
          <p:nvSpPr>
            <p:cNvPr id="25" name="椭圆 24"/>
            <p:cNvSpPr/>
            <p:nvPr/>
          </p:nvSpPr>
          <p:spPr>
            <a:xfrm>
              <a:off x="7960407" y="3087542"/>
              <a:ext cx="1790946" cy="1790946"/>
            </a:xfrm>
            <a:prstGeom prst="ellipse">
              <a:avLst/>
            </a:prstGeom>
            <a:solidFill>
              <a:schemeClr val="bg1"/>
            </a:solidFill>
            <a:ln>
              <a:solidFill>
                <a:srgbClr val="7B82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25"/>
            <p:cNvSpPr txBox="1"/>
            <p:nvPr/>
          </p:nvSpPr>
          <p:spPr>
            <a:xfrm>
              <a:off x="8169008" y="3397642"/>
              <a:ext cx="1435032" cy="478272"/>
            </a:xfrm>
            <a:prstGeom prst="rect">
              <a:avLst/>
            </a:prstGeom>
            <a:noFill/>
          </p:spPr>
          <p:txBody>
            <a:bodyPr wrap="none" rtlCol="0">
              <a:spAutoFit/>
            </a:bodyPr>
            <a:lstStyle/>
            <a:p>
              <a:pPr algn="ctr"/>
              <a:r>
                <a:rPr lang="zh-CN" altLang="en-US" smtClean="0">
                  <a:solidFill>
                    <a:srgbClr val="161D25"/>
                  </a:solidFill>
                  <a:latin typeface="微软雅黑" pitchFamily="34" charset="-122"/>
                  <a:ea typeface="微软雅黑" pitchFamily="34" charset="-122"/>
                </a:rPr>
                <a:t>添加标题</a:t>
              </a:r>
              <a:endParaRPr lang="zh-CN" altLang="en-US">
                <a:solidFill>
                  <a:srgbClr val="161D25"/>
                </a:solidFill>
                <a:latin typeface="微软雅黑" pitchFamily="34" charset="-122"/>
                <a:ea typeface="微软雅黑" pitchFamily="34" charset="-122"/>
              </a:endParaRPr>
            </a:p>
          </p:txBody>
        </p:sp>
        <p:sp>
          <p:nvSpPr>
            <p:cNvPr id="27" name="Freeform 10"/>
            <p:cNvSpPr>
              <a:spLocks noEditPoints="1"/>
            </p:cNvSpPr>
            <p:nvPr/>
          </p:nvSpPr>
          <p:spPr bwMode="auto">
            <a:xfrm>
              <a:off x="8536307" y="3794722"/>
              <a:ext cx="639145" cy="710158"/>
            </a:xfrm>
            <a:custGeom>
              <a:avLst/>
              <a:gdLst>
                <a:gd name="T0" fmla="*/ 84 w 95"/>
                <a:gd name="T1" fmla="*/ 58 h 106"/>
                <a:gd name="T2" fmla="*/ 72 w 95"/>
                <a:gd name="T3" fmla="*/ 85 h 106"/>
                <a:gd name="T4" fmla="*/ 71 w 95"/>
                <a:gd name="T5" fmla="*/ 69 h 106"/>
                <a:gd name="T6" fmla="*/ 62 w 95"/>
                <a:gd name="T7" fmla="*/ 62 h 106"/>
                <a:gd name="T8" fmla="*/ 62 w 95"/>
                <a:gd name="T9" fmla="*/ 62 h 106"/>
                <a:gd name="T10" fmla="*/ 57 w 95"/>
                <a:gd name="T11" fmla="*/ 62 h 106"/>
                <a:gd name="T12" fmla="*/ 53 w 95"/>
                <a:gd name="T13" fmla="*/ 72 h 106"/>
                <a:gd name="T14" fmla="*/ 51 w 95"/>
                <a:gd name="T15" fmla="*/ 77 h 106"/>
                <a:gd name="T16" fmla="*/ 50 w 95"/>
                <a:gd name="T17" fmla="*/ 65 h 106"/>
                <a:gd name="T18" fmla="*/ 50 w 95"/>
                <a:gd name="T19" fmla="*/ 63 h 106"/>
                <a:gd name="T20" fmla="*/ 48 w 95"/>
                <a:gd name="T21" fmla="*/ 62 h 106"/>
                <a:gd name="T22" fmla="*/ 46 w 95"/>
                <a:gd name="T23" fmla="*/ 63 h 106"/>
                <a:gd name="T24" fmla="*/ 47 w 95"/>
                <a:gd name="T25" fmla="*/ 65 h 106"/>
                <a:gd name="T26" fmla="*/ 45 w 95"/>
                <a:gd name="T27" fmla="*/ 77 h 106"/>
                <a:gd name="T28" fmla="*/ 43 w 95"/>
                <a:gd name="T29" fmla="*/ 72 h 106"/>
                <a:gd name="T30" fmla="*/ 39 w 95"/>
                <a:gd name="T31" fmla="*/ 62 h 106"/>
                <a:gd name="T32" fmla="*/ 32 w 95"/>
                <a:gd name="T33" fmla="*/ 62 h 106"/>
                <a:gd name="T34" fmla="*/ 32 w 95"/>
                <a:gd name="T35" fmla="*/ 62 h 106"/>
                <a:gd name="T36" fmla="*/ 23 w 95"/>
                <a:gd name="T37" fmla="*/ 69 h 106"/>
                <a:gd name="T38" fmla="*/ 22 w 95"/>
                <a:gd name="T39" fmla="*/ 83 h 106"/>
                <a:gd name="T40" fmla="*/ 12 w 95"/>
                <a:gd name="T41" fmla="*/ 58 h 106"/>
                <a:gd name="T42" fmla="*/ 48 w 95"/>
                <a:gd name="T43" fmla="*/ 22 h 106"/>
                <a:gd name="T44" fmla="*/ 48 w 95"/>
                <a:gd name="T45" fmla="*/ 27 h 106"/>
                <a:gd name="T46" fmla="*/ 52 w 95"/>
                <a:gd name="T47" fmla="*/ 30 h 106"/>
                <a:gd name="T48" fmla="*/ 58 w 95"/>
                <a:gd name="T49" fmla="*/ 26 h 106"/>
                <a:gd name="T50" fmla="*/ 66 w 95"/>
                <a:gd name="T51" fmla="*/ 22 h 106"/>
                <a:gd name="T52" fmla="*/ 72 w 95"/>
                <a:gd name="T53" fmla="*/ 18 h 106"/>
                <a:gd name="T54" fmla="*/ 72 w 95"/>
                <a:gd name="T55" fmla="*/ 13 h 106"/>
                <a:gd name="T56" fmla="*/ 66 w 95"/>
                <a:gd name="T57" fmla="*/ 10 h 106"/>
                <a:gd name="T58" fmla="*/ 58 w 95"/>
                <a:gd name="T59" fmla="*/ 5 h 106"/>
                <a:gd name="T60" fmla="*/ 52 w 95"/>
                <a:gd name="T61" fmla="*/ 2 h 106"/>
                <a:gd name="T62" fmla="*/ 48 w 95"/>
                <a:gd name="T63" fmla="*/ 4 h 106"/>
                <a:gd name="T64" fmla="*/ 48 w 95"/>
                <a:gd name="T65" fmla="*/ 10 h 106"/>
                <a:gd name="T66" fmla="*/ 0 w 95"/>
                <a:gd name="T67" fmla="*/ 58 h 106"/>
                <a:gd name="T68" fmla="*/ 48 w 95"/>
                <a:gd name="T69" fmla="*/ 106 h 106"/>
                <a:gd name="T70" fmla="*/ 95 w 95"/>
                <a:gd name="T71" fmla="*/ 58 h 106"/>
                <a:gd name="T72" fmla="*/ 84 w 95"/>
                <a:gd name="T73" fmla="*/ 58 h 106"/>
                <a:gd name="T74" fmla="*/ 48 w 95"/>
                <a:gd name="T75" fmla="*/ 38 h 106"/>
                <a:gd name="T76" fmla="*/ 59 w 95"/>
                <a:gd name="T77" fmla="*/ 48 h 106"/>
                <a:gd name="T78" fmla="*/ 48 w 95"/>
                <a:gd name="T79" fmla="*/ 59 h 106"/>
                <a:gd name="T80" fmla="*/ 37 w 95"/>
                <a:gd name="T81" fmla="*/ 48 h 106"/>
                <a:gd name="T82" fmla="*/ 48 w 95"/>
                <a:gd name="T83" fmla="*/ 38 h 106"/>
                <a:gd name="T84" fmla="*/ 62 w 95"/>
                <a:gd name="T85" fmla="*/ 76 h 106"/>
                <a:gd name="T86" fmla="*/ 62 w 95"/>
                <a:gd name="T87" fmla="*/ 76 h 106"/>
                <a:gd name="T88" fmla="*/ 64 w 95"/>
                <a:gd name="T89" fmla="*/ 76 h 106"/>
                <a:gd name="T90" fmla="*/ 64 w 95"/>
                <a:gd name="T91" fmla="*/ 90 h 106"/>
                <a:gd name="T92" fmla="*/ 62 w 95"/>
                <a:gd name="T93" fmla="*/ 91 h 106"/>
                <a:gd name="T94" fmla="*/ 62 w 95"/>
                <a:gd name="T95" fmla="*/ 76 h 106"/>
                <a:gd name="T96" fmla="*/ 62 w 95"/>
                <a:gd name="T97" fmla="*/ 76 h 106"/>
                <a:gd name="T98" fmla="*/ 32 w 95"/>
                <a:gd name="T99" fmla="*/ 76 h 106"/>
                <a:gd name="T100" fmla="*/ 32 w 95"/>
                <a:gd name="T101" fmla="*/ 76 h 106"/>
                <a:gd name="T102" fmla="*/ 32 w 95"/>
                <a:gd name="T103" fmla="*/ 90 h 106"/>
                <a:gd name="T104" fmla="*/ 30 w 95"/>
                <a:gd name="T105" fmla="*/ 90 h 106"/>
                <a:gd name="T106" fmla="*/ 31 w 95"/>
                <a:gd name="T107" fmla="*/ 76 h 106"/>
                <a:gd name="T108" fmla="*/ 32 w 95"/>
                <a:gd name="T109" fmla="*/ 7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5" h="106">
                  <a:moveTo>
                    <a:pt x="84" y="58"/>
                  </a:moveTo>
                  <a:cubicBezTo>
                    <a:pt x="84" y="68"/>
                    <a:pt x="79" y="78"/>
                    <a:pt x="72" y="85"/>
                  </a:cubicBezTo>
                  <a:cubicBezTo>
                    <a:pt x="72" y="77"/>
                    <a:pt x="72" y="71"/>
                    <a:pt x="71" y="69"/>
                  </a:cubicBezTo>
                  <a:cubicBezTo>
                    <a:pt x="68" y="63"/>
                    <a:pt x="64" y="62"/>
                    <a:pt x="62" y="62"/>
                  </a:cubicBezTo>
                  <a:cubicBezTo>
                    <a:pt x="62" y="62"/>
                    <a:pt x="62" y="62"/>
                    <a:pt x="62" y="62"/>
                  </a:cubicBezTo>
                  <a:cubicBezTo>
                    <a:pt x="57" y="62"/>
                    <a:pt x="57" y="62"/>
                    <a:pt x="57" y="62"/>
                  </a:cubicBezTo>
                  <a:cubicBezTo>
                    <a:pt x="53" y="72"/>
                    <a:pt x="53" y="72"/>
                    <a:pt x="53" y="72"/>
                  </a:cubicBezTo>
                  <a:cubicBezTo>
                    <a:pt x="51" y="77"/>
                    <a:pt x="51" y="77"/>
                    <a:pt x="51" y="77"/>
                  </a:cubicBezTo>
                  <a:cubicBezTo>
                    <a:pt x="50" y="65"/>
                    <a:pt x="50" y="65"/>
                    <a:pt x="50" y="65"/>
                  </a:cubicBezTo>
                  <a:cubicBezTo>
                    <a:pt x="50" y="64"/>
                    <a:pt x="50" y="64"/>
                    <a:pt x="50" y="63"/>
                  </a:cubicBezTo>
                  <a:cubicBezTo>
                    <a:pt x="50" y="62"/>
                    <a:pt x="49" y="62"/>
                    <a:pt x="48" y="62"/>
                  </a:cubicBezTo>
                  <a:cubicBezTo>
                    <a:pt x="47" y="62"/>
                    <a:pt x="46" y="62"/>
                    <a:pt x="46" y="63"/>
                  </a:cubicBezTo>
                  <a:cubicBezTo>
                    <a:pt x="46" y="64"/>
                    <a:pt x="46" y="64"/>
                    <a:pt x="47" y="65"/>
                  </a:cubicBezTo>
                  <a:cubicBezTo>
                    <a:pt x="45" y="77"/>
                    <a:pt x="45" y="77"/>
                    <a:pt x="45" y="77"/>
                  </a:cubicBezTo>
                  <a:cubicBezTo>
                    <a:pt x="43" y="72"/>
                    <a:pt x="43" y="72"/>
                    <a:pt x="43" y="72"/>
                  </a:cubicBezTo>
                  <a:cubicBezTo>
                    <a:pt x="39" y="62"/>
                    <a:pt x="39" y="62"/>
                    <a:pt x="39" y="62"/>
                  </a:cubicBezTo>
                  <a:cubicBezTo>
                    <a:pt x="32" y="62"/>
                    <a:pt x="32" y="62"/>
                    <a:pt x="32" y="62"/>
                  </a:cubicBezTo>
                  <a:cubicBezTo>
                    <a:pt x="32" y="62"/>
                    <a:pt x="32" y="62"/>
                    <a:pt x="32" y="62"/>
                  </a:cubicBezTo>
                  <a:cubicBezTo>
                    <a:pt x="29" y="62"/>
                    <a:pt x="25" y="64"/>
                    <a:pt x="23" y="69"/>
                  </a:cubicBezTo>
                  <a:cubicBezTo>
                    <a:pt x="22" y="71"/>
                    <a:pt x="22" y="76"/>
                    <a:pt x="22" y="83"/>
                  </a:cubicBezTo>
                  <a:cubicBezTo>
                    <a:pt x="15" y="76"/>
                    <a:pt x="12" y="68"/>
                    <a:pt x="12" y="58"/>
                  </a:cubicBezTo>
                  <a:cubicBezTo>
                    <a:pt x="12" y="38"/>
                    <a:pt x="28" y="22"/>
                    <a:pt x="48" y="22"/>
                  </a:cubicBezTo>
                  <a:cubicBezTo>
                    <a:pt x="48" y="27"/>
                    <a:pt x="48" y="27"/>
                    <a:pt x="48" y="27"/>
                  </a:cubicBezTo>
                  <a:cubicBezTo>
                    <a:pt x="48" y="30"/>
                    <a:pt x="50" y="31"/>
                    <a:pt x="52" y="30"/>
                  </a:cubicBezTo>
                  <a:cubicBezTo>
                    <a:pt x="58" y="26"/>
                    <a:pt x="58" y="26"/>
                    <a:pt x="58" y="26"/>
                  </a:cubicBezTo>
                  <a:cubicBezTo>
                    <a:pt x="60" y="25"/>
                    <a:pt x="64" y="23"/>
                    <a:pt x="66" y="22"/>
                  </a:cubicBezTo>
                  <a:cubicBezTo>
                    <a:pt x="72" y="18"/>
                    <a:pt x="72" y="18"/>
                    <a:pt x="72" y="18"/>
                  </a:cubicBezTo>
                  <a:cubicBezTo>
                    <a:pt x="74" y="17"/>
                    <a:pt x="74" y="15"/>
                    <a:pt x="72" y="13"/>
                  </a:cubicBezTo>
                  <a:cubicBezTo>
                    <a:pt x="66" y="10"/>
                    <a:pt x="66" y="10"/>
                    <a:pt x="66" y="10"/>
                  </a:cubicBezTo>
                  <a:cubicBezTo>
                    <a:pt x="64" y="8"/>
                    <a:pt x="60" y="6"/>
                    <a:pt x="58" y="5"/>
                  </a:cubicBezTo>
                  <a:cubicBezTo>
                    <a:pt x="52" y="2"/>
                    <a:pt x="52" y="2"/>
                    <a:pt x="52" y="2"/>
                  </a:cubicBezTo>
                  <a:cubicBezTo>
                    <a:pt x="50" y="0"/>
                    <a:pt x="48" y="1"/>
                    <a:pt x="48" y="4"/>
                  </a:cubicBezTo>
                  <a:cubicBezTo>
                    <a:pt x="48" y="10"/>
                    <a:pt x="48" y="10"/>
                    <a:pt x="48" y="10"/>
                  </a:cubicBezTo>
                  <a:cubicBezTo>
                    <a:pt x="21" y="10"/>
                    <a:pt x="0" y="32"/>
                    <a:pt x="0" y="58"/>
                  </a:cubicBezTo>
                  <a:cubicBezTo>
                    <a:pt x="0" y="84"/>
                    <a:pt x="21" y="106"/>
                    <a:pt x="48" y="106"/>
                  </a:cubicBezTo>
                  <a:cubicBezTo>
                    <a:pt x="74" y="106"/>
                    <a:pt x="95" y="84"/>
                    <a:pt x="95" y="58"/>
                  </a:cubicBezTo>
                  <a:cubicBezTo>
                    <a:pt x="84" y="58"/>
                    <a:pt x="84" y="58"/>
                    <a:pt x="84" y="58"/>
                  </a:cubicBezTo>
                  <a:close/>
                  <a:moveTo>
                    <a:pt x="48" y="38"/>
                  </a:moveTo>
                  <a:cubicBezTo>
                    <a:pt x="54" y="38"/>
                    <a:pt x="59" y="42"/>
                    <a:pt x="59" y="48"/>
                  </a:cubicBezTo>
                  <a:cubicBezTo>
                    <a:pt x="59" y="54"/>
                    <a:pt x="54" y="59"/>
                    <a:pt x="48" y="59"/>
                  </a:cubicBezTo>
                  <a:cubicBezTo>
                    <a:pt x="42" y="59"/>
                    <a:pt x="37" y="54"/>
                    <a:pt x="37" y="48"/>
                  </a:cubicBezTo>
                  <a:cubicBezTo>
                    <a:pt x="37" y="42"/>
                    <a:pt x="42" y="38"/>
                    <a:pt x="48" y="38"/>
                  </a:cubicBezTo>
                  <a:close/>
                  <a:moveTo>
                    <a:pt x="62" y="76"/>
                  </a:moveTo>
                  <a:cubicBezTo>
                    <a:pt x="62" y="76"/>
                    <a:pt x="62" y="76"/>
                    <a:pt x="62" y="76"/>
                  </a:cubicBezTo>
                  <a:cubicBezTo>
                    <a:pt x="63" y="75"/>
                    <a:pt x="64" y="76"/>
                    <a:pt x="64" y="76"/>
                  </a:cubicBezTo>
                  <a:cubicBezTo>
                    <a:pt x="64" y="90"/>
                    <a:pt x="64" y="90"/>
                    <a:pt x="64" y="90"/>
                  </a:cubicBezTo>
                  <a:cubicBezTo>
                    <a:pt x="63" y="91"/>
                    <a:pt x="63" y="91"/>
                    <a:pt x="62" y="91"/>
                  </a:cubicBezTo>
                  <a:cubicBezTo>
                    <a:pt x="62" y="76"/>
                    <a:pt x="62" y="76"/>
                    <a:pt x="62" y="76"/>
                  </a:cubicBezTo>
                  <a:cubicBezTo>
                    <a:pt x="62" y="76"/>
                    <a:pt x="62" y="76"/>
                    <a:pt x="62" y="76"/>
                  </a:cubicBezTo>
                  <a:close/>
                  <a:moveTo>
                    <a:pt x="32" y="76"/>
                  </a:moveTo>
                  <a:cubicBezTo>
                    <a:pt x="32" y="76"/>
                    <a:pt x="32" y="76"/>
                    <a:pt x="32" y="76"/>
                  </a:cubicBezTo>
                  <a:cubicBezTo>
                    <a:pt x="32" y="90"/>
                    <a:pt x="32" y="90"/>
                    <a:pt x="32" y="90"/>
                  </a:cubicBezTo>
                  <a:cubicBezTo>
                    <a:pt x="31" y="90"/>
                    <a:pt x="31" y="90"/>
                    <a:pt x="30" y="90"/>
                  </a:cubicBezTo>
                  <a:cubicBezTo>
                    <a:pt x="31" y="76"/>
                    <a:pt x="31" y="76"/>
                    <a:pt x="31" y="76"/>
                  </a:cubicBezTo>
                  <a:cubicBezTo>
                    <a:pt x="31" y="76"/>
                    <a:pt x="31" y="76"/>
                    <a:pt x="32" y="76"/>
                  </a:cubicBezTo>
                  <a:close/>
                </a:path>
              </a:pathLst>
            </a:custGeom>
            <a:solidFill>
              <a:srgbClr val="161D25"/>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28" name="TextBox 27"/>
          <p:cNvSpPr txBox="1"/>
          <p:nvPr/>
        </p:nvSpPr>
        <p:spPr>
          <a:xfrm>
            <a:off x="4616905" y="4615919"/>
            <a:ext cx="1770179" cy="748370"/>
          </a:xfrm>
          <a:prstGeom prst="rect">
            <a:avLst/>
          </a:prstGeom>
          <a:noFill/>
        </p:spPr>
        <p:txBody>
          <a:bodyPr wrap="square" lIns="70574" tIns="35286" rIns="70574" bIns="35286" rtlCol="0">
            <a:spAutoFit/>
          </a:bodyPr>
          <a:lstStyle/>
          <a:p>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100">
                <a:solidFill>
                  <a:schemeClr val="tx1">
                    <a:lumMod val="75000"/>
                    <a:lumOff val="25000"/>
                  </a:schemeClr>
                </a:solidFill>
                <a:latin typeface="微软雅黑" pitchFamily="34" charset="-122"/>
                <a:ea typeface="微软雅黑" pitchFamily="34" charset="-122"/>
              </a:rPr>
              <a:t>选择粘贴，并选择只保留文字。</a:t>
            </a:r>
          </a:p>
        </p:txBody>
      </p:sp>
      <p:sp>
        <p:nvSpPr>
          <p:cNvPr id="29" name="TextBox 28"/>
          <p:cNvSpPr txBox="1"/>
          <p:nvPr/>
        </p:nvSpPr>
        <p:spPr>
          <a:xfrm>
            <a:off x="6674024" y="4615919"/>
            <a:ext cx="1770179" cy="748370"/>
          </a:xfrm>
          <a:prstGeom prst="rect">
            <a:avLst/>
          </a:prstGeom>
          <a:noFill/>
        </p:spPr>
        <p:txBody>
          <a:bodyPr wrap="square" lIns="70574" tIns="35286" rIns="70574" bIns="35286" rtlCol="0">
            <a:spAutoFit/>
          </a:bodyPr>
          <a:lstStyle/>
          <a:p>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100">
                <a:solidFill>
                  <a:schemeClr val="tx1">
                    <a:lumMod val="75000"/>
                    <a:lumOff val="25000"/>
                  </a:schemeClr>
                </a:solidFill>
                <a:latin typeface="微软雅黑" pitchFamily="34" charset="-122"/>
                <a:ea typeface="微软雅黑" pitchFamily="34" charset="-122"/>
              </a:rPr>
              <a:t>选择粘贴，并选择只保留文字。</a:t>
            </a:r>
          </a:p>
        </p:txBody>
      </p:sp>
      <p:sp>
        <p:nvSpPr>
          <p:cNvPr id="30" name="TextBox 29"/>
          <p:cNvSpPr txBox="1"/>
          <p:nvPr/>
        </p:nvSpPr>
        <p:spPr>
          <a:xfrm>
            <a:off x="8731143" y="4615919"/>
            <a:ext cx="1770179" cy="748370"/>
          </a:xfrm>
          <a:prstGeom prst="rect">
            <a:avLst/>
          </a:prstGeom>
          <a:noFill/>
        </p:spPr>
        <p:txBody>
          <a:bodyPr wrap="square" lIns="70574" tIns="35286" rIns="70574" bIns="35286" rtlCol="0">
            <a:spAutoFit/>
          </a:bodyPr>
          <a:lstStyle/>
          <a:p>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100">
                <a:solidFill>
                  <a:schemeClr val="tx1">
                    <a:lumMod val="75000"/>
                    <a:lumOff val="25000"/>
                  </a:schemeClr>
                </a:solidFill>
                <a:latin typeface="微软雅黑" pitchFamily="34" charset="-122"/>
                <a:ea typeface="微软雅黑" pitchFamily="34" charset="-122"/>
              </a:rPr>
              <a:t>选择粘贴，并选择只保留文字。</a:t>
            </a:r>
          </a:p>
        </p:txBody>
      </p:sp>
    </p:spTree>
    <p:extLst>
      <p:ext uri="{BB962C8B-B14F-4D97-AF65-F5344CB8AC3E}">
        <p14:creationId xmlns:p14="http://schemas.microsoft.com/office/powerpoint/2010/main" val="137943540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par>
                          <p:cTn id="13" fill="hold">
                            <p:stCondLst>
                              <p:cond delay="500"/>
                            </p:stCondLst>
                            <p:childTnLst>
                              <p:par>
                                <p:cTn id="14" presetID="22" presetClass="entr" presetSubtype="1"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up)">
                                      <p:cBhvr>
                                        <p:cTn id="16" dur="500"/>
                                        <p:tgtEl>
                                          <p:spTgt spid="4"/>
                                        </p:tgtEl>
                                      </p:cBhvr>
                                    </p:animEffect>
                                  </p:childTnLst>
                                </p:cTn>
                              </p:par>
                            </p:childTnLst>
                          </p:cTn>
                        </p:par>
                        <p:par>
                          <p:cTn id="17" fill="hold">
                            <p:stCondLst>
                              <p:cond delay="1000"/>
                            </p:stCondLst>
                            <p:childTnLst>
                              <p:par>
                                <p:cTn id="18" presetID="22" presetClass="entr" presetSubtype="2"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right)">
                                      <p:cBhvr>
                                        <p:cTn id="20" dur="500"/>
                                        <p:tgtEl>
                                          <p:spTgt spid="5"/>
                                        </p:tgtEl>
                                      </p:cBhvr>
                                    </p:animEffect>
                                  </p:childTnLst>
                                </p:cTn>
                              </p:par>
                            </p:childTnLst>
                          </p:cTn>
                        </p:par>
                        <p:par>
                          <p:cTn id="21" fill="hold">
                            <p:stCondLst>
                              <p:cond delay="1500"/>
                            </p:stCondLst>
                            <p:childTnLst>
                              <p:par>
                                <p:cTn id="22" presetID="22" presetClass="entr" presetSubtype="1"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up)">
                                      <p:cBhvr>
                                        <p:cTn id="24" dur="500"/>
                                        <p:tgtEl>
                                          <p:spTgt spid="6"/>
                                        </p:tgtEl>
                                      </p:cBhvr>
                                    </p:animEffect>
                                  </p:childTnLst>
                                </p:cTn>
                              </p:par>
                            </p:childTnLst>
                          </p:cTn>
                        </p:par>
                        <p:par>
                          <p:cTn id="25" fill="hold">
                            <p:stCondLst>
                              <p:cond delay="2000"/>
                            </p:stCondLst>
                            <p:childTnLst>
                              <p:par>
                                <p:cTn id="26" presetID="22" presetClass="entr" presetSubtype="8" fill="hold"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left)">
                                      <p:cBhvr>
                                        <p:cTn id="28" dur="500"/>
                                        <p:tgtEl>
                                          <p:spTgt spid="7"/>
                                        </p:tgtEl>
                                      </p:cBhvr>
                                    </p:animEffect>
                                  </p:childTnLst>
                                </p:cTn>
                              </p:par>
                            </p:childTnLst>
                          </p:cTn>
                        </p:par>
                        <p:par>
                          <p:cTn id="29" fill="hold">
                            <p:stCondLst>
                              <p:cond delay="2500"/>
                            </p:stCondLst>
                            <p:childTnLst>
                              <p:par>
                                <p:cTn id="30" presetID="16" presetClass="entr" presetSubtype="21"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barn(inVertical)">
                                      <p:cBhvr>
                                        <p:cTn id="32" dur="500"/>
                                        <p:tgtEl>
                                          <p:spTgt spid="8"/>
                                        </p:tgtEl>
                                      </p:cBhvr>
                                    </p:animEffect>
                                  </p:childTnLst>
                                </p:cTn>
                              </p:par>
                            </p:childTnLst>
                          </p:cTn>
                        </p:par>
                        <p:par>
                          <p:cTn id="33" fill="hold">
                            <p:stCondLst>
                              <p:cond delay="3000"/>
                            </p:stCondLst>
                            <p:childTnLst>
                              <p:par>
                                <p:cTn id="34" presetID="45" presetClass="entr" presetSubtype="0" fill="hold" nodeType="after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500"/>
                                        <p:tgtEl>
                                          <p:spTgt spid="20"/>
                                        </p:tgtEl>
                                      </p:cBhvr>
                                    </p:animEffect>
                                    <p:anim calcmode="lin" valueType="num">
                                      <p:cBhvr>
                                        <p:cTn id="37" dur="500" fill="hold"/>
                                        <p:tgtEl>
                                          <p:spTgt spid="20"/>
                                        </p:tgtEl>
                                        <p:attrNameLst>
                                          <p:attrName>ppt_w</p:attrName>
                                        </p:attrNameLst>
                                      </p:cBhvr>
                                      <p:tavLst>
                                        <p:tav tm="0" fmla="#ppt_w*sin(2.5*pi*$)">
                                          <p:val>
                                            <p:fltVal val="0"/>
                                          </p:val>
                                        </p:tav>
                                        <p:tav tm="100000">
                                          <p:val>
                                            <p:fltVal val="1"/>
                                          </p:val>
                                        </p:tav>
                                      </p:tavLst>
                                    </p:anim>
                                    <p:anim calcmode="lin" valueType="num">
                                      <p:cBhvr>
                                        <p:cTn id="38" dur="500" fill="hold"/>
                                        <p:tgtEl>
                                          <p:spTgt spid="20"/>
                                        </p:tgtEl>
                                        <p:attrNameLst>
                                          <p:attrName>ppt_h</p:attrName>
                                        </p:attrNameLst>
                                      </p:cBhvr>
                                      <p:tavLst>
                                        <p:tav tm="0">
                                          <p:val>
                                            <p:strVal val="#ppt_h"/>
                                          </p:val>
                                        </p:tav>
                                        <p:tav tm="100000">
                                          <p:val>
                                            <p:strVal val="#ppt_h"/>
                                          </p:val>
                                        </p:tav>
                                      </p:tavLst>
                                    </p:anim>
                                  </p:childTnLst>
                                </p:cTn>
                              </p:par>
                            </p:childTnLst>
                          </p:cTn>
                        </p:par>
                        <p:par>
                          <p:cTn id="39" fill="hold">
                            <p:stCondLst>
                              <p:cond delay="3500"/>
                            </p:stCondLst>
                            <p:childTnLst>
                              <p:par>
                                <p:cTn id="40" presetID="22" presetClass="entr" presetSubtype="8" fill="hold" nodeType="after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ipe(left)">
                                      <p:cBhvr>
                                        <p:cTn id="42" dur="500"/>
                                        <p:tgtEl>
                                          <p:spTgt spid="9"/>
                                        </p:tgtEl>
                                      </p:cBhvr>
                                    </p:animEffect>
                                  </p:childTnLst>
                                </p:cTn>
                              </p:par>
                            </p:childTnLst>
                          </p:cTn>
                        </p:par>
                        <p:par>
                          <p:cTn id="43" fill="hold">
                            <p:stCondLst>
                              <p:cond delay="4000"/>
                            </p:stCondLst>
                            <p:childTnLst>
                              <p:par>
                                <p:cTn id="44" presetID="16" presetClass="entr" presetSubtype="21" fill="hold" grpId="0" nodeType="after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barn(inVertical)">
                                      <p:cBhvr>
                                        <p:cTn id="46" dur="500"/>
                                        <p:tgtEl>
                                          <p:spTgt spid="10"/>
                                        </p:tgtEl>
                                      </p:cBhvr>
                                    </p:animEffect>
                                  </p:childTnLst>
                                </p:cTn>
                              </p:par>
                            </p:childTnLst>
                          </p:cTn>
                        </p:par>
                        <p:par>
                          <p:cTn id="47" fill="hold">
                            <p:stCondLst>
                              <p:cond delay="4500"/>
                            </p:stCondLst>
                            <p:childTnLst>
                              <p:par>
                                <p:cTn id="48" presetID="45" presetClass="entr" presetSubtype="0" fill="hold" nodeType="after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fade">
                                      <p:cBhvr>
                                        <p:cTn id="50" dur="500"/>
                                        <p:tgtEl>
                                          <p:spTgt spid="16"/>
                                        </p:tgtEl>
                                      </p:cBhvr>
                                    </p:animEffect>
                                    <p:anim calcmode="lin" valueType="num">
                                      <p:cBhvr>
                                        <p:cTn id="51" dur="500" fill="hold"/>
                                        <p:tgtEl>
                                          <p:spTgt spid="16"/>
                                        </p:tgtEl>
                                        <p:attrNameLst>
                                          <p:attrName>ppt_w</p:attrName>
                                        </p:attrNameLst>
                                      </p:cBhvr>
                                      <p:tavLst>
                                        <p:tav tm="0" fmla="#ppt_w*sin(2.5*pi*$)">
                                          <p:val>
                                            <p:fltVal val="0"/>
                                          </p:val>
                                        </p:tav>
                                        <p:tav tm="100000">
                                          <p:val>
                                            <p:fltVal val="1"/>
                                          </p:val>
                                        </p:tav>
                                      </p:tavLst>
                                    </p:anim>
                                    <p:anim calcmode="lin" valueType="num">
                                      <p:cBhvr>
                                        <p:cTn id="52" dur="500" fill="hold"/>
                                        <p:tgtEl>
                                          <p:spTgt spid="16"/>
                                        </p:tgtEl>
                                        <p:attrNameLst>
                                          <p:attrName>ppt_h</p:attrName>
                                        </p:attrNameLst>
                                      </p:cBhvr>
                                      <p:tavLst>
                                        <p:tav tm="0">
                                          <p:val>
                                            <p:strVal val="#ppt_h"/>
                                          </p:val>
                                        </p:tav>
                                        <p:tav tm="100000">
                                          <p:val>
                                            <p:strVal val="#ppt_h"/>
                                          </p:val>
                                        </p:tav>
                                      </p:tavLst>
                                    </p:anim>
                                  </p:childTnLst>
                                </p:cTn>
                              </p:par>
                            </p:childTnLst>
                          </p:cTn>
                        </p:par>
                        <p:par>
                          <p:cTn id="53" fill="hold">
                            <p:stCondLst>
                              <p:cond delay="5000"/>
                            </p:stCondLst>
                            <p:childTnLst>
                              <p:par>
                                <p:cTn id="54" presetID="22" presetClass="entr" presetSubtype="8" fill="hold" nodeType="after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wipe(left)">
                                      <p:cBhvr>
                                        <p:cTn id="56" dur="500"/>
                                        <p:tgtEl>
                                          <p:spTgt spid="11"/>
                                        </p:tgtEl>
                                      </p:cBhvr>
                                    </p:animEffect>
                                  </p:childTnLst>
                                </p:cTn>
                              </p:par>
                            </p:childTnLst>
                          </p:cTn>
                        </p:par>
                        <p:par>
                          <p:cTn id="57" fill="hold">
                            <p:stCondLst>
                              <p:cond delay="5500"/>
                            </p:stCondLst>
                            <p:childTnLst>
                              <p:par>
                                <p:cTn id="58" presetID="16" presetClass="entr" presetSubtype="21" fill="hold" grpId="0" nodeType="afterEffect">
                                  <p:stCondLst>
                                    <p:cond delay="0"/>
                                  </p:stCondLst>
                                  <p:childTnLst>
                                    <p:set>
                                      <p:cBhvr>
                                        <p:cTn id="59" dur="1" fill="hold">
                                          <p:stCondLst>
                                            <p:cond delay="0"/>
                                          </p:stCondLst>
                                        </p:cTn>
                                        <p:tgtEl>
                                          <p:spTgt spid="12"/>
                                        </p:tgtEl>
                                        <p:attrNameLst>
                                          <p:attrName>style.visibility</p:attrName>
                                        </p:attrNameLst>
                                      </p:cBhvr>
                                      <p:to>
                                        <p:strVal val="visible"/>
                                      </p:to>
                                    </p:set>
                                    <p:animEffect transition="in" filter="barn(inVertical)">
                                      <p:cBhvr>
                                        <p:cTn id="60" dur="500"/>
                                        <p:tgtEl>
                                          <p:spTgt spid="12"/>
                                        </p:tgtEl>
                                      </p:cBhvr>
                                    </p:animEffect>
                                  </p:childTnLst>
                                </p:cTn>
                              </p:par>
                            </p:childTnLst>
                          </p:cTn>
                        </p:par>
                        <p:par>
                          <p:cTn id="61" fill="hold">
                            <p:stCondLst>
                              <p:cond delay="6000"/>
                            </p:stCondLst>
                            <p:childTnLst>
                              <p:par>
                                <p:cTn id="62" presetID="45" presetClass="entr" presetSubtype="0" fill="hold" nodeType="afterEffect">
                                  <p:stCondLst>
                                    <p:cond delay="0"/>
                                  </p:stCondLst>
                                  <p:childTnLst>
                                    <p:set>
                                      <p:cBhvr>
                                        <p:cTn id="63" dur="1" fill="hold">
                                          <p:stCondLst>
                                            <p:cond delay="0"/>
                                          </p:stCondLst>
                                        </p:cTn>
                                        <p:tgtEl>
                                          <p:spTgt spid="24"/>
                                        </p:tgtEl>
                                        <p:attrNameLst>
                                          <p:attrName>style.visibility</p:attrName>
                                        </p:attrNameLst>
                                      </p:cBhvr>
                                      <p:to>
                                        <p:strVal val="visible"/>
                                      </p:to>
                                    </p:set>
                                    <p:animEffect transition="in" filter="fade">
                                      <p:cBhvr>
                                        <p:cTn id="64" dur="500"/>
                                        <p:tgtEl>
                                          <p:spTgt spid="24"/>
                                        </p:tgtEl>
                                      </p:cBhvr>
                                    </p:animEffect>
                                    <p:anim calcmode="lin" valueType="num">
                                      <p:cBhvr>
                                        <p:cTn id="65" dur="500" fill="hold"/>
                                        <p:tgtEl>
                                          <p:spTgt spid="24"/>
                                        </p:tgtEl>
                                        <p:attrNameLst>
                                          <p:attrName>ppt_w</p:attrName>
                                        </p:attrNameLst>
                                      </p:cBhvr>
                                      <p:tavLst>
                                        <p:tav tm="0" fmla="#ppt_w*sin(2.5*pi*$)">
                                          <p:val>
                                            <p:fltVal val="0"/>
                                          </p:val>
                                        </p:tav>
                                        <p:tav tm="100000">
                                          <p:val>
                                            <p:fltVal val="1"/>
                                          </p:val>
                                        </p:tav>
                                      </p:tavLst>
                                    </p:anim>
                                    <p:anim calcmode="lin" valueType="num">
                                      <p:cBhvr>
                                        <p:cTn id="66" dur="500" fill="hold"/>
                                        <p:tgtEl>
                                          <p:spTgt spid="24"/>
                                        </p:tgtEl>
                                        <p:attrNameLst>
                                          <p:attrName>ppt_h</p:attrName>
                                        </p:attrNameLst>
                                      </p:cBhvr>
                                      <p:tavLst>
                                        <p:tav tm="0">
                                          <p:val>
                                            <p:strVal val="#ppt_h"/>
                                          </p:val>
                                        </p:tav>
                                        <p:tav tm="100000">
                                          <p:val>
                                            <p:strVal val="#ppt_h"/>
                                          </p:val>
                                        </p:tav>
                                      </p:tavLst>
                                    </p:anim>
                                  </p:childTnLst>
                                </p:cTn>
                              </p:par>
                            </p:childTnLst>
                          </p:cTn>
                        </p:par>
                        <p:par>
                          <p:cTn id="67" fill="hold">
                            <p:stCondLst>
                              <p:cond delay="6500"/>
                            </p:stCondLst>
                            <p:childTnLst>
                              <p:par>
                                <p:cTn id="68" presetID="22" presetClass="entr" presetSubtype="8" fill="hold" nodeType="afterEffect">
                                  <p:stCondLst>
                                    <p:cond delay="0"/>
                                  </p:stCondLst>
                                  <p:childTnLst>
                                    <p:set>
                                      <p:cBhvr>
                                        <p:cTn id="69" dur="1" fill="hold">
                                          <p:stCondLst>
                                            <p:cond delay="0"/>
                                          </p:stCondLst>
                                        </p:cTn>
                                        <p:tgtEl>
                                          <p:spTgt spid="13"/>
                                        </p:tgtEl>
                                        <p:attrNameLst>
                                          <p:attrName>style.visibility</p:attrName>
                                        </p:attrNameLst>
                                      </p:cBhvr>
                                      <p:to>
                                        <p:strVal val="visible"/>
                                      </p:to>
                                    </p:set>
                                    <p:animEffect transition="in" filter="wipe(left)">
                                      <p:cBhvr>
                                        <p:cTn id="70" dur="500"/>
                                        <p:tgtEl>
                                          <p:spTgt spid="13"/>
                                        </p:tgtEl>
                                      </p:cBhvr>
                                    </p:animEffect>
                                  </p:childTnLst>
                                </p:cTn>
                              </p:par>
                            </p:childTnLst>
                          </p:cTn>
                        </p:par>
                        <p:par>
                          <p:cTn id="71" fill="hold">
                            <p:stCondLst>
                              <p:cond delay="7000"/>
                            </p:stCondLst>
                            <p:childTnLst>
                              <p:par>
                                <p:cTn id="72" presetID="22" presetClass="entr" presetSubtype="1" fill="hold" nodeType="afterEffect">
                                  <p:stCondLst>
                                    <p:cond delay="0"/>
                                  </p:stCondLst>
                                  <p:childTnLst>
                                    <p:set>
                                      <p:cBhvr>
                                        <p:cTn id="73" dur="1" fill="hold">
                                          <p:stCondLst>
                                            <p:cond delay="0"/>
                                          </p:stCondLst>
                                        </p:cTn>
                                        <p:tgtEl>
                                          <p:spTgt spid="14"/>
                                        </p:tgtEl>
                                        <p:attrNameLst>
                                          <p:attrName>style.visibility</p:attrName>
                                        </p:attrNameLst>
                                      </p:cBhvr>
                                      <p:to>
                                        <p:strVal val="visible"/>
                                      </p:to>
                                    </p:set>
                                    <p:animEffect transition="in" filter="wipe(up)">
                                      <p:cBhvr>
                                        <p:cTn id="74" dur="500"/>
                                        <p:tgtEl>
                                          <p:spTgt spid="14"/>
                                        </p:tgtEl>
                                      </p:cBhvr>
                                    </p:animEffect>
                                  </p:childTnLst>
                                </p:cTn>
                              </p:par>
                            </p:childTnLst>
                          </p:cTn>
                        </p:par>
                        <p:par>
                          <p:cTn id="75" fill="hold">
                            <p:stCondLst>
                              <p:cond delay="7500"/>
                            </p:stCondLst>
                            <p:childTnLst>
                              <p:par>
                                <p:cTn id="76" presetID="22" presetClass="entr" presetSubtype="2" fill="hold" nodeType="afterEffect">
                                  <p:stCondLst>
                                    <p:cond delay="0"/>
                                  </p:stCondLst>
                                  <p:childTnLst>
                                    <p:set>
                                      <p:cBhvr>
                                        <p:cTn id="77" dur="1" fill="hold">
                                          <p:stCondLst>
                                            <p:cond delay="0"/>
                                          </p:stCondLst>
                                        </p:cTn>
                                        <p:tgtEl>
                                          <p:spTgt spid="15"/>
                                        </p:tgtEl>
                                        <p:attrNameLst>
                                          <p:attrName>style.visibility</p:attrName>
                                        </p:attrNameLst>
                                      </p:cBhvr>
                                      <p:to>
                                        <p:strVal val="visible"/>
                                      </p:to>
                                    </p:set>
                                    <p:animEffect transition="in" filter="wipe(right)">
                                      <p:cBhvr>
                                        <p:cTn id="78" dur="500"/>
                                        <p:tgtEl>
                                          <p:spTgt spid="15"/>
                                        </p:tgtEl>
                                      </p:cBhvr>
                                    </p:animEffect>
                                  </p:childTnLst>
                                </p:cTn>
                              </p:par>
                            </p:childTnLst>
                          </p:cTn>
                        </p:par>
                        <p:par>
                          <p:cTn id="79" fill="hold">
                            <p:stCondLst>
                              <p:cond delay="8000"/>
                            </p:stCondLst>
                            <p:childTnLst>
                              <p:par>
                                <p:cTn id="80" presetID="42" presetClass="entr" presetSubtype="0" fill="hold" grpId="0" nodeType="afterEffect">
                                  <p:stCondLst>
                                    <p:cond delay="0"/>
                                  </p:stCondLst>
                                  <p:childTnLst>
                                    <p:set>
                                      <p:cBhvr>
                                        <p:cTn id="81" dur="1" fill="hold">
                                          <p:stCondLst>
                                            <p:cond delay="0"/>
                                          </p:stCondLst>
                                        </p:cTn>
                                        <p:tgtEl>
                                          <p:spTgt spid="28"/>
                                        </p:tgtEl>
                                        <p:attrNameLst>
                                          <p:attrName>style.visibility</p:attrName>
                                        </p:attrNameLst>
                                      </p:cBhvr>
                                      <p:to>
                                        <p:strVal val="visible"/>
                                      </p:to>
                                    </p:set>
                                    <p:animEffect transition="in" filter="fade">
                                      <p:cBhvr>
                                        <p:cTn id="82" dur="500"/>
                                        <p:tgtEl>
                                          <p:spTgt spid="28"/>
                                        </p:tgtEl>
                                      </p:cBhvr>
                                    </p:animEffect>
                                    <p:anim calcmode="lin" valueType="num">
                                      <p:cBhvr>
                                        <p:cTn id="83" dur="500" fill="hold"/>
                                        <p:tgtEl>
                                          <p:spTgt spid="28"/>
                                        </p:tgtEl>
                                        <p:attrNameLst>
                                          <p:attrName>ppt_x</p:attrName>
                                        </p:attrNameLst>
                                      </p:cBhvr>
                                      <p:tavLst>
                                        <p:tav tm="0">
                                          <p:val>
                                            <p:strVal val="#ppt_x"/>
                                          </p:val>
                                        </p:tav>
                                        <p:tav tm="100000">
                                          <p:val>
                                            <p:strVal val="#ppt_x"/>
                                          </p:val>
                                        </p:tav>
                                      </p:tavLst>
                                    </p:anim>
                                    <p:anim calcmode="lin" valueType="num">
                                      <p:cBhvr>
                                        <p:cTn id="84" dur="500" fill="hold"/>
                                        <p:tgtEl>
                                          <p:spTgt spid="28"/>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200"/>
                                  </p:stCondLst>
                                  <p:childTnLst>
                                    <p:set>
                                      <p:cBhvr>
                                        <p:cTn id="86" dur="1" fill="hold">
                                          <p:stCondLst>
                                            <p:cond delay="0"/>
                                          </p:stCondLst>
                                        </p:cTn>
                                        <p:tgtEl>
                                          <p:spTgt spid="29"/>
                                        </p:tgtEl>
                                        <p:attrNameLst>
                                          <p:attrName>style.visibility</p:attrName>
                                        </p:attrNameLst>
                                      </p:cBhvr>
                                      <p:to>
                                        <p:strVal val="visible"/>
                                      </p:to>
                                    </p:set>
                                    <p:animEffect transition="in" filter="fade">
                                      <p:cBhvr>
                                        <p:cTn id="87" dur="500"/>
                                        <p:tgtEl>
                                          <p:spTgt spid="29"/>
                                        </p:tgtEl>
                                      </p:cBhvr>
                                    </p:animEffect>
                                    <p:anim calcmode="lin" valueType="num">
                                      <p:cBhvr>
                                        <p:cTn id="88" dur="500" fill="hold"/>
                                        <p:tgtEl>
                                          <p:spTgt spid="29"/>
                                        </p:tgtEl>
                                        <p:attrNameLst>
                                          <p:attrName>ppt_x</p:attrName>
                                        </p:attrNameLst>
                                      </p:cBhvr>
                                      <p:tavLst>
                                        <p:tav tm="0">
                                          <p:val>
                                            <p:strVal val="#ppt_x"/>
                                          </p:val>
                                        </p:tav>
                                        <p:tav tm="100000">
                                          <p:val>
                                            <p:strVal val="#ppt_x"/>
                                          </p:val>
                                        </p:tav>
                                      </p:tavLst>
                                    </p:anim>
                                    <p:anim calcmode="lin" valueType="num">
                                      <p:cBhvr>
                                        <p:cTn id="89" dur="500" fill="hold"/>
                                        <p:tgtEl>
                                          <p:spTgt spid="29"/>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400"/>
                                  </p:stCondLst>
                                  <p:childTnLst>
                                    <p:set>
                                      <p:cBhvr>
                                        <p:cTn id="91" dur="1" fill="hold">
                                          <p:stCondLst>
                                            <p:cond delay="0"/>
                                          </p:stCondLst>
                                        </p:cTn>
                                        <p:tgtEl>
                                          <p:spTgt spid="30"/>
                                        </p:tgtEl>
                                        <p:attrNameLst>
                                          <p:attrName>style.visibility</p:attrName>
                                        </p:attrNameLst>
                                      </p:cBhvr>
                                      <p:to>
                                        <p:strVal val="visible"/>
                                      </p:to>
                                    </p:set>
                                    <p:animEffect transition="in" filter="fade">
                                      <p:cBhvr>
                                        <p:cTn id="92" dur="500"/>
                                        <p:tgtEl>
                                          <p:spTgt spid="30"/>
                                        </p:tgtEl>
                                      </p:cBhvr>
                                    </p:animEffect>
                                    <p:anim calcmode="lin" valueType="num">
                                      <p:cBhvr>
                                        <p:cTn id="93" dur="500" fill="hold"/>
                                        <p:tgtEl>
                                          <p:spTgt spid="30"/>
                                        </p:tgtEl>
                                        <p:attrNameLst>
                                          <p:attrName>ppt_x</p:attrName>
                                        </p:attrNameLst>
                                      </p:cBhvr>
                                      <p:tavLst>
                                        <p:tav tm="0">
                                          <p:val>
                                            <p:strVal val="#ppt_x"/>
                                          </p:val>
                                        </p:tav>
                                        <p:tav tm="100000">
                                          <p:val>
                                            <p:strVal val="#ppt_x"/>
                                          </p:val>
                                        </p:tav>
                                      </p:tavLst>
                                    </p:anim>
                                    <p:anim calcmode="lin" valueType="num">
                                      <p:cBhvr>
                                        <p:cTn id="94" dur="5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animBg="1"/>
      <p:bldP spid="10" grpId="0" animBg="1"/>
      <p:bldP spid="12" grpId="0" animBg="1"/>
      <p:bldP spid="28" grpId="0"/>
      <p:bldP spid="29" grpId="0"/>
      <p:bldP spid="3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3" name="六边形 2"/>
          <p:cNvSpPr/>
          <p:nvPr/>
        </p:nvSpPr>
        <p:spPr>
          <a:xfrm>
            <a:off x="6260698" y="1730725"/>
            <a:ext cx="1330501" cy="1147050"/>
          </a:xfrm>
          <a:prstGeom prst="hexagon">
            <a:avLst/>
          </a:prstGeom>
          <a:solidFill>
            <a:srgbClr val="7B8294"/>
          </a:solidFill>
          <a:ln>
            <a:noFill/>
          </a:ln>
        </p:spPr>
        <p:style>
          <a:lnRef idx="2">
            <a:schemeClr val="accent1">
              <a:shade val="50000"/>
            </a:schemeClr>
          </a:lnRef>
          <a:fillRef idx="1">
            <a:schemeClr val="accent1"/>
          </a:fillRef>
          <a:effectRef idx="0">
            <a:schemeClr val="accent1"/>
          </a:effectRef>
          <a:fontRef idx="minor">
            <a:schemeClr val="lt1"/>
          </a:fontRef>
        </p:style>
        <p:txBody>
          <a:bodyPr lIns="70564" tIns="35282" rIns="70564" bIns="35282" rtlCol="0" anchor="ctr"/>
          <a:lstStyle/>
          <a:p>
            <a:pPr algn="ctr"/>
            <a:r>
              <a:rPr lang="zh-CN" altLang="en-US" sz="1900">
                <a:latin typeface="微软雅黑" pitchFamily="34" charset="-122"/>
                <a:ea typeface="微软雅黑" pitchFamily="34" charset="-122"/>
              </a:rPr>
              <a:t>标题</a:t>
            </a:r>
          </a:p>
        </p:txBody>
      </p:sp>
      <p:sp>
        <p:nvSpPr>
          <p:cNvPr id="4" name="六边形 3"/>
          <p:cNvSpPr/>
          <p:nvPr/>
        </p:nvSpPr>
        <p:spPr>
          <a:xfrm>
            <a:off x="7387558" y="2362741"/>
            <a:ext cx="1330501" cy="1147050"/>
          </a:xfrm>
          <a:prstGeom prst="hexagon">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lIns="70564" tIns="35282" rIns="70564" bIns="35282" rtlCol="0" anchor="ctr"/>
          <a:lstStyle/>
          <a:p>
            <a:pPr algn="ctr"/>
            <a:r>
              <a:rPr lang="zh-CN" altLang="en-US" sz="1900">
                <a:latin typeface="微软雅黑" pitchFamily="34" charset="-122"/>
                <a:ea typeface="微软雅黑" pitchFamily="34" charset="-122"/>
              </a:rPr>
              <a:t>标题</a:t>
            </a:r>
          </a:p>
        </p:txBody>
      </p:sp>
      <p:sp>
        <p:nvSpPr>
          <p:cNvPr id="5" name="六边形 4"/>
          <p:cNvSpPr/>
          <p:nvPr/>
        </p:nvSpPr>
        <p:spPr>
          <a:xfrm>
            <a:off x="6260696" y="2978446"/>
            <a:ext cx="1330501" cy="1147050"/>
          </a:xfrm>
          <a:prstGeom prst="hexagon">
            <a:avLst/>
          </a:prstGeom>
          <a:blipFill dpi="0" rotWithShape="1">
            <a:blip r:embed="rId2"/>
            <a:srcRect/>
            <a:tile tx="0" ty="0" sx="100000" sy="100000" flip="none" algn="l"/>
          </a:blipFill>
          <a:ln>
            <a:noFill/>
          </a:ln>
        </p:spPr>
        <p:style>
          <a:lnRef idx="2">
            <a:schemeClr val="accent1">
              <a:shade val="50000"/>
            </a:schemeClr>
          </a:lnRef>
          <a:fillRef idx="1">
            <a:schemeClr val="accent1"/>
          </a:fillRef>
          <a:effectRef idx="0">
            <a:schemeClr val="accent1"/>
          </a:effectRef>
          <a:fontRef idx="minor">
            <a:schemeClr val="lt1"/>
          </a:fontRef>
        </p:style>
        <p:txBody>
          <a:bodyPr lIns="70564" tIns="35282" rIns="70564" bIns="35282" rtlCol="0" anchor="ctr"/>
          <a:lstStyle/>
          <a:p>
            <a:pPr algn="ctr"/>
            <a:endParaRPr lang="zh-CN" altLang="en-US"/>
          </a:p>
        </p:txBody>
      </p:sp>
      <p:sp>
        <p:nvSpPr>
          <p:cNvPr id="6" name="六边形 5"/>
          <p:cNvSpPr/>
          <p:nvPr/>
        </p:nvSpPr>
        <p:spPr>
          <a:xfrm>
            <a:off x="8514419" y="2994879"/>
            <a:ext cx="1330501" cy="1147050"/>
          </a:xfrm>
          <a:prstGeom prst="hexagon">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70564" tIns="35282" rIns="70564" bIns="35282" rtlCol="0" anchor="ctr"/>
          <a:lstStyle/>
          <a:p>
            <a:pPr algn="ctr"/>
            <a:endParaRPr lang="zh-CN" altLang="en-US"/>
          </a:p>
        </p:txBody>
      </p:sp>
      <p:sp>
        <p:nvSpPr>
          <p:cNvPr id="7" name="六边形 6"/>
          <p:cNvSpPr/>
          <p:nvPr/>
        </p:nvSpPr>
        <p:spPr>
          <a:xfrm>
            <a:off x="7391180" y="3602293"/>
            <a:ext cx="1330501" cy="1147050"/>
          </a:xfrm>
          <a:prstGeom prst="hexagon">
            <a:avLst/>
          </a:prstGeom>
          <a:solidFill>
            <a:srgbClr val="7B8294"/>
          </a:solidFill>
          <a:ln>
            <a:noFill/>
          </a:ln>
        </p:spPr>
        <p:style>
          <a:lnRef idx="2">
            <a:schemeClr val="accent1">
              <a:shade val="50000"/>
            </a:schemeClr>
          </a:lnRef>
          <a:fillRef idx="1">
            <a:schemeClr val="accent1"/>
          </a:fillRef>
          <a:effectRef idx="0">
            <a:schemeClr val="accent1"/>
          </a:effectRef>
          <a:fontRef idx="minor">
            <a:schemeClr val="lt1"/>
          </a:fontRef>
        </p:style>
        <p:txBody>
          <a:bodyPr lIns="70564" tIns="35282" rIns="70564" bIns="35282" rtlCol="0" anchor="ctr"/>
          <a:lstStyle/>
          <a:p>
            <a:pPr algn="ctr"/>
            <a:r>
              <a:rPr lang="zh-CN" altLang="en-US" sz="1900">
                <a:latin typeface="微软雅黑" pitchFamily="34" charset="-122"/>
                <a:ea typeface="微软雅黑" pitchFamily="34" charset="-122"/>
              </a:rPr>
              <a:t>标题</a:t>
            </a:r>
          </a:p>
        </p:txBody>
      </p:sp>
      <p:sp>
        <p:nvSpPr>
          <p:cNvPr id="8" name="六边形 7"/>
          <p:cNvSpPr/>
          <p:nvPr/>
        </p:nvSpPr>
        <p:spPr>
          <a:xfrm>
            <a:off x="9641280" y="2365499"/>
            <a:ext cx="1330501" cy="1147050"/>
          </a:xfrm>
          <a:prstGeom prst="hexagon">
            <a:avLst/>
          </a:prstGeom>
          <a:solidFill>
            <a:srgbClr val="7B8294"/>
          </a:solidFill>
          <a:ln>
            <a:noFill/>
          </a:ln>
        </p:spPr>
        <p:style>
          <a:lnRef idx="2">
            <a:schemeClr val="accent1">
              <a:shade val="50000"/>
            </a:schemeClr>
          </a:lnRef>
          <a:fillRef idx="1">
            <a:schemeClr val="accent1"/>
          </a:fillRef>
          <a:effectRef idx="0">
            <a:schemeClr val="accent1"/>
          </a:effectRef>
          <a:fontRef idx="minor">
            <a:schemeClr val="lt1"/>
          </a:fontRef>
        </p:style>
        <p:txBody>
          <a:bodyPr lIns="70564" tIns="35282" rIns="70564" bIns="35282" rtlCol="0" anchor="ctr"/>
          <a:lstStyle/>
          <a:p>
            <a:pPr algn="ctr"/>
            <a:r>
              <a:rPr lang="zh-CN" altLang="en-US" sz="1900">
                <a:latin typeface="微软雅黑" pitchFamily="34" charset="-122"/>
                <a:ea typeface="微软雅黑" pitchFamily="34" charset="-122"/>
              </a:rPr>
              <a:t>标题</a:t>
            </a:r>
          </a:p>
        </p:txBody>
      </p:sp>
      <p:sp>
        <p:nvSpPr>
          <p:cNvPr id="9" name="六边形 8"/>
          <p:cNvSpPr/>
          <p:nvPr/>
        </p:nvSpPr>
        <p:spPr>
          <a:xfrm>
            <a:off x="5133836" y="2365499"/>
            <a:ext cx="1330501" cy="1147050"/>
          </a:xfrm>
          <a:prstGeom prst="hexagon">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70564" tIns="35282" rIns="70564" bIns="35282" rtlCol="0" anchor="ctr"/>
          <a:lstStyle/>
          <a:p>
            <a:pPr algn="ctr"/>
            <a:endParaRPr lang="zh-CN" altLang="en-US"/>
          </a:p>
        </p:txBody>
      </p:sp>
      <p:sp>
        <p:nvSpPr>
          <p:cNvPr id="10" name="六边形 9"/>
          <p:cNvSpPr/>
          <p:nvPr/>
        </p:nvSpPr>
        <p:spPr>
          <a:xfrm>
            <a:off x="6260698" y="4226166"/>
            <a:ext cx="1330501" cy="1147050"/>
          </a:xfrm>
          <a:prstGeom prst="hexagon">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70564" tIns="35282" rIns="70564" bIns="35282" rtlCol="0" anchor="ctr"/>
          <a:lstStyle/>
          <a:p>
            <a:pPr algn="ctr"/>
            <a:endParaRPr lang="zh-CN" altLang="en-US"/>
          </a:p>
        </p:txBody>
      </p:sp>
      <p:sp>
        <p:nvSpPr>
          <p:cNvPr id="11" name="六边形 10"/>
          <p:cNvSpPr/>
          <p:nvPr/>
        </p:nvSpPr>
        <p:spPr>
          <a:xfrm>
            <a:off x="8514420" y="4226166"/>
            <a:ext cx="1330501" cy="1147050"/>
          </a:xfrm>
          <a:prstGeom prst="hexagon">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lIns="70564" tIns="35282" rIns="70564" bIns="35282" rtlCol="0" anchor="ctr"/>
          <a:lstStyle/>
          <a:p>
            <a:pPr algn="ctr"/>
            <a:r>
              <a:rPr lang="zh-CN" altLang="en-US" sz="1900">
                <a:latin typeface="微软雅黑" pitchFamily="34" charset="-122"/>
                <a:ea typeface="微软雅黑" pitchFamily="34" charset="-122"/>
              </a:rPr>
              <a:t>标题</a:t>
            </a:r>
          </a:p>
        </p:txBody>
      </p:sp>
      <p:sp>
        <p:nvSpPr>
          <p:cNvPr id="12" name="六边形 11"/>
          <p:cNvSpPr/>
          <p:nvPr/>
        </p:nvSpPr>
        <p:spPr>
          <a:xfrm>
            <a:off x="9641280" y="3592703"/>
            <a:ext cx="1330501" cy="1147050"/>
          </a:xfrm>
          <a:prstGeom prst="hexagon">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564" tIns="35282" rIns="70564" bIns="35282" rtlCol="0" anchor="ctr"/>
          <a:lstStyle/>
          <a:p>
            <a:pPr algn="ctr"/>
            <a:r>
              <a:rPr lang="zh-CN" altLang="en-US" sz="1900">
                <a:latin typeface="微软雅黑" pitchFamily="34" charset="-122"/>
                <a:ea typeface="微软雅黑" pitchFamily="34" charset="-122"/>
              </a:rPr>
              <a:t>标题</a:t>
            </a:r>
          </a:p>
        </p:txBody>
      </p:sp>
      <p:sp>
        <p:nvSpPr>
          <p:cNvPr id="13" name="六边形 12"/>
          <p:cNvSpPr/>
          <p:nvPr/>
        </p:nvSpPr>
        <p:spPr>
          <a:xfrm>
            <a:off x="5133836" y="3592703"/>
            <a:ext cx="1330501" cy="1147050"/>
          </a:xfrm>
          <a:prstGeom prst="hexagon">
            <a:avLst/>
          </a:prstGeom>
          <a:solidFill>
            <a:srgbClr val="7B8294"/>
          </a:solidFill>
          <a:ln>
            <a:noFill/>
          </a:ln>
        </p:spPr>
        <p:style>
          <a:lnRef idx="2">
            <a:schemeClr val="accent1">
              <a:shade val="50000"/>
            </a:schemeClr>
          </a:lnRef>
          <a:fillRef idx="1">
            <a:schemeClr val="accent1"/>
          </a:fillRef>
          <a:effectRef idx="0">
            <a:schemeClr val="accent1"/>
          </a:effectRef>
          <a:fontRef idx="minor">
            <a:schemeClr val="lt1"/>
          </a:fontRef>
        </p:style>
        <p:txBody>
          <a:bodyPr lIns="70564" tIns="35282" rIns="70564" bIns="35282" rtlCol="0" anchor="ctr"/>
          <a:lstStyle/>
          <a:p>
            <a:pPr algn="ctr"/>
            <a:r>
              <a:rPr lang="zh-CN" altLang="en-US" sz="1900">
                <a:latin typeface="微软雅黑" pitchFamily="34" charset="-122"/>
                <a:ea typeface="微软雅黑" pitchFamily="34" charset="-122"/>
              </a:rPr>
              <a:t>标题</a:t>
            </a:r>
          </a:p>
        </p:txBody>
      </p:sp>
      <p:sp>
        <p:nvSpPr>
          <p:cNvPr id="14" name="六边形 13"/>
          <p:cNvSpPr/>
          <p:nvPr/>
        </p:nvSpPr>
        <p:spPr>
          <a:xfrm>
            <a:off x="4006974" y="2994879"/>
            <a:ext cx="1330501" cy="1147050"/>
          </a:xfrm>
          <a:prstGeom prst="hexagon">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564" tIns="35282" rIns="70564" bIns="35282" rtlCol="0" anchor="ctr"/>
          <a:lstStyle/>
          <a:p>
            <a:pPr algn="ctr"/>
            <a:r>
              <a:rPr lang="zh-CN" altLang="en-US" sz="1900" smtClean="0">
                <a:latin typeface="微软雅黑" pitchFamily="34" charset="-122"/>
                <a:ea typeface="微软雅黑" pitchFamily="34" charset="-122"/>
              </a:rPr>
              <a:t>标题</a:t>
            </a:r>
            <a:endParaRPr lang="zh-CN" altLang="en-US" sz="1900">
              <a:latin typeface="微软雅黑" pitchFamily="34" charset="-122"/>
              <a:ea typeface="微软雅黑" pitchFamily="34" charset="-122"/>
            </a:endParaRPr>
          </a:p>
        </p:txBody>
      </p:sp>
      <p:sp>
        <p:nvSpPr>
          <p:cNvPr id="15" name="TextBox 14"/>
          <p:cNvSpPr txBox="1"/>
          <p:nvPr/>
        </p:nvSpPr>
        <p:spPr>
          <a:xfrm flipH="1">
            <a:off x="3653136" y="5407137"/>
            <a:ext cx="1433957" cy="268230"/>
          </a:xfrm>
          <a:prstGeom prst="rect">
            <a:avLst/>
          </a:prstGeom>
          <a:noFill/>
        </p:spPr>
        <p:txBody>
          <a:bodyPr wrap="square" lIns="70564" tIns="35282" rIns="70564" bIns="35282"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defRPr/>
            </a:pPr>
            <a:r>
              <a:rPr lang="zh-CN" altLang="en-US" sz="1600" b="0">
                <a:solidFill>
                  <a:schemeClr val="tx1">
                    <a:lumMod val="75000"/>
                    <a:lumOff val="25000"/>
                  </a:schemeClr>
                </a:solidFill>
                <a:latin typeface="Arial Rounded MT Bold" pitchFamily="34" charset="0"/>
                <a:cs typeface="Times New Roman" pitchFamily="18" charset="0"/>
              </a:rPr>
              <a:t>添加标题</a:t>
            </a:r>
            <a:endParaRPr lang="zh-CN" altLang="en-US" sz="1600" b="0" dirty="0">
              <a:solidFill>
                <a:schemeClr val="tx1">
                  <a:lumMod val="75000"/>
                  <a:lumOff val="25000"/>
                </a:schemeClr>
              </a:solidFill>
              <a:latin typeface="Arial Rounded MT Bold" pitchFamily="34" charset="0"/>
              <a:cs typeface="Times New Roman" pitchFamily="18" charset="0"/>
            </a:endParaRPr>
          </a:p>
        </p:txBody>
      </p:sp>
      <p:sp>
        <p:nvSpPr>
          <p:cNvPr id="16" name="TextBox 15"/>
          <p:cNvSpPr txBox="1"/>
          <p:nvPr/>
        </p:nvSpPr>
        <p:spPr>
          <a:xfrm>
            <a:off x="3653137" y="5653930"/>
            <a:ext cx="3433001" cy="511374"/>
          </a:xfrm>
          <a:prstGeom prst="rect">
            <a:avLst/>
          </a:prstGeom>
          <a:noFill/>
        </p:spPr>
        <p:txBody>
          <a:bodyPr wrap="square" lIns="70564" tIns="35282" rIns="70564" bIns="35282" rtlCol="0">
            <a:spAutoFit/>
          </a:bodyPr>
          <a:lstStyle/>
          <a:p>
            <a:pP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a:t>
            </a:r>
            <a:r>
              <a:rPr lang="zh-CN" altLang="en-US" sz="1100">
                <a:solidFill>
                  <a:schemeClr val="tx1">
                    <a:lumMod val="75000"/>
                    <a:lumOff val="25000"/>
                  </a:schemeClr>
                </a:solidFill>
                <a:latin typeface="微软雅黑" pitchFamily="34" charset="-122"/>
                <a:ea typeface="微软雅黑" pitchFamily="34" charset="-122"/>
              </a:rPr>
              <a:t>保留文字</a:t>
            </a:r>
          </a:p>
        </p:txBody>
      </p:sp>
    </p:spTree>
    <p:extLst>
      <p:ext uri="{BB962C8B-B14F-4D97-AF65-F5344CB8AC3E}">
        <p14:creationId xmlns:p14="http://schemas.microsoft.com/office/powerpoint/2010/main" val="137943540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3" presetClass="entr" presetSubtype="528"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300" fill="hold"/>
                                        <p:tgtEl>
                                          <p:spTgt spid="14"/>
                                        </p:tgtEl>
                                        <p:attrNameLst>
                                          <p:attrName>ppt_w</p:attrName>
                                        </p:attrNameLst>
                                      </p:cBhvr>
                                      <p:tavLst>
                                        <p:tav tm="0">
                                          <p:val>
                                            <p:fltVal val="0"/>
                                          </p:val>
                                        </p:tav>
                                        <p:tav tm="100000">
                                          <p:val>
                                            <p:strVal val="#ppt_w"/>
                                          </p:val>
                                        </p:tav>
                                      </p:tavLst>
                                    </p:anim>
                                    <p:anim calcmode="lin" valueType="num">
                                      <p:cBhvr>
                                        <p:cTn id="12" dur="300" fill="hold"/>
                                        <p:tgtEl>
                                          <p:spTgt spid="14"/>
                                        </p:tgtEl>
                                        <p:attrNameLst>
                                          <p:attrName>ppt_h</p:attrName>
                                        </p:attrNameLst>
                                      </p:cBhvr>
                                      <p:tavLst>
                                        <p:tav tm="0">
                                          <p:val>
                                            <p:fltVal val="0"/>
                                          </p:val>
                                        </p:tav>
                                        <p:tav tm="100000">
                                          <p:val>
                                            <p:strVal val="#ppt_h"/>
                                          </p:val>
                                        </p:tav>
                                      </p:tavLst>
                                    </p:anim>
                                    <p:anim calcmode="lin" valueType="num">
                                      <p:cBhvr>
                                        <p:cTn id="13" dur="300" fill="hold"/>
                                        <p:tgtEl>
                                          <p:spTgt spid="14"/>
                                        </p:tgtEl>
                                        <p:attrNameLst>
                                          <p:attrName>ppt_x</p:attrName>
                                        </p:attrNameLst>
                                      </p:cBhvr>
                                      <p:tavLst>
                                        <p:tav tm="0">
                                          <p:val>
                                            <p:fltVal val="0.5"/>
                                          </p:val>
                                        </p:tav>
                                        <p:tav tm="100000">
                                          <p:val>
                                            <p:strVal val="#ppt_x"/>
                                          </p:val>
                                        </p:tav>
                                      </p:tavLst>
                                    </p:anim>
                                    <p:anim calcmode="lin" valueType="num">
                                      <p:cBhvr>
                                        <p:cTn id="14" dur="300" fill="hold"/>
                                        <p:tgtEl>
                                          <p:spTgt spid="14"/>
                                        </p:tgtEl>
                                        <p:attrNameLst>
                                          <p:attrName>ppt_y</p:attrName>
                                        </p:attrNameLst>
                                      </p:cBhvr>
                                      <p:tavLst>
                                        <p:tav tm="0">
                                          <p:val>
                                            <p:fltVal val="0.5"/>
                                          </p:val>
                                        </p:tav>
                                        <p:tav tm="100000">
                                          <p:val>
                                            <p:strVal val="#ppt_y"/>
                                          </p:val>
                                        </p:tav>
                                      </p:tavLst>
                                    </p:anim>
                                  </p:childTnLst>
                                </p:cTn>
                              </p:par>
                              <p:par>
                                <p:cTn id="15" presetID="26" presetClass="emph" presetSubtype="0" fill="hold" grpId="1" nodeType="withEffect">
                                  <p:stCondLst>
                                    <p:cond delay="300"/>
                                  </p:stCondLst>
                                  <p:childTnLst>
                                    <p:animEffect transition="out" filter="fade">
                                      <p:cBhvr>
                                        <p:cTn id="16" dur="300" tmFilter="0, 0; .2, .5; .8, .5; 1, 0"/>
                                        <p:tgtEl>
                                          <p:spTgt spid="14"/>
                                        </p:tgtEl>
                                      </p:cBhvr>
                                    </p:animEffect>
                                    <p:animScale>
                                      <p:cBhvr>
                                        <p:cTn id="17" dur="150" autoRev="1" fill="hold"/>
                                        <p:tgtEl>
                                          <p:spTgt spid="14"/>
                                        </p:tgtEl>
                                      </p:cBhvr>
                                      <p:by x="105000" y="105000"/>
                                    </p:animScale>
                                  </p:childTnLst>
                                </p:cTn>
                              </p:par>
                              <p:par>
                                <p:cTn id="18" presetID="23" presetClass="entr" presetSubtype="528" fill="hold" grpId="0" nodeType="withEffect">
                                  <p:stCondLst>
                                    <p:cond delay="100"/>
                                  </p:stCondLst>
                                  <p:childTnLst>
                                    <p:set>
                                      <p:cBhvr>
                                        <p:cTn id="19" dur="1" fill="hold">
                                          <p:stCondLst>
                                            <p:cond delay="0"/>
                                          </p:stCondLst>
                                        </p:cTn>
                                        <p:tgtEl>
                                          <p:spTgt spid="9"/>
                                        </p:tgtEl>
                                        <p:attrNameLst>
                                          <p:attrName>style.visibility</p:attrName>
                                        </p:attrNameLst>
                                      </p:cBhvr>
                                      <p:to>
                                        <p:strVal val="visible"/>
                                      </p:to>
                                    </p:set>
                                    <p:anim calcmode="lin" valueType="num">
                                      <p:cBhvr>
                                        <p:cTn id="20" dur="300" fill="hold"/>
                                        <p:tgtEl>
                                          <p:spTgt spid="9"/>
                                        </p:tgtEl>
                                        <p:attrNameLst>
                                          <p:attrName>ppt_w</p:attrName>
                                        </p:attrNameLst>
                                      </p:cBhvr>
                                      <p:tavLst>
                                        <p:tav tm="0">
                                          <p:val>
                                            <p:fltVal val="0"/>
                                          </p:val>
                                        </p:tav>
                                        <p:tav tm="100000">
                                          <p:val>
                                            <p:strVal val="#ppt_w"/>
                                          </p:val>
                                        </p:tav>
                                      </p:tavLst>
                                    </p:anim>
                                    <p:anim calcmode="lin" valueType="num">
                                      <p:cBhvr>
                                        <p:cTn id="21" dur="300" fill="hold"/>
                                        <p:tgtEl>
                                          <p:spTgt spid="9"/>
                                        </p:tgtEl>
                                        <p:attrNameLst>
                                          <p:attrName>ppt_h</p:attrName>
                                        </p:attrNameLst>
                                      </p:cBhvr>
                                      <p:tavLst>
                                        <p:tav tm="0">
                                          <p:val>
                                            <p:fltVal val="0"/>
                                          </p:val>
                                        </p:tav>
                                        <p:tav tm="100000">
                                          <p:val>
                                            <p:strVal val="#ppt_h"/>
                                          </p:val>
                                        </p:tav>
                                      </p:tavLst>
                                    </p:anim>
                                    <p:anim calcmode="lin" valueType="num">
                                      <p:cBhvr>
                                        <p:cTn id="22" dur="300" fill="hold"/>
                                        <p:tgtEl>
                                          <p:spTgt spid="9"/>
                                        </p:tgtEl>
                                        <p:attrNameLst>
                                          <p:attrName>ppt_x</p:attrName>
                                        </p:attrNameLst>
                                      </p:cBhvr>
                                      <p:tavLst>
                                        <p:tav tm="0">
                                          <p:val>
                                            <p:fltVal val="0.5"/>
                                          </p:val>
                                        </p:tav>
                                        <p:tav tm="100000">
                                          <p:val>
                                            <p:strVal val="#ppt_x"/>
                                          </p:val>
                                        </p:tav>
                                      </p:tavLst>
                                    </p:anim>
                                    <p:anim calcmode="lin" valueType="num">
                                      <p:cBhvr>
                                        <p:cTn id="23" dur="300" fill="hold"/>
                                        <p:tgtEl>
                                          <p:spTgt spid="9"/>
                                        </p:tgtEl>
                                        <p:attrNameLst>
                                          <p:attrName>ppt_y</p:attrName>
                                        </p:attrNameLst>
                                      </p:cBhvr>
                                      <p:tavLst>
                                        <p:tav tm="0">
                                          <p:val>
                                            <p:fltVal val="0.5"/>
                                          </p:val>
                                        </p:tav>
                                        <p:tav tm="100000">
                                          <p:val>
                                            <p:strVal val="#ppt_y"/>
                                          </p:val>
                                        </p:tav>
                                      </p:tavLst>
                                    </p:anim>
                                  </p:childTnLst>
                                </p:cTn>
                              </p:par>
                              <p:par>
                                <p:cTn id="24" presetID="26" presetClass="emph" presetSubtype="0" fill="hold" grpId="1" nodeType="withEffect">
                                  <p:stCondLst>
                                    <p:cond delay="400"/>
                                  </p:stCondLst>
                                  <p:childTnLst>
                                    <p:animEffect transition="out" filter="fade">
                                      <p:cBhvr>
                                        <p:cTn id="25" dur="300" tmFilter="0, 0; .2, .5; .8, .5; 1, 0"/>
                                        <p:tgtEl>
                                          <p:spTgt spid="9"/>
                                        </p:tgtEl>
                                      </p:cBhvr>
                                    </p:animEffect>
                                    <p:animScale>
                                      <p:cBhvr>
                                        <p:cTn id="26" dur="150" autoRev="1" fill="hold"/>
                                        <p:tgtEl>
                                          <p:spTgt spid="9"/>
                                        </p:tgtEl>
                                      </p:cBhvr>
                                      <p:by x="105000" y="105000"/>
                                    </p:animScale>
                                  </p:childTnLst>
                                </p:cTn>
                              </p:par>
                              <p:par>
                                <p:cTn id="27" presetID="23" presetClass="entr" presetSubtype="528" fill="hold" grpId="0" nodeType="withEffect">
                                  <p:stCondLst>
                                    <p:cond delay="200"/>
                                  </p:stCondLst>
                                  <p:childTnLst>
                                    <p:set>
                                      <p:cBhvr>
                                        <p:cTn id="28" dur="1" fill="hold">
                                          <p:stCondLst>
                                            <p:cond delay="0"/>
                                          </p:stCondLst>
                                        </p:cTn>
                                        <p:tgtEl>
                                          <p:spTgt spid="3"/>
                                        </p:tgtEl>
                                        <p:attrNameLst>
                                          <p:attrName>style.visibility</p:attrName>
                                        </p:attrNameLst>
                                      </p:cBhvr>
                                      <p:to>
                                        <p:strVal val="visible"/>
                                      </p:to>
                                    </p:set>
                                    <p:anim calcmode="lin" valueType="num">
                                      <p:cBhvr>
                                        <p:cTn id="29" dur="300" fill="hold"/>
                                        <p:tgtEl>
                                          <p:spTgt spid="3"/>
                                        </p:tgtEl>
                                        <p:attrNameLst>
                                          <p:attrName>ppt_w</p:attrName>
                                        </p:attrNameLst>
                                      </p:cBhvr>
                                      <p:tavLst>
                                        <p:tav tm="0">
                                          <p:val>
                                            <p:fltVal val="0"/>
                                          </p:val>
                                        </p:tav>
                                        <p:tav tm="100000">
                                          <p:val>
                                            <p:strVal val="#ppt_w"/>
                                          </p:val>
                                        </p:tav>
                                      </p:tavLst>
                                    </p:anim>
                                    <p:anim calcmode="lin" valueType="num">
                                      <p:cBhvr>
                                        <p:cTn id="30" dur="300" fill="hold"/>
                                        <p:tgtEl>
                                          <p:spTgt spid="3"/>
                                        </p:tgtEl>
                                        <p:attrNameLst>
                                          <p:attrName>ppt_h</p:attrName>
                                        </p:attrNameLst>
                                      </p:cBhvr>
                                      <p:tavLst>
                                        <p:tav tm="0">
                                          <p:val>
                                            <p:fltVal val="0"/>
                                          </p:val>
                                        </p:tav>
                                        <p:tav tm="100000">
                                          <p:val>
                                            <p:strVal val="#ppt_h"/>
                                          </p:val>
                                        </p:tav>
                                      </p:tavLst>
                                    </p:anim>
                                    <p:anim calcmode="lin" valueType="num">
                                      <p:cBhvr>
                                        <p:cTn id="31" dur="300" fill="hold"/>
                                        <p:tgtEl>
                                          <p:spTgt spid="3"/>
                                        </p:tgtEl>
                                        <p:attrNameLst>
                                          <p:attrName>ppt_x</p:attrName>
                                        </p:attrNameLst>
                                      </p:cBhvr>
                                      <p:tavLst>
                                        <p:tav tm="0">
                                          <p:val>
                                            <p:fltVal val="0.5"/>
                                          </p:val>
                                        </p:tav>
                                        <p:tav tm="100000">
                                          <p:val>
                                            <p:strVal val="#ppt_x"/>
                                          </p:val>
                                        </p:tav>
                                      </p:tavLst>
                                    </p:anim>
                                    <p:anim calcmode="lin" valueType="num">
                                      <p:cBhvr>
                                        <p:cTn id="32" dur="300" fill="hold"/>
                                        <p:tgtEl>
                                          <p:spTgt spid="3"/>
                                        </p:tgtEl>
                                        <p:attrNameLst>
                                          <p:attrName>ppt_y</p:attrName>
                                        </p:attrNameLst>
                                      </p:cBhvr>
                                      <p:tavLst>
                                        <p:tav tm="0">
                                          <p:val>
                                            <p:fltVal val="0.5"/>
                                          </p:val>
                                        </p:tav>
                                        <p:tav tm="100000">
                                          <p:val>
                                            <p:strVal val="#ppt_y"/>
                                          </p:val>
                                        </p:tav>
                                      </p:tavLst>
                                    </p:anim>
                                  </p:childTnLst>
                                </p:cTn>
                              </p:par>
                              <p:par>
                                <p:cTn id="33" presetID="26" presetClass="emph" presetSubtype="0" fill="hold" grpId="1" nodeType="withEffect">
                                  <p:stCondLst>
                                    <p:cond delay="500"/>
                                  </p:stCondLst>
                                  <p:childTnLst>
                                    <p:animEffect transition="out" filter="fade">
                                      <p:cBhvr>
                                        <p:cTn id="34" dur="300" tmFilter="0, 0; .2, .5; .8, .5; 1, 0"/>
                                        <p:tgtEl>
                                          <p:spTgt spid="3"/>
                                        </p:tgtEl>
                                      </p:cBhvr>
                                    </p:animEffect>
                                    <p:animScale>
                                      <p:cBhvr>
                                        <p:cTn id="35" dur="150" autoRev="1" fill="hold"/>
                                        <p:tgtEl>
                                          <p:spTgt spid="3"/>
                                        </p:tgtEl>
                                      </p:cBhvr>
                                      <p:by x="105000" y="105000"/>
                                    </p:animScale>
                                  </p:childTnLst>
                                </p:cTn>
                              </p:par>
                              <p:par>
                                <p:cTn id="36" presetID="23" presetClass="entr" presetSubtype="528" fill="hold" grpId="0" nodeType="withEffect">
                                  <p:stCondLst>
                                    <p:cond delay="300"/>
                                  </p:stCondLst>
                                  <p:childTnLst>
                                    <p:set>
                                      <p:cBhvr>
                                        <p:cTn id="37" dur="1" fill="hold">
                                          <p:stCondLst>
                                            <p:cond delay="0"/>
                                          </p:stCondLst>
                                        </p:cTn>
                                        <p:tgtEl>
                                          <p:spTgt spid="4"/>
                                        </p:tgtEl>
                                        <p:attrNameLst>
                                          <p:attrName>style.visibility</p:attrName>
                                        </p:attrNameLst>
                                      </p:cBhvr>
                                      <p:to>
                                        <p:strVal val="visible"/>
                                      </p:to>
                                    </p:set>
                                    <p:anim calcmode="lin" valueType="num">
                                      <p:cBhvr>
                                        <p:cTn id="38" dur="300" fill="hold"/>
                                        <p:tgtEl>
                                          <p:spTgt spid="4"/>
                                        </p:tgtEl>
                                        <p:attrNameLst>
                                          <p:attrName>ppt_w</p:attrName>
                                        </p:attrNameLst>
                                      </p:cBhvr>
                                      <p:tavLst>
                                        <p:tav tm="0">
                                          <p:val>
                                            <p:fltVal val="0"/>
                                          </p:val>
                                        </p:tav>
                                        <p:tav tm="100000">
                                          <p:val>
                                            <p:strVal val="#ppt_w"/>
                                          </p:val>
                                        </p:tav>
                                      </p:tavLst>
                                    </p:anim>
                                    <p:anim calcmode="lin" valueType="num">
                                      <p:cBhvr>
                                        <p:cTn id="39" dur="300" fill="hold"/>
                                        <p:tgtEl>
                                          <p:spTgt spid="4"/>
                                        </p:tgtEl>
                                        <p:attrNameLst>
                                          <p:attrName>ppt_h</p:attrName>
                                        </p:attrNameLst>
                                      </p:cBhvr>
                                      <p:tavLst>
                                        <p:tav tm="0">
                                          <p:val>
                                            <p:fltVal val="0"/>
                                          </p:val>
                                        </p:tav>
                                        <p:tav tm="100000">
                                          <p:val>
                                            <p:strVal val="#ppt_h"/>
                                          </p:val>
                                        </p:tav>
                                      </p:tavLst>
                                    </p:anim>
                                    <p:anim calcmode="lin" valueType="num">
                                      <p:cBhvr>
                                        <p:cTn id="40" dur="300" fill="hold"/>
                                        <p:tgtEl>
                                          <p:spTgt spid="4"/>
                                        </p:tgtEl>
                                        <p:attrNameLst>
                                          <p:attrName>ppt_x</p:attrName>
                                        </p:attrNameLst>
                                      </p:cBhvr>
                                      <p:tavLst>
                                        <p:tav tm="0">
                                          <p:val>
                                            <p:fltVal val="0.5"/>
                                          </p:val>
                                        </p:tav>
                                        <p:tav tm="100000">
                                          <p:val>
                                            <p:strVal val="#ppt_x"/>
                                          </p:val>
                                        </p:tav>
                                      </p:tavLst>
                                    </p:anim>
                                    <p:anim calcmode="lin" valueType="num">
                                      <p:cBhvr>
                                        <p:cTn id="41" dur="300" fill="hold"/>
                                        <p:tgtEl>
                                          <p:spTgt spid="4"/>
                                        </p:tgtEl>
                                        <p:attrNameLst>
                                          <p:attrName>ppt_y</p:attrName>
                                        </p:attrNameLst>
                                      </p:cBhvr>
                                      <p:tavLst>
                                        <p:tav tm="0">
                                          <p:val>
                                            <p:fltVal val="0.5"/>
                                          </p:val>
                                        </p:tav>
                                        <p:tav tm="100000">
                                          <p:val>
                                            <p:strVal val="#ppt_y"/>
                                          </p:val>
                                        </p:tav>
                                      </p:tavLst>
                                    </p:anim>
                                  </p:childTnLst>
                                </p:cTn>
                              </p:par>
                              <p:par>
                                <p:cTn id="42" presetID="26" presetClass="emph" presetSubtype="0" fill="hold" grpId="1" nodeType="withEffect">
                                  <p:stCondLst>
                                    <p:cond delay="600"/>
                                  </p:stCondLst>
                                  <p:childTnLst>
                                    <p:animEffect transition="out" filter="fade">
                                      <p:cBhvr>
                                        <p:cTn id="43" dur="300" tmFilter="0, 0; .2, .5; .8, .5; 1, 0"/>
                                        <p:tgtEl>
                                          <p:spTgt spid="4"/>
                                        </p:tgtEl>
                                      </p:cBhvr>
                                    </p:animEffect>
                                    <p:animScale>
                                      <p:cBhvr>
                                        <p:cTn id="44" dur="150" autoRev="1" fill="hold"/>
                                        <p:tgtEl>
                                          <p:spTgt spid="4"/>
                                        </p:tgtEl>
                                      </p:cBhvr>
                                      <p:by x="105000" y="105000"/>
                                    </p:animScale>
                                  </p:childTnLst>
                                </p:cTn>
                              </p:par>
                              <p:par>
                                <p:cTn id="45" presetID="23" presetClass="entr" presetSubtype="528" fill="hold" grpId="0" nodeType="withEffect">
                                  <p:stCondLst>
                                    <p:cond delay="400"/>
                                  </p:stCondLst>
                                  <p:childTnLst>
                                    <p:set>
                                      <p:cBhvr>
                                        <p:cTn id="46" dur="1" fill="hold">
                                          <p:stCondLst>
                                            <p:cond delay="0"/>
                                          </p:stCondLst>
                                        </p:cTn>
                                        <p:tgtEl>
                                          <p:spTgt spid="6"/>
                                        </p:tgtEl>
                                        <p:attrNameLst>
                                          <p:attrName>style.visibility</p:attrName>
                                        </p:attrNameLst>
                                      </p:cBhvr>
                                      <p:to>
                                        <p:strVal val="visible"/>
                                      </p:to>
                                    </p:set>
                                    <p:anim calcmode="lin" valueType="num">
                                      <p:cBhvr>
                                        <p:cTn id="47" dur="300" fill="hold"/>
                                        <p:tgtEl>
                                          <p:spTgt spid="6"/>
                                        </p:tgtEl>
                                        <p:attrNameLst>
                                          <p:attrName>ppt_w</p:attrName>
                                        </p:attrNameLst>
                                      </p:cBhvr>
                                      <p:tavLst>
                                        <p:tav tm="0">
                                          <p:val>
                                            <p:fltVal val="0"/>
                                          </p:val>
                                        </p:tav>
                                        <p:tav tm="100000">
                                          <p:val>
                                            <p:strVal val="#ppt_w"/>
                                          </p:val>
                                        </p:tav>
                                      </p:tavLst>
                                    </p:anim>
                                    <p:anim calcmode="lin" valueType="num">
                                      <p:cBhvr>
                                        <p:cTn id="48" dur="300" fill="hold"/>
                                        <p:tgtEl>
                                          <p:spTgt spid="6"/>
                                        </p:tgtEl>
                                        <p:attrNameLst>
                                          <p:attrName>ppt_h</p:attrName>
                                        </p:attrNameLst>
                                      </p:cBhvr>
                                      <p:tavLst>
                                        <p:tav tm="0">
                                          <p:val>
                                            <p:fltVal val="0"/>
                                          </p:val>
                                        </p:tav>
                                        <p:tav tm="100000">
                                          <p:val>
                                            <p:strVal val="#ppt_h"/>
                                          </p:val>
                                        </p:tav>
                                      </p:tavLst>
                                    </p:anim>
                                    <p:anim calcmode="lin" valueType="num">
                                      <p:cBhvr>
                                        <p:cTn id="49" dur="300" fill="hold"/>
                                        <p:tgtEl>
                                          <p:spTgt spid="6"/>
                                        </p:tgtEl>
                                        <p:attrNameLst>
                                          <p:attrName>ppt_x</p:attrName>
                                        </p:attrNameLst>
                                      </p:cBhvr>
                                      <p:tavLst>
                                        <p:tav tm="0">
                                          <p:val>
                                            <p:fltVal val="0.5"/>
                                          </p:val>
                                        </p:tav>
                                        <p:tav tm="100000">
                                          <p:val>
                                            <p:strVal val="#ppt_x"/>
                                          </p:val>
                                        </p:tav>
                                      </p:tavLst>
                                    </p:anim>
                                    <p:anim calcmode="lin" valueType="num">
                                      <p:cBhvr>
                                        <p:cTn id="50" dur="300" fill="hold"/>
                                        <p:tgtEl>
                                          <p:spTgt spid="6"/>
                                        </p:tgtEl>
                                        <p:attrNameLst>
                                          <p:attrName>ppt_y</p:attrName>
                                        </p:attrNameLst>
                                      </p:cBhvr>
                                      <p:tavLst>
                                        <p:tav tm="0">
                                          <p:val>
                                            <p:fltVal val="0.5"/>
                                          </p:val>
                                        </p:tav>
                                        <p:tav tm="100000">
                                          <p:val>
                                            <p:strVal val="#ppt_y"/>
                                          </p:val>
                                        </p:tav>
                                      </p:tavLst>
                                    </p:anim>
                                  </p:childTnLst>
                                </p:cTn>
                              </p:par>
                              <p:par>
                                <p:cTn id="51" presetID="26" presetClass="emph" presetSubtype="0" fill="hold" grpId="1" nodeType="withEffect">
                                  <p:stCondLst>
                                    <p:cond delay="700"/>
                                  </p:stCondLst>
                                  <p:childTnLst>
                                    <p:animEffect transition="out" filter="fade">
                                      <p:cBhvr>
                                        <p:cTn id="52" dur="300" tmFilter="0, 0; .2, .5; .8, .5; 1, 0"/>
                                        <p:tgtEl>
                                          <p:spTgt spid="6"/>
                                        </p:tgtEl>
                                      </p:cBhvr>
                                    </p:animEffect>
                                    <p:animScale>
                                      <p:cBhvr>
                                        <p:cTn id="53" dur="150" autoRev="1" fill="hold"/>
                                        <p:tgtEl>
                                          <p:spTgt spid="6"/>
                                        </p:tgtEl>
                                      </p:cBhvr>
                                      <p:by x="105000" y="105000"/>
                                    </p:animScale>
                                  </p:childTnLst>
                                </p:cTn>
                              </p:par>
                              <p:par>
                                <p:cTn id="54" presetID="23" presetClass="entr" presetSubtype="528" fill="hold" grpId="0" nodeType="withEffect">
                                  <p:stCondLst>
                                    <p:cond delay="500"/>
                                  </p:stCondLst>
                                  <p:childTnLst>
                                    <p:set>
                                      <p:cBhvr>
                                        <p:cTn id="55" dur="1" fill="hold">
                                          <p:stCondLst>
                                            <p:cond delay="0"/>
                                          </p:stCondLst>
                                        </p:cTn>
                                        <p:tgtEl>
                                          <p:spTgt spid="8"/>
                                        </p:tgtEl>
                                        <p:attrNameLst>
                                          <p:attrName>style.visibility</p:attrName>
                                        </p:attrNameLst>
                                      </p:cBhvr>
                                      <p:to>
                                        <p:strVal val="visible"/>
                                      </p:to>
                                    </p:set>
                                    <p:anim calcmode="lin" valueType="num">
                                      <p:cBhvr>
                                        <p:cTn id="56" dur="300" fill="hold"/>
                                        <p:tgtEl>
                                          <p:spTgt spid="8"/>
                                        </p:tgtEl>
                                        <p:attrNameLst>
                                          <p:attrName>ppt_w</p:attrName>
                                        </p:attrNameLst>
                                      </p:cBhvr>
                                      <p:tavLst>
                                        <p:tav tm="0">
                                          <p:val>
                                            <p:fltVal val="0"/>
                                          </p:val>
                                        </p:tav>
                                        <p:tav tm="100000">
                                          <p:val>
                                            <p:strVal val="#ppt_w"/>
                                          </p:val>
                                        </p:tav>
                                      </p:tavLst>
                                    </p:anim>
                                    <p:anim calcmode="lin" valueType="num">
                                      <p:cBhvr>
                                        <p:cTn id="57" dur="300" fill="hold"/>
                                        <p:tgtEl>
                                          <p:spTgt spid="8"/>
                                        </p:tgtEl>
                                        <p:attrNameLst>
                                          <p:attrName>ppt_h</p:attrName>
                                        </p:attrNameLst>
                                      </p:cBhvr>
                                      <p:tavLst>
                                        <p:tav tm="0">
                                          <p:val>
                                            <p:fltVal val="0"/>
                                          </p:val>
                                        </p:tav>
                                        <p:tav tm="100000">
                                          <p:val>
                                            <p:strVal val="#ppt_h"/>
                                          </p:val>
                                        </p:tav>
                                      </p:tavLst>
                                    </p:anim>
                                    <p:anim calcmode="lin" valueType="num">
                                      <p:cBhvr>
                                        <p:cTn id="58" dur="300" fill="hold"/>
                                        <p:tgtEl>
                                          <p:spTgt spid="8"/>
                                        </p:tgtEl>
                                        <p:attrNameLst>
                                          <p:attrName>ppt_x</p:attrName>
                                        </p:attrNameLst>
                                      </p:cBhvr>
                                      <p:tavLst>
                                        <p:tav tm="0">
                                          <p:val>
                                            <p:fltVal val="0.5"/>
                                          </p:val>
                                        </p:tav>
                                        <p:tav tm="100000">
                                          <p:val>
                                            <p:strVal val="#ppt_x"/>
                                          </p:val>
                                        </p:tav>
                                      </p:tavLst>
                                    </p:anim>
                                    <p:anim calcmode="lin" valueType="num">
                                      <p:cBhvr>
                                        <p:cTn id="59" dur="300" fill="hold"/>
                                        <p:tgtEl>
                                          <p:spTgt spid="8"/>
                                        </p:tgtEl>
                                        <p:attrNameLst>
                                          <p:attrName>ppt_y</p:attrName>
                                        </p:attrNameLst>
                                      </p:cBhvr>
                                      <p:tavLst>
                                        <p:tav tm="0">
                                          <p:val>
                                            <p:fltVal val="0.5"/>
                                          </p:val>
                                        </p:tav>
                                        <p:tav tm="100000">
                                          <p:val>
                                            <p:strVal val="#ppt_y"/>
                                          </p:val>
                                        </p:tav>
                                      </p:tavLst>
                                    </p:anim>
                                  </p:childTnLst>
                                </p:cTn>
                              </p:par>
                              <p:par>
                                <p:cTn id="60" presetID="26" presetClass="emph" presetSubtype="0" fill="hold" grpId="1" nodeType="withEffect">
                                  <p:stCondLst>
                                    <p:cond delay="800"/>
                                  </p:stCondLst>
                                  <p:childTnLst>
                                    <p:animEffect transition="out" filter="fade">
                                      <p:cBhvr>
                                        <p:cTn id="61" dur="300" tmFilter="0, 0; .2, .5; .8, .5; 1, 0"/>
                                        <p:tgtEl>
                                          <p:spTgt spid="8"/>
                                        </p:tgtEl>
                                      </p:cBhvr>
                                    </p:animEffect>
                                    <p:animScale>
                                      <p:cBhvr>
                                        <p:cTn id="62" dur="150" autoRev="1" fill="hold"/>
                                        <p:tgtEl>
                                          <p:spTgt spid="8"/>
                                        </p:tgtEl>
                                      </p:cBhvr>
                                      <p:by x="105000" y="105000"/>
                                    </p:animScale>
                                  </p:childTnLst>
                                </p:cTn>
                              </p:par>
                              <p:par>
                                <p:cTn id="63" presetID="23" presetClass="entr" presetSubtype="528" fill="hold" grpId="0" nodeType="withEffect">
                                  <p:stCondLst>
                                    <p:cond delay="600"/>
                                  </p:stCondLst>
                                  <p:childTnLst>
                                    <p:set>
                                      <p:cBhvr>
                                        <p:cTn id="64" dur="1" fill="hold">
                                          <p:stCondLst>
                                            <p:cond delay="0"/>
                                          </p:stCondLst>
                                        </p:cTn>
                                        <p:tgtEl>
                                          <p:spTgt spid="13"/>
                                        </p:tgtEl>
                                        <p:attrNameLst>
                                          <p:attrName>style.visibility</p:attrName>
                                        </p:attrNameLst>
                                      </p:cBhvr>
                                      <p:to>
                                        <p:strVal val="visible"/>
                                      </p:to>
                                    </p:set>
                                    <p:anim calcmode="lin" valueType="num">
                                      <p:cBhvr>
                                        <p:cTn id="65" dur="300" fill="hold"/>
                                        <p:tgtEl>
                                          <p:spTgt spid="13"/>
                                        </p:tgtEl>
                                        <p:attrNameLst>
                                          <p:attrName>ppt_w</p:attrName>
                                        </p:attrNameLst>
                                      </p:cBhvr>
                                      <p:tavLst>
                                        <p:tav tm="0">
                                          <p:val>
                                            <p:fltVal val="0"/>
                                          </p:val>
                                        </p:tav>
                                        <p:tav tm="100000">
                                          <p:val>
                                            <p:strVal val="#ppt_w"/>
                                          </p:val>
                                        </p:tav>
                                      </p:tavLst>
                                    </p:anim>
                                    <p:anim calcmode="lin" valueType="num">
                                      <p:cBhvr>
                                        <p:cTn id="66" dur="300" fill="hold"/>
                                        <p:tgtEl>
                                          <p:spTgt spid="13"/>
                                        </p:tgtEl>
                                        <p:attrNameLst>
                                          <p:attrName>ppt_h</p:attrName>
                                        </p:attrNameLst>
                                      </p:cBhvr>
                                      <p:tavLst>
                                        <p:tav tm="0">
                                          <p:val>
                                            <p:fltVal val="0"/>
                                          </p:val>
                                        </p:tav>
                                        <p:tav tm="100000">
                                          <p:val>
                                            <p:strVal val="#ppt_h"/>
                                          </p:val>
                                        </p:tav>
                                      </p:tavLst>
                                    </p:anim>
                                    <p:anim calcmode="lin" valueType="num">
                                      <p:cBhvr>
                                        <p:cTn id="67" dur="300" fill="hold"/>
                                        <p:tgtEl>
                                          <p:spTgt spid="13"/>
                                        </p:tgtEl>
                                        <p:attrNameLst>
                                          <p:attrName>ppt_x</p:attrName>
                                        </p:attrNameLst>
                                      </p:cBhvr>
                                      <p:tavLst>
                                        <p:tav tm="0">
                                          <p:val>
                                            <p:fltVal val="0.5"/>
                                          </p:val>
                                        </p:tav>
                                        <p:tav tm="100000">
                                          <p:val>
                                            <p:strVal val="#ppt_x"/>
                                          </p:val>
                                        </p:tav>
                                      </p:tavLst>
                                    </p:anim>
                                    <p:anim calcmode="lin" valueType="num">
                                      <p:cBhvr>
                                        <p:cTn id="68" dur="300" fill="hold"/>
                                        <p:tgtEl>
                                          <p:spTgt spid="13"/>
                                        </p:tgtEl>
                                        <p:attrNameLst>
                                          <p:attrName>ppt_y</p:attrName>
                                        </p:attrNameLst>
                                      </p:cBhvr>
                                      <p:tavLst>
                                        <p:tav tm="0">
                                          <p:val>
                                            <p:fltVal val="0.5"/>
                                          </p:val>
                                        </p:tav>
                                        <p:tav tm="100000">
                                          <p:val>
                                            <p:strVal val="#ppt_y"/>
                                          </p:val>
                                        </p:tav>
                                      </p:tavLst>
                                    </p:anim>
                                  </p:childTnLst>
                                </p:cTn>
                              </p:par>
                              <p:par>
                                <p:cTn id="69" presetID="26" presetClass="emph" presetSubtype="0" fill="hold" grpId="1" nodeType="withEffect">
                                  <p:stCondLst>
                                    <p:cond delay="900"/>
                                  </p:stCondLst>
                                  <p:childTnLst>
                                    <p:animEffect transition="out" filter="fade">
                                      <p:cBhvr>
                                        <p:cTn id="70" dur="300" tmFilter="0, 0; .2, .5; .8, .5; 1, 0"/>
                                        <p:tgtEl>
                                          <p:spTgt spid="13"/>
                                        </p:tgtEl>
                                      </p:cBhvr>
                                    </p:animEffect>
                                    <p:animScale>
                                      <p:cBhvr>
                                        <p:cTn id="71" dur="150" autoRev="1" fill="hold"/>
                                        <p:tgtEl>
                                          <p:spTgt spid="13"/>
                                        </p:tgtEl>
                                      </p:cBhvr>
                                      <p:by x="105000" y="105000"/>
                                    </p:animScale>
                                  </p:childTnLst>
                                </p:cTn>
                              </p:par>
                              <p:par>
                                <p:cTn id="72" presetID="23" presetClass="entr" presetSubtype="528" fill="hold" grpId="0" nodeType="withEffect">
                                  <p:stCondLst>
                                    <p:cond delay="700"/>
                                  </p:stCondLst>
                                  <p:childTnLst>
                                    <p:set>
                                      <p:cBhvr>
                                        <p:cTn id="73" dur="1" fill="hold">
                                          <p:stCondLst>
                                            <p:cond delay="0"/>
                                          </p:stCondLst>
                                        </p:cTn>
                                        <p:tgtEl>
                                          <p:spTgt spid="5"/>
                                        </p:tgtEl>
                                        <p:attrNameLst>
                                          <p:attrName>style.visibility</p:attrName>
                                        </p:attrNameLst>
                                      </p:cBhvr>
                                      <p:to>
                                        <p:strVal val="visible"/>
                                      </p:to>
                                    </p:set>
                                    <p:anim calcmode="lin" valueType="num">
                                      <p:cBhvr>
                                        <p:cTn id="74" dur="300" fill="hold"/>
                                        <p:tgtEl>
                                          <p:spTgt spid="5"/>
                                        </p:tgtEl>
                                        <p:attrNameLst>
                                          <p:attrName>ppt_w</p:attrName>
                                        </p:attrNameLst>
                                      </p:cBhvr>
                                      <p:tavLst>
                                        <p:tav tm="0">
                                          <p:val>
                                            <p:fltVal val="0"/>
                                          </p:val>
                                        </p:tav>
                                        <p:tav tm="100000">
                                          <p:val>
                                            <p:strVal val="#ppt_w"/>
                                          </p:val>
                                        </p:tav>
                                      </p:tavLst>
                                    </p:anim>
                                    <p:anim calcmode="lin" valueType="num">
                                      <p:cBhvr>
                                        <p:cTn id="75" dur="300" fill="hold"/>
                                        <p:tgtEl>
                                          <p:spTgt spid="5"/>
                                        </p:tgtEl>
                                        <p:attrNameLst>
                                          <p:attrName>ppt_h</p:attrName>
                                        </p:attrNameLst>
                                      </p:cBhvr>
                                      <p:tavLst>
                                        <p:tav tm="0">
                                          <p:val>
                                            <p:fltVal val="0"/>
                                          </p:val>
                                        </p:tav>
                                        <p:tav tm="100000">
                                          <p:val>
                                            <p:strVal val="#ppt_h"/>
                                          </p:val>
                                        </p:tav>
                                      </p:tavLst>
                                    </p:anim>
                                    <p:anim calcmode="lin" valueType="num">
                                      <p:cBhvr>
                                        <p:cTn id="76" dur="300" fill="hold"/>
                                        <p:tgtEl>
                                          <p:spTgt spid="5"/>
                                        </p:tgtEl>
                                        <p:attrNameLst>
                                          <p:attrName>ppt_x</p:attrName>
                                        </p:attrNameLst>
                                      </p:cBhvr>
                                      <p:tavLst>
                                        <p:tav tm="0">
                                          <p:val>
                                            <p:fltVal val="0.5"/>
                                          </p:val>
                                        </p:tav>
                                        <p:tav tm="100000">
                                          <p:val>
                                            <p:strVal val="#ppt_x"/>
                                          </p:val>
                                        </p:tav>
                                      </p:tavLst>
                                    </p:anim>
                                    <p:anim calcmode="lin" valueType="num">
                                      <p:cBhvr>
                                        <p:cTn id="77" dur="300" fill="hold"/>
                                        <p:tgtEl>
                                          <p:spTgt spid="5"/>
                                        </p:tgtEl>
                                        <p:attrNameLst>
                                          <p:attrName>ppt_y</p:attrName>
                                        </p:attrNameLst>
                                      </p:cBhvr>
                                      <p:tavLst>
                                        <p:tav tm="0">
                                          <p:val>
                                            <p:fltVal val="0.5"/>
                                          </p:val>
                                        </p:tav>
                                        <p:tav tm="100000">
                                          <p:val>
                                            <p:strVal val="#ppt_y"/>
                                          </p:val>
                                        </p:tav>
                                      </p:tavLst>
                                    </p:anim>
                                  </p:childTnLst>
                                </p:cTn>
                              </p:par>
                              <p:par>
                                <p:cTn id="78" presetID="26" presetClass="emph" presetSubtype="0" fill="hold" grpId="1" nodeType="withEffect">
                                  <p:stCondLst>
                                    <p:cond delay="1000"/>
                                  </p:stCondLst>
                                  <p:childTnLst>
                                    <p:animEffect transition="out" filter="fade">
                                      <p:cBhvr>
                                        <p:cTn id="79" dur="300" tmFilter="0, 0; .2, .5; .8, .5; 1, 0"/>
                                        <p:tgtEl>
                                          <p:spTgt spid="5"/>
                                        </p:tgtEl>
                                      </p:cBhvr>
                                    </p:animEffect>
                                    <p:animScale>
                                      <p:cBhvr>
                                        <p:cTn id="80" dur="150" autoRev="1" fill="hold"/>
                                        <p:tgtEl>
                                          <p:spTgt spid="5"/>
                                        </p:tgtEl>
                                      </p:cBhvr>
                                      <p:by x="105000" y="105000"/>
                                    </p:animScale>
                                  </p:childTnLst>
                                </p:cTn>
                              </p:par>
                              <p:par>
                                <p:cTn id="81" presetID="23" presetClass="entr" presetSubtype="528" fill="hold" grpId="0" nodeType="withEffect">
                                  <p:stCondLst>
                                    <p:cond delay="700"/>
                                  </p:stCondLst>
                                  <p:childTnLst>
                                    <p:set>
                                      <p:cBhvr>
                                        <p:cTn id="82" dur="1" fill="hold">
                                          <p:stCondLst>
                                            <p:cond delay="0"/>
                                          </p:stCondLst>
                                        </p:cTn>
                                        <p:tgtEl>
                                          <p:spTgt spid="7"/>
                                        </p:tgtEl>
                                        <p:attrNameLst>
                                          <p:attrName>style.visibility</p:attrName>
                                        </p:attrNameLst>
                                      </p:cBhvr>
                                      <p:to>
                                        <p:strVal val="visible"/>
                                      </p:to>
                                    </p:set>
                                    <p:anim calcmode="lin" valueType="num">
                                      <p:cBhvr>
                                        <p:cTn id="83" dur="300" fill="hold"/>
                                        <p:tgtEl>
                                          <p:spTgt spid="7"/>
                                        </p:tgtEl>
                                        <p:attrNameLst>
                                          <p:attrName>ppt_w</p:attrName>
                                        </p:attrNameLst>
                                      </p:cBhvr>
                                      <p:tavLst>
                                        <p:tav tm="0">
                                          <p:val>
                                            <p:fltVal val="0"/>
                                          </p:val>
                                        </p:tav>
                                        <p:tav tm="100000">
                                          <p:val>
                                            <p:strVal val="#ppt_w"/>
                                          </p:val>
                                        </p:tav>
                                      </p:tavLst>
                                    </p:anim>
                                    <p:anim calcmode="lin" valueType="num">
                                      <p:cBhvr>
                                        <p:cTn id="84" dur="300" fill="hold"/>
                                        <p:tgtEl>
                                          <p:spTgt spid="7"/>
                                        </p:tgtEl>
                                        <p:attrNameLst>
                                          <p:attrName>ppt_h</p:attrName>
                                        </p:attrNameLst>
                                      </p:cBhvr>
                                      <p:tavLst>
                                        <p:tav tm="0">
                                          <p:val>
                                            <p:fltVal val="0"/>
                                          </p:val>
                                        </p:tav>
                                        <p:tav tm="100000">
                                          <p:val>
                                            <p:strVal val="#ppt_h"/>
                                          </p:val>
                                        </p:tav>
                                      </p:tavLst>
                                    </p:anim>
                                    <p:anim calcmode="lin" valueType="num">
                                      <p:cBhvr>
                                        <p:cTn id="85" dur="300" fill="hold"/>
                                        <p:tgtEl>
                                          <p:spTgt spid="7"/>
                                        </p:tgtEl>
                                        <p:attrNameLst>
                                          <p:attrName>ppt_x</p:attrName>
                                        </p:attrNameLst>
                                      </p:cBhvr>
                                      <p:tavLst>
                                        <p:tav tm="0">
                                          <p:val>
                                            <p:fltVal val="0.5"/>
                                          </p:val>
                                        </p:tav>
                                        <p:tav tm="100000">
                                          <p:val>
                                            <p:strVal val="#ppt_x"/>
                                          </p:val>
                                        </p:tav>
                                      </p:tavLst>
                                    </p:anim>
                                    <p:anim calcmode="lin" valueType="num">
                                      <p:cBhvr>
                                        <p:cTn id="86" dur="300" fill="hold"/>
                                        <p:tgtEl>
                                          <p:spTgt spid="7"/>
                                        </p:tgtEl>
                                        <p:attrNameLst>
                                          <p:attrName>ppt_y</p:attrName>
                                        </p:attrNameLst>
                                      </p:cBhvr>
                                      <p:tavLst>
                                        <p:tav tm="0">
                                          <p:val>
                                            <p:fltVal val="0.5"/>
                                          </p:val>
                                        </p:tav>
                                        <p:tav tm="100000">
                                          <p:val>
                                            <p:strVal val="#ppt_y"/>
                                          </p:val>
                                        </p:tav>
                                      </p:tavLst>
                                    </p:anim>
                                  </p:childTnLst>
                                </p:cTn>
                              </p:par>
                              <p:par>
                                <p:cTn id="87" presetID="26" presetClass="emph" presetSubtype="0" fill="hold" grpId="1" nodeType="withEffect">
                                  <p:stCondLst>
                                    <p:cond delay="1000"/>
                                  </p:stCondLst>
                                  <p:childTnLst>
                                    <p:animEffect transition="out" filter="fade">
                                      <p:cBhvr>
                                        <p:cTn id="88" dur="300" tmFilter="0, 0; .2, .5; .8, .5; 1, 0"/>
                                        <p:tgtEl>
                                          <p:spTgt spid="7"/>
                                        </p:tgtEl>
                                      </p:cBhvr>
                                    </p:animEffect>
                                    <p:animScale>
                                      <p:cBhvr>
                                        <p:cTn id="89" dur="150" autoRev="1" fill="hold"/>
                                        <p:tgtEl>
                                          <p:spTgt spid="7"/>
                                        </p:tgtEl>
                                      </p:cBhvr>
                                      <p:by x="105000" y="105000"/>
                                    </p:animScale>
                                  </p:childTnLst>
                                </p:cTn>
                              </p:par>
                              <p:par>
                                <p:cTn id="90" presetID="23" presetClass="entr" presetSubtype="528" fill="hold" grpId="0" nodeType="withEffect">
                                  <p:stCondLst>
                                    <p:cond delay="800"/>
                                  </p:stCondLst>
                                  <p:childTnLst>
                                    <p:set>
                                      <p:cBhvr>
                                        <p:cTn id="91" dur="1" fill="hold">
                                          <p:stCondLst>
                                            <p:cond delay="0"/>
                                          </p:stCondLst>
                                        </p:cTn>
                                        <p:tgtEl>
                                          <p:spTgt spid="11"/>
                                        </p:tgtEl>
                                        <p:attrNameLst>
                                          <p:attrName>style.visibility</p:attrName>
                                        </p:attrNameLst>
                                      </p:cBhvr>
                                      <p:to>
                                        <p:strVal val="visible"/>
                                      </p:to>
                                    </p:set>
                                    <p:anim calcmode="lin" valueType="num">
                                      <p:cBhvr>
                                        <p:cTn id="92" dur="300" fill="hold"/>
                                        <p:tgtEl>
                                          <p:spTgt spid="11"/>
                                        </p:tgtEl>
                                        <p:attrNameLst>
                                          <p:attrName>ppt_w</p:attrName>
                                        </p:attrNameLst>
                                      </p:cBhvr>
                                      <p:tavLst>
                                        <p:tav tm="0">
                                          <p:val>
                                            <p:fltVal val="0"/>
                                          </p:val>
                                        </p:tav>
                                        <p:tav tm="100000">
                                          <p:val>
                                            <p:strVal val="#ppt_w"/>
                                          </p:val>
                                        </p:tav>
                                      </p:tavLst>
                                    </p:anim>
                                    <p:anim calcmode="lin" valueType="num">
                                      <p:cBhvr>
                                        <p:cTn id="93" dur="300" fill="hold"/>
                                        <p:tgtEl>
                                          <p:spTgt spid="11"/>
                                        </p:tgtEl>
                                        <p:attrNameLst>
                                          <p:attrName>ppt_h</p:attrName>
                                        </p:attrNameLst>
                                      </p:cBhvr>
                                      <p:tavLst>
                                        <p:tav tm="0">
                                          <p:val>
                                            <p:fltVal val="0"/>
                                          </p:val>
                                        </p:tav>
                                        <p:tav tm="100000">
                                          <p:val>
                                            <p:strVal val="#ppt_h"/>
                                          </p:val>
                                        </p:tav>
                                      </p:tavLst>
                                    </p:anim>
                                    <p:anim calcmode="lin" valueType="num">
                                      <p:cBhvr>
                                        <p:cTn id="94" dur="300" fill="hold"/>
                                        <p:tgtEl>
                                          <p:spTgt spid="11"/>
                                        </p:tgtEl>
                                        <p:attrNameLst>
                                          <p:attrName>ppt_x</p:attrName>
                                        </p:attrNameLst>
                                      </p:cBhvr>
                                      <p:tavLst>
                                        <p:tav tm="0">
                                          <p:val>
                                            <p:fltVal val="0.5"/>
                                          </p:val>
                                        </p:tav>
                                        <p:tav tm="100000">
                                          <p:val>
                                            <p:strVal val="#ppt_x"/>
                                          </p:val>
                                        </p:tav>
                                      </p:tavLst>
                                    </p:anim>
                                    <p:anim calcmode="lin" valueType="num">
                                      <p:cBhvr>
                                        <p:cTn id="95" dur="300" fill="hold"/>
                                        <p:tgtEl>
                                          <p:spTgt spid="11"/>
                                        </p:tgtEl>
                                        <p:attrNameLst>
                                          <p:attrName>ppt_y</p:attrName>
                                        </p:attrNameLst>
                                      </p:cBhvr>
                                      <p:tavLst>
                                        <p:tav tm="0">
                                          <p:val>
                                            <p:fltVal val="0.5"/>
                                          </p:val>
                                        </p:tav>
                                        <p:tav tm="100000">
                                          <p:val>
                                            <p:strVal val="#ppt_y"/>
                                          </p:val>
                                        </p:tav>
                                      </p:tavLst>
                                    </p:anim>
                                  </p:childTnLst>
                                </p:cTn>
                              </p:par>
                              <p:par>
                                <p:cTn id="96" presetID="26" presetClass="emph" presetSubtype="0" fill="hold" grpId="1" nodeType="withEffect">
                                  <p:stCondLst>
                                    <p:cond delay="1100"/>
                                  </p:stCondLst>
                                  <p:childTnLst>
                                    <p:animEffect transition="out" filter="fade">
                                      <p:cBhvr>
                                        <p:cTn id="97" dur="300" tmFilter="0, 0; .2, .5; .8, .5; 1, 0"/>
                                        <p:tgtEl>
                                          <p:spTgt spid="11"/>
                                        </p:tgtEl>
                                      </p:cBhvr>
                                    </p:animEffect>
                                    <p:animScale>
                                      <p:cBhvr>
                                        <p:cTn id="98" dur="150" autoRev="1" fill="hold"/>
                                        <p:tgtEl>
                                          <p:spTgt spid="11"/>
                                        </p:tgtEl>
                                      </p:cBhvr>
                                      <p:by x="105000" y="105000"/>
                                    </p:animScale>
                                  </p:childTnLst>
                                </p:cTn>
                              </p:par>
                              <p:par>
                                <p:cTn id="99" presetID="23" presetClass="entr" presetSubtype="528" fill="hold" grpId="0" nodeType="withEffect">
                                  <p:stCondLst>
                                    <p:cond delay="900"/>
                                  </p:stCondLst>
                                  <p:childTnLst>
                                    <p:set>
                                      <p:cBhvr>
                                        <p:cTn id="100" dur="1" fill="hold">
                                          <p:stCondLst>
                                            <p:cond delay="0"/>
                                          </p:stCondLst>
                                        </p:cTn>
                                        <p:tgtEl>
                                          <p:spTgt spid="12"/>
                                        </p:tgtEl>
                                        <p:attrNameLst>
                                          <p:attrName>style.visibility</p:attrName>
                                        </p:attrNameLst>
                                      </p:cBhvr>
                                      <p:to>
                                        <p:strVal val="visible"/>
                                      </p:to>
                                    </p:set>
                                    <p:anim calcmode="lin" valueType="num">
                                      <p:cBhvr>
                                        <p:cTn id="101" dur="300" fill="hold"/>
                                        <p:tgtEl>
                                          <p:spTgt spid="12"/>
                                        </p:tgtEl>
                                        <p:attrNameLst>
                                          <p:attrName>ppt_w</p:attrName>
                                        </p:attrNameLst>
                                      </p:cBhvr>
                                      <p:tavLst>
                                        <p:tav tm="0">
                                          <p:val>
                                            <p:fltVal val="0"/>
                                          </p:val>
                                        </p:tav>
                                        <p:tav tm="100000">
                                          <p:val>
                                            <p:strVal val="#ppt_w"/>
                                          </p:val>
                                        </p:tav>
                                      </p:tavLst>
                                    </p:anim>
                                    <p:anim calcmode="lin" valueType="num">
                                      <p:cBhvr>
                                        <p:cTn id="102" dur="300" fill="hold"/>
                                        <p:tgtEl>
                                          <p:spTgt spid="12"/>
                                        </p:tgtEl>
                                        <p:attrNameLst>
                                          <p:attrName>ppt_h</p:attrName>
                                        </p:attrNameLst>
                                      </p:cBhvr>
                                      <p:tavLst>
                                        <p:tav tm="0">
                                          <p:val>
                                            <p:fltVal val="0"/>
                                          </p:val>
                                        </p:tav>
                                        <p:tav tm="100000">
                                          <p:val>
                                            <p:strVal val="#ppt_h"/>
                                          </p:val>
                                        </p:tav>
                                      </p:tavLst>
                                    </p:anim>
                                    <p:anim calcmode="lin" valueType="num">
                                      <p:cBhvr>
                                        <p:cTn id="103" dur="300" fill="hold"/>
                                        <p:tgtEl>
                                          <p:spTgt spid="12"/>
                                        </p:tgtEl>
                                        <p:attrNameLst>
                                          <p:attrName>ppt_x</p:attrName>
                                        </p:attrNameLst>
                                      </p:cBhvr>
                                      <p:tavLst>
                                        <p:tav tm="0">
                                          <p:val>
                                            <p:fltVal val="0.5"/>
                                          </p:val>
                                        </p:tav>
                                        <p:tav tm="100000">
                                          <p:val>
                                            <p:strVal val="#ppt_x"/>
                                          </p:val>
                                        </p:tav>
                                      </p:tavLst>
                                    </p:anim>
                                    <p:anim calcmode="lin" valueType="num">
                                      <p:cBhvr>
                                        <p:cTn id="104" dur="300" fill="hold"/>
                                        <p:tgtEl>
                                          <p:spTgt spid="12"/>
                                        </p:tgtEl>
                                        <p:attrNameLst>
                                          <p:attrName>ppt_y</p:attrName>
                                        </p:attrNameLst>
                                      </p:cBhvr>
                                      <p:tavLst>
                                        <p:tav tm="0">
                                          <p:val>
                                            <p:fltVal val="0.5"/>
                                          </p:val>
                                        </p:tav>
                                        <p:tav tm="100000">
                                          <p:val>
                                            <p:strVal val="#ppt_y"/>
                                          </p:val>
                                        </p:tav>
                                      </p:tavLst>
                                    </p:anim>
                                  </p:childTnLst>
                                </p:cTn>
                              </p:par>
                              <p:par>
                                <p:cTn id="105" presetID="26" presetClass="emph" presetSubtype="0" fill="hold" grpId="1" nodeType="withEffect">
                                  <p:stCondLst>
                                    <p:cond delay="1200"/>
                                  </p:stCondLst>
                                  <p:childTnLst>
                                    <p:animEffect transition="out" filter="fade">
                                      <p:cBhvr>
                                        <p:cTn id="106" dur="300" tmFilter="0, 0; .2, .5; .8, .5; 1, 0"/>
                                        <p:tgtEl>
                                          <p:spTgt spid="12"/>
                                        </p:tgtEl>
                                      </p:cBhvr>
                                    </p:animEffect>
                                    <p:animScale>
                                      <p:cBhvr>
                                        <p:cTn id="107" dur="150" autoRev="1" fill="hold"/>
                                        <p:tgtEl>
                                          <p:spTgt spid="12"/>
                                        </p:tgtEl>
                                      </p:cBhvr>
                                      <p:by x="105000" y="105000"/>
                                    </p:animScale>
                                  </p:childTnLst>
                                </p:cTn>
                              </p:par>
                              <p:par>
                                <p:cTn id="108" presetID="23" presetClass="entr" presetSubtype="528" fill="hold" grpId="0" nodeType="withEffect">
                                  <p:stCondLst>
                                    <p:cond delay="1000"/>
                                  </p:stCondLst>
                                  <p:childTnLst>
                                    <p:set>
                                      <p:cBhvr>
                                        <p:cTn id="109" dur="1" fill="hold">
                                          <p:stCondLst>
                                            <p:cond delay="0"/>
                                          </p:stCondLst>
                                        </p:cTn>
                                        <p:tgtEl>
                                          <p:spTgt spid="10"/>
                                        </p:tgtEl>
                                        <p:attrNameLst>
                                          <p:attrName>style.visibility</p:attrName>
                                        </p:attrNameLst>
                                      </p:cBhvr>
                                      <p:to>
                                        <p:strVal val="visible"/>
                                      </p:to>
                                    </p:set>
                                    <p:anim calcmode="lin" valueType="num">
                                      <p:cBhvr>
                                        <p:cTn id="110" dur="300" fill="hold"/>
                                        <p:tgtEl>
                                          <p:spTgt spid="10"/>
                                        </p:tgtEl>
                                        <p:attrNameLst>
                                          <p:attrName>ppt_w</p:attrName>
                                        </p:attrNameLst>
                                      </p:cBhvr>
                                      <p:tavLst>
                                        <p:tav tm="0">
                                          <p:val>
                                            <p:fltVal val="0"/>
                                          </p:val>
                                        </p:tav>
                                        <p:tav tm="100000">
                                          <p:val>
                                            <p:strVal val="#ppt_w"/>
                                          </p:val>
                                        </p:tav>
                                      </p:tavLst>
                                    </p:anim>
                                    <p:anim calcmode="lin" valueType="num">
                                      <p:cBhvr>
                                        <p:cTn id="111" dur="300" fill="hold"/>
                                        <p:tgtEl>
                                          <p:spTgt spid="10"/>
                                        </p:tgtEl>
                                        <p:attrNameLst>
                                          <p:attrName>ppt_h</p:attrName>
                                        </p:attrNameLst>
                                      </p:cBhvr>
                                      <p:tavLst>
                                        <p:tav tm="0">
                                          <p:val>
                                            <p:fltVal val="0"/>
                                          </p:val>
                                        </p:tav>
                                        <p:tav tm="100000">
                                          <p:val>
                                            <p:strVal val="#ppt_h"/>
                                          </p:val>
                                        </p:tav>
                                      </p:tavLst>
                                    </p:anim>
                                    <p:anim calcmode="lin" valueType="num">
                                      <p:cBhvr>
                                        <p:cTn id="112" dur="300" fill="hold"/>
                                        <p:tgtEl>
                                          <p:spTgt spid="10"/>
                                        </p:tgtEl>
                                        <p:attrNameLst>
                                          <p:attrName>ppt_x</p:attrName>
                                        </p:attrNameLst>
                                      </p:cBhvr>
                                      <p:tavLst>
                                        <p:tav tm="0">
                                          <p:val>
                                            <p:fltVal val="0.5"/>
                                          </p:val>
                                        </p:tav>
                                        <p:tav tm="100000">
                                          <p:val>
                                            <p:strVal val="#ppt_x"/>
                                          </p:val>
                                        </p:tav>
                                      </p:tavLst>
                                    </p:anim>
                                    <p:anim calcmode="lin" valueType="num">
                                      <p:cBhvr>
                                        <p:cTn id="113" dur="300" fill="hold"/>
                                        <p:tgtEl>
                                          <p:spTgt spid="10"/>
                                        </p:tgtEl>
                                        <p:attrNameLst>
                                          <p:attrName>ppt_y</p:attrName>
                                        </p:attrNameLst>
                                      </p:cBhvr>
                                      <p:tavLst>
                                        <p:tav tm="0">
                                          <p:val>
                                            <p:fltVal val="0.5"/>
                                          </p:val>
                                        </p:tav>
                                        <p:tav tm="100000">
                                          <p:val>
                                            <p:strVal val="#ppt_y"/>
                                          </p:val>
                                        </p:tav>
                                      </p:tavLst>
                                    </p:anim>
                                  </p:childTnLst>
                                </p:cTn>
                              </p:par>
                              <p:par>
                                <p:cTn id="114" presetID="26" presetClass="emph" presetSubtype="0" fill="hold" grpId="1" nodeType="withEffect">
                                  <p:stCondLst>
                                    <p:cond delay="1300"/>
                                  </p:stCondLst>
                                  <p:childTnLst>
                                    <p:animEffect transition="out" filter="fade">
                                      <p:cBhvr>
                                        <p:cTn id="115" dur="300" tmFilter="0, 0; .2, .5; .8, .5; 1, 0"/>
                                        <p:tgtEl>
                                          <p:spTgt spid="10"/>
                                        </p:tgtEl>
                                      </p:cBhvr>
                                    </p:animEffect>
                                    <p:animScale>
                                      <p:cBhvr>
                                        <p:cTn id="116" dur="150" autoRev="1" fill="hold"/>
                                        <p:tgtEl>
                                          <p:spTgt spid="10"/>
                                        </p:tgtEl>
                                      </p:cBhvr>
                                      <p:by x="105000" y="105000"/>
                                    </p:animScale>
                                  </p:childTnLst>
                                </p:cTn>
                              </p:par>
                              <p:par>
                                <p:cTn id="117" presetID="10" presetClass="entr" presetSubtype="0" fill="hold" grpId="0" nodeType="withEffect">
                                  <p:stCondLst>
                                    <p:cond delay="1000"/>
                                  </p:stCondLst>
                                  <p:iterate type="lt">
                                    <p:tmPct val="10000"/>
                                  </p:iterate>
                                  <p:childTnLst>
                                    <p:set>
                                      <p:cBhvr>
                                        <p:cTn id="118" dur="1" fill="hold">
                                          <p:stCondLst>
                                            <p:cond delay="0"/>
                                          </p:stCondLst>
                                        </p:cTn>
                                        <p:tgtEl>
                                          <p:spTgt spid="15"/>
                                        </p:tgtEl>
                                        <p:attrNameLst>
                                          <p:attrName>style.visibility</p:attrName>
                                        </p:attrNameLst>
                                      </p:cBhvr>
                                      <p:to>
                                        <p:strVal val="visible"/>
                                      </p:to>
                                    </p:set>
                                    <p:animEffect transition="in" filter="fade">
                                      <p:cBhvr>
                                        <p:cTn id="119" dur="100"/>
                                        <p:tgtEl>
                                          <p:spTgt spid="15"/>
                                        </p:tgtEl>
                                      </p:cBhvr>
                                    </p:animEffect>
                                  </p:childTnLst>
                                </p:cTn>
                              </p:par>
                              <p:par>
                                <p:cTn id="120" presetID="10" presetClass="entr" presetSubtype="0" fill="hold" grpId="0" nodeType="withEffect">
                                  <p:stCondLst>
                                    <p:cond delay="1000"/>
                                  </p:stCondLst>
                                  <p:iterate type="lt">
                                    <p:tmPct val="10000"/>
                                  </p:iterate>
                                  <p:childTnLst>
                                    <p:set>
                                      <p:cBhvr>
                                        <p:cTn id="121" dur="1" fill="hold">
                                          <p:stCondLst>
                                            <p:cond delay="0"/>
                                          </p:stCondLst>
                                        </p:cTn>
                                        <p:tgtEl>
                                          <p:spTgt spid="16"/>
                                        </p:tgtEl>
                                        <p:attrNameLst>
                                          <p:attrName>style.visibility</p:attrName>
                                        </p:attrNameLst>
                                      </p:cBhvr>
                                      <p:to>
                                        <p:strVal val="visible"/>
                                      </p:to>
                                    </p:set>
                                    <p:animEffect transition="in" filter="fade">
                                      <p:cBhvr>
                                        <p:cTn id="122" dur="1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3" grpId="1" animBg="1"/>
      <p:bldP spid="4" grpId="0" animBg="1"/>
      <p:bldP spid="4" grpId="1" animBg="1"/>
      <p:bldP spid="5" grpId="0" animBg="1"/>
      <p:bldP spid="5" grpId="1" animBg="1"/>
      <p:bldP spid="6" grpId="0" animBg="1"/>
      <p:bldP spid="6" grpId="1" animBg="1"/>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3" grpId="1" animBg="1"/>
      <p:bldP spid="14" grpId="0" animBg="1"/>
      <p:bldP spid="14" grpId="1" animBg="1"/>
      <p:bldP spid="15" grpId="0"/>
      <p:bldP spid="1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2782838" y="0"/>
            <a:ext cx="9407575" cy="6858000"/>
          </a:xfrm>
          <a:prstGeom prst="rect">
            <a:avLst/>
          </a:prstGeom>
          <a:solidFill>
            <a:srgbClr val="E9EE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9" name="Picture 4"/>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747883" y="-478309"/>
            <a:ext cx="8107963" cy="3850556"/>
          </a:xfrm>
          <a:prstGeom prst="rect">
            <a:avLst/>
          </a:prstGeom>
          <a:noFill/>
          <a:extLst>
            <a:ext uri="{909E8E84-426E-40DD-AFC4-6F175D3DCCD1}">
              <a14:hiddenFill xmlns:a14="http://schemas.microsoft.com/office/drawing/2010/main">
                <a:solidFill>
                  <a:srgbClr val="FFFFFF"/>
                </a:solidFill>
              </a14:hiddenFill>
            </a:ext>
          </a:extLst>
        </p:spPr>
      </p:pic>
      <p:sp>
        <p:nvSpPr>
          <p:cNvPr id="40" name="TextBox 39"/>
          <p:cNvSpPr txBox="1"/>
          <p:nvPr/>
        </p:nvSpPr>
        <p:spPr>
          <a:xfrm>
            <a:off x="1069162" y="1298223"/>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年度工作概述</a:t>
            </a:r>
            <a:endParaRPr lang="zh-CN" altLang="en-US">
              <a:solidFill>
                <a:srgbClr val="7B8294"/>
              </a:solidFill>
              <a:latin typeface="微软雅黑" pitchFamily="34" charset="-122"/>
              <a:ea typeface="微软雅黑" pitchFamily="34" charset="-122"/>
            </a:endParaRPr>
          </a:p>
        </p:txBody>
      </p:sp>
      <p:sp>
        <p:nvSpPr>
          <p:cNvPr id="41" name="TextBox 40"/>
          <p:cNvSpPr txBox="1"/>
          <p:nvPr/>
        </p:nvSpPr>
        <p:spPr>
          <a:xfrm>
            <a:off x="1069162" y="2296646"/>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工作完成情况</a:t>
            </a:r>
            <a:endParaRPr lang="zh-CN" altLang="en-US">
              <a:solidFill>
                <a:srgbClr val="7B8294"/>
              </a:solidFill>
              <a:latin typeface="微软雅黑" pitchFamily="34" charset="-122"/>
              <a:ea typeface="微软雅黑" pitchFamily="34" charset="-122"/>
            </a:endParaRPr>
          </a:p>
        </p:txBody>
      </p:sp>
      <p:sp>
        <p:nvSpPr>
          <p:cNvPr id="42" name="TextBox 41"/>
          <p:cNvSpPr txBox="1"/>
          <p:nvPr/>
        </p:nvSpPr>
        <p:spPr>
          <a:xfrm>
            <a:off x="1069162" y="3295069"/>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项目成果展示</a:t>
            </a:r>
            <a:endParaRPr lang="zh-CN" altLang="en-US">
              <a:solidFill>
                <a:srgbClr val="7B8294"/>
              </a:solidFill>
              <a:latin typeface="微软雅黑" pitchFamily="34" charset="-122"/>
              <a:ea typeface="微软雅黑" pitchFamily="34" charset="-122"/>
            </a:endParaRPr>
          </a:p>
        </p:txBody>
      </p:sp>
      <p:sp>
        <p:nvSpPr>
          <p:cNvPr id="43" name="TextBox 42"/>
          <p:cNvSpPr txBox="1"/>
          <p:nvPr/>
        </p:nvSpPr>
        <p:spPr>
          <a:xfrm>
            <a:off x="1069162" y="4293492"/>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工作不足之处</a:t>
            </a:r>
            <a:endParaRPr lang="zh-CN" altLang="en-US">
              <a:solidFill>
                <a:srgbClr val="7B8294"/>
              </a:solidFill>
              <a:latin typeface="微软雅黑" pitchFamily="34" charset="-122"/>
              <a:ea typeface="微软雅黑" pitchFamily="34" charset="-122"/>
            </a:endParaRPr>
          </a:p>
        </p:txBody>
      </p:sp>
      <p:sp>
        <p:nvSpPr>
          <p:cNvPr id="44" name="TextBox 43"/>
          <p:cNvSpPr txBox="1"/>
          <p:nvPr/>
        </p:nvSpPr>
        <p:spPr>
          <a:xfrm>
            <a:off x="1069162" y="5291916"/>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明年工作计划</a:t>
            </a:r>
            <a:endParaRPr lang="zh-CN" altLang="en-US">
              <a:solidFill>
                <a:srgbClr val="7B8294"/>
              </a:solidFill>
              <a:latin typeface="微软雅黑" pitchFamily="34" charset="-122"/>
              <a:ea typeface="微软雅黑" pitchFamily="34" charset="-122"/>
            </a:endParaRPr>
          </a:p>
        </p:txBody>
      </p:sp>
      <p:sp>
        <p:nvSpPr>
          <p:cNvPr id="45" name="TextBox 44"/>
          <p:cNvSpPr txBox="1"/>
          <p:nvPr/>
        </p:nvSpPr>
        <p:spPr>
          <a:xfrm>
            <a:off x="356555" y="985883"/>
            <a:ext cx="678006" cy="769441"/>
          </a:xfrm>
          <a:prstGeom prst="rect">
            <a:avLst/>
          </a:prstGeom>
          <a:noFill/>
        </p:spPr>
        <p:txBody>
          <a:bodyPr wrap="none" rtlCol="0">
            <a:spAutoFit/>
          </a:bodyPr>
          <a:lstStyle/>
          <a:p>
            <a:r>
              <a:rPr lang="en-US" altLang="zh-CN" sz="4400" smtClean="0">
                <a:solidFill>
                  <a:schemeClr val="bg1"/>
                </a:solidFill>
                <a:latin typeface="Bebas" pitchFamily="2" charset="0"/>
              </a:rPr>
              <a:t>01</a:t>
            </a:r>
            <a:endParaRPr lang="zh-CN" altLang="en-US" sz="4400">
              <a:solidFill>
                <a:schemeClr val="bg1"/>
              </a:solidFill>
              <a:latin typeface="Bebas" pitchFamily="2" charset="0"/>
            </a:endParaRPr>
          </a:p>
        </p:txBody>
      </p:sp>
      <p:sp>
        <p:nvSpPr>
          <p:cNvPr id="46" name="TextBox 45"/>
          <p:cNvSpPr txBox="1"/>
          <p:nvPr/>
        </p:nvSpPr>
        <p:spPr>
          <a:xfrm>
            <a:off x="356555" y="1986705"/>
            <a:ext cx="784189" cy="769441"/>
          </a:xfrm>
          <a:prstGeom prst="rect">
            <a:avLst/>
          </a:prstGeom>
          <a:noFill/>
        </p:spPr>
        <p:txBody>
          <a:bodyPr wrap="none" rtlCol="0">
            <a:spAutoFit/>
          </a:bodyPr>
          <a:lstStyle/>
          <a:p>
            <a:r>
              <a:rPr lang="en-US" altLang="zh-CN" sz="4400" smtClean="0">
                <a:solidFill>
                  <a:schemeClr val="bg1"/>
                </a:solidFill>
                <a:latin typeface="Bebas" pitchFamily="2" charset="0"/>
              </a:rPr>
              <a:t>02</a:t>
            </a:r>
            <a:endParaRPr lang="zh-CN" altLang="en-US" sz="4400">
              <a:solidFill>
                <a:schemeClr val="bg1"/>
              </a:solidFill>
              <a:latin typeface="Bebas" pitchFamily="2" charset="0"/>
            </a:endParaRPr>
          </a:p>
        </p:txBody>
      </p:sp>
      <p:sp>
        <p:nvSpPr>
          <p:cNvPr id="47" name="TextBox 46"/>
          <p:cNvSpPr txBox="1"/>
          <p:nvPr/>
        </p:nvSpPr>
        <p:spPr>
          <a:xfrm>
            <a:off x="356555" y="2987527"/>
            <a:ext cx="774571" cy="769441"/>
          </a:xfrm>
          <a:prstGeom prst="rect">
            <a:avLst/>
          </a:prstGeom>
          <a:noFill/>
        </p:spPr>
        <p:txBody>
          <a:bodyPr wrap="none" rtlCol="0">
            <a:spAutoFit/>
          </a:bodyPr>
          <a:lstStyle/>
          <a:p>
            <a:r>
              <a:rPr lang="en-US" altLang="zh-CN" sz="4400" smtClean="0">
                <a:solidFill>
                  <a:schemeClr val="bg1"/>
                </a:solidFill>
                <a:latin typeface="Bebas" pitchFamily="2" charset="0"/>
              </a:rPr>
              <a:t>03</a:t>
            </a:r>
            <a:endParaRPr lang="zh-CN" altLang="en-US" sz="4400">
              <a:solidFill>
                <a:schemeClr val="bg1"/>
              </a:solidFill>
              <a:latin typeface="Bebas" pitchFamily="2" charset="0"/>
            </a:endParaRPr>
          </a:p>
        </p:txBody>
      </p:sp>
      <p:sp>
        <p:nvSpPr>
          <p:cNvPr id="48" name="TextBox 47"/>
          <p:cNvSpPr txBox="1"/>
          <p:nvPr/>
        </p:nvSpPr>
        <p:spPr>
          <a:xfrm>
            <a:off x="356555" y="3988349"/>
            <a:ext cx="787395" cy="769441"/>
          </a:xfrm>
          <a:prstGeom prst="rect">
            <a:avLst/>
          </a:prstGeom>
          <a:noFill/>
        </p:spPr>
        <p:txBody>
          <a:bodyPr wrap="none" rtlCol="0">
            <a:spAutoFit/>
          </a:bodyPr>
          <a:lstStyle/>
          <a:p>
            <a:r>
              <a:rPr lang="en-US" altLang="zh-CN" sz="4400" smtClean="0">
                <a:solidFill>
                  <a:schemeClr val="bg1"/>
                </a:solidFill>
                <a:latin typeface="Bebas" pitchFamily="2" charset="0"/>
              </a:rPr>
              <a:t>04</a:t>
            </a:r>
            <a:endParaRPr lang="zh-CN" altLang="en-US" sz="4400">
              <a:solidFill>
                <a:schemeClr val="bg1"/>
              </a:solidFill>
              <a:latin typeface="Bebas" pitchFamily="2" charset="0"/>
            </a:endParaRPr>
          </a:p>
        </p:txBody>
      </p:sp>
      <p:sp>
        <p:nvSpPr>
          <p:cNvPr id="49" name="TextBox 48"/>
          <p:cNvSpPr txBox="1"/>
          <p:nvPr/>
        </p:nvSpPr>
        <p:spPr>
          <a:xfrm>
            <a:off x="356555" y="4989172"/>
            <a:ext cx="774186" cy="769441"/>
          </a:xfrm>
          <a:prstGeom prst="rect">
            <a:avLst/>
          </a:prstGeom>
          <a:noFill/>
        </p:spPr>
        <p:txBody>
          <a:bodyPr wrap="none" rtlCol="0">
            <a:spAutoFit/>
          </a:bodyPr>
          <a:lstStyle/>
          <a:p>
            <a:r>
              <a:rPr lang="en-US" altLang="zh-CN" sz="4400" smtClean="0">
                <a:solidFill>
                  <a:schemeClr val="bg1"/>
                </a:solidFill>
                <a:latin typeface="Bebas" pitchFamily="2" charset="0"/>
              </a:rPr>
              <a:t>05</a:t>
            </a:r>
            <a:endParaRPr lang="zh-CN" altLang="en-US" sz="4400">
              <a:solidFill>
                <a:schemeClr val="bg1"/>
              </a:solidFill>
              <a:latin typeface="Bebas" pitchFamily="2" charset="0"/>
            </a:endParaRPr>
          </a:p>
        </p:txBody>
      </p:sp>
      <p:sp>
        <p:nvSpPr>
          <p:cNvPr id="50" name="椭圆 49"/>
          <p:cNvSpPr/>
          <p:nvPr/>
        </p:nvSpPr>
        <p:spPr>
          <a:xfrm>
            <a:off x="6496665" y="1988840"/>
            <a:ext cx="2880320" cy="2880320"/>
          </a:xfrm>
          <a:prstGeom prst="ellipse">
            <a:avLst/>
          </a:prstGeom>
          <a:noFill/>
          <a:ln w="2540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TextBox 50"/>
          <p:cNvSpPr txBox="1"/>
          <p:nvPr/>
        </p:nvSpPr>
        <p:spPr>
          <a:xfrm>
            <a:off x="7151995" y="2828836"/>
            <a:ext cx="1569660" cy="1200329"/>
          </a:xfrm>
          <a:prstGeom prst="rect">
            <a:avLst/>
          </a:prstGeom>
          <a:noFill/>
        </p:spPr>
        <p:txBody>
          <a:bodyPr wrap="none" rtlCol="0">
            <a:spAutoFit/>
          </a:bodyPr>
          <a:lstStyle/>
          <a:p>
            <a:pPr algn="ctr"/>
            <a:r>
              <a:rPr lang="zh-CN" altLang="en-US" sz="5400">
                <a:solidFill>
                  <a:schemeClr val="bg1"/>
                </a:solidFill>
                <a:latin typeface="微软雅黑" pitchFamily="34" charset="-122"/>
                <a:ea typeface="微软雅黑" pitchFamily="34" charset="-122"/>
              </a:rPr>
              <a:t>目录</a:t>
            </a:r>
            <a:endParaRPr lang="en-US" altLang="zh-CN" sz="5400">
              <a:solidFill>
                <a:schemeClr val="bg1"/>
              </a:solidFill>
              <a:latin typeface="微软雅黑" pitchFamily="34" charset="-122"/>
              <a:ea typeface="微软雅黑" pitchFamily="34" charset="-122"/>
            </a:endParaRPr>
          </a:p>
          <a:p>
            <a:pPr algn="ctr"/>
            <a:r>
              <a:rPr lang="en-US" altLang="zh-CN" smtClean="0">
                <a:solidFill>
                  <a:schemeClr val="bg1"/>
                </a:solidFill>
                <a:latin typeface="微软雅黑" pitchFamily="34" charset="-122"/>
                <a:ea typeface="微软雅黑" pitchFamily="34" charset="-122"/>
              </a:rPr>
              <a:t>contents</a:t>
            </a:r>
            <a:endParaRPr lang="zh-CN" altLang="en-US">
              <a:solidFill>
                <a:schemeClr val="bg1"/>
              </a:solidFill>
            </a:endParaRPr>
          </a:p>
        </p:txBody>
      </p:sp>
      <p:sp>
        <p:nvSpPr>
          <p:cNvPr id="52" name="矩形 51"/>
          <p:cNvSpPr/>
          <p:nvPr/>
        </p:nvSpPr>
        <p:spPr>
          <a:xfrm>
            <a:off x="1143950" y="1124744"/>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a:off x="1143950" y="1200054"/>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a:off x="1143950" y="1275363"/>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1143950" y="2104021"/>
            <a:ext cx="21463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p:nvSpPr>
        <p:spPr>
          <a:xfrm>
            <a:off x="1143950" y="2179331"/>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p:cNvSpPr/>
          <p:nvPr/>
        </p:nvSpPr>
        <p:spPr>
          <a:xfrm>
            <a:off x="1143950" y="225464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p:nvSpPr>
        <p:spPr>
          <a:xfrm>
            <a:off x="1143950" y="3121590"/>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1143950" y="319690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1143950" y="3272209"/>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60"/>
          <p:cNvSpPr/>
          <p:nvPr/>
        </p:nvSpPr>
        <p:spPr>
          <a:xfrm>
            <a:off x="1143950" y="4095822"/>
            <a:ext cx="142781"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1"/>
          <p:cNvSpPr/>
          <p:nvPr/>
        </p:nvSpPr>
        <p:spPr>
          <a:xfrm>
            <a:off x="1143950" y="4171132"/>
            <a:ext cx="357260"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1143950" y="4246441"/>
            <a:ext cx="213244" cy="47051"/>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矩形 63"/>
          <p:cNvSpPr/>
          <p:nvPr/>
        </p:nvSpPr>
        <p:spPr>
          <a:xfrm>
            <a:off x="1143950" y="5089421"/>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矩形 64"/>
          <p:cNvSpPr/>
          <p:nvPr/>
        </p:nvSpPr>
        <p:spPr>
          <a:xfrm>
            <a:off x="1143950" y="5164731"/>
            <a:ext cx="357260"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1143950" y="524004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p:nvSpPr>
        <p:spPr>
          <a:xfrm>
            <a:off x="190550" y="4032393"/>
            <a:ext cx="72008" cy="681672"/>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TextBox 67"/>
          <p:cNvSpPr txBox="1"/>
          <p:nvPr/>
        </p:nvSpPr>
        <p:spPr>
          <a:xfrm>
            <a:off x="5997832" y="3013502"/>
            <a:ext cx="3877985" cy="830997"/>
          </a:xfrm>
          <a:prstGeom prst="rect">
            <a:avLst/>
          </a:prstGeom>
          <a:noFill/>
        </p:spPr>
        <p:txBody>
          <a:bodyPr wrap="none" rtlCol="0">
            <a:spAutoFit/>
          </a:bodyPr>
          <a:lstStyle/>
          <a:p>
            <a:r>
              <a:rPr lang="zh-CN" altLang="en-US" sz="4800">
                <a:solidFill>
                  <a:srgbClr val="161D25"/>
                </a:solidFill>
                <a:latin typeface="微软雅黑" pitchFamily="34" charset="-122"/>
                <a:ea typeface="微软雅黑" pitchFamily="34" charset="-122"/>
              </a:rPr>
              <a:t>工作不足之处</a:t>
            </a:r>
          </a:p>
        </p:txBody>
      </p:sp>
    </p:spTree>
    <p:extLst>
      <p:ext uri="{BB962C8B-B14F-4D97-AF65-F5344CB8AC3E}">
        <p14:creationId xmlns:p14="http://schemas.microsoft.com/office/powerpoint/2010/main" val="2378518384"/>
      </p:ext>
    </p:extLst>
  </p:cSld>
  <p:clrMapOvr>
    <a:masterClrMapping/>
  </p:clrMapOvr>
  <p:transition spd="slow">
    <p:randomBar dir="vert"/>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decel="10000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1+#ppt_w/2"/>
                                              </p:val>
                                            </p:tav>
                                            <p:tav tm="100000">
                                              <p:val>
                                                <p:strVal val="#ppt_x"/>
                                              </p:val>
                                            </p:tav>
                                          </p:tavLst>
                                        </p:anim>
                                        <p:anim calcmode="lin" valueType="num">
                                          <p:cBhvr additive="base">
                                            <p:cTn id="8" dur="500" fill="hold"/>
                                            <p:tgtEl>
                                              <p:spTgt spid="38"/>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fade">
                                          <p:cBhvr>
                                            <p:cTn id="11" dur="500"/>
                                            <p:tgtEl>
                                              <p:spTgt spid="39"/>
                                            </p:tgtEl>
                                          </p:cBhvr>
                                        </p:animEffect>
                                      </p:childTnLst>
                                    </p:cTn>
                                  </p:par>
                                  <p:par>
                                    <p:cTn id="12" presetID="2" presetClass="entr" presetSubtype="1" decel="100000" fill="hold" grpId="0" nodeType="withEffect">
                                      <p:stCondLst>
                                        <p:cond delay="0"/>
                                      </p:stCondLst>
                                      <p:childTnLst>
                                        <p:set>
                                          <p:cBhvr>
                                            <p:cTn id="13" dur="1" fill="hold">
                                              <p:stCondLst>
                                                <p:cond delay="0"/>
                                              </p:stCondLst>
                                            </p:cTn>
                                            <p:tgtEl>
                                              <p:spTgt spid="67"/>
                                            </p:tgtEl>
                                            <p:attrNameLst>
                                              <p:attrName>style.visibility</p:attrName>
                                            </p:attrNameLst>
                                          </p:cBhvr>
                                          <p:to>
                                            <p:strVal val="visible"/>
                                          </p:to>
                                        </p:set>
                                        <p:anim calcmode="lin" valueType="num">
                                          <p:cBhvr additive="base">
                                            <p:cTn id="14" dur="500" fill="hold"/>
                                            <p:tgtEl>
                                              <p:spTgt spid="67"/>
                                            </p:tgtEl>
                                            <p:attrNameLst>
                                              <p:attrName>ppt_x</p:attrName>
                                            </p:attrNameLst>
                                          </p:cBhvr>
                                          <p:tavLst>
                                            <p:tav tm="0">
                                              <p:val>
                                                <p:strVal val="#ppt_x"/>
                                              </p:val>
                                            </p:tav>
                                            <p:tav tm="100000">
                                              <p:val>
                                                <p:strVal val="#ppt_x"/>
                                              </p:val>
                                            </p:tav>
                                          </p:tavLst>
                                        </p:anim>
                                        <p:anim calcmode="lin" valueType="num">
                                          <p:cBhvr additive="base">
                                            <p:cTn id="15" dur="500" fill="hold"/>
                                            <p:tgtEl>
                                              <p:spTgt spid="67"/>
                                            </p:tgtEl>
                                            <p:attrNameLst>
                                              <p:attrName>ppt_y</p:attrName>
                                            </p:attrNameLst>
                                          </p:cBhvr>
                                          <p:tavLst>
                                            <p:tav tm="0">
                                              <p:val>
                                                <p:strVal val="0-#ppt_h/2"/>
                                              </p:val>
                                            </p:tav>
                                            <p:tav tm="100000">
                                              <p:val>
                                                <p:strVal val="#ppt_y"/>
                                              </p:val>
                                            </p:tav>
                                          </p:tavLst>
                                        </p:anim>
                                      </p:childTnLst>
                                    </p:cTn>
                                  </p:par>
                                </p:childTnLst>
                              </p:cTn>
                            </p:par>
                            <p:par>
                              <p:cTn id="16" fill="hold">
                                <p:stCondLst>
                                  <p:cond delay="500"/>
                                </p:stCondLst>
                                <p:childTnLst>
                                  <p:par>
                                    <p:cTn id="17" presetID="6" presetClass="emph" presetSubtype="0" fill="hold" grpId="0" nodeType="afterEffect" p14:presetBounceEnd="80000">
                                      <p:stCondLst>
                                        <p:cond delay="0"/>
                                      </p:stCondLst>
                                      <p:childTnLst>
                                        <p:animScale p14:bounceEnd="80000">
                                          <p:cBhvr>
                                            <p:cTn id="18" dur="500" fill="hold"/>
                                            <p:tgtEl>
                                              <p:spTgt spid="50"/>
                                            </p:tgtEl>
                                          </p:cBhvr>
                                          <p:by x="150000" y="150000"/>
                                        </p:animScale>
                                      </p:childTnLst>
                                    </p:cTn>
                                  </p:par>
                                  <p:par>
                                    <p:cTn id="19" presetID="7" presetClass="emph" presetSubtype="2" fill="hold" nodeType="withEffect">
                                      <p:stCondLst>
                                        <p:cond delay="0"/>
                                      </p:stCondLst>
                                      <p:childTnLst>
                                        <p:animClr clrSpc="rgb" dir="cw">
                                          <p:cBhvr>
                                            <p:cTn id="20" dur="500" fill="hold"/>
                                            <p:tgtEl>
                                              <p:spTgt spid="50"/>
                                            </p:tgtEl>
                                            <p:attrNameLst>
                                              <p:attrName>stroke.color</p:attrName>
                                            </p:attrNameLst>
                                          </p:cBhvr>
                                          <p:to>
                                            <a:srgbClr val="161D25"/>
                                          </p:to>
                                        </p:animClr>
                                        <p:set>
                                          <p:cBhvr>
                                            <p:cTn id="21" dur="500" fill="hold"/>
                                            <p:tgtEl>
                                              <p:spTgt spid="50"/>
                                            </p:tgtEl>
                                            <p:attrNameLst>
                                              <p:attrName>stroke.on</p:attrName>
                                            </p:attrNameLst>
                                          </p:cBhvr>
                                          <p:to>
                                            <p:strVal val="true"/>
                                          </p:to>
                                        </p:set>
                                      </p:childTnLst>
                                    </p:cTn>
                                  </p:par>
                                  <p:par>
                                    <p:cTn id="22" presetID="10" presetClass="exit" presetSubtype="0" fill="hold" grpId="0" nodeType="withEffect">
                                      <p:stCondLst>
                                        <p:cond delay="0"/>
                                      </p:stCondLst>
                                      <p:childTnLst>
                                        <p:animEffect transition="out" filter="fade">
                                          <p:cBhvr>
                                            <p:cTn id="23" dur="500"/>
                                            <p:tgtEl>
                                              <p:spTgt spid="51"/>
                                            </p:tgtEl>
                                          </p:cBhvr>
                                        </p:animEffect>
                                        <p:set>
                                          <p:cBhvr>
                                            <p:cTn id="24" dur="1" fill="hold">
                                              <p:stCondLst>
                                                <p:cond delay="499"/>
                                              </p:stCondLst>
                                            </p:cTn>
                                            <p:tgtEl>
                                              <p:spTgt spid="51"/>
                                            </p:tgtEl>
                                            <p:attrNameLst>
                                              <p:attrName>style.visibility</p:attrName>
                                            </p:attrNameLst>
                                          </p:cBhvr>
                                          <p:to>
                                            <p:strVal val="hidden"/>
                                          </p:to>
                                        </p:set>
                                      </p:childTnLst>
                                    </p:cTn>
                                  </p:par>
                                  <p:par>
                                    <p:cTn id="25" presetID="10" presetClass="entr" presetSubtype="0" fill="hold" grpId="0" nodeType="withEffect">
                                      <p:stCondLst>
                                        <p:cond delay="0"/>
                                      </p:stCondLst>
                                      <p:childTnLst>
                                        <p:set>
                                          <p:cBhvr>
                                            <p:cTn id="26" dur="1" fill="hold">
                                              <p:stCondLst>
                                                <p:cond delay="0"/>
                                              </p:stCondLst>
                                            </p:cTn>
                                            <p:tgtEl>
                                              <p:spTgt spid="68"/>
                                            </p:tgtEl>
                                            <p:attrNameLst>
                                              <p:attrName>style.visibility</p:attrName>
                                            </p:attrNameLst>
                                          </p:cBhvr>
                                          <p:to>
                                            <p:strVal val="visible"/>
                                          </p:to>
                                        </p:set>
                                        <p:animEffect transition="in" filter="fade">
                                          <p:cBhvr>
                                            <p:cTn id="27"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50" grpId="0" animBg="1"/>
          <p:bldP spid="51" grpId="0"/>
          <p:bldP spid="67" grpId="0" animBg="1"/>
          <p:bldP spid="68"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decel="10000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1+#ppt_w/2"/>
                                              </p:val>
                                            </p:tav>
                                            <p:tav tm="100000">
                                              <p:val>
                                                <p:strVal val="#ppt_x"/>
                                              </p:val>
                                            </p:tav>
                                          </p:tavLst>
                                        </p:anim>
                                        <p:anim calcmode="lin" valueType="num">
                                          <p:cBhvr additive="base">
                                            <p:cTn id="8" dur="500" fill="hold"/>
                                            <p:tgtEl>
                                              <p:spTgt spid="38"/>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fade">
                                          <p:cBhvr>
                                            <p:cTn id="11" dur="500"/>
                                            <p:tgtEl>
                                              <p:spTgt spid="39"/>
                                            </p:tgtEl>
                                          </p:cBhvr>
                                        </p:animEffect>
                                      </p:childTnLst>
                                    </p:cTn>
                                  </p:par>
                                  <p:par>
                                    <p:cTn id="12" presetID="2" presetClass="entr" presetSubtype="1" decel="100000" fill="hold" grpId="0" nodeType="withEffect">
                                      <p:stCondLst>
                                        <p:cond delay="0"/>
                                      </p:stCondLst>
                                      <p:childTnLst>
                                        <p:set>
                                          <p:cBhvr>
                                            <p:cTn id="13" dur="1" fill="hold">
                                              <p:stCondLst>
                                                <p:cond delay="0"/>
                                              </p:stCondLst>
                                            </p:cTn>
                                            <p:tgtEl>
                                              <p:spTgt spid="67"/>
                                            </p:tgtEl>
                                            <p:attrNameLst>
                                              <p:attrName>style.visibility</p:attrName>
                                            </p:attrNameLst>
                                          </p:cBhvr>
                                          <p:to>
                                            <p:strVal val="visible"/>
                                          </p:to>
                                        </p:set>
                                        <p:anim calcmode="lin" valueType="num">
                                          <p:cBhvr additive="base">
                                            <p:cTn id="14" dur="500" fill="hold"/>
                                            <p:tgtEl>
                                              <p:spTgt spid="67"/>
                                            </p:tgtEl>
                                            <p:attrNameLst>
                                              <p:attrName>ppt_x</p:attrName>
                                            </p:attrNameLst>
                                          </p:cBhvr>
                                          <p:tavLst>
                                            <p:tav tm="0">
                                              <p:val>
                                                <p:strVal val="#ppt_x"/>
                                              </p:val>
                                            </p:tav>
                                            <p:tav tm="100000">
                                              <p:val>
                                                <p:strVal val="#ppt_x"/>
                                              </p:val>
                                            </p:tav>
                                          </p:tavLst>
                                        </p:anim>
                                        <p:anim calcmode="lin" valueType="num">
                                          <p:cBhvr additive="base">
                                            <p:cTn id="15" dur="500" fill="hold"/>
                                            <p:tgtEl>
                                              <p:spTgt spid="67"/>
                                            </p:tgtEl>
                                            <p:attrNameLst>
                                              <p:attrName>ppt_y</p:attrName>
                                            </p:attrNameLst>
                                          </p:cBhvr>
                                          <p:tavLst>
                                            <p:tav tm="0">
                                              <p:val>
                                                <p:strVal val="0-#ppt_h/2"/>
                                              </p:val>
                                            </p:tav>
                                            <p:tav tm="100000">
                                              <p:val>
                                                <p:strVal val="#ppt_y"/>
                                              </p:val>
                                            </p:tav>
                                          </p:tavLst>
                                        </p:anim>
                                      </p:childTnLst>
                                    </p:cTn>
                                  </p:par>
                                </p:childTnLst>
                              </p:cTn>
                            </p:par>
                            <p:par>
                              <p:cTn id="16" fill="hold">
                                <p:stCondLst>
                                  <p:cond delay="500"/>
                                </p:stCondLst>
                                <p:childTnLst>
                                  <p:par>
                                    <p:cTn id="17" presetID="6" presetClass="emph" presetSubtype="0" fill="hold" grpId="0" nodeType="afterEffect">
                                      <p:stCondLst>
                                        <p:cond delay="0"/>
                                      </p:stCondLst>
                                      <p:childTnLst>
                                        <p:animScale>
                                          <p:cBhvr>
                                            <p:cTn id="18" dur="500" fill="hold"/>
                                            <p:tgtEl>
                                              <p:spTgt spid="50"/>
                                            </p:tgtEl>
                                          </p:cBhvr>
                                          <p:by x="150000" y="150000"/>
                                        </p:animScale>
                                      </p:childTnLst>
                                    </p:cTn>
                                  </p:par>
                                  <p:par>
                                    <p:cTn id="19" presetID="7" presetClass="emph" presetSubtype="2" fill="hold" nodeType="withEffect">
                                      <p:stCondLst>
                                        <p:cond delay="0"/>
                                      </p:stCondLst>
                                      <p:childTnLst>
                                        <p:animClr clrSpc="rgb" dir="cw">
                                          <p:cBhvr>
                                            <p:cTn id="20" dur="500" fill="hold"/>
                                            <p:tgtEl>
                                              <p:spTgt spid="50"/>
                                            </p:tgtEl>
                                            <p:attrNameLst>
                                              <p:attrName>stroke.color</p:attrName>
                                            </p:attrNameLst>
                                          </p:cBhvr>
                                          <p:to>
                                            <a:srgbClr val="161D25"/>
                                          </p:to>
                                        </p:animClr>
                                        <p:set>
                                          <p:cBhvr>
                                            <p:cTn id="21" dur="500" fill="hold"/>
                                            <p:tgtEl>
                                              <p:spTgt spid="50"/>
                                            </p:tgtEl>
                                            <p:attrNameLst>
                                              <p:attrName>stroke.on</p:attrName>
                                            </p:attrNameLst>
                                          </p:cBhvr>
                                          <p:to>
                                            <p:strVal val="true"/>
                                          </p:to>
                                        </p:set>
                                      </p:childTnLst>
                                    </p:cTn>
                                  </p:par>
                                  <p:par>
                                    <p:cTn id="22" presetID="10" presetClass="exit" presetSubtype="0" fill="hold" grpId="0" nodeType="withEffect">
                                      <p:stCondLst>
                                        <p:cond delay="0"/>
                                      </p:stCondLst>
                                      <p:childTnLst>
                                        <p:animEffect transition="out" filter="fade">
                                          <p:cBhvr>
                                            <p:cTn id="23" dur="500"/>
                                            <p:tgtEl>
                                              <p:spTgt spid="51"/>
                                            </p:tgtEl>
                                          </p:cBhvr>
                                        </p:animEffect>
                                        <p:set>
                                          <p:cBhvr>
                                            <p:cTn id="24" dur="1" fill="hold">
                                              <p:stCondLst>
                                                <p:cond delay="499"/>
                                              </p:stCondLst>
                                            </p:cTn>
                                            <p:tgtEl>
                                              <p:spTgt spid="51"/>
                                            </p:tgtEl>
                                            <p:attrNameLst>
                                              <p:attrName>style.visibility</p:attrName>
                                            </p:attrNameLst>
                                          </p:cBhvr>
                                          <p:to>
                                            <p:strVal val="hidden"/>
                                          </p:to>
                                        </p:set>
                                      </p:childTnLst>
                                    </p:cTn>
                                  </p:par>
                                  <p:par>
                                    <p:cTn id="25" presetID="10" presetClass="entr" presetSubtype="0" fill="hold" grpId="0" nodeType="withEffect">
                                      <p:stCondLst>
                                        <p:cond delay="0"/>
                                      </p:stCondLst>
                                      <p:childTnLst>
                                        <p:set>
                                          <p:cBhvr>
                                            <p:cTn id="26" dur="1" fill="hold">
                                              <p:stCondLst>
                                                <p:cond delay="0"/>
                                              </p:stCondLst>
                                            </p:cTn>
                                            <p:tgtEl>
                                              <p:spTgt spid="68"/>
                                            </p:tgtEl>
                                            <p:attrNameLst>
                                              <p:attrName>style.visibility</p:attrName>
                                            </p:attrNameLst>
                                          </p:cBhvr>
                                          <p:to>
                                            <p:strVal val="visible"/>
                                          </p:to>
                                        </p:set>
                                        <p:animEffect transition="in" filter="fade">
                                          <p:cBhvr>
                                            <p:cTn id="27"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50" grpId="0" animBg="1"/>
          <p:bldP spid="51" grpId="0"/>
          <p:bldP spid="67" grpId="0" animBg="1"/>
          <p:bldP spid="68"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3" name="矩形 2"/>
          <p:cNvSpPr/>
          <p:nvPr/>
        </p:nvSpPr>
        <p:spPr>
          <a:xfrm>
            <a:off x="4333220" y="2293912"/>
            <a:ext cx="2857990" cy="3354008"/>
          </a:xfrm>
          <a:prstGeom prst="rect">
            <a:avLst/>
          </a:prstGeom>
          <a:solidFill>
            <a:srgbClr val="FFFFFF"/>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
        <p:nvSpPr>
          <p:cNvPr id="4" name="AutoShape 12"/>
          <p:cNvSpPr>
            <a:spLocks noChangeArrowheads="1"/>
          </p:cNvSpPr>
          <p:nvPr/>
        </p:nvSpPr>
        <p:spPr bwMode="auto">
          <a:xfrm>
            <a:off x="4333220" y="1988840"/>
            <a:ext cx="2857990" cy="610144"/>
          </a:xfrm>
          <a:prstGeom prst="homePlate">
            <a:avLst>
              <a:gd name="adj" fmla="val 63872"/>
            </a:avLst>
          </a:prstGeom>
          <a:solidFill>
            <a:srgbClr val="7B8294"/>
          </a:solidFill>
          <a:ln w="9525">
            <a:noFill/>
            <a:miter lim="800000"/>
            <a:headEnd/>
            <a:tailEnd/>
          </a:ln>
        </p:spPr>
        <p:txBody>
          <a:bodyPr wrap="none" lIns="70601" tIns="35300" rIns="70601" bIns="35300" anchor="ctr"/>
          <a:lstStyle/>
          <a:p>
            <a:pPr algn="ctr"/>
            <a:r>
              <a:rPr lang="zh-CN" altLang="en-US" sz="1900" b="1" smtClean="0">
                <a:solidFill>
                  <a:prstClr val="white"/>
                </a:solidFill>
                <a:latin typeface="微软雅黑" pitchFamily="34" charset="-122"/>
                <a:ea typeface="微软雅黑" pitchFamily="34" charset="-122"/>
              </a:rPr>
              <a:t>添加标题</a:t>
            </a:r>
            <a:endParaRPr lang="zh-CN" altLang="en-US" sz="1900" b="1" dirty="0">
              <a:solidFill>
                <a:prstClr val="white"/>
              </a:solidFill>
              <a:latin typeface="微软雅黑" pitchFamily="34" charset="-122"/>
              <a:ea typeface="微软雅黑" pitchFamily="34" charset="-122"/>
            </a:endParaRPr>
          </a:p>
        </p:txBody>
      </p:sp>
      <p:sp>
        <p:nvSpPr>
          <p:cNvPr id="5" name="TextBox 4"/>
          <p:cNvSpPr txBox="1"/>
          <p:nvPr/>
        </p:nvSpPr>
        <p:spPr>
          <a:xfrm>
            <a:off x="4444416" y="2812005"/>
            <a:ext cx="2746795" cy="2543089"/>
          </a:xfrm>
          <a:prstGeom prst="rect">
            <a:avLst/>
          </a:prstGeom>
          <a:noFill/>
        </p:spPr>
        <p:txBody>
          <a:bodyPr wrap="square" lIns="70601" tIns="35300" rIns="70601" bIns="35300"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200">
                <a:solidFill>
                  <a:sysClr val="windowText" lastClr="000000"/>
                </a:solidFill>
                <a:latin typeface="微软雅黑" pitchFamily="34" charset="-122"/>
                <a:ea typeface="微软雅黑" pitchFamily="34" charset="-122"/>
              </a:rPr>
              <a:t>文字。</a:t>
            </a:r>
            <a:endParaRPr lang="en-US" altLang="zh-CN" sz="1200">
              <a:solidFill>
                <a:sysClr val="windowText" lastClr="000000"/>
              </a:solidFill>
              <a:latin typeface="微软雅黑" pitchFamily="34" charset="-122"/>
              <a:ea typeface="微软雅黑" pitchFamily="34" charset="-122"/>
            </a:endParaRPr>
          </a:p>
          <a:p>
            <a:pPr>
              <a:lnSpc>
                <a:spcPct val="130000"/>
              </a:lnSpc>
            </a:pPr>
            <a:r>
              <a:rPr lang="zh-CN" altLang="en-US" sz="120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6" name="矩形 5"/>
          <p:cNvSpPr/>
          <p:nvPr/>
        </p:nvSpPr>
        <p:spPr>
          <a:xfrm>
            <a:off x="7724686" y="2293912"/>
            <a:ext cx="2857990" cy="3354008"/>
          </a:xfrm>
          <a:prstGeom prst="rect">
            <a:avLst/>
          </a:prstGeom>
          <a:solidFill>
            <a:srgbClr val="FFFFFF"/>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
        <p:nvSpPr>
          <p:cNvPr id="7" name="AutoShape 12"/>
          <p:cNvSpPr>
            <a:spLocks noChangeArrowheads="1"/>
          </p:cNvSpPr>
          <p:nvPr/>
        </p:nvSpPr>
        <p:spPr bwMode="auto">
          <a:xfrm flipH="1">
            <a:off x="7724686" y="1988840"/>
            <a:ext cx="2857990" cy="610144"/>
          </a:xfrm>
          <a:prstGeom prst="homePlate">
            <a:avLst>
              <a:gd name="adj" fmla="val 63872"/>
            </a:avLst>
          </a:prstGeom>
          <a:solidFill>
            <a:srgbClr val="161D25"/>
          </a:solidFill>
          <a:ln w="9525">
            <a:noFill/>
            <a:miter lim="800000"/>
            <a:headEnd/>
            <a:tailEnd/>
          </a:ln>
        </p:spPr>
        <p:txBody>
          <a:bodyPr wrap="none" lIns="70601" tIns="35300" rIns="70601" bIns="35300" anchor="ctr"/>
          <a:lstStyle/>
          <a:p>
            <a:pPr algn="ctr"/>
            <a:r>
              <a:rPr lang="zh-CN" altLang="en-US" sz="1900" b="1">
                <a:solidFill>
                  <a:prstClr val="white"/>
                </a:solidFill>
                <a:latin typeface="微软雅黑" pitchFamily="34" charset="-122"/>
                <a:ea typeface="微软雅黑" pitchFamily="34" charset="-122"/>
              </a:rPr>
              <a:t>添加标题</a:t>
            </a:r>
            <a:endParaRPr lang="zh-CN" altLang="en-US" sz="1900" b="1" dirty="0">
              <a:solidFill>
                <a:prstClr val="white"/>
              </a:solidFill>
              <a:latin typeface="微软雅黑" pitchFamily="34" charset="-122"/>
              <a:ea typeface="微软雅黑" pitchFamily="34" charset="-122"/>
            </a:endParaRPr>
          </a:p>
        </p:txBody>
      </p:sp>
      <p:sp>
        <p:nvSpPr>
          <p:cNvPr id="8" name="TextBox 7"/>
          <p:cNvSpPr txBox="1"/>
          <p:nvPr/>
        </p:nvSpPr>
        <p:spPr>
          <a:xfrm>
            <a:off x="7835881" y="2812005"/>
            <a:ext cx="2746795" cy="2543089"/>
          </a:xfrm>
          <a:prstGeom prst="rect">
            <a:avLst/>
          </a:prstGeom>
          <a:noFill/>
        </p:spPr>
        <p:txBody>
          <a:bodyPr wrap="square" lIns="70601" tIns="35300" rIns="70601" bIns="35300"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200">
                <a:solidFill>
                  <a:sysClr val="windowText" lastClr="000000"/>
                </a:solidFill>
                <a:latin typeface="微软雅黑" pitchFamily="34" charset="-122"/>
                <a:ea typeface="微软雅黑" pitchFamily="34" charset="-122"/>
              </a:rPr>
              <a:t>文字。</a:t>
            </a:r>
            <a:endParaRPr lang="en-US" altLang="zh-CN" sz="1200">
              <a:solidFill>
                <a:sysClr val="windowText" lastClr="000000"/>
              </a:solidFill>
              <a:latin typeface="微软雅黑" pitchFamily="34" charset="-122"/>
              <a:ea typeface="微软雅黑" pitchFamily="34" charset="-122"/>
            </a:endParaRPr>
          </a:p>
          <a:p>
            <a:pPr>
              <a:lnSpc>
                <a:spcPct val="130000"/>
              </a:lnSpc>
            </a:pPr>
            <a:r>
              <a:rPr lang="zh-CN" altLang="en-US" sz="120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Tree>
    <p:extLst>
      <p:ext uri="{BB962C8B-B14F-4D97-AF65-F5344CB8AC3E}">
        <p14:creationId xmlns:p14="http://schemas.microsoft.com/office/powerpoint/2010/main" val="137943540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up)">
                                      <p:cBhvr>
                                        <p:cTn id="16" dur="500"/>
                                        <p:tgtEl>
                                          <p:spTgt spid="3"/>
                                        </p:tgtEl>
                                      </p:cBhvr>
                                    </p:animEffect>
                                  </p:childTnLst>
                                </p:cTn>
                              </p:par>
                            </p:childTnLst>
                          </p:cTn>
                        </p:par>
                        <p:par>
                          <p:cTn id="17" fill="hold">
                            <p:stCondLst>
                              <p:cond delay="1500"/>
                            </p:stCondLst>
                            <p:childTnLst>
                              <p:par>
                                <p:cTn id="18" presetID="22" presetClass="entr" presetSubtype="8" fill="hold" grpId="0" nodeType="afterEffect">
                                  <p:stCondLst>
                                    <p:cond delay="0"/>
                                  </p:stCondLst>
                                  <p:iterate type="lt">
                                    <p:tmPct val="30000"/>
                                  </p:iterate>
                                  <p:childTnLst>
                                    <p:set>
                                      <p:cBhvr>
                                        <p:cTn id="19" dur="1" fill="hold">
                                          <p:stCondLst>
                                            <p:cond delay="0"/>
                                          </p:stCondLst>
                                        </p:cTn>
                                        <p:tgtEl>
                                          <p:spTgt spid="5"/>
                                        </p:tgtEl>
                                        <p:attrNameLst>
                                          <p:attrName>style.visibility</p:attrName>
                                        </p:attrNameLst>
                                      </p:cBhvr>
                                      <p:to>
                                        <p:strVal val="visible"/>
                                      </p:to>
                                    </p:set>
                                    <p:animEffect transition="in" filter="wipe(left)">
                                      <p:cBhvr>
                                        <p:cTn id="20" dur="100"/>
                                        <p:tgtEl>
                                          <p:spTgt spid="5"/>
                                        </p:tgtEl>
                                      </p:cBhvr>
                                    </p:animEffect>
                                  </p:childTnLst>
                                </p:cTn>
                              </p:par>
                            </p:childTnLst>
                          </p:cTn>
                        </p:par>
                        <p:par>
                          <p:cTn id="21" fill="hold">
                            <p:stCondLst>
                              <p:cond delay="6250"/>
                            </p:stCondLst>
                            <p:childTnLst>
                              <p:par>
                                <p:cTn id="22" presetID="2" presetClass="entr" presetSubtype="2"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1+#ppt_w/2"/>
                                          </p:val>
                                        </p:tav>
                                        <p:tav tm="100000">
                                          <p:val>
                                            <p:strVal val="#ppt_x"/>
                                          </p:val>
                                        </p:tav>
                                      </p:tavLst>
                                    </p:anim>
                                    <p:anim calcmode="lin" valueType="num">
                                      <p:cBhvr additive="base">
                                        <p:cTn id="25" dur="500" fill="hold"/>
                                        <p:tgtEl>
                                          <p:spTgt spid="7"/>
                                        </p:tgtEl>
                                        <p:attrNameLst>
                                          <p:attrName>ppt_y</p:attrName>
                                        </p:attrNameLst>
                                      </p:cBhvr>
                                      <p:tavLst>
                                        <p:tav tm="0">
                                          <p:val>
                                            <p:strVal val="#ppt_y"/>
                                          </p:val>
                                        </p:tav>
                                        <p:tav tm="100000">
                                          <p:val>
                                            <p:strVal val="#ppt_y"/>
                                          </p:val>
                                        </p:tav>
                                      </p:tavLst>
                                    </p:anim>
                                  </p:childTnLst>
                                </p:cTn>
                              </p:par>
                            </p:childTnLst>
                          </p:cTn>
                        </p:par>
                        <p:par>
                          <p:cTn id="26" fill="hold">
                            <p:stCondLst>
                              <p:cond delay="6750"/>
                            </p:stCondLst>
                            <p:childTnLst>
                              <p:par>
                                <p:cTn id="27" presetID="22" presetClass="entr" presetSubtype="1"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ipe(up)">
                                      <p:cBhvr>
                                        <p:cTn id="29" dur="500"/>
                                        <p:tgtEl>
                                          <p:spTgt spid="6"/>
                                        </p:tgtEl>
                                      </p:cBhvr>
                                    </p:animEffect>
                                  </p:childTnLst>
                                </p:cTn>
                              </p:par>
                            </p:childTnLst>
                          </p:cTn>
                        </p:par>
                        <p:par>
                          <p:cTn id="30" fill="hold">
                            <p:stCondLst>
                              <p:cond delay="7250"/>
                            </p:stCondLst>
                            <p:childTnLst>
                              <p:par>
                                <p:cTn id="31" presetID="22" presetClass="entr" presetSubtype="8" fill="hold" grpId="0" nodeType="afterEffect">
                                  <p:stCondLst>
                                    <p:cond delay="0"/>
                                  </p:stCondLst>
                                  <p:iterate type="lt">
                                    <p:tmPct val="30000"/>
                                  </p:iterate>
                                  <p:childTnLst>
                                    <p:set>
                                      <p:cBhvr>
                                        <p:cTn id="32" dur="1" fill="hold">
                                          <p:stCondLst>
                                            <p:cond delay="0"/>
                                          </p:stCondLst>
                                        </p:cTn>
                                        <p:tgtEl>
                                          <p:spTgt spid="8"/>
                                        </p:tgtEl>
                                        <p:attrNameLst>
                                          <p:attrName>style.visibility</p:attrName>
                                        </p:attrNameLst>
                                      </p:cBhvr>
                                      <p:to>
                                        <p:strVal val="visible"/>
                                      </p:to>
                                    </p:set>
                                    <p:animEffect transition="in" filter="wipe(left)">
                                      <p:cBhvr>
                                        <p:cTn id="33" dur="1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p:bldP spid="6" grpId="0" animBg="1"/>
      <p:bldP spid="7" grpId="0" animBg="1"/>
      <p:bldP spid="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3" name="椭圆 19"/>
          <p:cNvSpPr/>
          <p:nvPr/>
        </p:nvSpPr>
        <p:spPr>
          <a:xfrm>
            <a:off x="5338499" y="3852487"/>
            <a:ext cx="853400" cy="426764"/>
          </a:xfrm>
          <a:custGeom>
            <a:avLst/>
            <a:gdLst/>
            <a:ahLst/>
            <a:cxnLst/>
            <a:rect l="l" t="t" r="r" b="b"/>
            <a:pathLst>
              <a:path w="1105288" h="552644">
                <a:moveTo>
                  <a:pt x="0" y="0"/>
                </a:moveTo>
                <a:lnTo>
                  <a:pt x="1105288" y="0"/>
                </a:lnTo>
                <a:cubicBezTo>
                  <a:pt x="1105288" y="305217"/>
                  <a:pt x="857861" y="552644"/>
                  <a:pt x="552644" y="552644"/>
                </a:cubicBezTo>
                <a:cubicBezTo>
                  <a:pt x="247427" y="552644"/>
                  <a:pt x="0" y="305217"/>
                  <a:pt x="0" y="0"/>
                </a:cubicBezTo>
                <a:close/>
              </a:path>
            </a:pathLst>
          </a:custGeom>
          <a:solidFill>
            <a:srgbClr val="7B8294"/>
          </a:solidFill>
          <a:ln>
            <a:no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r>
              <a:rPr lang="en-US" altLang="zh-CN" sz="1500">
                <a:solidFill>
                  <a:schemeClr val="bg1"/>
                </a:solidFill>
                <a:latin typeface="微软雅黑" pitchFamily="34" charset="-122"/>
                <a:ea typeface="微软雅黑" pitchFamily="34" charset="-122"/>
              </a:rPr>
              <a:t>47%</a:t>
            </a:r>
            <a:endParaRPr lang="zh-CN" altLang="en-US" sz="1500">
              <a:solidFill>
                <a:schemeClr val="bg1"/>
              </a:solidFill>
              <a:latin typeface="微软雅黑" pitchFamily="34" charset="-122"/>
              <a:ea typeface="微软雅黑" pitchFamily="34" charset="-122"/>
            </a:endParaRPr>
          </a:p>
        </p:txBody>
      </p:sp>
      <p:sp>
        <p:nvSpPr>
          <p:cNvPr id="4" name="椭圆 19"/>
          <p:cNvSpPr/>
          <p:nvPr/>
        </p:nvSpPr>
        <p:spPr>
          <a:xfrm>
            <a:off x="7488729" y="3849210"/>
            <a:ext cx="1115991" cy="558080"/>
          </a:xfrm>
          <a:custGeom>
            <a:avLst/>
            <a:gdLst/>
            <a:ahLst/>
            <a:cxnLst/>
            <a:rect l="l" t="t" r="r" b="b"/>
            <a:pathLst>
              <a:path w="1105288" h="552644">
                <a:moveTo>
                  <a:pt x="0" y="0"/>
                </a:moveTo>
                <a:lnTo>
                  <a:pt x="1105288" y="0"/>
                </a:lnTo>
                <a:cubicBezTo>
                  <a:pt x="1105288" y="305217"/>
                  <a:pt x="857861" y="552644"/>
                  <a:pt x="552644" y="552644"/>
                </a:cubicBezTo>
                <a:cubicBezTo>
                  <a:pt x="247427" y="552644"/>
                  <a:pt x="0" y="305217"/>
                  <a:pt x="0" y="0"/>
                </a:cubicBezTo>
                <a:close/>
              </a:path>
            </a:pathLst>
          </a:cu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r>
              <a:rPr lang="en-US" altLang="zh-CN" sz="1900">
                <a:latin typeface="微软雅黑" pitchFamily="34" charset="-122"/>
                <a:ea typeface="微软雅黑" pitchFamily="34" charset="-122"/>
              </a:rPr>
              <a:t>61%</a:t>
            </a:r>
            <a:endParaRPr lang="zh-CN" altLang="en-US" sz="1900">
              <a:latin typeface="微软雅黑" pitchFamily="34" charset="-122"/>
              <a:ea typeface="微软雅黑" pitchFamily="34" charset="-122"/>
            </a:endParaRPr>
          </a:p>
        </p:txBody>
      </p:sp>
      <p:sp>
        <p:nvSpPr>
          <p:cNvPr id="5" name="椭圆 19"/>
          <p:cNvSpPr/>
          <p:nvPr/>
        </p:nvSpPr>
        <p:spPr>
          <a:xfrm>
            <a:off x="9502440" y="3852488"/>
            <a:ext cx="1651624" cy="825935"/>
          </a:xfrm>
          <a:custGeom>
            <a:avLst/>
            <a:gdLst/>
            <a:ahLst/>
            <a:cxnLst/>
            <a:rect l="l" t="t" r="r" b="b"/>
            <a:pathLst>
              <a:path w="1105288" h="552644">
                <a:moveTo>
                  <a:pt x="0" y="0"/>
                </a:moveTo>
                <a:lnTo>
                  <a:pt x="1105288" y="0"/>
                </a:lnTo>
                <a:cubicBezTo>
                  <a:pt x="1105288" y="305217"/>
                  <a:pt x="857861" y="552644"/>
                  <a:pt x="552644" y="552644"/>
                </a:cubicBezTo>
                <a:cubicBezTo>
                  <a:pt x="247427" y="552644"/>
                  <a:pt x="0" y="305217"/>
                  <a:pt x="0" y="0"/>
                </a:cubicBezTo>
                <a:close/>
              </a:path>
            </a:pathLst>
          </a:cu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r>
              <a:rPr lang="en-US" altLang="zh-CN" sz="1900">
                <a:latin typeface="微软雅黑" pitchFamily="34" charset="-122"/>
                <a:ea typeface="微软雅黑" pitchFamily="34" charset="-122"/>
              </a:rPr>
              <a:t>97%</a:t>
            </a:r>
            <a:endParaRPr lang="zh-CN" altLang="en-US" sz="1900">
              <a:latin typeface="微软雅黑" pitchFamily="34" charset="-122"/>
              <a:ea typeface="微软雅黑" pitchFamily="34" charset="-122"/>
            </a:endParaRPr>
          </a:p>
        </p:txBody>
      </p:sp>
      <p:sp>
        <p:nvSpPr>
          <p:cNvPr id="6" name="椭圆 11"/>
          <p:cNvSpPr/>
          <p:nvPr/>
        </p:nvSpPr>
        <p:spPr>
          <a:xfrm>
            <a:off x="3815274" y="3065847"/>
            <a:ext cx="1618327" cy="778485"/>
          </a:xfrm>
          <a:custGeom>
            <a:avLst/>
            <a:gdLst/>
            <a:ahLst/>
            <a:cxnLst/>
            <a:rect l="l" t="t" r="r" b="b"/>
            <a:pathLst>
              <a:path w="1796564" h="864096">
                <a:moveTo>
                  <a:pt x="898282" y="0"/>
                </a:moveTo>
                <a:cubicBezTo>
                  <a:pt x="1383321" y="0"/>
                  <a:pt x="1778753" y="383652"/>
                  <a:pt x="1796564" y="864096"/>
                </a:cubicBezTo>
                <a:lnTo>
                  <a:pt x="0" y="864096"/>
                </a:lnTo>
                <a:cubicBezTo>
                  <a:pt x="17812" y="383652"/>
                  <a:pt x="413243" y="0"/>
                  <a:pt x="898282" y="0"/>
                </a:cubicBezTo>
                <a:close/>
              </a:path>
            </a:pathLst>
          </a:cu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r>
              <a:rPr lang="en-US" altLang="zh-CN" sz="2200">
                <a:latin typeface="微软雅黑" pitchFamily="34" charset="-122"/>
                <a:ea typeface="微软雅黑" pitchFamily="34" charset="-122"/>
              </a:rPr>
              <a:t>89%</a:t>
            </a:r>
            <a:endParaRPr lang="zh-CN" altLang="en-US" sz="2200">
              <a:latin typeface="微软雅黑" pitchFamily="34" charset="-122"/>
              <a:ea typeface="微软雅黑" pitchFamily="34" charset="-122"/>
            </a:endParaRPr>
          </a:p>
        </p:txBody>
      </p:sp>
      <p:sp>
        <p:nvSpPr>
          <p:cNvPr id="7" name="椭圆 11"/>
          <p:cNvSpPr/>
          <p:nvPr/>
        </p:nvSpPr>
        <p:spPr>
          <a:xfrm>
            <a:off x="6527648" y="3488520"/>
            <a:ext cx="756625" cy="363969"/>
          </a:xfrm>
          <a:custGeom>
            <a:avLst/>
            <a:gdLst/>
            <a:ahLst/>
            <a:cxnLst/>
            <a:rect l="l" t="t" r="r" b="b"/>
            <a:pathLst>
              <a:path w="1796564" h="864096">
                <a:moveTo>
                  <a:pt x="898282" y="0"/>
                </a:moveTo>
                <a:cubicBezTo>
                  <a:pt x="1383321" y="0"/>
                  <a:pt x="1778753" y="383652"/>
                  <a:pt x="1796564" y="864096"/>
                </a:cubicBezTo>
                <a:lnTo>
                  <a:pt x="0" y="864096"/>
                </a:lnTo>
                <a:cubicBezTo>
                  <a:pt x="17812" y="383652"/>
                  <a:pt x="413243" y="0"/>
                  <a:pt x="898282" y="0"/>
                </a:cubicBezTo>
                <a:close/>
              </a:path>
            </a:pathLst>
          </a:custGeom>
          <a:solidFill>
            <a:srgbClr val="7B8294"/>
          </a:solidFill>
          <a:ln>
            <a:no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r>
              <a:rPr lang="en-US" altLang="zh-CN" smtClean="0">
                <a:solidFill>
                  <a:schemeClr val="bg1"/>
                </a:solidFill>
                <a:latin typeface="微软雅黑" pitchFamily="34" charset="-122"/>
                <a:ea typeface="微软雅黑" pitchFamily="34" charset="-122"/>
              </a:rPr>
              <a:t>36%</a:t>
            </a:r>
            <a:endParaRPr lang="zh-CN" altLang="en-US">
              <a:solidFill>
                <a:schemeClr val="bg1"/>
              </a:solidFill>
              <a:latin typeface="微软雅黑" pitchFamily="34" charset="-122"/>
              <a:ea typeface="微软雅黑" pitchFamily="34" charset="-122"/>
            </a:endParaRPr>
          </a:p>
        </p:txBody>
      </p:sp>
      <p:sp>
        <p:nvSpPr>
          <p:cNvPr id="8" name="椭圆 11"/>
          <p:cNvSpPr/>
          <p:nvPr/>
        </p:nvSpPr>
        <p:spPr>
          <a:xfrm>
            <a:off x="8377117" y="3064683"/>
            <a:ext cx="1620741" cy="779648"/>
          </a:xfrm>
          <a:custGeom>
            <a:avLst/>
            <a:gdLst/>
            <a:ahLst/>
            <a:cxnLst/>
            <a:rect l="l" t="t" r="r" b="b"/>
            <a:pathLst>
              <a:path w="1796564" h="864096">
                <a:moveTo>
                  <a:pt x="898282" y="0"/>
                </a:moveTo>
                <a:cubicBezTo>
                  <a:pt x="1383321" y="0"/>
                  <a:pt x="1778753" y="383652"/>
                  <a:pt x="1796564" y="864096"/>
                </a:cubicBezTo>
                <a:lnTo>
                  <a:pt x="0" y="864096"/>
                </a:lnTo>
                <a:cubicBezTo>
                  <a:pt x="17812" y="383652"/>
                  <a:pt x="413243" y="0"/>
                  <a:pt x="898282" y="0"/>
                </a:cubicBezTo>
                <a:close/>
              </a:path>
            </a:pathLst>
          </a:custGeom>
          <a:solidFill>
            <a:srgbClr val="7B8294"/>
          </a:solidFill>
          <a:ln>
            <a:no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r>
              <a:rPr lang="en-US" altLang="zh-CN" sz="2200">
                <a:solidFill>
                  <a:schemeClr val="bg1"/>
                </a:solidFill>
                <a:latin typeface="微软雅黑" pitchFamily="34" charset="-122"/>
                <a:ea typeface="微软雅黑" pitchFamily="34" charset="-122"/>
              </a:rPr>
              <a:t>91%</a:t>
            </a:r>
            <a:endParaRPr lang="zh-CN" altLang="en-US" sz="2200">
              <a:solidFill>
                <a:schemeClr val="bg1"/>
              </a:solidFill>
              <a:latin typeface="微软雅黑" pitchFamily="34" charset="-122"/>
              <a:ea typeface="微软雅黑" pitchFamily="34" charset="-122"/>
            </a:endParaRPr>
          </a:p>
        </p:txBody>
      </p:sp>
      <p:cxnSp>
        <p:nvCxnSpPr>
          <p:cNvPr id="9" name="直接箭头连接符 8"/>
          <p:cNvCxnSpPr/>
          <p:nvPr/>
        </p:nvCxnSpPr>
        <p:spPr>
          <a:xfrm>
            <a:off x="3489724" y="3844330"/>
            <a:ext cx="8006082" cy="0"/>
          </a:xfrm>
          <a:prstGeom prst="straightConnector1">
            <a:avLst/>
          </a:prstGeom>
          <a:ln w="28575">
            <a:solidFill>
              <a:schemeClr val="tx1">
                <a:lumMod val="65000"/>
                <a:lumOff val="3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0" name="椭圆 9"/>
          <p:cNvSpPr/>
          <p:nvPr/>
        </p:nvSpPr>
        <p:spPr>
          <a:xfrm>
            <a:off x="3428073" y="3788724"/>
            <a:ext cx="111197" cy="111212"/>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endParaRPr lang="zh-CN" altLang="en-US"/>
          </a:p>
        </p:txBody>
      </p:sp>
      <p:sp>
        <p:nvSpPr>
          <p:cNvPr id="11" name="椭圆 10"/>
          <p:cNvSpPr/>
          <p:nvPr/>
        </p:nvSpPr>
        <p:spPr>
          <a:xfrm>
            <a:off x="4568836" y="3788724"/>
            <a:ext cx="111197" cy="111212"/>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endParaRPr lang="zh-CN" altLang="en-US"/>
          </a:p>
        </p:txBody>
      </p:sp>
      <p:sp>
        <p:nvSpPr>
          <p:cNvPr id="12" name="椭圆 11"/>
          <p:cNvSpPr/>
          <p:nvPr/>
        </p:nvSpPr>
        <p:spPr>
          <a:xfrm>
            <a:off x="5709600" y="3788724"/>
            <a:ext cx="111197" cy="111212"/>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endParaRPr lang="zh-CN" altLang="en-US"/>
          </a:p>
        </p:txBody>
      </p:sp>
      <p:sp>
        <p:nvSpPr>
          <p:cNvPr id="13" name="椭圆 12"/>
          <p:cNvSpPr/>
          <p:nvPr/>
        </p:nvSpPr>
        <p:spPr>
          <a:xfrm>
            <a:off x="6850362" y="3788724"/>
            <a:ext cx="111197" cy="111212"/>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endParaRPr lang="zh-CN" altLang="en-US"/>
          </a:p>
        </p:txBody>
      </p:sp>
      <p:sp>
        <p:nvSpPr>
          <p:cNvPr id="14" name="椭圆 13"/>
          <p:cNvSpPr/>
          <p:nvPr/>
        </p:nvSpPr>
        <p:spPr>
          <a:xfrm>
            <a:off x="7991126" y="3788724"/>
            <a:ext cx="111197" cy="111212"/>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endParaRPr lang="zh-CN" altLang="en-US"/>
          </a:p>
        </p:txBody>
      </p:sp>
      <p:sp>
        <p:nvSpPr>
          <p:cNvPr id="15" name="椭圆 14"/>
          <p:cNvSpPr/>
          <p:nvPr/>
        </p:nvSpPr>
        <p:spPr>
          <a:xfrm>
            <a:off x="9131889" y="3788724"/>
            <a:ext cx="111197" cy="111212"/>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endParaRPr lang="zh-CN" altLang="en-US"/>
          </a:p>
        </p:txBody>
      </p:sp>
      <p:sp>
        <p:nvSpPr>
          <p:cNvPr id="16" name="椭圆 15"/>
          <p:cNvSpPr/>
          <p:nvPr/>
        </p:nvSpPr>
        <p:spPr>
          <a:xfrm>
            <a:off x="10272653" y="3788724"/>
            <a:ext cx="111197" cy="111212"/>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endParaRPr lang="zh-CN" altLang="en-US"/>
          </a:p>
        </p:txBody>
      </p:sp>
      <p:sp>
        <p:nvSpPr>
          <p:cNvPr id="17" name="圆角矩形标注 16"/>
          <p:cNvSpPr/>
          <p:nvPr/>
        </p:nvSpPr>
        <p:spPr>
          <a:xfrm>
            <a:off x="10167671" y="3399485"/>
            <a:ext cx="588718" cy="223346"/>
          </a:xfrm>
          <a:prstGeom prst="wedgeRoundRectCallout">
            <a:avLst>
              <a:gd name="adj1" fmla="val -20000"/>
              <a:gd name="adj2" fmla="val 97628"/>
              <a:gd name="adj3" fmla="val 16667"/>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r>
              <a:rPr lang="en-US" altLang="zh-CN" sz="1200" dirty="0" smtClean="0">
                <a:latin typeface="微软雅黑" pitchFamily="34" charset="-122"/>
                <a:ea typeface="微软雅黑" pitchFamily="34" charset="-122"/>
              </a:rPr>
              <a:t>2016</a:t>
            </a:r>
            <a:endParaRPr lang="zh-CN" altLang="en-US" sz="1200" dirty="0">
              <a:latin typeface="微软雅黑" pitchFamily="34" charset="-122"/>
              <a:ea typeface="微软雅黑" pitchFamily="34" charset="-122"/>
            </a:endParaRPr>
          </a:p>
        </p:txBody>
      </p:sp>
      <p:sp>
        <p:nvSpPr>
          <p:cNvPr id="18" name="圆角矩形标注 17"/>
          <p:cNvSpPr/>
          <p:nvPr/>
        </p:nvSpPr>
        <p:spPr>
          <a:xfrm>
            <a:off x="8893127" y="4128251"/>
            <a:ext cx="588718" cy="223346"/>
          </a:xfrm>
          <a:prstGeom prst="wedgeRoundRectCallout">
            <a:avLst>
              <a:gd name="adj1" fmla="val -164"/>
              <a:gd name="adj2" fmla="val -106953"/>
              <a:gd name="adj3" fmla="val 16667"/>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r>
              <a:rPr lang="en-US" altLang="zh-CN" sz="1200">
                <a:latin typeface="微软雅黑" pitchFamily="34" charset="-122"/>
                <a:ea typeface="微软雅黑" pitchFamily="34" charset="-122"/>
              </a:rPr>
              <a:t>2014</a:t>
            </a:r>
            <a:endParaRPr lang="zh-CN" altLang="en-US" sz="1200">
              <a:latin typeface="微软雅黑" pitchFamily="34" charset="-122"/>
              <a:ea typeface="微软雅黑" pitchFamily="34" charset="-122"/>
            </a:endParaRPr>
          </a:p>
        </p:txBody>
      </p:sp>
      <p:sp>
        <p:nvSpPr>
          <p:cNvPr id="19" name="圆角矩形标注 18"/>
          <p:cNvSpPr/>
          <p:nvPr/>
        </p:nvSpPr>
        <p:spPr>
          <a:xfrm>
            <a:off x="7674010" y="3399485"/>
            <a:ext cx="588718" cy="223346"/>
          </a:xfrm>
          <a:prstGeom prst="wedgeRoundRectCallout">
            <a:avLst>
              <a:gd name="adj1" fmla="val 7331"/>
              <a:gd name="adj2" fmla="val 110403"/>
              <a:gd name="adj3" fmla="val 16667"/>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r>
              <a:rPr lang="en-US" altLang="zh-CN" sz="1200">
                <a:latin typeface="微软雅黑" pitchFamily="34" charset="-122"/>
                <a:ea typeface="微软雅黑" pitchFamily="34" charset="-122"/>
              </a:rPr>
              <a:t>2013</a:t>
            </a:r>
            <a:endParaRPr lang="zh-CN" altLang="en-US" sz="1200">
              <a:latin typeface="微软雅黑" pitchFamily="34" charset="-122"/>
              <a:ea typeface="微软雅黑" pitchFamily="34" charset="-122"/>
            </a:endParaRPr>
          </a:p>
        </p:txBody>
      </p:sp>
      <p:sp>
        <p:nvSpPr>
          <p:cNvPr id="20" name="圆角矩形标注 19"/>
          <p:cNvSpPr/>
          <p:nvPr/>
        </p:nvSpPr>
        <p:spPr>
          <a:xfrm>
            <a:off x="5433597" y="3399485"/>
            <a:ext cx="588718" cy="223346"/>
          </a:xfrm>
          <a:prstGeom prst="wedgeRoundRectCallout">
            <a:avLst>
              <a:gd name="adj1" fmla="val 7331"/>
              <a:gd name="adj2" fmla="val 110403"/>
              <a:gd name="adj3" fmla="val 16667"/>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r>
              <a:rPr lang="en-US" altLang="zh-CN" sz="1200">
                <a:latin typeface="微软雅黑" pitchFamily="34" charset="-122"/>
                <a:ea typeface="微软雅黑" pitchFamily="34" charset="-122"/>
              </a:rPr>
              <a:t>2011</a:t>
            </a:r>
            <a:endParaRPr lang="zh-CN" altLang="en-US" sz="1200">
              <a:latin typeface="微软雅黑" pitchFamily="34" charset="-122"/>
              <a:ea typeface="微软雅黑" pitchFamily="34" charset="-122"/>
            </a:endParaRPr>
          </a:p>
        </p:txBody>
      </p:sp>
      <p:sp>
        <p:nvSpPr>
          <p:cNvPr id="21" name="圆角矩形标注 20"/>
          <p:cNvSpPr/>
          <p:nvPr/>
        </p:nvSpPr>
        <p:spPr>
          <a:xfrm>
            <a:off x="6611601" y="4121442"/>
            <a:ext cx="588718" cy="223346"/>
          </a:xfrm>
          <a:prstGeom prst="wedgeRoundRectCallout">
            <a:avLst>
              <a:gd name="adj1" fmla="val 8268"/>
              <a:gd name="adj2" fmla="val -105306"/>
              <a:gd name="adj3" fmla="val 16667"/>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r>
              <a:rPr lang="en-US" altLang="zh-CN" sz="1200">
                <a:latin typeface="微软雅黑" pitchFamily="34" charset="-122"/>
                <a:ea typeface="微软雅黑" pitchFamily="34" charset="-122"/>
              </a:rPr>
              <a:t>2012</a:t>
            </a:r>
            <a:endParaRPr lang="zh-CN" altLang="en-US" sz="1200">
              <a:latin typeface="微软雅黑" pitchFamily="34" charset="-122"/>
              <a:ea typeface="微软雅黑" pitchFamily="34" charset="-122"/>
            </a:endParaRPr>
          </a:p>
        </p:txBody>
      </p:sp>
      <p:sp>
        <p:nvSpPr>
          <p:cNvPr id="22" name="圆角矩形标注 21"/>
          <p:cNvSpPr/>
          <p:nvPr/>
        </p:nvSpPr>
        <p:spPr>
          <a:xfrm>
            <a:off x="4330077" y="4121442"/>
            <a:ext cx="588718" cy="223346"/>
          </a:xfrm>
          <a:prstGeom prst="wedgeRoundRectCallout">
            <a:avLst>
              <a:gd name="adj1" fmla="val 8268"/>
              <a:gd name="adj2" fmla="val -105306"/>
              <a:gd name="adj3" fmla="val 16667"/>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r>
              <a:rPr lang="en-US" altLang="zh-CN" sz="1200">
                <a:latin typeface="微软雅黑" pitchFamily="34" charset="-122"/>
                <a:ea typeface="微软雅黑" pitchFamily="34" charset="-122"/>
              </a:rPr>
              <a:t>2010</a:t>
            </a:r>
            <a:endParaRPr lang="zh-CN" altLang="en-US" sz="1200">
              <a:latin typeface="微软雅黑" pitchFamily="34" charset="-122"/>
              <a:ea typeface="微软雅黑" pitchFamily="34" charset="-122"/>
            </a:endParaRPr>
          </a:p>
        </p:txBody>
      </p:sp>
      <p:sp>
        <p:nvSpPr>
          <p:cNvPr id="23" name="TextBox 22"/>
          <p:cNvSpPr txBox="1"/>
          <p:nvPr/>
        </p:nvSpPr>
        <p:spPr>
          <a:xfrm>
            <a:off x="3939471" y="2068214"/>
            <a:ext cx="1369928" cy="305468"/>
          </a:xfrm>
          <a:prstGeom prst="rect">
            <a:avLst/>
          </a:prstGeom>
          <a:noFill/>
        </p:spPr>
        <p:txBody>
          <a:bodyPr wrap="square" lIns="70574" tIns="0" rIns="70574" bIns="0" rtlCol="0" anchor="t">
            <a:spAutoFit/>
          </a:bodyPr>
          <a:lstStyle/>
          <a:p>
            <a:pPr algn="ctr">
              <a:lnSpc>
                <a:spcPct val="150000"/>
              </a:lnSpc>
            </a:pPr>
            <a:r>
              <a:rPr lang="zh-CN" altLang="en-US" sz="1500">
                <a:solidFill>
                  <a:schemeClr val="tx1">
                    <a:lumMod val="75000"/>
                    <a:lumOff val="25000"/>
                  </a:schemeClr>
                </a:solidFill>
                <a:latin typeface="微软雅黑" pitchFamily="34" charset="-122"/>
                <a:ea typeface="微软雅黑" pitchFamily="34" charset="-122"/>
                <a:cs typeface="华文黑体" pitchFamily="2" charset="-122"/>
              </a:rPr>
              <a:t>点击输入内容</a:t>
            </a:r>
          </a:p>
        </p:txBody>
      </p:sp>
      <p:cxnSp>
        <p:nvCxnSpPr>
          <p:cNvPr id="24" name="直接连接符 23"/>
          <p:cNvCxnSpPr/>
          <p:nvPr/>
        </p:nvCxnSpPr>
        <p:spPr>
          <a:xfrm>
            <a:off x="4624433" y="2382732"/>
            <a:ext cx="0" cy="683115"/>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5080235" y="4992944"/>
            <a:ext cx="1369928" cy="305468"/>
          </a:xfrm>
          <a:prstGeom prst="rect">
            <a:avLst/>
          </a:prstGeom>
          <a:noFill/>
        </p:spPr>
        <p:txBody>
          <a:bodyPr wrap="square" lIns="70574" tIns="0" rIns="70574" bIns="0" rtlCol="0" anchor="t">
            <a:spAutoFit/>
          </a:bodyPr>
          <a:lstStyle/>
          <a:p>
            <a:pPr algn="ctr">
              <a:lnSpc>
                <a:spcPct val="150000"/>
              </a:lnSpc>
            </a:pPr>
            <a:r>
              <a:rPr lang="zh-CN" altLang="en-US" sz="1500">
                <a:solidFill>
                  <a:schemeClr val="tx1">
                    <a:lumMod val="75000"/>
                    <a:lumOff val="25000"/>
                  </a:schemeClr>
                </a:solidFill>
                <a:latin typeface="微软雅黑" pitchFamily="34" charset="-122"/>
                <a:ea typeface="微软雅黑" pitchFamily="34" charset="-122"/>
                <a:cs typeface="华文黑体" pitchFamily="2" charset="-122"/>
              </a:rPr>
              <a:t>点击输入内容</a:t>
            </a:r>
          </a:p>
        </p:txBody>
      </p:sp>
      <p:cxnSp>
        <p:nvCxnSpPr>
          <p:cNvPr id="26" name="直接连接符 25"/>
          <p:cNvCxnSpPr>
            <a:endCxn id="25" idx="0"/>
          </p:cNvCxnSpPr>
          <p:nvPr/>
        </p:nvCxnSpPr>
        <p:spPr>
          <a:xfrm>
            <a:off x="5765196" y="4344788"/>
            <a:ext cx="3" cy="648156"/>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6221084" y="2068214"/>
            <a:ext cx="1369928" cy="305468"/>
          </a:xfrm>
          <a:prstGeom prst="rect">
            <a:avLst/>
          </a:prstGeom>
          <a:noFill/>
        </p:spPr>
        <p:txBody>
          <a:bodyPr wrap="square" lIns="70574" tIns="0" rIns="70574" bIns="0" rtlCol="0" anchor="t">
            <a:spAutoFit/>
          </a:bodyPr>
          <a:lstStyle/>
          <a:p>
            <a:pPr algn="ctr">
              <a:lnSpc>
                <a:spcPct val="150000"/>
              </a:lnSpc>
            </a:pPr>
            <a:r>
              <a:rPr lang="zh-CN" altLang="en-US" sz="1500">
                <a:solidFill>
                  <a:schemeClr val="tx1">
                    <a:lumMod val="75000"/>
                    <a:lumOff val="25000"/>
                  </a:schemeClr>
                </a:solidFill>
                <a:latin typeface="微软雅黑" pitchFamily="34" charset="-122"/>
                <a:ea typeface="微软雅黑" pitchFamily="34" charset="-122"/>
                <a:cs typeface="华文黑体" pitchFamily="2" charset="-122"/>
              </a:rPr>
              <a:t>点击输入内容</a:t>
            </a:r>
          </a:p>
        </p:txBody>
      </p:sp>
      <p:cxnSp>
        <p:nvCxnSpPr>
          <p:cNvPr id="28" name="直接连接符 27"/>
          <p:cNvCxnSpPr/>
          <p:nvPr/>
        </p:nvCxnSpPr>
        <p:spPr>
          <a:xfrm>
            <a:off x="6906046" y="2382731"/>
            <a:ext cx="0" cy="1128426"/>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7361849" y="4992944"/>
            <a:ext cx="1369928" cy="305468"/>
          </a:xfrm>
          <a:prstGeom prst="rect">
            <a:avLst/>
          </a:prstGeom>
          <a:noFill/>
        </p:spPr>
        <p:txBody>
          <a:bodyPr wrap="square" lIns="70574" tIns="0" rIns="70574" bIns="0" rtlCol="0" anchor="t">
            <a:spAutoFit/>
          </a:bodyPr>
          <a:lstStyle/>
          <a:p>
            <a:pPr algn="ctr">
              <a:lnSpc>
                <a:spcPct val="150000"/>
              </a:lnSpc>
            </a:pPr>
            <a:r>
              <a:rPr lang="zh-CN" altLang="en-US" sz="1500">
                <a:solidFill>
                  <a:schemeClr val="tx1">
                    <a:lumMod val="75000"/>
                    <a:lumOff val="25000"/>
                  </a:schemeClr>
                </a:solidFill>
                <a:latin typeface="微软雅黑" pitchFamily="34" charset="-122"/>
                <a:ea typeface="微软雅黑" pitchFamily="34" charset="-122"/>
                <a:cs typeface="华文黑体" pitchFamily="2" charset="-122"/>
              </a:rPr>
              <a:t>点击输入内容</a:t>
            </a:r>
          </a:p>
        </p:txBody>
      </p:sp>
      <p:cxnSp>
        <p:nvCxnSpPr>
          <p:cNvPr id="30" name="直接连接符 29"/>
          <p:cNvCxnSpPr>
            <a:endCxn id="29" idx="0"/>
          </p:cNvCxnSpPr>
          <p:nvPr/>
        </p:nvCxnSpPr>
        <p:spPr>
          <a:xfrm>
            <a:off x="8046813" y="4407293"/>
            <a:ext cx="0" cy="585651"/>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8502525" y="2068214"/>
            <a:ext cx="1369928" cy="305468"/>
          </a:xfrm>
          <a:prstGeom prst="rect">
            <a:avLst/>
          </a:prstGeom>
          <a:noFill/>
        </p:spPr>
        <p:txBody>
          <a:bodyPr wrap="square" lIns="70574" tIns="0" rIns="70574" bIns="0" rtlCol="0" anchor="t">
            <a:spAutoFit/>
          </a:bodyPr>
          <a:lstStyle/>
          <a:p>
            <a:pPr algn="ctr">
              <a:lnSpc>
                <a:spcPct val="150000"/>
              </a:lnSpc>
            </a:pPr>
            <a:r>
              <a:rPr lang="zh-CN" altLang="en-US" sz="1500">
                <a:solidFill>
                  <a:schemeClr val="tx1">
                    <a:lumMod val="75000"/>
                    <a:lumOff val="25000"/>
                  </a:schemeClr>
                </a:solidFill>
                <a:latin typeface="微软雅黑" pitchFamily="34" charset="-122"/>
                <a:ea typeface="微软雅黑" pitchFamily="34" charset="-122"/>
                <a:cs typeface="华文黑体" pitchFamily="2" charset="-122"/>
              </a:rPr>
              <a:t>点击输入内容</a:t>
            </a:r>
          </a:p>
        </p:txBody>
      </p:sp>
      <p:cxnSp>
        <p:nvCxnSpPr>
          <p:cNvPr id="32" name="直接连接符 31"/>
          <p:cNvCxnSpPr/>
          <p:nvPr/>
        </p:nvCxnSpPr>
        <p:spPr>
          <a:xfrm>
            <a:off x="9187486" y="2382732"/>
            <a:ext cx="0" cy="683115"/>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9643289" y="4992944"/>
            <a:ext cx="1369928" cy="305468"/>
          </a:xfrm>
          <a:prstGeom prst="rect">
            <a:avLst/>
          </a:prstGeom>
          <a:noFill/>
        </p:spPr>
        <p:txBody>
          <a:bodyPr wrap="square" lIns="70574" tIns="0" rIns="70574" bIns="0" rtlCol="0" anchor="t">
            <a:spAutoFit/>
          </a:bodyPr>
          <a:lstStyle/>
          <a:p>
            <a:pPr algn="ctr">
              <a:lnSpc>
                <a:spcPct val="150000"/>
              </a:lnSpc>
            </a:pPr>
            <a:r>
              <a:rPr lang="zh-CN" altLang="en-US" sz="1500">
                <a:solidFill>
                  <a:schemeClr val="tx1">
                    <a:lumMod val="75000"/>
                    <a:lumOff val="25000"/>
                  </a:schemeClr>
                </a:solidFill>
                <a:latin typeface="微软雅黑" pitchFamily="34" charset="-122"/>
                <a:ea typeface="微软雅黑" pitchFamily="34" charset="-122"/>
                <a:cs typeface="华文黑体" pitchFamily="2" charset="-122"/>
              </a:rPr>
              <a:t>点击输入内容</a:t>
            </a:r>
          </a:p>
        </p:txBody>
      </p:sp>
      <p:cxnSp>
        <p:nvCxnSpPr>
          <p:cNvPr id="34" name="直接连接符 33"/>
          <p:cNvCxnSpPr>
            <a:endCxn id="33" idx="0"/>
          </p:cNvCxnSpPr>
          <p:nvPr/>
        </p:nvCxnSpPr>
        <p:spPr>
          <a:xfrm>
            <a:off x="10328252" y="4678428"/>
            <a:ext cx="1" cy="314516"/>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4644760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par>
                                <p:cTn id="8" presetID="10" presetClass="entr" presetSubtype="0" fill="hold" grpId="0" nodeType="withEffect">
                                  <p:stCondLst>
                                    <p:cond delay="40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childTnLst>
                          </p:cTn>
                        </p:par>
                        <p:par>
                          <p:cTn id="11" fill="hold">
                            <p:stCondLst>
                              <p:cond delay="900"/>
                            </p:stCondLst>
                            <p:childTnLst>
                              <p:par>
                                <p:cTn id="12" presetID="22" presetClass="entr" presetSubtype="8"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left)">
                                      <p:cBhvr>
                                        <p:cTn id="14" dur="500"/>
                                        <p:tgtEl>
                                          <p:spTgt spid="9"/>
                                        </p:tgtEl>
                                      </p:cBhvr>
                                    </p:animEffect>
                                  </p:childTnLst>
                                </p:cTn>
                              </p:par>
                              <p:par>
                                <p:cTn id="15" presetID="10" presetClass="entr" presetSubtype="0" fill="hold" grpId="0" nodeType="withEffect">
                                  <p:stCondLst>
                                    <p:cond delay="10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par>
                                <p:cTn id="18" presetID="10" presetClass="entr" presetSubtype="0" fill="hold" grpId="0" nodeType="withEffect">
                                  <p:stCondLst>
                                    <p:cond delay="20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500"/>
                                        <p:tgtEl>
                                          <p:spTgt spid="12"/>
                                        </p:tgtEl>
                                      </p:cBhvr>
                                    </p:animEffect>
                                  </p:childTnLst>
                                </p:cTn>
                              </p:par>
                              <p:par>
                                <p:cTn id="21" presetID="10" presetClass="entr" presetSubtype="0" fill="hold" grpId="0" nodeType="withEffect">
                                  <p:stCondLst>
                                    <p:cond delay="30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par>
                                <p:cTn id="24" presetID="10" presetClass="entr" presetSubtype="0" fill="hold" grpId="0" nodeType="withEffect">
                                  <p:stCondLst>
                                    <p:cond delay="40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500"/>
                                        <p:tgtEl>
                                          <p:spTgt spid="14"/>
                                        </p:tgtEl>
                                      </p:cBhvr>
                                    </p:animEffect>
                                  </p:childTnLst>
                                </p:cTn>
                              </p:par>
                              <p:par>
                                <p:cTn id="27" presetID="10" presetClass="entr" presetSubtype="0" fill="hold" grpId="0" nodeType="withEffect">
                                  <p:stCondLst>
                                    <p:cond delay="50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500"/>
                                        <p:tgtEl>
                                          <p:spTgt spid="15"/>
                                        </p:tgtEl>
                                      </p:cBhvr>
                                    </p:animEffect>
                                  </p:childTnLst>
                                </p:cTn>
                              </p:par>
                              <p:par>
                                <p:cTn id="30" presetID="10" presetClass="entr" presetSubtype="0" fill="hold" grpId="0" nodeType="withEffect">
                                  <p:stCondLst>
                                    <p:cond delay="60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500"/>
                                        <p:tgtEl>
                                          <p:spTgt spid="16"/>
                                        </p:tgtEl>
                                      </p:cBhvr>
                                    </p:animEffect>
                                  </p:childTnLst>
                                </p:cTn>
                              </p:par>
                            </p:childTnLst>
                          </p:cTn>
                        </p:par>
                        <p:par>
                          <p:cTn id="33" fill="hold">
                            <p:stCondLst>
                              <p:cond delay="2000"/>
                            </p:stCondLst>
                            <p:childTnLst>
                              <p:par>
                                <p:cTn id="34" presetID="12" presetClass="entr" presetSubtype="4" fill="hold" grpId="0" nodeType="afterEffect">
                                  <p:stCondLst>
                                    <p:cond delay="0"/>
                                  </p:stCondLst>
                                  <p:childTnLst>
                                    <p:set>
                                      <p:cBhvr>
                                        <p:cTn id="35" dur="1" fill="hold">
                                          <p:stCondLst>
                                            <p:cond delay="0"/>
                                          </p:stCondLst>
                                        </p:cTn>
                                        <p:tgtEl>
                                          <p:spTgt spid="6"/>
                                        </p:tgtEl>
                                        <p:attrNameLst>
                                          <p:attrName>style.visibility</p:attrName>
                                        </p:attrNameLst>
                                      </p:cBhvr>
                                      <p:to>
                                        <p:strVal val="visible"/>
                                      </p:to>
                                    </p:set>
                                    <p:anim calcmode="lin" valueType="num">
                                      <p:cBhvr additive="base">
                                        <p:cTn id="36" dur="500"/>
                                        <p:tgtEl>
                                          <p:spTgt spid="6"/>
                                        </p:tgtEl>
                                        <p:attrNameLst>
                                          <p:attrName>ppt_y</p:attrName>
                                        </p:attrNameLst>
                                      </p:cBhvr>
                                      <p:tavLst>
                                        <p:tav tm="0">
                                          <p:val>
                                            <p:strVal val="#ppt_y+#ppt_h*1.125000"/>
                                          </p:val>
                                        </p:tav>
                                        <p:tav tm="100000">
                                          <p:val>
                                            <p:strVal val="#ppt_y"/>
                                          </p:val>
                                        </p:tav>
                                      </p:tavLst>
                                    </p:anim>
                                    <p:animEffect transition="in" filter="wipe(up)">
                                      <p:cBhvr>
                                        <p:cTn id="37" dur="500"/>
                                        <p:tgtEl>
                                          <p:spTgt spid="6"/>
                                        </p:tgtEl>
                                      </p:cBhvr>
                                    </p:animEffect>
                                  </p:childTnLst>
                                </p:cTn>
                              </p:par>
                              <p:par>
                                <p:cTn id="38" presetID="12" presetClass="entr" presetSubtype="1" fill="hold" grpId="0" nodeType="withEffect">
                                  <p:stCondLst>
                                    <p:cond delay="0"/>
                                  </p:stCondLst>
                                  <p:childTnLst>
                                    <p:set>
                                      <p:cBhvr>
                                        <p:cTn id="39" dur="1" fill="hold">
                                          <p:stCondLst>
                                            <p:cond delay="0"/>
                                          </p:stCondLst>
                                        </p:cTn>
                                        <p:tgtEl>
                                          <p:spTgt spid="3"/>
                                        </p:tgtEl>
                                        <p:attrNameLst>
                                          <p:attrName>style.visibility</p:attrName>
                                        </p:attrNameLst>
                                      </p:cBhvr>
                                      <p:to>
                                        <p:strVal val="visible"/>
                                      </p:to>
                                    </p:set>
                                    <p:anim calcmode="lin" valueType="num">
                                      <p:cBhvr additive="base">
                                        <p:cTn id="40" dur="500"/>
                                        <p:tgtEl>
                                          <p:spTgt spid="3"/>
                                        </p:tgtEl>
                                        <p:attrNameLst>
                                          <p:attrName>ppt_y</p:attrName>
                                        </p:attrNameLst>
                                      </p:cBhvr>
                                      <p:tavLst>
                                        <p:tav tm="0">
                                          <p:val>
                                            <p:strVal val="#ppt_y-#ppt_h*1.125000"/>
                                          </p:val>
                                        </p:tav>
                                        <p:tav tm="100000">
                                          <p:val>
                                            <p:strVal val="#ppt_y"/>
                                          </p:val>
                                        </p:tav>
                                      </p:tavLst>
                                    </p:anim>
                                    <p:animEffect transition="in" filter="wipe(down)">
                                      <p:cBhvr>
                                        <p:cTn id="41" dur="500"/>
                                        <p:tgtEl>
                                          <p:spTgt spid="3"/>
                                        </p:tgtEl>
                                      </p:cBhvr>
                                    </p:animEffect>
                                  </p:childTnLst>
                                </p:cTn>
                              </p:par>
                              <p:par>
                                <p:cTn id="42" presetID="12" presetClass="entr" presetSubtype="4" fill="hold" grpId="0" nodeType="withEffect">
                                  <p:stCondLst>
                                    <p:cond delay="0"/>
                                  </p:stCondLst>
                                  <p:childTnLst>
                                    <p:set>
                                      <p:cBhvr>
                                        <p:cTn id="43" dur="1" fill="hold">
                                          <p:stCondLst>
                                            <p:cond delay="0"/>
                                          </p:stCondLst>
                                        </p:cTn>
                                        <p:tgtEl>
                                          <p:spTgt spid="7"/>
                                        </p:tgtEl>
                                        <p:attrNameLst>
                                          <p:attrName>style.visibility</p:attrName>
                                        </p:attrNameLst>
                                      </p:cBhvr>
                                      <p:to>
                                        <p:strVal val="visible"/>
                                      </p:to>
                                    </p:set>
                                    <p:anim calcmode="lin" valueType="num">
                                      <p:cBhvr additive="base">
                                        <p:cTn id="44" dur="500"/>
                                        <p:tgtEl>
                                          <p:spTgt spid="7"/>
                                        </p:tgtEl>
                                        <p:attrNameLst>
                                          <p:attrName>ppt_y</p:attrName>
                                        </p:attrNameLst>
                                      </p:cBhvr>
                                      <p:tavLst>
                                        <p:tav tm="0">
                                          <p:val>
                                            <p:strVal val="#ppt_y+#ppt_h*1.125000"/>
                                          </p:val>
                                        </p:tav>
                                        <p:tav tm="100000">
                                          <p:val>
                                            <p:strVal val="#ppt_y"/>
                                          </p:val>
                                        </p:tav>
                                      </p:tavLst>
                                    </p:anim>
                                    <p:animEffect transition="in" filter="wipe(up)">
                                      <p:cBhvr>
                                        <p:cTn id="45" dur="500"/>
                                        <p:tgtEl>
                                          <p:spTgt spid="7"/>
                                        </p:tgtEl>
                                      </p:cBhvr>
                                    </p:animEffect>
                                  </p:childTnLst>
                                </p:cTn>
                              </p:par>
                              <p:par>
                                <p:cTn id="46" presetID="12" presetClass="entr" presetSubtype="1" fill="hold" grpId="0" nodeType="withEffect">
                                  <p:stCondLst>
                                    <p:cond delay="0"/>
                                  </p:stCondLst>
                                  <p:childTnLst>
                                    <p:set>
                                      <p:cBhvr>
                                        <p:cTn id="47" dur="1" fill="hold">
                                          <p:stCondLst>
                                            <p:cond delay="0"/>
                                          </p:stCondLst>
                                        </p:cTn>
                                        <p:tgtEl>
                                          <p:spTgt spid="4"/>
                                        </p:tgtEl>
                                        <p:attrNameLst>
                                          <p:attrName>style.visibility</p:attrName>
                                        </p:attrNameLst>
                                      </p:cBhvr>
                                      <p:to>
                                        <p:strVal val="visible"/>
                                      </p:to>
                                    </p:set>
                                    <p:anim calcmode="lin" valueType="num">
                                      <p:cBhvr additive="base">
                                        <p:cTn id="48" dur="500"/>
                                        <p:tgtEl>
                                          <p:spTgt spid="4"/>
                                        </p:tgtEl>
                                        <p:attrNameLst>
                                          <p:attrName>ppt_y</p:attrName>
                                        </p:attrNameLst>
                                      </p:cBhvr>
                                      <p:tavLst>
                                        <p:tav tm="0">
                                          <p:val>
                                            <p:strVal val="#ppt_y-#ppt_h*1.125000"/>
                                          </p:val>
                                        </p:tav>
                                        <p:tav tm="100000">
                                          <p:val>
                                            <p:strVal val="#ppt_y"/>
                                          </p:val>
                                        </p:tav>
                                      </p:tavLst>
                                    </p:anim>
                                    <p:animEffect transition="in" filter="wipe(down)">
                                      <p:cBhvr>
                                        <p:cTn id="49" dur="500"/>
                                        <p:tgtEl>
                                          <p:spTgt spid="4"/>
                                        </p:tgtEl>
                                      </p:cBhvr>
                                    </p:animEffect>
                                  </p:childTnLst>
                                </p:cTn>
                              </p:par>
                              <p:par>
                                <p:cTn id="50" presetID="12" presetClass="entr" presetSubtype="4" fill="hold" grpId="0" nodeType="withEffect">
                                  <p:stCondLst>
                                    <p:cond delay="0"/>
                                  </p:stCondLst>
                                  <p:childTnLst>
                                    <p:set>
                                      <p:cBhvr>
                                        <p:cTn id="51" dur="1" fill="hold">
                                          <p:stCondLst>
                                            <p:cond delay="0"/>
                                          </p:stCondLst>
                                        </p:cTn>
                                        <p:tgtEl>
                                          <p:spTgt spid="8"/>
                                        </p:tgtEl>
                                        <p:attrNameLst>
                                          <p:attrName>style.visibility</p:attrName>
                                        </p:attrNameLst>
                                      </p:cBhvr>
                                      <p:to>
                                        <p:strVal val="visible"/>
                                      </p:to>
                                    </p:set>
                                    <p:anim calcmode="lin" valueType="num">
                                      <p:cBhvr additive="base">
                                        <p:cTn id="52" dur="500"/>
                                        <p:tgtEl>
                                          <p:spTgt spid="8"/>
                                        </p:tgtEl>
                                        <p:attrNameLst>
                                          <p:attrName>ppt_y</p:attrName>
                                        </p:attrNameLst>
                                      </p:cBhvr>
                                      <p:tavLst>
                                        <p:tav tm="0">
                                          <p:val>
                                            <p:strVal val="#ppt_y+#ppt_h*1.125000"/>
                                          </p:val>
                                        </p:tav>
                                        <p:tav tm="100000">
                                          <p:val>
                                            <p:strVal val="#ppt_y"/>
                                          </p:val>
                                        </p:tav>
                                      </p:tavLst>
                                    </p:anim>
                                    <p:animEffect transition="in" filter="wipe(up)">
                                      <p:cBhvr>
                                        <p:cTn id="53" dur="500"/>
                                        <p:tgtEl>
                                          <p:spTgt spid="8"/>
                                        </p:tgtEl>
                                      </p:cBhvr>
                                    </p:animEffect>
                                  </p:childTnLst>
                                </p:cTn>
                              </p:par>
                              <p:par>
                                <p:cTn id="54" presetID="12" presetClass="entr" presetSubtype="1" fill="hold" grpId="0" nodeType="withEffect">
                                  <p:stCondLst>
                                    <p:cond delay="0"/>
                                  </p:stCondLst>
                                  <p:childTnLst>
                                    <p:set>
                                      <p:cBhvr>
                                        <p:cTn id="55" dur="1" fill="hold">
                                          <p:stCondLst>
                                            <p:cond delay="0"/>
                                          </p:stCondLst>
                                        </p:cTn>
                                        <p:tgtEl>
                                          <p:spTgt spid="5"/>
                                        </p:tgtEl>
                                        <p:attrNameLst>
                                          <p:attrName>style.visibility</p:attrName>
                                        </p:attrNameLst>
                                      </p:cBhvr>
                                      <p:to>
                                        <p:strVal val="visible"/>
                                      </p:to>
                                    </p:set>
                                    <p:anim calcmode="lin" valueType="num">
                                      <p:cBhvr additive="base">
                                        <p:cTn id="56" dur="500"/>
                                        <p:tgtEl>
                                          <p:spTgt spid="5"/>
                                        </p:tgtEl>
                                        <p:attrNameLst>
                                          <p:attrName>ppt_y</p:attrName>
                                        </p:attrNameLst>
                                      </p:cBhvr>
                                      <p:tavLst>
                                        <p:tav tm="0">
                                          <p:val>
                                            <p:strVal val="#ppt_y-#ppt_h*1.125000"/>
                                          </p:val>
                                        </p:tav>
                                        <p:tav tm="100000">
                                          <p:val>
                                            <p:strVal val="#ppt_y"/>
                                          </p:val>
                                        </p:tav>
                                      </p:tavLst>
                                    </p:anim>
                                    <p:animEffect transition="in" filter="wipe(down)">
                                      <p:cBhvr>
                                        <p:cTn id="57" dur="500"/>
                                        <p:tgtEl>
                                          <p:spTgt spid="5"/>
                                        </p:tgtEl>
                                      </p:cBhvr>
                                    </p:animEffect>
                                  </p:childTnLst>
                                </p:cTn>
                              </p:par>
                            </p:childTnLst>
                          </p:cTn>
                        </p:par>
                        <p:par>
                          <p:cTn id="58" fill="hold">
                            <p:stCondLst>
                              <p:cond delay="2500"/>
                            </p:stCondLst>
                            <p:childTnLst>
                              <p:par>
                                <p:cTn id="59" presetID="2" presetClass="entr" presetSubtype="1" decel="100000" fill="hold" grpId="0" nodeType="afterEffect">
                                  <p:stCondLst>
                                    <p:cond delay="0"/>
                                  </p:stCondLst>
                                  <p:childTnLst>
                                    <p:set>
                                      <p:cBhvr>
                                        <p:cTn id="60" dur="1" fill="hold">
                                          <p:stCondLst>
                                            <p:cond delay="0"/>
                                          </p:stCondLst>
                                        </p:cTn>
                                        <p:tgtEl>
                                          <p:spTgt spid="20"/>
                                        </p:tgtEl>
                                        <p:attrNameLst>
                                          <p:attrName>style.visibility</p:attrName>
                                        </p:attrNameLst>
                                      </p:cBhvr>
                                      <p:to>
                                        <p:strVal val="visible"/>
                                      </p:to>
                                    </p:set>
                                    <p:anim calcmode="lin" valueType="num">
                                      <p:cBhvr additive="base">
                                        <p:cTn id="61" dur="500" fill="hold"/>
                                        <p:tgtEl>
                                          <p:spTgt spid="20"/>
                                        </p:tgtEl>
                                        <p:attrNameLst>
                                          <p:attrName>ppt_x</p:attrName>
                                        </p:attrNameLst>
                                      </p:cBhvr>
                                      <p:tavLst>
                                        <p:tav tm="0">
                                          <p:val>
                                            <p:strVal val="#ppt_x"/>
                                          </p:val>
                                        </p:tav>
                                        <p:tav tm="100000">
                                          <p:val>
                                            <p:strVal val="#ppt_x"/>
                                          </p:val>
                                        </p:tav>
                                      </p:tavLst>
                                    </p:anim>
                                    <p:anim calcmode="lin" valueType="num">
                                      <p:cBhvr additive="base">
                                        <p:cTn id="62" dur="500" fill="hold"/>
                                        <p:tgtEl>
                                          <p:spTgt spid="20"/>
                                        </p:tgtEl>
                                        <p:attrNameLst>
                                          <p:attrName>ppt_y</p:attrName>
                                        </p:attrNameLst>
                                      </p:cBhvr>
                                      <p:tavLst>
                                        <p:tav tm="0">
                                          <p:val>
                                            <p:strVal val="0-#ppt_h/2"/>
                                          </p:val>
                                        </p:tav>
                                        <p:tav tm="100000">
                                          <p:val>
                                            <p:strVal val="#ppt_y"/>
                                          </p:val>
                                        </p:tav>
                                      </p:tavLst>
                                    </p:anim>
                                  </p:childTnLst>
                                </p:cTn>
                              </p:par>
                              <p:par>
                                <p:cTn id="63" presetID="2" presetClass="entr" presetSubtype="1" decel="100000" fill="hold" grpId="0" nodeType="withEffect">
                                  <p:stCondLst>
                                    <p:cond delay="0"/>
                                  </p:stCondLst>
                                  <p:childTnLst>
                                    <p:set>
                                      <p:cBhvr>
                                        <p:cTn id="64" dur="1" fill="hold">
                                          <p:stCondLst>
                                            <p:cond delay="0"/>
                                          </p:stCondLst>
                                        </p:cTn>
                                        <p:tgtEl>
                                          <p:spTgt spid="19"/>
                                        </p:tgtEl>
                                        <p:attrNameLst>
                                          <p:attrName>style.visibility</p:attrName>
                                        </p:attrNameLst>
                                      </p:cBhvr>
                                      <p:to>
                                        <p:strVal val="visible"/>
                                      </p:to>
                                    </p:set>
                                    <p:anim calcmode="lin" valueType="num">
                                      <p:cBhvr additive="base">
                                        <p:cTn id="65" dur="500" fill="hold"/>
                                        <p:tgtEl>
                                          <p:spTgt spid="19"/>
                                        </p:tgtEl>
                                        <p:attrNameLst>
                                          <p:attrName>ppt_x</p:attrName>
                                        </p:attrNameLst>
                                      </p:cBhvr>
                                      <p:tavLst>
                                        <p:tav tm="0">
                                          <p:val>
                                            <p:strVal val="#ppt_x"/>
                                          </p:val>
                                        </p:tav>
                                        <p:tav tm="100000">
                                          <p:val>
                                            <p:strVal val="#ppt_x"/>
                                          </p:val>
                                        </p:tav>
                                      </p:tavLst>
                                    </p:anim>
                                    <p:anim calcmode="lin" valueType="num">
                                      <p:cBhvr additive="base">
                                        <p:cTn id="66" dur="500" fill="hold"/>
                                        <p:tgtEl>
                                          <p:spTgt spid="19"/>
                                        </p:tgtEl>
                                        <p:attrNameLst>
                                          <p:attrName>ppt_y</p:attrName>
                                        </p:attrNameLst>
                                      </p:cBhvr>
                                      <p:tavLst>
                                        <p:tav tm="0">
                                          <p:val>
                                            <p:strVal val="0-#ppt_h/2"/>
                                          </p:val>
                                        </p:tav>
                                        <p:tav tm="100000">
                                          <p:val>
                                            <p:strVal val="#ppt_y"/>
                                          </p:val>
                                        </p:tav>
                                      </p:tavLst>
                                    </p:anim>
                                  </p:childTnLst>
                                </p:cTn>
                              </p:par>
                              <p:par>
                                <p:cTn id="67" presetID="2" presetClass="entr" presetSubtype="1" decel="100000" fill="hold" grpId="0" nodeType="withEffect">
                                  <p:stCondLst>
                                    <p:cond delay="0"/>
                                  </p:stCondLst>
                                  <p:childTnLst>
                                    <p:set>
                                      <p:cBhvr>
                                        <p:cTn id="68" dur="1" fill="hold">
                                          <p:stCondLst>
                                            <p:cond delay="0"/>
                                          </p:stCondLst>
                                        </p:cTn>
                                        <p:tgtEl>
                                          <p:spTgt spid="17"/>
                                        </p:tgtEl>
                                        <p:attrNameLst>
                                          <p:attrName>style.visibility</p:attrName>
                                        </p:attrNameLst>
                                      </p:cBhvr>
                                      <p:to>
                                        <p:strVal val="visible"/>
                                      </p:to>
                                    </p:set>
                                    <p:anim calcmode="lin" valueType="num">
                                      <p:cBhvr additive="base">
                                        <p:cTn id="69" dur="500" fill="hold"/>
                                        <p:tgtEl>
                                          <p:spTgt spid="17"/>
                                        </p:tgtEl>
                                        <p:attrNameLst>
                                          <p:attrName>ppt_x</p:attrName>
                                        </p:attrNameLst>
                                      </p:cBhvr>
                                      <p:tavLst>
                                        <p:tav tm="0">
                                          <p:val>
                                            <p:strVal val="#ppt_x"/>
                                          </p:val>
                                        </p:tav>
                                        <p:tav tm="100000">
                                          <p:val>
                                            <p:strVal val="#ppt_x"/>
                                          </p:val>
                                        </p:tav>
                                      </p:tavLst>
                                    </p:anim>
                                    <p:anim calcmode="lin" valueType="num">
                                      <p:cBhvr additive="base">
                                        <p:cTn id="70" dur="500" fill="hold"/>
                                        <p:tgtEl>
                                          <p:spTgt spid="17"/>
                                        </p:tgtEl>
                                        <p:attrNameLst>
                                          <p:attrName>ppt_y</p:attrName>
                                        </p:attrNameLst>
                                      </p:cBhvr>
                                      <p:tavLst>
                                        <p:tav tm="0">
                                          <p:val>
                                            <p:strVal val="0-#ppt_h/2"/>
                                          </p:val>
                                        </p:tav>
                                        <p:tav tm="100000">
                                          <p:val>
                                            <p:strVal val="#ppt_y"/>
                                          </p:val>
                                        </p:tav>
                                      </p:tavLst>
                                    </p:anim>
                                  </p:childTnLst>
                                </p:cTn>
                              </p:par>
                              <p:par>
                                <p:cTn id="71" presetID="2" presetClass="entr" presetSubtype="4" decel="100000" fill="hold" grpId="0" nodeType="withEffect">
                                  <p:stCondLst>
                                    <p:cond delay="0"/>
                                  </p:stCondLst>
                                  <p:childTnLst>
                                    <p:set>
                                      <p:cBhvr>
                                        <p:cTn id="72" dur="1" fill="hold">
                                          <p:stCondLst>
                                            <p:cond delay="0"/>
                                          </p:stCondLst>
                                        </p:cTn>
                                        <p:tgtEl>
                                          <p:spTgt spid="22"/>
                                        </p:tgtEl>
                                        <p:attrNameLst>
                                          <p:attrName>style.visibility</p:attrName>
                                        </p:attrNameLst>
                                      </p:cBhvr>
                                      <p:to>
                                        <p:strVal val="visible"/>
                                      </p:to>
                                    </p:set>
                                    <p:anim calcmode="lin" valueType="num">
                                      <p:cBhvr additive="base">
                                        <p:cTn id="73" dur="500" fill="hold"/>
                                        <p:tgtEl>
                                          <p:spTgt spid="22"/>
                                        </p:tgtEl>
                                        <p:attrNameLst>
                                          <p:attrName>ppt_x</p:attrName>
                                        </p:attrNameLst>
                                      </p:cBhvr>
                                      <p:tavLst>
                                        <p:tav tm="0">
                                          <p:val>
                                            <p:strVal val="#ppt_x"/>
                                          </p:val>
                                        </p:tav>
                                        <p:tav tm="100000">
                                          <p:val>
                                            <p:strVal val="#ppt_x"/>
                                          </p:val>
                                        </p:tav>
                                      </p:tavLst>
                                    </p:anim>
                                    <p:anim calcmode="lin" valueType="num">
                                      <p:cBhvr additive="base">
                                        <p:cTn id="74" dur="500" fill="hold"/>
                                        <p:tgtEl>
                                          <p:spTgt spid="22"/>
                                        </p:tgtEl>
                                        <p:attrNameLst>
                                          <p:attrName>ppt_y</p:attrName>
                                        </p:attrNameLst>
                                      </p:cBhvr>
                                      <p:tavLst>
                                        <p:tav tm="0">
                                          <p:val>
                                            <p:strVal val="1+#ppt_h/2"/>
                                          </p:val>
                                        </p:tav>
                                        <p:tav tm="100000">
                                          <p:val>
                                            <p:strVal val="#ppt_y"/>
                                          </p:val>
                                        </p:tav>
                                      </p:tavLst>
                                    </p:anim>
                                  </p:childTnLst>
                                </p:cTn>
                              </p:par>
                              <p:par>
                                <p:cTn id="75" presetID="2" presetClass="entr" presetSubtype="4" decel="100000" fill="hold" grpId="0" nodeType="withEffect">
                                  <p:stCondLst>
                                    <p:cond delay="0"/>
                                  </p:stCondLst>
                                  <p:childTnLst>
                                    <p:set>
                                      <p:cBhvr>
                                        <p:cTn id="76" dur="1" fill="hold">
                                          <p:stCondLst>
                                            <p:cond delay="0"/>
                                          </p:stCondLst>
                                        </p:cTn>
                                        <p:tgtEl>
                                          <p:spTgt spid="21"/>
                                        </p:tgtEl>
                                        <p:attrNameLst>
                                          <p:attrName>style.visibility</p:attrName>
                                        </p:attrNameLst>
                                      </p:cBhvr>
                                      <p:to>
                                        <p:strVal val="visible"/>
                                      </p:to>
                                    </p:set>
                                    <p:anim calcmode="lin" valueType="num">
                                      <p:cBhvr additive="base">
                                        <p:cTn id="77" dur="500" fill="hold"/>
                                        <p:tgtEl>
                                          <p:spTgt spid="21"/>
                                        </p:tgtEl>
                                        <p:attrNameLst>
                                          <p:attrName>ppt_x</p:attrName>
                                        </p:attrNameLst>
                                      </p:cBhvr>
                                      <p:tavLst>
                                        <p:tav tm="0">
                                          <p:val>
                                            <p:strVal val="#ppt_x"/>
                                          </p:val>
                                        </p:tav>
                                        <p:tav tm="100000">
                                          <p:val>
                                            <p:strVal val="#ppt_x"/>
                                          </p:val>
                                        </p:tav>
                                      </p:tavLst>
                                    </p:anim>
                                    <p:anim calcmode="lin" valueType="num">
                                      <p:cBhvr additive="base">
                                        <p:cTn id="78" dur="500" fill="hold"/>
                                        <p:tgtEl>
                                          <p:spTgt spid="21"/>
                                        </p:tgtEl>
                                        <p:attrNameLst>
                                          <p:attrName>ppt_y</p:attrName>
                                        </p:attrNameLst>
                                      </p:cBhvr>
                                      <p:tavLst>
                                        <p:tav tm="0">
                                          <p:val>
                                            <p:strVal val="1+#ppt_h/2"/>
                                          </p:val>
                                        </p:tav>
                                        <p:tav tm="100000">
                                          <p:val>
                                            <p:strVal val="#ppt_y"/>
                                          </p:val>
                                        </p:tav>
                                      </p:tavLst>
                                    </p:anim>
                                  </p:childTnLst>
                                </p:cTn>
                              </p:par>
                              <p:par>
                                <p:cTn id="79" presetID="2" presetClass="entr" presetSubtype="4" decel="100000" fill="hold" grpId="0" nodeType="withEffect">
                                  <p:stCondLst>
                                    <p:cond delay="0"/>
                                  </p:stCondLst>
                                  <p:childTnLst>
                                    <p:set>
                                      <p:cBhvr>
                                        <p:cTn id="80" dur="1" fill="hold">
                                          <p:stCondLst>
                                            <p:cond delay="0"/>
                                          </p:stCondLst>
                                        </p:cTn>
                                        <p:tgtEl>
                                          <p:spTgt spid="18"/>
                                        </p:tgtEl>
                                        <p:attrNameLst>
                                          <p:attrName>style.visibility</p:attrName>
                                        </p:attrNameLst>
                                      </p:cBhvr>
                                      <p:to>
                                        <p:strVal val="visible"/>
                                      </p:to>
                                    </p:set>
                                    <p:anim calcmode="lin" valueType="num">
                                      <p:cBhvr additive="base">
                                        <p:cTn id="81" dur="500" fill="hold"/>
                                        <p:tgtEl>
                                          <p:spTgt spid="18"/>
                                        </p:tgtEl>
                                        <p:attrNameLst>
                                          <p:attrName>ppt_x</p:attrName>
                                        </p:attrNameLst>
                                      </p:cBhvr>
                                      <p:tavLst>
                                        <p:tav tm="0">
                                          <p:val>
                                            <p:strVal val="#ppt_x"/>
                                          </p:val>
                                        </p:tav>
                                        <p:tav tm="100000">
                                          <p:val>
                                            <p:strVal val="#ppt_x"/>
                                          </p:val>
                                        </p:tav>
                                      </p:tavLst>
                                    </p:anim>
                                    <p:anim calcmode="lin" valueType="num">
                                      <p:cBhvr additive="base">
                                        <p:cTn id="82" dur="500" fill="hold"/>
                                        <p:tgtEl>
                                          <p:spTgt spid="18"/>
                                        </p:tgtEl>
                                        <p:attrNameLst>
                                          <p:attrName>ppt_y</p:attrName>
                                        </p:attrNameLst>
                                      </p:cBhvr>
                                      <p:tavLst>
                                        <p:tav tm="0">
                                          <p:val>
                                            <p:strVal val="1+#ppt_h/2"/>
                                          </p:val>
                                        </p:tav>
                                        <p:tav tm="100000">
                                          <p:val>
                                            <p:strVal val="#ppt_y"/>
                                          </p:val>
                                        </p:tav>
                                      </p:tavLst>
                                    </p:anim>
                                  </p:childTnLst>
                                </p:cTn>
                              </p:par>
                              <p:par>
                                <p:cTn id="83" presetID="22" presetClass="entr" presetSubtype="4" fill="hold" nodeType="withEffect">
                                  <p:stCondLst>
                                    <p:cond delay="0"/>
                                  </p:stCondLst>
                                  <p:childTnLst>
                                    <p:set>
                                      <p:cBhvr>
                                        <p:cTn id="84" dur="1" fill="hold">
                                          <p:stCondLst>
                                            <p:cond delay="0"/>
                                          </p:stCondLst>
                                        </p:cTn>
                                        <p:tgtEl>
                                          <p:spTgt spid="24"/>
                                        </p:tgtEl>
                                        <p:attrNameLst>
                                          <p:attrName>style.visibility</p:attrName>
                                        </p:attrNameLst>
                                      </p:cBhvr>
                                      <p:to>
                                        <p:strVal val="visible"/>
                                      </p:to>
                                    </p:set>
                                    <p:animEffect transition="in" filter="wipe(down)">
                                      <p:cBhvr>
                                        <p:cTn id="85" dur="500"/>
                                        <p:tgtEl>
                                          <p:spTgt spid="24"/>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23"/>
                                        </p:tgtEl>
                                        <p:attrNameLst>
                                          <p:attrName>style.visibility</p:attrName>
                                        </p:attrNameLst>
                                      </p:cBhvr>
                                      <p:to>
                                        <p:strVal val="visible"/>
                                      </p:to>
                                    </p:set>
                                    <p:animEffect transition="in" filter="fade">
                                      <p:cBhvr>
                                        <p:cTn id="88" dur="500"/>
                                        <p:tgtEl>
                                          <p:spTgt spid="23"/>
                                        </p:tgtEl>
                                      </p:cBhvr>
                                    </p:animEffect>
                                  </p:childTnLst>
                                </p:cTn>
                              </p:par>
                              <p:par>
                                <p:cTn id="89" presetID="22" presetClass="entr" presetSubtype="1" fill="hold" nodeType="withEffect">
                                  <p:stCondLst>
                                    <p:cond delay="0"/>
                                  </p:stCondLst>
                                  <p:childTnLst>
                                    <p:set>
                                      <p:cBhvr>
                                        <p:cTn id="90" dur="1" fill="hold">
                                          <p:stCondLst>
                                            <p:cond delay="0"/>
                                          </p:stCondLst>
                                        </p:cTn>
                                        <p:tgtEl>
                                          <p:spTgt spid="26"/>
                                        </p:tgtEl>
                                        <p:attrNameLst>
                                          <p:attrName>style.visibility</p:attrName>
                                        </p:attrNameLst>
                                      </p:cBhvr>
                                      <p:to>
                                        <p:strVal val="visible"/>
                                      </p:to>
                                    </p:set>
                                    <p:animEffect transition="in" filter="wipe(up)">
                                      <p:cBhvr>
                                        <p:cTn id="91" dur="500"/>
                                        <p:tgtEl>
                                          <p:spTgt spid="26"/>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25"/>
                                        </p:tgtEl>
                                        <p:attrNameLst>
                                          <p:attrName>style.visibility</p:attrName>
                                        </p:attrNameLst>
                                      </p:cBhvr>
                                      <p:to>
                                        <p:strVal val="visible"/>
                                      </p:to>
                                    </p:set>
                                    <p:animEffect transition="in" filter="fade">
                                      <p:cBhvr>
                                        <p:cTn id="94" dur="500"/>
                                        <p:tgtEl>
                                          <p:spTgt spid="25"/>
                                        </p:tgtEl>
                                      </p:cBhvr>
                                    </p:animEffect>
                                  </p:childTnLst>
                                </p:cTn>
                              </p:par>
                              <p:par>
                                <p:cTn id="95" presetID="22" presetClass="entr" presetSubtype="4" fill="hold" nodeType="withEffect">
                                  <p:stCondLst>
                                    <p:cond delay="0"/>
                                  </p:stCondLst>
                                  <p:childTnLst>
                                    <p:set>
                                      <p:cBhvr>
                                        <p:cTn id="96" dur="1" fill="hold">
                                          <p:stCondLst>
                                            <p:cond delay="0"/>
                                          </p:stCondLst>
                                        </p:cTn>
                                        <p:tgtEl>
                                          <p:spTgt spid="28"/>
                                        </p:tgtEl>
                                        <p:attrNameLst>
                                          <p:attrName>style.visibility</p:attrName>
                                        </p:attrNameLst>
                                      </p:cBhvr>
                                      <p:to>
                                        <p:strVal val="visible"/>
                                      </p:to>
                                    </p:set>
                                    <p:animEffect transition="in" filter="wipe(down)">
                                      <p:cBhvr>
                                        <p:cTn id="97" dur="500"/>
                                        <p:tgtEl>
                                          <p:spTgt spid="28"/>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27"/>
                                        </p:tgtEl>
                                        <p:attrNameLst>
                                          <p:attrName>style.visibility</p:attrName>
                                        </p:attrNameLst>
                                      </p:cBhvr>
                                      <p:to>
                                        <p:strVal val="visible"/>
                                      </p:to>
                                    </p:set>
                                    <p:animEffect transition="in" filter="fade">
                                      <p:cBhvr>
                                        <p:cTn id="100" dur="500"/>
                                        <p:tgtEl>
                                          <p:spTgt spid="27"/>
                                        </p:tgtEl>
                                      </p:cBhvr>
                                    </p:animEffect>
                                  </p:childTnLst>
                                </p:cTn>
                              </p:par>
                              <p:par>
                                <p:cTn id="101" presetID="22" presetClass="entr" presetSubtype="1" fill="hold" nodeType="withEffect">
                                  <p:stCondLst>
                                    <p:cond delay="0"/>
                                  </p:stCondLst>
                                  <p:childTnLst>
                                    <p:set>
                                      <p:cBhvr>
                                        <p:cTn id="102" dur="1" fill="hold">
                                          <p:stCondLst>
                                            <p:cond delay="0"/>
                                          </p:stCondLst>
                                        </p:cTn>
                                        <p:tgtEl>
                                          <p:spTgt spid="30"/>
                                        </p:tgtEl>
                                        <p:attrNameLst>
                                          <p:attrName>style.visibility</p:attrName>
                                        </p:attrNameLst>
                                      </p:cBhvr>
                                      <p:to>
                                        <p:strVal val="visible"/>
                                      </p:to>
                                    </p:set>
                                    <p:animEffect transition="in" filter="wipe(up)">
                                      <p:cBhvr>
                                        <p:cTn id="103" dur="500"/>
                                        <p:tgtEl>
                                          <p:spTgt spid="30"/>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29"/>
                                        </p:tgtEl>
                                        <p:attrNameLst>
                                          <p:attrName>style.visibility</p:attrName>
                                        </p:attrNameLst>
                                      </p:cBhvr>
                                      <p:to>
                                        <p:strVal val="visible"/>
                                      </p:to>
                                    </p:set>
                                    <p:animEffect transition="in" filter="fade">
                                      <p:cBhvr>
                                        <p:cTn id="106" dur="500"/>
                                        <p:tgtEl>
                                          <p:spTgt spid="29"/>
                                        </p:tgtEl>
                                      </p:cBhvr>
                                    </p:animEffect>
                                  </p:childTnLst>
                                </p:cTn>
                              </p:par>
                              <p:par>
                                <p:cTn id="107" presetID="22" presetClass="entr" presetSubtype="4" fill="hold" nodeType="withEffect">
                                  <p:stCondLst>
                                    <p:cond delay="0"/>
                                  </p:stCondLst>
                                  <p:childTnLst>
                                    <p:set>
                                      <p:cBhvr>
                                        <p:cTn id="108" dur="1" fill="hold">
                                          <p:stCondLst>
                                            <p:cond delay="0"/>
                                          </p:stCondLst>
                                        </p:cTn>
                                        <p:tgtEl>
                                          <p:spTgt spid="32"/>
                                        </p:tgtEl>
                                        <p:attrNameLst>
                                          <p:attrName>style.visibility</p:attrName>
                                        </p:attrNameLst>
                                      </p:cBhvr>
                                      <p:to>
                                        <p:strVal val="visible"/>
                                      </p:to>
                                    </p:set>
                                    <p:animEffect transition="in" filter="wipe(down)">
                                      <p:cBhvr>
                                        <p:cTn id="109" dur="500"/>
                                        <p:tgtEl>
                                          <p:spTgt spid="32"/>
                                        </p:tgtEl>
                                      </p:cBhvr>
                                    </p:animEffect>
                                  </p:childTnLst>
                                </p:cTn>
                              </p:par>
                              <p:par>
                                <p:cTn id="110" presetID="10" presetClass="entr" presetSubtype="0" fill="hold" grpId="0" nodeType="withEffect">
                                  <p:stCondLst>
                                    <p:cond delay="0"/>
                                  </p:stCondLst>
                                  <p:childTnLst>
                                    <p:set>
                                      <p:cBhvr>
                                        <p:cTn id="111" dur="1" fill="hold">
                                          <p:stCondLst>
                                            <p:cond delay="0"/>
                                          </p:stCondLst>
                                        </p:cTn>
                                        <p:tgtEl>
                                          <p:spTgt spid="31"/>
                                        </p:tgtEl>
                                        <p:attrNameLst>
                                          <p:attrName>style.visibility</p:attrName>
                                        </p:attrNameLst>
                                      </p:cBhvr>
                                      <p:to>
                                        <p:strVal val="visible"/>
                                      </p:to>
                                    </p:set>
                                    <p:animEffect transition="in" filter="fade">
                                      <p:cBhvr>
                                        <p:cTn id="112" dur="500"/>
                                        <p:tgtEl>
                                          <p:spTgt spid="31"/>
                                        </p:tgtEl>
                                      </p:cBhvr>
                                    </p:animEffect>
                                  </p:childTnLst>
                                </p:cTn>
                              </p:par>
                              <p:par>
                                <p:cTn id="113" presetID="22" presetClass="entr" presetSubtype="1" fill="hold" nodeType="withEffect">
                                  <p:stCondLst>
                                    <p:cond delay="0"/>
                                  </p:stCondLst>
                                  <p:childTnLst>
                                    <p:set>
                                      <p:cBhvr>
                                        <p:cTn id="114" dur="1" fill="hold">
                                          <p:stCondLst>
                                            <p:cond delay="0"/>
                                          </p:stCondLst>
                                        </p:cTn>
                                        <p:tgtEl>
                                          <p:spTgt spid="34"/>
                                        </p:tgtEl>
                                        <p:attrNameLst>
                                          <p:attrName>style.visibility</p:attrName>
                                        </p:attrNameLst>
                                      </p:cBhvr>
                                      <p:to>
                                        <p:strVal val="visible"/>
                                      </p:to>
                                    </p:set>
                                    <p:animEffect transition="in" filter="wipe(up)">
                                      <p:cBhvr>
                                        <p:cTn id="115" dur="500"/>
                                        <p:tgtEl>
                                          <p:spTgt spid="34"/>
                                        </p:tgtEl>
                                      </p:cBhvr>
                                    </p:animEffect>
                                  </p:childTnLst>
                                </p:cTn>
                              </p:par>
                              <p:par>
                                <p:cTn id="116" presetID="10" presetClass="entr" presetSubtype="0" fill="hold" grpId="0" nodeType="withEffect">
                                  <p:stCondLst>
                                    <p:cond delay="0"/>
                                  </p:stCondLst>
                                  <p:childTnLst>
                                    <p:set>
                                      <p:cBhvr>
                                        <p:cTn id="117" dur="1" fill="hold">
                                          <p:stCondLst>
                                            <p:cond delay="0"/>
                                          </p:stCondLst>
                                        </p:cTn>
                                        <p:tgtEl>
                                          <p:spTgt spid="33"/>
                                        </p:tgtEl>
                                        <p:attrNameLst>
                                          <p:attrName>style.visibility</p:attrName>
                                        </p:attrNameLst>
                                      </p:cBhvr>
                                      <p:to>
                                        <p:strVal val="visible"/>
                                      </p:to>
                                    </p:set>
                                    <p:animEffect transition="in" filter="fade">
                                      <p:cBhvr>
                                        <p:cTn id="118"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p:bldP spid="25" grpId="0"/>
      <p:bldP spid="27" grpId="0"/>
      <p:bldP spid="29" grpId="0"/>
      <p:bldP spid="31" grpId="0"/>
      <p:bldP spid="3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D:\360data\重要数据\桌面\ttg.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73174" y="2204864"/>
            <a:ext cx="4044262" cy="3089448"/>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3" descr="F:\出售\PPT\______________图片素材\59f5225d4dd36b09f8ade3e55c755816.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 t="12416" r="914"/>
          <a:stretch/>
        </p:blipFill>
        <p:spPr bwMode="auto">
          <a:xfrm>
            <a:off x="3532499" y="2348880"/>
            <a:ext cx="3732182" cy="2090796"/>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7607374" y="2563615"/>
            <a:ext cx="4032448" cy="1772793"/>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75000"/>
                    <a:lumOff val="25000"/>
                  </a:schemeClr>
                </a:solidFill>
                <a:latin typeface="微软雅黑" pitchFamily="34" charset="-122"/>
                <a:ea typeface="微软雅黑" pitchFamily="34" charset="-122"/>
              </a:rPr>
              <a:t>。您的内容打在</a:t>
            </a:r>
            <a:r>
              <a:rPr lang="zh-CN" altLang="en-US" sz="1200" smtClean="0">
                <a:solidFill>
                  <a:schemeClr val="tx1">
                    <a:lumMod val="75000"/>
                    <a:lumOff val="25000"/>
                  </a:schemeClr>
                </a:solidFill>
                <a:latin typeface="微软雅黑" pitchFamily="34" charset="-122"/>
                <a:ea typeface="微软雅黑" pitchFamily="34" charset="-122"/>
              </a:rPr>
              <a:t>这里</a:t>
            </a:r>
            <a:r>
              <a:rPr lang="zh-CN" altLang="en-US" sz="1200">
                <a:solidFill>
                  <a:schemeClr val="tx1">
                    <a:lumMod val="75000"/>
                    <a:lumOff val="25000"/>
                  </a:schemeClr>
                </a:solidFill>
                <a:latin typeface="微软雅黑" pitchFamily="34" charset="-122"/>
                <a:ea typeface="微软雅黑" pitchFamily="34" charset="-122"/>
              </a:rPr>
              <a:t>，或者通过通过复制您的文本。您的内容打在这里，或者通过通过复制您的文本</a:t>
            </a:r>
            <a:r>
              <a:rPr lang="zh-CN" altLang="en-US" sz="1200" smtClean="0">
                <a:solidFill>
                  <a:schemeClr val="tx1">
                    <a:lumMod val="75000"/>
                    <a:lumOff val="25000"/>
                  </a:schemeClr>
                </a:solidFill>
                <a:latin typeface="微软雅黑" pitchFamily="34" charset="-122"/>
                <a:ea typeface="微软雅黑" pitchFamily="34" charset="-122"/>
              </a:rPr>
              <a:t>。</a:t>
            </a:r>
            <a:endParaRPr lang="en-US" altLang="zh-CN" sz="1200" smtClean="0">
              <a:solidFill>
                <a:schemeClr val="tx1">
                  <a:lumMod val="75000"/>
                  <a:lumOff val="25000"/>
                </a:schemeClr>
              </a:solidFill>
              <a:latin typeface="微软雅黑" pitchFamily="34" charset="-122"/>
              <a:ea typeface="微软雅黑" pitchFamily="34" charset="-122"/>
            </a:endParaRPr>
          </a:p>
          <a:p>
            <a:pPr>
              <a:lnSpc>
                <a:spcPct val="130000"/>
              </a:lnSpc>
            </a:pPr>
            <a:endParaRPr lang="en-US" altLang="zh-CN" sz="1200">
              <a:solidFill>
                <a:schemeClr val="tx1">
                  <a:lumMod val="75000"/>
                  <a:lumOff val="25000"/>
                </a:schemeClr>
              </a:solidFill>
              <a:latin typeface="微软雅黑" pitchFamily="34" charset="-122"/>
              <a:ea typeface="微软雅黑" pitchFamily="34" charset="-122"/>
            </a:endParaRPr>
          </a:p>
          <a:p>
            <a:pPr>
              <a:lnSpc>
                <a:spcPct val="130000"/>
              </a:lnSpc>
            </a:pPr>
            <a:r>
              <a:rPr lang="zh-CN" altLang="en-US" sz="120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7" name="TextBox 6"/>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82905921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left)">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25" name="Line 2"/>
          <p:cNvSpPr>
            <a:spLocks noChangeShapeType="1"/>
          </p:cNvSpPr>
          <p:nvPr/>
        </p:nvSpPr>
        <p:spPr bwMode="auto">
          <a:xfrm>
            <a:off x="7527102" y="3959775"/>
            <a:ext cx="0" cy="1105534"/>
          </a:xfrm>
          <a:prstGeom prst="line">
            <a:avLst/>
          </a:prstGeom>
          <a:noFill/>
          <a:ln w="28575" cap="rnd">
            <a:solidFill>
              <a:schemeClr val="tx1">
                <a:lumMod val="65000"/>
                <a:lumOff val="35000"/>
              </a:schemeClr>
            </a:solidFill>
            <a:prstDash val="sysDot"/>
            <a:round/>
            <a:headEnd type="oval" w="med" len="med"/>
            <a:tailEnd type="triangle" w="med" len="med"/>
          </a:ln>
        </p:spPr>
        <p:txBody>
          <a:bodyPr wrap="none" anchor="ctr"/>
          <a:lstStyle/>
          <a:p>
            <a:pPr defTabSz="914400">
              <a:defRPr/>
            </a:pPr>
            <a:endParaRPr lang="zh-CN" altLang="en-US" sz="1800" kern="0">
              <a:solidFill>
                <a:sysClr val="windowText" lastClr="000000"/>
              </a:solidFill>
              <a:latin typeface="Verdana"/>
              <a:ea typeface="微软雅黑" panose="020B0503020204020204" pitchFamily="34" charset="-122"/>
            </a:endParaRPr>
          </a:p>
        </p:txBody>
      </p:sp>
      <p:sp>
        <p:nvSpPr>
          <p:cNvPr id="26" name="AutoShape 5"/>
          <p:cNvSpPr>
            <a:spLocks noChangeArrowheads="1"/>
          </p:cNvSpPr>
          <p:nvPr/>
        </p:nvSpPr>
        <p:spPr bwMode="auto">
          <a:xfrm rot="10800000">
            <a:off x="6464293" y="5126890"/>
            <a:ext cx="2128671" cy="894397"/>
          </a:xfrm>
          <a:prstGeom prst="roundRect">
            <a:avLst>
              <a:gd name="adj" fmla="val 6171"/>
            </a:avLst>
          </a:prstGeom>
          <a:solidFill>
            <a:srgbClr val="7B8294"/>
          </a:solidFill>
          <a:ln w="9525" algn="ctr">
            <a:noFill/>
            <a:round/>
            <a:headEnd/>
            <a:tailEnd/>
          </a:ln>
        </p:spPr>
        <p:txBody>
          <a:bodyPr rot="10800000" wrap="none" anchor="ctr"/>
          <a:lstStyle/>
          <a:p>
            <a:pPr algn="ctr" defTabSz="914400">
              <a:lnSpc>
                <a:spcPct val="120000"/>
              </a:lnSpc>
              <a:defRPr/>
            </a:pPr>
            <a:r>
              <a:rPr lang="zh-CN" altLang="en-US" sz="1100" kern="0">
                <a:solidFill>
                  <a:schemeClr val="bg1"/>
                </a:solidFill>
                <a:latin typeface="Verdana"/>
                <a:ea typeface="微软雅黑" panose="020B0503020204020204" pitchFamily="34" charset="-122"/>
              </a:rPr>
              <a:t>单击此处添加段落文字内容</a:t>
            </a:r>
          </a:p>
          <a:p>
            <a:pPr algn="ctr" defTabSz="914400">
              <a:lnSpc>
                <a:spcPct val="120000"/>
              </a:lnSpc>
              <a:defRPr/>
            </a:pPr>
            <a:r>
              <a:rPr lang="zh-CN" altLang="en-US" sz="1100" kern="0">
                <a:solidFill>
                  <a:schemeClr val="bg1"/>
                </a:solidFill>
                <a:latin typeface="Verdana"/>
                <a:ea typeface="微软雅黑" panose="020B0503020204020204" pitchFamily="34" charset="-122"/>
              </a:rPr>
              <a:t>单击此处添加段落文字内容</a:t>
            </a:r>
          </a:p>
        </p:txBody>
      </p:sp>
      <p:grpSp>
        <p:nvGrpSpPr>
          <p:cNvPr id="27" name="Group 28"/>
          <p:cNvGrpSpPr>
            <a:grpSpLocks/>
          </p:cNvGrpSpPr>
          <p:nvPr/>
        </p:nvGrpSpPr>
        <p:grpSpPr bwMode="auto">
          <a:xfrm>
            <a:off x="3756880" y="4662096"/>
            <a:ext cx="7467146" cy="894397"/>
            <a:chOff x="412" y="2911"/>
            <a:chExt cx="4890" cy="610"/>
          </a:xfrm>
        </p:grpSpPr>
        <p:sp>
          <p:nvSpPr>
            <p:cNvPr id="28" name="AutoShape 4"/>
            <p:cNvSpPr>
              <a:spLocks noChangeArrowheads="1"/>
            </p:cNvSpPr>
            <p:nvPr/>
          </p:nvSpPr>
          <p:spPr bwMode="auto">
            <a:xfrm rot="10800000">
              <a:off x="412" y="2911"/>
              <a:ext cx="1394" cy="610"/>
            </a:xfrm>
            <a:prstGeom prst="roundRect">
              <a:avLst>
                <a:gd name="adj" fmla="val 6171"/>
              </a:avLst>
            </a:prstGeom>
            <a:solidFill>
              <a:srgbClr val="7B8294"/>
            </a:solidFill>
            <a:ln w="9525" algn="ctr">
              <a:noFill/>
              <a:round/>
              <a:headEnd/>
              <a:tailEnd/>
            </a:ln>
          </p:spPr>
          <p:txBody>
            <a:bodyPr rot="10800000" wrap="none" anchor="ctr"/>
            <a:lstStyle/>
            <a:p>
              <a:pPr algn="ctr" defTabSz="914400">
                <a:lnSpc>
                  <a:spcPct val="120000"/>
                </a:lnSpc>
                <a:defRPr/>
              </a:pPr>
              <a:r>
                <a:rPr lang="zh-CN" altLang="en-US" sz="1100" kern="0">
                  <a:solidFill>
                    <a:schemeClr val="bg1"/>
                  </a:solidFill>
                  <a:latin typeface="Verdana"/>
                  <a:ea typeface="微软雅黑" panose="020B0503020204020204" pitchFamily="34" charset="-122"/>
                </a:rPr>
                <a:t>单击此处添加段落文字内容</a:t>
              </a:r>
            </a:p>
            <a:p>
              <a:pPr algn="ctr" defTabSz="914400">
                <a:lnSpc>
                  <a:spcPct val="120000"/>
                </a:lnSpc>
                <a:defRPr/>
              </a:pPr>
              <a:r>
                <a:rPr lang="zh-CN" altLang="en-US" sz="1100" kern="0">
                  <a:solidFill>
                    <a:schemeClr val="bg1"/>
                  </a:solidFill>
                  <a:latin typeface="Verdana"/>
                  <a:ea typeface="微软雅黑" panose="020B0503020204020204" pitchFamily="34" charset="-122"/>
                </a:rPr>
                <a:t>单击此处添加段落文字内容</a:t>
              </a:r>
            </a:p>
          </p:txBody>
        </p:sp>
        <p:sp>
          <p:nvSpPr>
            <p:cNvPr id="29" name="AutoShape 6"/>
            <p:cNvSpPr>
              <a:spLocks noChangeArrowheads="1"/>
            </p:cNvSpPr>
            <p:nvPr/>
          </p:nvSpPr>
          <p:spPr bwMode="auto">
            <a:xfrm rot="10800000">
              <a:off x="3908" y="2911"/>
              <a:ext cx="1394" cy="610"/>
            </a:xfrm>
            <a:prstGeom prst="roundRect">
              <a:avLst>
                <a:gd name="adj" fmla="val 6171"/>
              </a:avLst>
            </a:prstGeom>
            <a:solidFill>
              <a:srgbClr val="7B8294"/>
            </a:solidFill>
            <a:ln w="9525" algn="ctr">
              <a:noFill/>
              <a:round/>
              <a:headEnd/>
              <a:tailEnd/>
            </a:ln>
          </p:spPr>
          <p:txBody>
            <a:bodyPr rot="10800000" wrap="none" anchor="ctr"/>
            <a:lstStyle/>
            <a:p>
              <a:pPr algn="ctr" defTabSz="914400">
                <a:lnSpc>
                  <a:spcPct val="120000"/>
                </a:lnSpc>
                <a:defRPr/>
              </a:pPr>
              <a:r>
                <a:rPr lang="zh-CN" altLang="en-US" sz="1100" kern="0" dirty="0">
                  <a:solidFill>
                    <a:schemeClr val="bg1"/>
                  </a:solidFill>
                  <a:latin typeface="Verdana"/>
                  <a:ea typeface="微软雅黑" panose="020B0503020204020204" pitchFamily="34" charset="-122"/>
                </a:rPr>
                <a:t>单击此处添加段落文字内容</a:t>
              </a:r>
            </a:p>
            <a:p>
              <a:pPr algn="ctr" defTabSz="914400">
                <a:lnSpc>
                  <a:spcPct val="120000"/>
                </a:lnSpc>
                <a:defRPr/>
              </a:pPr>
              <a:r>
                <a:rPr lang="zh-CN" altLang="en-US" sz="1100" kern="0" dirty="0">
                  <a:solidFill>
                    <a:schemeClr val="bg1"/>
                  </a:solidFill>
                  <a:latin typeface="Verdana"/>
                  <a:ea typeface="微软雅黑" panose="020B0503020204020204" pitchFamily="34" charset="-122"/>
                </a:rPr>
                <a:t>单击此处添加段落文字内容</a:t>
              </a:r>
            </a:p>
          </p:txBody>
        </p:sp>
      </p:grpSp>
      <p:grpSp>
        <p:nvGrpSpPr>
          <p:cNvPr id="30" name="组合 29"/>
          <p:cNvGrpSpPr/>
          <p:nvPr/>
        </p:nvGrpSpPr>
        <p:grpSpPr>
          <a:xfrm>
            <a:off x="5885551" y="1760437"/>
            <a:ext cx="3284628" cy="469192"/>
            <a:chOff x="2895182" y="1057300"/>
            <a:chExt cx="3284628" cy="469192"/>
          </a:xfrm>
        </p:grpSpPr>
        <p:sp>
          <p:nvSpPr>
            <p:cNvPr id="31" name="WordArt 3"/>
            <p:cNvSpPr>
              <a:spLocks noChangeArrowheads="1" noChangeShapeType="1" noTextEdit="1"/>
            </p:cNvSpPr>
            <p:nvPr/>
          </p:nvSpPr>
          <p:spPr bwMode="auto">
            <a:xfrm>
              <a:off x="3707559" y="1113017"/>
              <a:ext cx="1661402" cy="231664"/>
            </a:xfrm>
            <a:prstGeom prst="rect">
              <a:avLst/>
            </a:prstGeom>
          </p:spPr>
          <p:txBody>
            <a:bodyPr wrap="none" fromWordArt="1">
              <a:prstTxWarp prst="textPlain">
                <a:avLst>
                  <a:gd name="adj" fmla="val 50000"/>
                </a:avLst>
              </a:prstTxWarp>
            </a:bodyPr>
            <a:lstStyle/>
            <a:p>
              <a:pPr algn="ctr" defTabSz="914400">
                <a:defRPr/>
              </a:pPr>
              <a:r>
                <a:rPr lang="zh-CN" altLang="en-US" sz="2400" kern="10">
                  <a:ln w="9525">
                    <a:solidFill>
                      <a:srgbClr val="FFFFFF"/>
                    </a:solidFill>
                    <a:round/>
                    <a:headEnd/>
                    <a:tailEnd/>
                  </a:ln>
                  <a:solidFill>
                    <a:srgbClr val="FFFFFF"/>
                  </a:solidFill>
                  <a:latin typeface="黑体"/>
                  <a:ea typeface="黑体"/>
                </a:rPr>
                <a:t>双击添加标题文字</a:t>
              </a:r>
            </a:p>
          </p:txBody>
        </p:sp>
        <p:sp>
          <p:nvSpPr>
            <p:cNvPr id="32" name="AutoShape 8"/>
            <p:cNvSpPr>
              <a:spLocks noChangeArrowheads="1"/>
            </p:cNvSpPr>
            <p:nvPr/>
          </p:nvSpPr>
          <p:spPr bwMode="auto">
            <a:xfrm>
              <a:off x="2895182" y="1057300"/>
              <a:ext cx="3284628" cy="469192"/>
            </a:xfrm>
            <a:prstGeom prst="roundRect">
              <a:avLst>
                <a:gd name="adj" fmla="val 24375"/>
              </a:avLst>
            </a:prstGeom>
            <a:solidFill>
              <a:srgbClr val="161D25"/>
            </a:solidFill>
            <a:ln w="9525" algn="ctr">
              <a:noFill/>
              <a:round/>
              <a:headEnd/>
              <a:tailEnd/>
            </a:ln>
          </p:spPr>
          <p:txBody>
            <a:bodyPr wrap="none" anchor="ctr"/>
            <a:lstStyle/>
            <a:p>
              <a:pPr algn="ctr" defTabSz="914400">
                <a:defRPr/>
              </a:pPr>
              <a:r>
                <a:rPr lang="zh-CN" altLang="en-US" sz="1800" kern="0" dirty="0">
                  <a:solidFill>
                    <a:srgbClr val="FFFFFF"/>
                  </a:solidFill>
                  <a:latin typeface="Verdana"/>
                  <a:ea typeface="微软雅黑" panose="020B0503020204020204" pitchFamily="34" charset="-122"/>
                </a:rPr>
                <a:t>单击添加标题文字</a:t>
              </a:r>
            </a:p>
          </p:txBody>
        </p:sp>
      </p:grpSp>
      <p:sp>
        <p:nvSpPr>
          <p:cNvPr id="33" name="AutoShape 10"/>
          <p:cNvSpPr>
            <a:spLocks noChangeArrowheads="1"/>
          </p:cNvSpPr>
          <p:nvPr/>
        </p:nvSpPr>
        <p:spPr bwMode="auto">
          <a:xfrm>
            <a:off x="6354347" y="3490583"/>
            <a:ext cx="2345509" cy="416408"/>
          </a:xfrm>
          <a:prstGeom prst="roundRect">
            <a:avLst>
              <a:gd name="adj" fmla="val 22537"/>
            </a:avLst>
          </a:prstGeom>
          <a:solidFill>
            <a:srgbClr val="161D25"/>
          </a:solidFill>
          <a:ln w="9525" algn="ctr">
            <a:noFill/>
            <a:round/>
            <a:headEnd/>
            <a:tailEnd/>
          </a:ln>
        </p:spPr>
        <p:txBody>
          <a:bodyPr wrap="none" anchor="ctr"/>
          <a:lstStyle/>
          <a:p>
            <a:pPr algn="ctr" defTabSz="914400">
              <a:defRPr/>
            </a:pPr>
            <a:r>
              <a:rPr lang="zh-CN" altLang="en-US" sz="1600" kern="0">
                <a:solidFill>
                  <a:srgbClr val="FFFFFF"/>
                </a:solidFill>
                <a:latin typeface="Verdana"/>
                <a:ea typeface="微软雅黑" panose="020B0503020204020204" pitchFamily="34" charset="-122"/>
              </a:rPr>
              <a:t>单击添加标题文字</a:t>
            </a:r>
          </a:p>
        </p:txBody>
      </p:sp>
      <p:grpSp>
        <p:nvGrpSpPr>
          <p:cNvPr id="34" name="Group 25"/>
          <p:cNvGrpSpPr>
            <a:grpSpLocks/>
          </p:cNvGrpSpPr>
          <p:nvPr/>
        </p:nvGrpSpPr>
        <p:grpSpPr bwMode="auto">
          <a:xfrm>
            <a:off x="3646934" y="3138690"/>
            <a:ext cx="7696200" cy="416408"/>
            <a:chOff x="288" y="1872"/>
            <a:chExt cx="5040" cy="284"/>
          </a:xfrm>
        </p:grpSpPr>
        <p:sp>
          <p:nvSpPr>
            <p:cNvPr id="35" name="AutoShape 12"/>
            <p:cNvSpPr>
              <a:spLocks noChangeArrowheads="1"/>
            </p:cNvSpPr>
            <p:nvPr/>
          </p:nvSpPr>
          <p:spPr bwMode="auto">
            <a:xfrm>
              <a:off x="288" y="1872"/>
              <a:ext cx="1536" cy="284"/>
            </a:xfrm>
            <a:prstGeom prst="roundRect">
              <a:avLst>
                <a:gd name="adj" fmla="val 22537"/>
              </a:avLst>
            </a:prstGeom>
            <a:solidFill>
              <a:srgbClr val="161D25"/>
            </a:solidFill>
            <a:ln w="9525" algn="ctr">
              <a:noFill/>
              <a:round/>
              <a:headEnd/>
              <a:tailEnd/>
            </a:ln>
          </p:spPr>
          <p:txBody>
            <a:bodyPr wrap="none" anchor="ctr"/>
            <a:lstStyle/>
            <a:p>
              <a:pPr algn="ctr" defTabSz="914400">
                <a:defRPr/>
              </a:pPr>
              <a:r>
                <a:rPr lang="zh-CN" altLang="en-US" sz="1600" kern="0" dirty="0">
                  <a:solidFill>
                    <a:srgbClr val="FFFFFF"/>
                  </a:solidFill>
                  <a:latin typeface="Verdana"/>
                  <a:ea typeface="微软雅黑" panose="020B0503020204020204" pitchFamily="34" charset="-122"/>
                </a:rPr>
                <a:t>单击添加标题文字</a:t>
              </a:r>
            </a:p>
          </p:txBody>
        </p:sp>
        <p:sp>
          <p:nvSpPr>
            <p:cNvPr id="36" name="AutoShape 14"/>
            <p:cNvSpPr>
              <a:spLocks noChangeArrowheads="1"/>
            </p:cNvSpPr>
            <p:nvPr/>
          </p:nvSpPr>
          <p:spPr bwMode="auto">
            <a:xfrm>
              <a:off x="3792" y="1872"/>
              <a:ext cx="1536" cy="284"/>
            </a:xfrm>
            <a:prstGeom prst="roundRect">
              <a:avLst>
                <a:gd name="adj" fmla="val 23944"/>
              </a:avLst>
            </a:prstGeom>
            <a:solidFill>
              <a:srgbClr val="161D25"/>
            </a:solidFill>
            <a:ln w="9525" algn="ctr">
              <a:noFill/>
              <a:round/>
              <a:headEnd/>
              <a:tailEnd/>
            </a:ln>
          </p:spPr>
          <p:txBody>
            <a:bodyPr wrap="none" anchor="ctr"/>
            <a:lstStyle/>
            <a:p>
              <a:pPr algn="ctr" defTabSz="914400">
                <a:defRPr/>
              </a:pPr>
              <a:r>
                <a:rPr lang="zh-CN" altLang="en-US" sz="1600" kern="0" dirty="0">
                  <a:solidFill>
                    <a:srgbClr val="FFFFFF"/>
                  </a:solidFill>
                  <a:latin typeface="Verdana"/>
                  <a:ea typeface="微软雅黑" panose="020B0503020204020204" pitchFamily="34" charset="-122"/>
                </a:rPr>
                <a:t>单击添加标题文字</a:t>
              </a:r>
            </a:p>
          </p:txBody>
        </p:sp>
      </p:grpSp>
      <p:grpSp>
        <p:nvGrpSpPr>
          <p:cNvPr id="37" name="Group 27"/>
          <p:cNvGrpSpPr>
            <a:grpSpLocks/>
          </p:cNvGrpSpPr>
          <p:nvPr/>
        </p:nvGrpSpPr>
        <p:grpSpPr bwMode="auto">
          <a:xfrm>
            <a:off x="4859391" y="4292608"/>
            <a:ext cx="5332367" cy="332833"/>
            <a:chOff x="1066" y="2659"/>
            <a:chExt cx="3492" cy="227"/>
          </a:xfrm>
        </p:grpSpPr>
        <p:sp>
          <p:nvSpPr>
            <p:cNvPr id="38" name="Line 15"/>
            <p:cNvSpPr>
              <a:spLocks noChangeShapeType="1"/>
            </p:cNvSpPr>
            <p:nvPr/>
          </p:nvSpPr>
          <p:spPr bwMode="auto">
            <a:xfrm>
              <a:off x="1066" y="2659"/>
              <a:ext cx="3492" cy="0"/>
            </a:xfrm>
            <a:prstGeom prst="line">
              <a:avLst/>
            </a:prstGeom>
            <a:noFill/>
            <a:ln w="28575" cap="rnd">
              <a:solidFill>
                <a:schemeClr val="tx1">
                  <a:lumMod val="65000"/>
                  <a:lumOff val="35000"/>
                </a:schemeClr>
              </a:solidFill>
              <a:prstDash val="sysDot"/>
              <a:round/>
              <a:headEnd/>
              <a:tailEnd/>
            </a:ln>
          </p:spPr>
          <p:txBody>
            <a:bodyPr wrap="none" anchor="ctr"/>
            <a:lstStyle/>
            <a:p>
              <a:pPr defTabSz="914400">
                <a:defRPr/>
              </a:pPr>
              <a:endParaRPr lang="zh-CN" altLang="en-US" sz="1800" kern="0">
                <a:solidFill>
                  <a:sysClr val="windowText" lastClr="000000"/>
                </a:solidFill>
                <a:latin typeface="Verdana"/>
                <a:ea typeface="微软雅黑" panose="020B0503020204020204" pitchFamily="34" charset="-122"/>
              </a:endParaRPr>
            </a:p>
          </p:txBody>
        </p:sp>
        <p:sp>
          <p:nvSpPr>
            <p:cNvPr id="39" name="Line 16"/>
            <p:cNvSpPr>
              <a:spLocks noChangeShapeType="1"/>
            </p:cNvSpPr>
            <p:nvPr/>
          </p:nvSpPr>
          <p:spPr bwMode="auto">
            <a:xfrm>
              <a:off x="1066" y="2659"/>
              <a:ext cx="0" cy="227"/>
            </a:xfrm>
            <a:prstGeom prst="line">
              <a:avLst/>
            </a:prstGeom>
            <a:noFill/>
            <a:ln w="28575" cap="rnd">
              <a:solidFill>
                <a:schemeClr val="tx1">
                  <a:lumMod val="65000"/>
                  <a:lumOff val="35000"/>
                </a:schemeClr>
              </a:solidFill>
              <a:prstDash val="sysDot"/>
              <a:round/>
              <a:headEnd/>
              <a:tailEnd type="triangle" w="med" len="med"/>
            </a:ln>
          </p:spPr>
          <p:txBody>
            <a:bodyPr wrap="none" anchor="ctr"/>
            <a:lstStyle/>
            <a:p>
              <a:pPr defTabSz="914400">
                <a:defRPr/>
              </a:pPr>
              <a:endParaRPr lang="zh-CN" altLang="en-US" sz="1800" kern="0">
                <a:solidFill>
                  <a:sysClr val="windowText" lastClr="000000"/>
                </a:solidFill>
                <a:latin typeface="Verdana"/>
                <a:ea typeface="微软雅黑" panose="020B0503020204020204" pitchFamily="34" charset="-122"/>
              </a:endParaRPr>
            </a:p>
          </p:txBody>
        </p:sp>
        <p:sp>
          <p:nvSpPr>
            <p:cNvPr id="40" name="Line 17"/>
            <p:cNvSpPr>
              <a:spLocks noChangeShapeType="1"/>
            </p:cNvSpPr>
            <p:nvPr/>
          </p:nvSpPr>
          <p:spPr bwMode="auto">
            <a:xfrm>
              <a:off x="4558" y="2659"/>
              <a:ext cx="0" cy="227"/>
            </a:xfrm>
            <a:prstGeom prst="line">
              <a:avLst/>
            </a:prstGeom>
            <a:noFill/>
            <a:ln w="28575" cap="rnd">
              <a:solidFill>
                <a:schemeClr val="tx1">
                  <a:lumMod val="65000"/>
                  <a:lumOff val="35000"/>
                </a:schemeClr>
              </a:solidFill>
              <a:prstDash val="sysDot"/>
              <a:round/>
              <a:headEnd/>
              <a:tailEnd type="triangle" w="med" len="med"/>
            </a:ln>
          </p:spPr>
          <p:txBody>
            <a:bodyPr wrap="none" anchor="ctr"/>
            <a:lstStyle/>
            <a:p>
              <a:pPr defTabSz="914400">
                <a:defRPr/>
              </a:pPr>
              <a:endParaRPr lang="zh-CN" altLang="en-US" sz="1800" kern="0">
                <a:solidFill>
                  <a:sysClr val="windowText" lastClr="000000"/>
                </a:solidFill>
                <a:latin typeface="Verdana"/>
                <a:ea typeface="微软雅黑" panose="020B0503020204020204" pitchFamily="34" charset="-122"/>
              </a:endParaRPr>
            </a:p>
          </p:txBody>
        </p:sp>
      </p:grpSp>
      <p:sp>
        <p:nvSpPr>
          <p:cNvPr id="41" name="Line 18"/>
          <p:cNvSpPr>
            <a:spLocks noChangeShapeType="1"/>
          </p:cNvSpPr>
          <p:nvPr/>
        </p:nvSpPr>
        <p:spPr bwMode="auto">
          <a:xfrm>
            <a:off x="7527102" y="2288278"/>
            <a:ext cx="0" cy="1149520"/>
          </a:xfrm>
          <a:prstGeom prst="line">
            <a:avLst/>
          </a:prstGeom>
          <a:noFill/>
          <a:ln w="28575" cap="rnd">
            <a:solidFill>
              <a:schemeClr val="tx1">
                <a:lumMod val="65000"/>
                <a:lumOff val="35000"/>
              </a:schemeClr>
            </a:solidFill>
            <a:prstDash val="sysDot"/>
            <a:round/>
            <a:headEnd type="oval" w="med" len="med"/>
            <a:tailEnd type="triangle" w="med" len="med"/>
          </a:ln>
        </p:spPr>
        <p:txBody>
          <a:bodyPr wrap="none" anchor="ctr"/>
          <a:lstStyle/>
          <a:p>
            <a:pPr defTabSz="914400">
              <a:defRPr/>
            </a:pPr>
            <a:endParaRPr lang="zh-CN" altLang="en-US" sz="1800" kern="0">
              <a:solidFill>
                <a:sysClr val="windowText" lastClr="000000"/>
              </a:solidFill>
              <a:latin typeface="Verdana"/>
              <a:ea typeface="微软雅黑" panose="020B0503020204020204" pitchFamily="34" charset="-122"/>
            </a:endParaRPr>
          </a:p>
        </p:txBody>
      </p:sp>
      <p:grpSp>
        <p:nvGrpSpPr>
          <p:cNvPr id="42" name="Group 26"/>
          <p:cNvGrpSpPr>
            <a:grpSpLocks/>
          </p:cNvGrpSpPr>
          <p:nvPr/>
        </p:nvGrpSpPr>
        <p:grpSpPr bwMode="auto">
          <a:xfrm>
            <a:off x="4859391" y="2621111"/>
            <a:ext cx="5332367" cy="473591"/>
            <a:chOff x="1156" y="1519"/>
            <a:chExt cx="3492" cy="323"/>
          </a:xfrm>
        </p:grpSpPr>
        <p:sp>
          <p:nvSpPr>
            <p:cNvPr id="43" name="Line 19"/>
            <p:cNvSpPr>
              <a:spLocks noChangeShapeType="1"/>
            </p:cNvSpPr>
            <p:nvPr/>
          </p:nvSpPr>
          <p:spPr bwMode="auto">
            <a:xfrm>
              <a:off x="1156" y="1519"/>
              <a:ext cx="3492" cy="0"/>
            </a:xfrm>
            <a:prstGeom prst="line">
              <a:avLst/>
            </a:prstGeom>
            <a:noFill/>
            <a:ln w="28575" cap="rnd">
              <a:solidFill>
                <a:schemeClr val="tx1">
                  <a:lumMod val="65000"/>
                  <a:lumOff val="35000"/>
                </a:schemeClr>
              </a:solidFill>
              <a:prstDash val="sysDot"/>
              <a:round/>
              <a:headEnd/>
              <a:tailEnd/>
            </a:ln>
          </p:spPr>
          <p:txBody>
            <a:bodyPr wrap="none" anchor="ctr"/>
            <a:lstStyle/>
            <a:p>
              <a:pPr defTabSz="914400">
                <a:defRPr/>
              </a:pPr>
              <a:endParaRPr lang="zh-CN" altLang="en-US" sz="1800" kern="0">
                <a:solidFill>
                  <a:sysClr val="windowText" lastClr="000000"/>
                </a:solidFill>
                <a:latin typeface="Verdana"/>
                <a:ea typeface="微软雅黑" panose="020B0503020204020204" pitchFamily="34" charset="-122"/>
              </a:endParaRPr>
            </a:p>
          </p:txBody>
        </p:sp>
        <p:grpSp>
          <p:nvGrpSpPr>
            <p:cNvPr id="44" name="Group 20"/>
            <p:cNvGrpSpPr>
              <a:grpSpLocks/>
            </p:cNvGrpSpPr>
            <p:nvPr/>
          </p:nvGrpSpPr>
          <p:grpSpPr bwMode="auto">
            <a:xfrm>
              <a:off x="1156" y="1519"/>
              <a:ext cx="3492" cy="323"/>
              <a:chOff x="1066" y="1519"/>
              <a:chExt cx="3492" cy="227"/>
            </a:xfrm>
          </p:grpSpPr>
          <p:sp>
            <p:nvSpPr>
              <p:cNvPr id="45" name="Line 21"/>
              <p:cNvSpPr>
                <a:spLocks noChangeShapeType="1"/>
              </p:cNvSpPr>
              <p:nvPr/>
            </p:nvSpPr>
            <p:spPr bwMode="auto">
              <a:xfrm>
                <a:off x="1066" y="1519"/>
                <a:ext cx="0" cy="227"/>
              </a:xfrm>
              <a:prstGeom prst="line">
                <a:avLst/>
              </a:prstGeom>
              <a:noFill/>
              <a:ln w="28575" cap="rnd">
                <a:solidFill>
                  <a:schemeClr val="tx1">
                    <a:lumMod val="65000"/>
                    <a:lumOff val="35000"/>
                  </a:schemeClr>
                </a:solidFill>
                <a:prstDash val="sysDot"/>
                <a:round/>
                <a:headEnd/>
                <a:tailEnd type="triangle" w="med" len="med"/>
              </a:ln>
            </p:spPr>
            <p:txBody>
              <a:bodyPr wrap="none" anchor="ctr"/>
              <a:lstStyle/>
              <a:p>
                <a:pPr defTabSz="914400">
                  <a:defRPr/>
                </a:pPr>
                <a:endParaRPr lang="zh-CN" altLang="en-US" sz="1800" kern="0">
                  <a:solidFill>
                    <a:sysClr val="windowText" lastClr="000000"/>
                  </a:solidFill>
                  <a:latin typeface="Verdana"/>
                  <a:ea typeface="微软雅黑" panose="020B0503020204020204" pitchFamily="34" charset="-122"/>
                </a:endParaRPr>
              </a:p>
            </p:txBody>
          </p:sp>
          <p:sp>
            <p:nvSpPr>
              <p:cNvPr id="46" name="Line 22"/>
              <p:cNvSpPr>
                <a:spLocks noChangeShapeType="1"/>
              </p:cNvSpPr>
              <p:nvPr/>
            </p:nvSpPr>
            <p:spPr bwMode="auto">
              <a:xfrm>
                <a:off x="4558" y="1519"/>
                <a:ext cx="0" cy="227"/>
              </a:xfrm>
              <a:prstGeom prst="line">
                <a:avLst/>
              </a:prstGeom>
              <a:noFill/>
              <a:ln w="28575" cap="rnd">
                <a:solidFill>
                  <a:schemeClr val="tx1">
                    <a:lumMod val="65000"/>
                    <a:lumOff val="35000"/>
                  </a:schemeClr>
                </a:solidFill>
                <a:prstDash val="sysDot"/>
                <a:round/>
                <a:headEnd/>
                <a:tailEnd type="triangle" w="med" len="med"/>
              </a:ln>
            </p:spPr>
            <p:txBody>
              <a:bodyPr wrap="none" anchor="ctr"/>
              <a:lstStyle/>
              <a:p>
                <a:pPr defTabSz="914400">
                  <a:defRPr/>
                </a:pPr>
                <a:endParaRPr lang="zh-CN" altLang="en-US" sz="1800" kern="0">
                  <a:solidFill>
                    <a:sysClr val="windowText" lastClr="000000"/>
                  </a:solidFill>
                  <a:latin typeface="Verdana"/>
                  <a:ea typeface="微软雅黑" panose="020B0503020204020204" pitchFamily="34" charset="-122"/>
                </a:endParaRPr>
              </a:p>
            </p:txBody>
          </p:sp>
        </p:grpSp>
      </p:grpSp>
    </p:spTree>
    <p:extLst>
      <p:ext uri="{BB962C8B-B14F-4D97-AF65-F5344CB8AC3E}">
        <p14:creationId xmlns:p14="http://schemas.microsoft.com/office/powerpoint/2010/main" val="304644760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16" presetClass="entr" presetSubtype="42"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barn(outHorizontal)">
                                      <p:cBhvr>
                                        <p:cTn id="11" dur="500"/>
                                        <p:tgtEl>
                                          <p:spTgt spid="30"/>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41"/>
                                        </p:tgtEl>
                                        <p:attrNameLst>
                                          <p:attrName>style.visibility</p:attrName>
                                        </p:attrNameLst>
                                      </p:cBhvr>
                                      <p:to>
                                        <p:strVal val="visible"/>
                                      </p:to>
                                    </p:set>
                                    <p:animEffect transition="in" filter="wipe(up)">
                                      <p:cBhvr>
                                        <p:cTn id="15" dur="500"/>
                                        <p:tgtEl>
                                          <p:spTgt spid="41"/>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wipe(up)">
                                      <p:cBhvr>
                                        <p:cTn id="19" dur="500"/>
                                        <p:tgtEl>
                                          <p:spTgt spid="33"/>
                                        </p:tgtEl>
                                      </p:cBhvr>
                                    </p:animEffect>
                                  </p:childTnLst>
                                </p:cTn>
                              </p:par>
                            </p:childTnLst>
                          </p:cTn>
                        </p:par>
                        <p:par>
                          <p:cTn id="20" fill="hold">
                            <p:stCondLst>
                              <p:cond delay="2000"/>
                            </p:stCondLst>
                            <p:childTnLst>
                              <p:par>
                                <p:cTn id="21" presetID="16" presetClass="entr" presetSubtype="37" fill="hold" nodeType="after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barn(outVertical)">
                                      <p:cBhvr>
                                        <p:cTn id="23" dur="500"/>
                                        <p:tgtEl>
                                          <p:spTgt spid="42"/>
                                        </p:tgtEl>
                                      </p:cBhvr>
                                    </p:animEffect>
                                  </p:childTnLst>
                                </p:cTn>
                              </p:par>
                            </p:childTnLst>
                          </p:cTn>
                        </p:par>
                        <p:par>
                          <p:cTn id="24" fill="hold">
                            <p:stCondLst>
                              <p:cond delay="2500"/>
                            </p:stCondLst>
                            <p:childTnLst>
                              <p:par>
                                <p:cTn id="25" presetID="22" presetClass="entr" presetSubtype="1" fill="hold" nodeType="after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wipe(up)">
                                      <p:cBhvr>
                                        <p:cTn id="27" dur="500"/>
                                        <p:tgtEl>
                                          <p:spTgt spid="34"/>
                                        </p:tgtEl>
                                      </p:cBhvr>
                                    </p:animEffect>
                                  </p:childTnLst>
                                </p:cTn>
                              </p:par>
                            </p:childTnLst>
                          </p:cTn>
                        </p:par>
                        <p:par>
                          <p:cTn id="28" fill="hold">
                            <p:stCondLst>
                              <p:cond delay="3000"/>
                            </p:stCondLst>
                            <p:childTnLst>
                              <p:par>
                                <p:cTn id="29" presetID="22" presetClass="entr" presetSubtype="1" fill="hold" grpId="0"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wipe(up)">
                                      <p:cBhvr>
                                        <p:cTn id="31" dur="500"/>
                                        <p:tgtEl>
                                          <p:spTgt spid="25"/>
                                        </p:tgtEl>
                                      </p:cBhvr>
                                    </p:animEffect>
                                  </p:childTnLst>
                                </p:cTn>
                              </p:par>
                            </p:childTnLst>
                          </p:cTn>
                        </p:par>
                        <p:par>
                          <p:cTn id="32" fill="hold">
                            <p:stCondLst>
                              <p:cond delay="3500"/>
                            </p:stCondLst>
                            <p:childTnLst>
                              <p:par>
                                <p:cTn id="33" presetID="22" presetClass="entr" presetSubtype="1" fill="hold" grpId="0"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wipe(up)">
                                      <p:cBhvr>
                                        <p:cTn id="35" dur="500"/>
                                        <p:tgtEl>
                                          <p:spTgt spid="26"/>
                                        </p:tgtEl>
                                      </p:cBhvr>
                                    </p:animEffect>
                                  </p:childTnLst>
                                </p:cTn>
                              </p:par>
                            </p:childTnLst>
                          </p:cTn>
                        </p:par>
                        <p:par>
                          <p:cTn id="36" fill="hold">
                            <p:stCondLst>
                              <p:cond delay="4000"/>
                            </p:stCondLst>
                            <p:childTnLst>
                              <p:par>
                                <p:cTn id="37" presetID="16" presetClass="entr" presetSubtype="37" fill="hold" nodeType="afterEffect">
                                  <p:stCondLst>
                                    <p:cond delay="0"/>
                                  </p:stCondLst>
                                  <p:childTnLst>
                                    <p:set>
                                      <p:cBhvr>
                                        <p:cTn id="38" dur="1" fill="hold">
                                          <p:stCondLst>
                                            <p:cond delay="0"/>
                                          </p:stCondLst>
                                        </p:cTn>
                                        <p:tgtEl>
                                          <p:spTgt spid="37"/>
                                        </p:tgtEl>
                                        <p:attrNameLst>
                                          <p:attrName>style.visibility</p:attrName>
                                        </p:attrNameLst>
                                      </p:cBhvr>
                                      <p:to>
                                        <p:strVal val="visible"/>
                                      </p:to>
                                    </p:set>
                                    <p:animEffect transition="in" filter="barn(outVertical)">
                                      <p:cBhvr>
                                        <p:cTn id="39" dur="500"/>
                                        <p:tgtEl>
                                          <p:spTgt spid="37"/>
                                        </p:tgtEl>
                                      </p:cBhvr>
                                    </p:animEffect>
                                  </p:childTnLst>
                                </p:cTn>
                              </p:par>
                            </p:childTnLst>
                          </p:cTn>
                        </p:par>
                        <p:par>
                          <p:cTn id="40" fill="hold">
                            <p:stCondLst>
                              <p:cond delay="4500"/>
                            </p:stCondLst>
                            <p:childTnLst>
                              <p:par>
                                <p:cTn id="41" presetID="22" presetClass="entr" presetSubtype="1" fill="hold" nodeType="after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wipe(up)">
                                      <p:cBhvr>
                                        <p:cTn id="43"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5" grpId="0" animBg="1"/>
      <p:bldP spid="26" grpId="0" animBg="1"/>
      <p:bldP spid="33" grpId="0" animBg="1"/>
      <p:bldP spid="41"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3" name="矩形 2"/>
          <p:cNvSpPr/>
          <p:nvPr/>
        </p:nvSpPr>
        <p:spPr>
          <a:xfrm>
            <a:off x="5310999" y="4084071"/>
            <a:ext cx="4837008" cy="103528"/>
          </a:xfrm>
          <a:prstGeom prst="rect">
            <a:avLst/>
          </a:prstGeom>
          <a:solidFill>
            <a:srgbClr val="7B8294"/>
          </a:solidFill>
          <a:ln>
            <a:no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
        <p:nvSpPr>
          <p:cNvPr id="4" name="矩形 3"/>
          <p:cNvSpPr/>
          <p:nvPr/>
        </p:nvSpPr>
        <p:spPr>
          <a:xfrm>
            <a:off x="4866217" y="2256751"/>
            <a:ext cx="4837008" cy="103528"/>
          </a:xfrm>
          <a:prstGeom prst="rect">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lIns="70601" tIns="35300" rIns="70601" bIns="35300" rtlCol="0" anchor="ctr"/>
          <a:lstStyle/>
          <a:p>
            <a:pPr algn="ctr"/>
            <a:endParaRPr lang="zh-CN" altLang="en-US"/>
          </a:p>
        </p:txBody>
      </p:sp>
      <p:sp>
        <p:nvSpPr>
          <p:cNvPr id="5" name="椭圆 64"/>
          <p:cNvSpPr>
            <a:spLocks noChangeArrowheads="1"/>
          </p:cNvSpPr>
          <p:nvPr/>
        </p:nvSpPr>
        <p:spPr bwMode="auto">
          <a:xfrm>
            <a:off x="3536794" y="1840150"/>
            <a:ext cx="1604454" cy="1604038"/>
          </a:xfrm>
          <a:prstGeom prst="ellipse">
            <a:avLst/>
          </a:prstGeom>
          <a:solidFill>
            <a:srgbClr val="161D25"/>
          </a:solidFill>
          <a:ln w="190500" cap="sq" cmpd="sng">
            <a:noFill/>
            <a:round/>
            <a:headEnd/>
            <a:tailEnd/>
          </a:ln>
        </p:spPr>
        <p:txBody>
          <a:bodyPr lIns="70601" tIns="35300" rIns="70601" bIns="35300" anchor="ctr"/>
          <a:lstStyle/>
          <a:p>
            <a:pPr algn="ctr"/>
            <a:r>
              <a:rPr lang="zh-CN" altLang="en-US" sz="2400" b="1" smtClean="0">
                <a:solidFill>
                  <a:schemeClr val="bg1"/>
                </a:solidFill>
                <a:latin typeface="微软雅黑" pitchFamily="34" charset="-122"/>
                <a:ea typeface="微软雅黑" pitchFamily="34" charset="-122"/>
                <a:sym typeface="宋体" panose="02010600030101010101" pitchFamily="2" charset="-122"/>
              </a:rPr>
              <a:t>添加</a:t>
            </a:r>
            <a:endParaRPr lang="en-US" altLang="zh-CN" sz="2400" b="1" smtClean="0">
              <a:solidFill>
                <a:schemeClr val="bg1"/>
              </a:solidFill>
              <a:latin typeface="微软雅黑" pitchFamily="34" charset="-122"/>
              <a:ea typeface="微软雅黑" pitchFamily="34" charset="-122"/>
              <a:sym typeface="宋体" panose="02010600030101010101" pitchFamily="2" charset="-122"/>
            </a:endParaRPr>
          </a:p>
          <a:p>
            <a:pPr algn="ctr"/>
            <a:r>
              <a:rPr lang="zh-CN" altLang="en-US" sz="2400" b="1" smtClean="0">
                <a:solidFill>
                  <a:schemeClr val="bg1"/>
                </a:solidFill>
                <a:latin typeface="微软雅黑" pitchFamily="34" charset="-122"/>
                <a:ea typeface="微软雅黑" pitchFamily="34" charset="-122"/>
                <a:sym typeface="宋体" panose="02010600030101010101" pitchFamily="2" charset="-122"/>
              </a:rPr>
              <a:t>标题</a:t>
            </a:r>
            <a:endParaRPr lang="zh-CN" altLang="zh-CN" sz="2400" b="1">
              <a:solidFill>
                <a:schemeClr val="bg1"/>
              </a:solidFill>
              <a:latin typeface="微软雅黑" pitchFamily="34" charset="-122"/>
              <a:ea typeface="微软雅黑" pitchFamily="34" charset="-122"/>
              <a:sym typeface="宋体" panose="02010600030101010101" pitchFamily="2" charset="-122"/>
            </a:endParaRPr>
          </a:p>
        </p:txBody>
      </p:sp>
      <p:sp>
        <p:nvSpPr>
          <p:cNvPr id="6" name="TextBox 5"/>
          <p:cNvSpPr txBox="1"/>
          <p:nvPr/>
        </p:nvSpPr>
        <p:spPr>
          <a:xfrm>
            <a:off x="5225084" y="2385280"/>
            <a:ext cx="4559019" cy="1554374"/>
          </a:xfrm>
          <a:prstGeom prst="rect">
            <a:avLst/>
          </a:prstGeom>
          <a:noFill/>
        </p:spPr>
        <p:txBody>
          <a:bodyPr wrap="square" lIns="70601" tIns="35300" rIns="70601" bIns="35300"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200">
                <a:solidFill>
                  <a:sysClr val="windowText" lastClr="000000"/>
                </a:solidFill>
                <a:latin typeface="微软雅黑" pitchFamily="34" charset="-122"/>
                <a:ea typeface="微软雅黑" pitchFamily="34" charset="-122"/>
              </a:rPr>
              <a:t>文字。</a:t>
            </a:r>
            <a:endParaRPr lang="en-US" altLang="zh-CN" sz="1200">
              <a:solidFill>
                <a:sysClr val="windowText" lastClr="000000"/>
              </a:solidFill>
              <a:latin typeface="微软雅黑" pitchFamily="34" charset="-122"/>
              <a:ea typeface="微软雅黑" pitchFamily="34" charset="-122"/>
            </a:endParaRPr>
          </a:p>
          <a:p>
            <a:pPr>
              <a:lnSpc>
                <a:spcPct val="130000"/>
              </a:lnSpc>
            </a:pPr>
            <a:r>
              <a:rPr lang="zh-CN" altLang="en-US" sz="120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
        <p:nvSpPr>
          <p:cNvPr id="7" name="椭圆 64"/>
          <p:cNvSpPr>
            <a:spLocks noChangeArrowheads="1"/>
          </p:cNvSpPr>
          <p:nvPr/>
        </p:nvSpPr>
        <p:spPr bwMode="auto">
          <a:xfrm>
            <a:off x="9819344" y="3448870"/>
            <a:ext cx="1604454" cy="1604038"/>
          </a:xfrm>
          <a:prstGeom prst="ellipse">
            <a:avLst/>
          </a:prstGeom>
          <a:solidFill>
            <a:srgbClr val="7B8294"/>
          </a:solidFill>
          <a:ln w="190500" cap="sq" cmpd="sng">
            <a:noFill/>
            <a:round/>
            <a:headEnd/>
            <a:tailEnd/>
          </a:ln>
        </p:spPr>
        <p:txBody>
          <a:bodyPr lIns="70601" tIns="35300" rIns="70601" bIns="35300" anchor="ctr"/>
          <a:lstStyle/>
          <a:p>
            <a:pPr algn="ctr"/>
            <a:r>
              <a:rPr lang="zh-CN" altLang="en-US" sz="2400" b="1" smtClean="0">
                <a:solidFill>
                  <a:schemeClr val="bg1"/>
                </a:solidFill>
                <a:latin typeface="微软雅黑" pitchFamily="34" charset="-122"/>
                <a:ea typeface="微软雅黑" pitchFamily="34" charset="-122"/>
                <a:sym typeface="宋体" panose="02010600030101010101" pitchFamily="2" charset="-122"/>
              </a:rPr>
              <a:t>添加</a:t>
            </a:r>
            <a:endParaRPr lang="en-US" altLang="zh-CN" sz="2400" b="1" smtClean="0">
              <a:solidFill>
                <a:schemeClr val="bg1"/>
              </a:solidFill>
              <a:latin typeface="微软雅黑" pitchFamily="34" charset="-122"/>
              <a:ea typeface="微软雅黑" pitchFamily="34" charset="-122"/>
              <a:sym typeface="宋体" panose="02010600030101010101" pitchFamily="2" charset="-122"/>
            </a:endParaRPr>
          </a:p>
          <a:p>
            <a:pPr algn="ctr"/>
            <a:r>
              <a:rPr lang="zh-CN" altLang="en-US" sz="2400" b="1" smtClean="0">
                <a:solidFill>
                  <a:schemeClr val="bg1"/>
                </a:solidFill>
                <a:latin typeface="微软雅黑" pitchFamily="34" charset="-122"/>
                <a:ea typeface="微软雅黑" pitchFamily="34" charset="-122"/>
                <a:sym typeface="宋体" panose="02010600030101010101" pitchFamily="2" charset="-122"/>
              </a:rPr>
              <a:t>标题</a:t>
            </a:r>
            <a:endParaRPr lang="zh-CN" altLang="zh-CN" sz="2400" b="1">
              <a:solidFill>
                <a:schemeClr val="bg1"/>
              </a:solidFill>
              <a:latin typeface="微软雅黑" pitchFamily="34" charset="-122"/>
              <a:ea typeface="微软雅黑" pitchFamily="34" charset="-122"/>
              <a:sym typeface="宋体" panose="02010600030101010101" pitchFamily="2" charset="-122"/>
            </a:endParaRPr>
          </a:p>
        </p:txBody>
      </p:sp>
      <p:sp>
        <p:nvSpPr>
          <p:cNvPr id="8" name="TextBox 7"/>
          <p:cNvSpPr txBox="1"/>
          <p:nvPr/>
        </p:nvSpPr>
        <p:spPr>
          <a:xfrm>
            <a:off x="5225084" y="4250890"/>
            <a:ext cx="4559019" cy="1554374"/>
          </a:xfrm>
          <a:prstGeom prst="rect">
            <a:avLst/>
          </a:prstGeom>
          <a:noFill/>
        </p:spPr>
        <p:txBody>
          <a:bodyPr wrap="square" lIns="70601" tIns="35300" rIns="70601" bIns="35300"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200">
                <a:solidFill>
                  <a:sysClr val="windowText" lastClr="000000"/>
                </a:solidFill>
                <a:latin typeface="微软雅黑" pitchFamily="34" charset="-122"/>
                <a:ea typeface="微软雅黑" pitchFamily="34" charset="-122"/>
              </a:rPr>
              <a:t>文字。</a:t>
            </a:r>
            <a:endParaRPr lang="en-US" altLang="zh-CN" sz="1200">
              <a:solidFill>
                <a:sysClr val="windowText" lastClr="000000"/>
              </a:solidFill>
              <a:latin typeface="微软雅黑" pitchFamily="34" charset="-122"/>
              <a:ea typeface="微软雅黑" pitchFamily="34" charset="-122"/>
            </a:endParaRPr>
          </a:p>
          <a:p>
            <a:pPr>
              <a:lnSpc>
                <a:spcPct val="130000"/>
              </a:lnSpc>
            </a:pPr>
            <a:r>
              <a:rPr lang="zh-CN" altLang="en-US" sz="120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Tree>
    <p:extLst>
      <p:ext uri="{BB962C8B-B14F-4D97-AF65-F5344CB8AC3E}">
        <p14:creationId xmlns:p14="http://schemas.microsoft.com/office/powerpoint/2010/main" val="137943540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0-#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par>
                                <p:cTn id="13" presetID="8" presetClass="emph" presetSubtype="0" fill="hold" grpId="1" nodeType="withEffect">
                                  <p:stCondLst>
                                    <p:cond delay="0"/>
                                  </p:stCondLst>
                                  <p:childTnLst>
                                    <p:animRot by="21600000">
                                      <p:cBhvr>
                                        <p:cTn id="14" dur="500" fill="hold"/>
                                        <p:tgtEl>
                                          <p:spTgt spid="5"/>
                                        </p:tgtEl>
                                        <p:attrNameLst>
                                          <p:attrName>r</p:attrName>
                                        </p:attrNameLst>
                                      </p:cBhvr>
                                    </p:animRo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childTnLst>
                          </p:cTn>
                        </p:par>
                        <p:par>
                          <p:cTn id="19" fill="hold">
                            <p:stCondLst>
                              <p:cond delay="1500"/>
                            </p:stCondLst>
                            <p:childTnLst>
                              <p:par>
                                <p:cTn id="20" presetID="22" presetClass="entr" presetSubtype="8" fill="hold" grpId="0" nodeType="afterEffect">
                                  <p:stCondLst>
                                    <p:cond delay="0"/>
                                  </p:stCondLst>
                                  <p:iterate type="lt">
                                    <p:tmPct val="30000"/>
                                  </p:iterate>
                                  <p:childTnLst>
                                    <p:set>
                                      <p:cBhvr>
                                        <p:cTn id="21" dur="1" fill="hold">
                                          <p:stCondLst>
                                            <p:cond delay="0"/>
                                          </p:stCondLst>
                                        </p:cTn>
                                        <p:tgtEl>
                                          <p:spTgt spid="6"/>
                                        </p:tgtEl>
                                        <p:attrNameLst>
                                          <p:attrName>style.visibility</p:attrName>
                                        </p:attrNameLst>
                                      </p:cBhvr>
                                      <p:to>
                                        <p:strVal val="visible"/>
                                      </p:to>
                                    </p:set>
                                    <p:animEffect transition="in" filter="wipe(left)">
                                      <p:cBhvr>
                                        <p:cTn id="22" dur="100"/>
                                        <p:tgtEl>
                                          <p:spTgt spid="6"/>
                                        </p:tgtEl>
                                      </p:cBhvr>
                                    </p:animEffect>
                                  </p:childTnLst>
                                </p:cTn>
                              </p:par>
                            </p:childTnLst>
                          </p:cTn>
                        </p:par>
                        <p:par>
                          <p:cTn id="23" fill="hold">
                            <p:stCondLst>
                              <p:cond delay="5710"/>
                            </p:stCondLst>
                            <p:childTnLst>
                              <p:par>
                                <p:cTn id="24" presetID="2" presetClass="entr" presetSubtype="2"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additive="base">
                                        <p:cTn id="26" dur="500" fill="hold"/>
                                        <p:tgtEl>
                                          <p:spTgt spid="7"/>
                                        </p:tgtEl>
                                        <p:attrNameLst>
                                          <p:attrName>ppt_x</p:attrName>
                                        </p:attrNameLst>
                                      </p:cBhvr>
                                      <p:tavLst>
                                        <p:tav tm="0">
                                          <p:val>
                                            <p:strVal val="1+#ppt_w/2"/>
                                          </p:val>
                                        </p:tav>
                                        <p:tav tm="100000">
                                          <p:val>
                                            <p:strVal val="#ppt_x"/>
                                          </p:val>
                                        </p:tav>
                                      </p:tavLst>
                                    </p:anim>
                                    <p:anim calcmode="lin" valueType="num">
                                      <p:cBhvr additive="base">
                                        <p:cTn id="27" dur="500" fill="hold"/>
                                        <p:tgtEl>
                                          <p:spTgt spid="7"/>
                                        </p:tgtEl>
                                        <p:attrNameLst>
                                          <p:attrName>ppt_y</p:attrName>
                                        </p:attrNameLst>
                                      </p:cBhvr>
                                      <p:tavLst>
                                        <p:tav tm="0">
                                          <p:val>
                                            <p:strVal val="#ppt_y"/>
                                          </p:val>
                                        </p:tav>
                                        <p:tav tm="100000">
                                          <p:val>
                                            <p:strVal val="#ppt_y"/>
                                          </p:val>
                                        </p:tav>
                                      </p:tavLst>
                                    </p:anim>
                                  </p:childTnLst>
                                </p:cTn>
                              </p:par>
                              <p:par>
                                <p:cTn id="28" presetID="8" presetClass="emph" presetSubtype="0" fill="hold" grpId="1" nodeType="withEffect">
                                  <p:stCondLst>
                                    <p:cond delay="0"/>
                                  </p:stCondLst>
                                  <p:childTnLst>
                                    <p:animRot by="-21600000">
                                      <p:cBhvr>
                                        <p:cTn id="29" dur="500" fill="hold"/>
                                        <p:tgtEl>
                                          <p:spTgt spid="7"/>
                                        </p:tgtEl>
                                        <p:attrNameLst>
                                          <p:attrName>r</p:attrName>
                                        </p:attrNameLst>
                                      </p:cBhvr>
                                    </p:animRot>
                                  </p:childTnLst>
                                </p:cTn>
                              </p:par>
                            </p:childTnLst>
                          </p:cTn>
                        </p:par>
                        <p:par>
                          <p:cTn id="30" fill="hold">
                            <p:stCondLst>
                              <p:cond delay="6210"/>
                            </p:stCondLst>
                            <p:childTnLst>
                              <p:par>
                                <p:cTn id="31" presetID="22" presetClass="entr" presetSubtype="2" fill="hold" grpId="0" nodeType="after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wipe(right)">
                                      <p:cBhvr>
                                        <p:cTn id="33" dur="500"/>
                                        <p:tgtEl>
                                          <p:spTgt spid="3"/>
                                        </p:tgtEl>
                                      </p:cBhvr>
                                    </p:animEffect>
                                  </p:childTnLst>
                                </p:cTn>
                              </p:par>
                            </p:childTnLst>
                          </p:cTn>
                        </p:par>
                        <p:par>
                          <p:cTn id="34" fill="hold">
                            <p:stCondLst>
                              <p:cond delay="6710"/>
                            </p:stCondLst>
                            <p:childTnLst>
                              <p:par>
                                <p:cTn id="35" presetID="22" presetClass="entr" presetSubtype="8" fill="hold" grpId="0" nodeType="afterEffect">
                                  <p:stCondLst>
                                    <p:cond delay="0"/>
                                  </p:stCondLst>
                                  <p:iterate type="lt">
                                    <p:tmPct val="30000"/>
                                  </p:iterate>
                                  <p:childTnLst>
                                    <p:set>
                                      <p:cBhvr>
                                        <p:cTn id="36" dur="1" fill="hold">
                                          <p:stCondLst>
                                            <p:cond delay="0"/>
                                          </p:stCondLst>
                                        </p:cTn>
                                        <p:tgtEl>
                                          <p:spTgt spid="8"/>
                                        </p:tgtEl>
                                        <p:attrNameLst>
                                          <p:attrName>style.visibility</p:attrName>
                                        </p:attrNameLst>
                                      </p:cBhvr>
                                      <p:to>
                                        <p:strVal val="visible"/>
                                      </p:to>
                                    </p:set>
                                    <p:animEffect transition="in" filter="wipe(left)">
                                      <p:cBhvr>
                                        <p:cTn id="37" dur="1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5" grpId="1" animBg="1"/>
      <p:bldP spid="6" grpId="0"/>
      <p:bldP spid="7" grpId="0" animBg="1"/>
      <p:bldP spid="7" grpId="1" animBg="1"/>
      <p:bldP spid="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12" name="右箭头 11"/>
          <p:cNvSpPr/>
          <p:nvPr/>
        </p:nvSpPr>
        <p:spPr>
          <a:xfrm>
            <a:off x="3646934" y="3693470"/>
            <a:ext cx="7875522" cy="241151"/>
          </a:xfrm>
          <a:prstGeom prst="rightArrow">
            <a:avLst>
              <a:gd name="adj1" fmla="val 45974"/>
              <a:gd name="adj2" fmla="val 69815"/>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endParaRPr lang="zh-CN" altLang="en-US"/>
          </a:p>
        </p:txBody>
      </p:sp>
      <p:grpSp>
        <p:nvGrpSpPr>
          <p:cNvPr id="13" name="组合 12"/>
          <p:cNvGrpSpPr/>
          <p:nvPr/>
        </p:nvGrpSpPr>
        <p:grpSpPr>
          <a:xfrm>
            <a:off x="4106543" y="2554689"/>
            <a:ext cx="1607250" cy="1205619"/>
            <a:chOff x="1590445" y="2217273"/>
            <a:chExt cx="2081645" cy="1561233"/>
          </a:xfrm>
        </p:grpSpPr>
        <p:sp>
          <p:nvSpPr>
            <p:cNvPr id="14" name="矩形 13"/>
            <p:cNvSpPr/>
            <p:nvPr/>
          </p:nvSpPr>
          <p:spPr>
            <a:xfrm>
              <a:off x="1590445" y="2217273"/>
              <a:ext cx="2081645" cy="1561233"/>
            </a:xfrm>
            <a:prstGeom prst="rect">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000">
                <a:solidFill>
                  <a:schemeClr val="bg1"/>
                </a:solidFill>
                <a:latin typeface="微软雅黑" pitchFamily="34" charset="-122"/>
                <a:ea typeface="微软雅黑" pitchFamily="34" charset="-122"/>
              </a:endParaRPr>
            </a:p>
          </p:txBody>
        </p:sp>
        <p:sp>
          <p:nvSpPr>
            <p:cNvPr id="15" name="矩形 14"/>
            <p:cNvSpPr/>
            <p:nvPr/>
          </p:nvSpPr>
          <p:spPr>
            <a:xfrm>
              <a:off x="1590445" y="2217273"/>
              <a:ext cx="2081645" cy="275623"/>
            </a:xfrm>
            <a:prstGeom prst="rect">
              <a:avLst/>
            </a:prstGeom>
            <a:solidFill>
              <a:srgbClr val="7B82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000">
                <a:solidFill>
                  <a:schemeClr val="bg1"/>
                </a:solidFill>
                <a:latin typeface="微软雅黑" pitchFamily="34" charset="-122"/>
                <a:ea typeface="微软雅黑" pitchFamily="34" charset="-122"/>
              </a:endParaRPr>
            </a:p>
          </p:txBody>
        </p:sp>
      </p:grpSp>
      <p:sp>
        <p:nvSpPr>
          <p:cNvPr id="16" name="椭圆 15"/>
          <p:cNvSpPr/>
          <p:nvPr/>
        </p:nvSpPr>
        <p:spPr>
          <a:xfrm>
            <a:off x="3747689" y="2285692"/>
            <a:ext cx="723262" cy="723371"/>
          </a:xfrm>
          <a:prstGeom prst="ellipse">
            <a:avLst/>
          </a:prstGeom>
          <a:solidFill>
            <a:schemeClr val="bg1"/>
          </a:solidFill>
          <a:ln w="38100">
            <a:solidFill>
              <a:srgbClr val="00ACF1"/>
            </a:solid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r>
              <a:rPr lang="en-US" altLang="zh-CN" sz="3000">
                <a:solidFill>
                  <a:srgbClr val="00ACF1"/>
                </a:solidFill>
                <a:latin typeface="微软雅黑" pitchFamily="34" charset="-122"/>
                <a:ea typeface="微软雅黑" pitchFamily="34" charset="-122"/>
              </a:rPr>
              <a:t>1</a:t>
            </a:r>
            <a:endParaRPr lang="zh-CN" altLang="en-US" sz="3000">
              <a:solidFill>
                <a:srgbClr val="00ACF1"/>
              </a:solidFill>
              <a:latin typeface="微软雅黑" pitchFamily="34" charset="-122"/>
              <a:ea typeface="微软雅黑" pitchFamily="34" charset="-122"/>
            </a:endParaRPr>
          </a:p>
        </p:txBody>
      </p:sp>
      <p:grpSp>
        <p:nvGrpSpPr>
          <p:cNvPr id="17" name="组合 16"/>
          <p:cNvGrpSpPr/>
          <p:nvPr/>
        </p:nvGrpSpPr>
        <p:grpSpPr>
          <a:xfrm>
            <a:off x="6700020" y="2554689"/>
            <a:ext cx="1607250" cy="1205619"/>
            <a:chOff x="1590445" y="2217273"/>
            <a:chExt cx="2081645" cy="1561233"/>
          </a:xfrm>
        </p:grpSpPr>
        <p:sp>
          <p:nvSpPr>
            <p:cNvPr id="18" name="矩形 17"/>
            <p:cNvSpPr/>
            <p:nvPr/>
          </p:nvSpPr>
          <p:spPr>
            <a:xfrm>
              <a:off x="1590445" y="2217273"/>
              <a:ext cx="2081645" cy="1561233"/>
            </a:xfrm>
            <a:prstGeom prst="rect">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000">
                <a:solidFill>
                  <a:schemeClr val="bg1"/>
                </a:solidFill>
                <a:latin typeface="微软雅黑" pitchFamily="34" charset="-122"/>
                <a:ea typeface="微软雅黑" pitchFamily="34" charset="-122"/>
              </a:endParaRPr>
            </a:p>
          </p:txBody>
        </p:sp>
        <p:sp>
          <p:nvSpPr>
            <p:cNvPr id="19" name="矩形 18"/>
            <p:cNvSpPr/>
            <p:nvPr/>
          </p:nvSpPr>
          <p:spPr>
            <a:xfrm>
              <a:off x="1590445" y="2217273"/>
              <a:ext cx="2081645" cy="275623"/>
            </a:xfrm>
            <a:prstGeom prst="rect">
              <a:avLst/>
            </a:prstGeom>
            <a:solidFill>
              <a:srgbClr val="7B82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000">
                <a:solidFill>
                  <a:schemeClr val="bg1"/>
                </a:solidFill>
                <a:latin typeface="微软雅黑" pitchFamily="34" charset="-122"/>
                <a:ea typeface="微软雅黑" pitchFamily="34" charset="-122"/>
              </a:endParaRPr>
            </a:p>
          </p:txBody>
        </p:sp>
      </p:grpSp>
      <p:grpSp>
        <p:nvGrpSpPr>
          <p:cNvPr id="20" name="组合 19"/>
          <p:cNvGrpSpPr/>
          <p:nvPr/>
        </p:nvGrpSpPr>
        <p:grpSpPr>
          <a:xfrm>
            <a:off x="9293497" y="2554689"/>
            <a:ext cx="1607250" cy="1205619"/>
            <a:chOff x="1590445" y="2217273"/>
            <a:chExt cx="2081645" cy="1561233"/>
          </a:xfrm>
        </p:grpSpPr>
        <p:sp>
          <p:nvSpPr>
            <p:cNvPr id="21" name="矩形 20"/>
            <p:cNvSpPr/>
            <p:nvPr/>
          </p:nvSpPr>
          <p:spPr>
            <a:xfrm>
              <a:off x="1590445" y="2217273"/>
              <a:ext cx="2081645" cy="1561233"/>
            </a:xfrm>
            <a:prstGeom prst="rect">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000">
                <a:solidFill>
                  <a:schemeClr val="bg1"/>
                </a:solidFill>
                <a:latin typeface="微软雅黑" pitchFamily="34" charset="-122"/>
                <a:ea typeface="微软雅黑" pitchFamily="34" charset="-122"/>
              </a:endParaRPr>
            </a:p>
          </p:txBody>
        </p:sp>
        <p:sp>
          <p:nvSpPr>
            <p:cNvPr id="22" name="矩形 21"/>
            <p:cNvSpPr/>
            <p:nvPr/>
          </p:nvSpPr>
          <p:spPr>
            <a:xfrm>
              <a:off x="1590445" y="2217273"/>
              <a:ext cx="2081645" cy="275623"/>
            </a:xfrm>
            <a:prstGeom prst="rect">
              <a:avLst/>
            </a:prstGeom>
            <a:solidFill>
              <a:srgbClr val="7B82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000">
                <a:solidFill>
                  <a:schemeClr val="bg1"/>
                </a:solidFill>
                <a:latin typeface="微软雅黑" pitchFamily="34" charset="-122"/>
                <a:ea typeface="微软雅黑" pitchFamily="34" charset="-122"/>
              </a:endParaRPr>
            </a:p>
          </p:txBody>
        </p:sp>
      </p:grpSp>
      <p:sp>
        <p:nvSpPr>
          <p:cNvPr id="23" name="椭圆 22"/>
          <p:cNvSpPr/>
          <p:nvPr/>
        </p:nvSpPr>
        <p:spPr>
          <a:xfrm>
            <a:off x="8934646" y="2285692"/>
            <a:ext cx="723262" cy="723371"/>
          </a:xfrm>
          <a:prstGeom prst="ellipse">
            <a:avLst/>
          </a:prstGeom>
          <a:solidFill>
            <a:schemeClr val="bg1"/>
          </a:solidFill>
          <a:ln w="38100">
            <a:solidFill>
              <a:srgbClr val="00ACF1"/>
            </a:solid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r>
              <a:rPr lang="en-US" altLang="zh-CN" sz="3000">
                <a:solidFill>
                  <a:srgbClr val="00ACF1"/>
                </a:solidFill>
                <a:latin typeface="微软雅黑" pitchFamily="34" charset="-122"/>
                <a:ea typeface="微软雅黑" pitchFamily="34" charset="-122"/>
              </a:rPr>
              <a:t>3</a:t>
            </a:r>
            <a:endParaRPr lang="zh-CN" altLang="en-US" sz="3000">
              <a:solidFill>
                <a:srgbClr val="00ACF1"/>
              </a:solidFill>
              <a:latin typeface="微软雅黑" pitchFamily="34" charset="-122"/>
              <a:ea typeface="微软雅黑" pitchFamily="34" charset="-122"/>
            </a:endParaRPr>
          </a:p>
        </p:txBody>
      </p:sp>
      <p:sp>
        <p:nvSpPr>
          <p:cNvPr id="24" name="椭圆 23"/>
          <p:cNvSpPr/>
          <p:nvPr/>
        </p:nvSpPr>
        <p:spPr>
          <a:xfrm>
            <a:off x="6341168" y="2285692"/>
            <a:ext cx="723262" cy="723371"/>
          </a:xfrm>
          <a:prstGeom prst="ellipse">
            <a:avLst/>
          </a:prstGeom>
          <a:solidFill>
            <a:schemeClr val="bg1"/>
          </a:solidFill>
          <a:ln w="38100">
            <a:solidFill>
              <a:srgbClr val="00ACF1"/>
            </a:solidFill>
          </a:ln>
        </p:spPr>
        <p:style>
          <a:lnRef idx="2">
            <a:schemeClr val="accent1">
              <a:shade val="50000"/>
            </a:schemeClr>
          </a:lnRef>
          <a:fillRef idx="1">
            <a:schemeClr val="accent1"/>
          </a:fillRef>
          <a:effectRef idx="0">
            <a:schemeClr val="accent1"/>
          </a:effectRef>
          <a:fontRef idx="minor">
            <a:schemeClr val="lt1"/>
          </a:fontRef>
        </p:style>
        <p:txBody>
          <a:bodyPr lIns="70574" tIns="35286" rIns="70574" bIns="35286" rtlCol="0" anchor="ctr"/>
          <a:lstStyle/>
          <a:p>
            <a:pPr algn="ctr"/>
            <a:r>
              <a:rPr lang="en-US" altLang="zh-CN" sz="3000">
                <a:solidFill>
                  <a:srgbClr val="00ACF1"/>
                </a:solidFill>
                <a:latin typeface="微软雅黑" pitchFamily="34" charset="-122"/>
                <a:ea typeface="微软雅黑" pitchFamily="34" charset="-122"/>
              </a:rPr>
              <a:t>2</a:t>
            </a:r>
            <a:endParaRPr lang="zh-CN" altLang="en-US" sz="3000">
              <a:solidFill>
                <a:srgbClr val="00ACF1"/>
              </a:solidFill>
              <a:latin typeface="微软雅黑" pitchFamily="34" charset="-122"/>
              <a:ea typeface="微软雅黑" pitchFamily="34" charset="-122"/>
            </a:endParaRPr>
          </a:p>
        </p:txBody>
      </p:sp>
      <p:sp>
        <p:nvSpPr>
          <p:cNvPr id="25" name="TextBox 24"/>
          <p:cNvSpPr txBox="1"/>
          <p:nvPr/>
        </p:nvSpPr>
        <p:spPr>
          <a:xfrm>
            <a:off x="4482040" y="3012056"/>
            <a:ext cx="848697" cy="445635"/>
          </a:xfrm>
          <a:prstGeom prst="rect">
            <a:avLst/>
          </a:prstGeom>
          <a:noFill/>
        </p:spPr>
        <p:txBody>
          <a:bodyPr wrap="square" lIns="70574" tIns="0" rIns="70574" bIns="0" rtlCol="0" anchor="t">
            <a:spAutoFit/>
          </a:bodyPr>
          <a:lstStyle/>
          <a:p>
            <a:pPr algn="ctr">
              <a:lnSpc>
                <a:spcPct val="150000"/>
              </a:lnSpc>
            </a:pPr>
            <a:r>
              <a:rPr lang="zh-CN" altLang="en-US" sz="1900">
                <a:solidFill>
                  <a:schemeClr val="bg1"/>
                </a:solidFill>
                <a:latin typeface="微软雅黑" pitchFamily="34" charset="-122"/>
                <a:ea typeface="微软雅黑" pitchFamily="34" charset="-122"/>
                <a:cs typeface="华文黑体" pitchFamily="2" charset="-122"/>
              </a:rPr>
              <a:t>标题</a:t>
            </a:r>
            <a:r>
              <a:rPr lang="en-US" altLang="zh-CN" sz="1900">
                <a:solidFill>
                  <a:schemeClr val="bg1"/>
                </a:solidFill>
                <a:latin typeface="微软雅黑" pitchFamily="34" charset="-122"/>
                <a:ea typeface="微软雅黑" pitchFamily="34" charset="-122"/>
                <a:cs typeface="华文黑体" pitchFamily="2" charset="-122"/>
              </a:rPr>
              <a:t>1</a:t>
            </a:r>
            <a:endParaRPr lang="zh-CN" altLang="en-US" sz="1900">
              <a:solidFill>
                <a:schemeClr val="bg1"/>
              </a:solidFill>
              <a:latin typeface="微软雅黑" pitchFamily="34" charset="-122"/>
              <a:ea typeface="微软雅黑" pitchFamily="34" charset="-122"/>
              <a:cs typeface="华文黑体" pitchFamily="2" charset="-122"/>
            </a:endParaRPr>
          </a:p>
        </p:txBody>
      </p:sp>
      <p:sp>
        <p:nvSpPr>
          <p:cNvPr id="26" name="TextBox 25"/>
          <p:cNvSpPr txBox="1"/>
          <p:nvPr/>
        </p:nvSpPr>
        <p:spPr>
          <a:xfrm>
            <a:off x="4081286" y="4102080"/>
            <a:ext cx="1632508" cy="440593"/>
          </a:xfrm>
          <a:prstGeom prst="rect">
            <a:avLst/>
          </a:prstGeom>
          <a:noFill/>
        </p:spPr>
        <p:txBody>
          <a:bodyPr wrap="square" lIns="70574" tIns="35286" rIns="70574" bIns="35286" rtlCol="0">
            <a:spAutoFit/>
          </a:bodyPr>
          <a:lstStyle/>
          <a:p>
            <a:pPr algn="ctr">
              <a:lnSpc>
                <a:spcPct val="150000"/>
              </a:lnSpc>
            </a:pPr>
            <a:r>
              <a:rPr lang="zh-CN" altLang="en-US" sz="1600" smtClean="0">
                <a:solidFill>
                  <a:schemeClr val="tx1">
                    <a:lumMod val="65000"/>
                    <a:lumOff val="35000"/>
                  </a:schemeClr>
                </a:solidFill>
                <a:latin typeface="微软雅黑" pitchFamily="34" charset="-122"/>
                <a:ea typeface="微软雅黑" pitchFamily="34" charset="-122"/>
                <a:cs typeface="华文黑体" pitchFamily="2" charset="-122"/>
              </a:rPr>
              <a:t>点击添加标题</a:t>
            </a:r>
            <a:endParaRPr lang="zh-CN" altLang="en-US" sz="1600">
              <a:solidFill>
                <a:schemeClr val="tx1">
                  <a:lumMod val="65000"/>
                  <a:lumOff val="35000"/>
                </a:schemeClr>
              </a:solidFill>
              <a:latin typeface="微软雅黑" pitchFamily="34" charset="-122"/>
              <a:ea typeface="微软雅黑" pitchFamily="34" charset="-122"/>
              <a:cs typeface="华文黑体" pitchFamily="2" charset="-122"/>
            </a:endParaRPr>
          </a:p>
        </p:txBody>
      </p:sp>
      <p:sp>
        <p:nvSpPr>
          <p:cNvPr id="27" name="TextBox 26"/>
          <p:cNvSpPr txBox="1"/>
          <p:nvPr/>
        </p:nvSpPr>
        <p:spPr>
          <a:xfrm>
            <a:off x="3930901" y="4445697"/>
            <a:ext cx="1933278" cy="1271590"/>
          </a:xfrm>
          <a:prstGeom prst="rect">
            <a:avLst/>
          </a:prstGeom>
          <a:noFill/>
        </p:spPr>
        <p:txBody>
          <a:bodyPr wrap="square" lIns="70574" tIns="35286" rIns="70574" bIns="35286" rtlCol="0">
            <a:spAutoFit/>
          </a:bodyPr>
          <a:lstStyle/>
          <a:p>
            <a:pPr algn="ctr">
              <a:lnSpc>
                <a:spcPct val="130000"/>
              </a:lnSpc>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a:t>
            </a:r>
            <a:r>
              <a:rPr lang="zh-CN" altLang="en-US" sz="1200">
                <a:solidFill>
                  <a:schemeClr val="tx1">
                    <a:lumMod val="65000"/>
                    <a:lumOff val="35000"/>
                  </a:schemeClr>
                </a:solidFill>
                <a:latin typeface="微软雅黑" pitchFamily="34" charset="-122"/>
                <a:ea typeface="微软雅黑" pitchFamily="34" charset="-122"/>
              </a:rPr>
              <a:t>在这里。</a:t>
            </a:r>
          </a:p>
        </p:txBody>
      </p:sp>
      <p:sp>
        <p:nvSpPr>
          <p:cNvPr id="28" name="TextBox 27"/>
          <p:cNvSpPr txBox="1"/>
          <p:nvPr/>
        </p:nvSpPr>
        <p:spPr>
          <a:xfrm>
            <a:off x="7064430" y="3012056"/>
            <a:ext cx="848697" cy="445635"/>
          </a:xfrm>
          <a:prstGeom prst="rect">
            <a:avLst/>
          </a:prstGeom>
          <a:noFill/>
        </p:spPr>
        <p:txBody>
          <a:bodyPr wrap="square" lIns="70574" tIns="0" rIns="70574" bIns="0" rtlCol="0" anchor="t">
            <a:spAutoFit/>
          </a:bodyPr>
          <a:lstStyle/>
          <a:p>
            <a:pPr algn="ctr">
              <a:lnSpc>
                <a:spcPct val="150000"/>
              </a:lnSpc>
            </a:pPr>
            <a:r>
              <a:rPr lang="zh-CN" altLang="en-US" sz="1900">
                <a:solidFill>
                  <a:schemeClr val="bg1"/>
                </a:solidFill>
                <a:latin typeface="微软雅黑" pitchFamily="34" charset="-122"/>
                <a:ea typeface="微软雅黑" pitchFamily="34" charset="-122"/>
                <a:cs typeface="华文黑体" pitchFamily="2" charset="-122"/>
              </a:rPr>
              <a:t>标题</a:t>
            </a:r>
            <a:r>
              <a:rPr lang="en-US" altLang="zh-CN" sz="1900">
                <a:solidFill>
                  <a:schemeClr val="bg1"/>
                </a:solidFill>
                <a:latin typeface="微软雅黑" pitchFamily="34" charset="-122"/>
                <a:ea typeface="微软雅黑" pitchFamily="34" charset="-122"/>
                <a:cs typeface="华文黑体" pitchFamily="2" charset="-122"/>
              </a:rPr>
              <a:t>2</a:t>
            </a:r>
            <a:endParaRPr lang="zh-CN" altLang="en-US" sz="1900">
              <a:solidFill>
                <a:schemeClr val="bg1"/>
              </a:solidFill>
              <a:latin typeface="微软雅黑" pitchFamily="34" charset="-122"/>
              <a:ea typeface="微软雅黑" pitchFamily="34" charset="-122"/>
              <a:cs typeface="华文黑体" pitchFamily="2" charset="-122"/>
            </a:endParaRPr>
          </a:p>
        </p:txBody>
      </p:sp>
      <p:sp>
        <p:nvSpPr>
          <p:cNvPr id="29" name="TextBox 28"/>
          <p:cNvSpPr txBox="1"/>
          <p:nvPr/>
        </p:nvSpPr>
        <p:spPr>
          <a:xfrm>
            <a:off x="6695300" y="4102080"/>
            <a:ext cx="1632508" cy="440593"/>
          </a:xfrm>
          <a:prstGeom prst="rect">
            <a:avLst/>
          </a:prstGeom>
          <a:noFill/>
        </p:spPr>
        <p:txBody>
          <a:bodyPr wrap="square" lIns="70574" tIns="35286" rIns="70574" bIns="35286" rtlCol="0">
            <a:spAutoFit/>
          </a:bodyPr>
          <a:lstStyle/>
          <a:p>
            <a:pPr algn="ctr">
              <a:lnSpc>
                <a:spcPct val="150000"/>
              </a:lnSpc>
            </a:pPr>
            <a:r>
              <a:rPr lang="zh-CN" altLang="en-US" sz="1600" smtClean="0">
                <a:solidFill>
                  <a:schemeClr val="tx1">
                    <a:lumMod val="65000"/>
                    <a:lumOff val="35000"/>
                  </a:schemeClr>
                </a:solidFill>
                <a:latin typeface="微软雅黑" pitchFamily="34" charset="-122"/>
                <a:ea typeface="微软雅黑" pitchFamily="34" charset="-122"/>
                <a:cs typeface="华文黑体" pitchFamily="2" charset="-122"/>
              </a:rPr>
              <a:t>点击添加标题</a:t>
            </a:r>
            <a:endParaRPr lang="zh-CN" altLang="en-US" sz="1600">
              <a:solidFill>
                <a:schemeClr val="tx1">
                  <a:lumMod val="65000"/>
                  <a:lumOff val="35000"/>
                </a:schemeClr>
              </a:solidFill>
              <a:latin typeface="微软雅黑" pitchFamily="34" charset="-122"/>
              <a:ea typeface="微软雅黑" pitchFamily="34" charset="-122"/>
              <a:cs typeface="华文黑体" pitchFamily="2" charset="-122"/>
            </a:endParaRPr>
          </a:p>
        </p:txBody>
      </p:sp>
      <p:sp>
        <p:nvSpPr>
          <p:cNvPr id="30" name="TextBox 29"/>
          <p:cNvSpPr txBox="1"/>
          <p:nvPr/>
        </p:nvSpPr>
        <p:spPr>
          <a:xfrm>
            <a:off x="6544914" y="4445697"/>
            <a:ext cx="1933278" cy="1271590"/>
          </a:xfrm>
          <a:prstGeom prst="rect">
            <a:avLst/>
          </a:prstGeom>
          <a:noFill/>
        </p:spPr>
        <p:txBody>
          <a:bodyPr wrap="square" lIns="70574" tIns="35286" rIns="70574" bIns="35286" rtlCol="0">
            <a:spAutoFit/>
          </a:bodyPr>
          <a:lstStyle/>
          <a:p>
            <a:pPr algn="ctr">
              <a:lnSpc>
                <a:spcPct val="130000"/>
              </a:lnSpc>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a:t>
            </a:r>
            <a:r>
              <a:rPr lang="zh-CN" altLang="en-US" sz="1200">
                <a:solidFill>
                  <a:schemeClr val="tx1">
                    <a:lumMod val="65000"/>
                    <a:lumOff val="35000"/>
                  </a:schemeClr>
                </a:solidFill>
                <a:latin typeface="微软雅黑" pitchFamily="34" charset="-122"/>
                <a:ea typeface="微软雅黑" pitchFamily="34" charset="-122"/>
              </a:rPr>
              <a:t>在这里。</a:t>
            </a:r>
          </a:p>
        </p:txBody>
      </p:sp>
      <p:sp>
        <p:nvSpPr>
          <p:cNvPr id="31" name="TextBox 30"/>
          <p:cNvSpPr txBox="1"/>
          <p:nvPr/>
        </p:nvSpPr>
        <p:spPr>
          <a:xfrm>
            <a:off x="9657907" y="3012056"/>
            <a:ext cx="848697" cy="445635"/>
          </a:xfrm>
          <a:prstGeom prst="rect">
            <a:avLst/>
          </a:prstGeom>
          <a:noFill/>
        </p:spPr>
        <p:txBody>
          <a:bodyPr wrap="square" lIns="70574" tIns="0" rIns="70574" bIns="0" rtlCol="0" anchor="t">
            <a:spAutoFit/>
          </a:bodyPr>
          <a:lstStyle/>
          <a:p>
            <a:pPr algn="ctr">
              <a:lnSpc>
                <a:spcPct val="150000"/>
              </a:lnSpc>
            </a:pPr>
            <a:r>
              <a:rPr lang="zh-CN" altLang="en-US" sz="1900">
                <a:solidFill>
                  <a:schemeClr val="bg1"/>
                </a:solidFill>
                <a:latin typeface="微软雅黑" pitchFamily="34" charset="-122"/>
                <a:ea typeface="微软雅黑" pitchFamily="34" charset="-122"/>
                <a:cs typeface="华文黑体" pitchFamily="2" charset="-122"/>
              </a:rPr>
              <a:t>标题</a:t>
            </a:r>
            <a:r>
              <a:rPr lang="en-US" altLang="zh-CN" sz="1900">
                <a:solidFill>
                  <a:schemeClr val="bg1"/>
                </a:solidFill>
                <a:latin typeface="微软雅黑" pitchFamily="34" charset="-122"/>
                <a:ea typeface="微软雅黑" pitchFamily="34" charset="-122"/>
                <a:cs typeface="华文黑体" pitchFamily="2" charset="-122"/>
              </a:rPr>
              <a:t>3</a:t>
            </a:r>
            <a:endParaRPr lang="zh-CN" altLang="en-US" sz="1900">
              <a:solidFill>
                <a:schemeClr val="bg1"/>
              </a:solidFill>
              <a:latin typeface="微软雅黑" pitchFamily="34" charset="-122"/>
              <a:ea typeface="微软雅黑" pitchFamily="34" charset="-122"/>
              <a:cs typeface="华文黑体" pitchFamily="2" charset="-122"/>
            </a:endParaRPr>
          </a:p>
        </p:txBody>
      </p:sp>
      <p:sp>
        <p:nvSpPr>
          <p:cNvPr id="32" name="TextBox 31"/>
          <p:cNvSpPr txBox="1"/>
          <p:nvPr/>
        </p:nvSpPr>
        <p:spPr>
          <a:xfrm>
            <a:off x="9280867" y="4102080"/>
            <a:ext cx="1632508" cy="440593"/>
          </a:xfrm>
          <a:prstGeom prst="rect">
            <a:avLst/>
          </a:prstGeom>
          <a:noFill/>
        </p:spPr>
        <p:txBody>
          <a:bodyPr wrap="square" lIns="70574" tIns="35286" rIns="70574" bIns="35286" rtlCol="0">
            <a:spAutoFit/>
          </a:bodyPr>
          <a:lstStyle/>
          <a:p>
            <a:pPr algn="ctr">
              <a:lnSpc>
                <a:spcPct val="150000"/>
              </a:lnSpc>
            </a:pPr>
            <a:r>
              <a:rPr lang="zh-CN" altLang="en-US" sz="1600" smtClean="0">
                <a:solidFill>
                  <a:schemeClr val="tx1">
                    <a:lumMod val="65000"/>
                    <a:lumOff val="35000"/>
                  </a:schemeClr>
                </a:solidFill>
                <a:latin typeface="微软雅黑" pitchFamily="34" charset="-122"/>
                <a:ea typeface="微软雅黑" pitchFamily="34" charset="-122"/>
                <a:cs typeface="华文黑体" pitchFamily="2" charset="-122"/>
              </a:rPr>
              <a:t>点击添加标题</a:t>
            </a:r>
            <a:endParaRPr lang="zh-CN" altLang="en-US" sz="1600">
              <a:solidFill>
                <a:schemeClr val="tx1">
                  <a:lumMod val="65000"/>
                  <a:lumOff val="35000"/>
                </a:schemeClr>
              </a:solidFill>
              <a:latin typeface="微软雅黑" pitchFamily="34" charset="-122"/>
              <a:ea typeface="微软雅黑" pitchFamily="34" charset="-122"/>
              <a:cs typeface="华文黑体" pitchFamily="2" charset="-122"/>
            </a:endParaRPr>
          </a:p>
        </p:txBody>
      </p:sp>
      <p:sp>
        <p:nvSpPr>
          <p:cNvPr id="33" name="TextBox 32"/>
          <p:cNvSpPr txBox="1"/>
          <p:nvPr/>
        </p:nvSpPr>
        <p:spPr>
          <a:xfrm>
            <a:off x="9130481" y="4445697"/>
            <a:ext cx="1933278" cy="1271590"/>
          </a:xfrm>
          <a:prstGeom prst="rect">
            <a:avLst/>
          </a:prstGeom>
          <a:noFill/>
        </p:spPr>
        <p:txBody>
          <a:bodyPr wrap="square" lIns="70574" tIns="35286" rIns="70574" bIns="35286" rtlCol="0">
            <a:spAutoFit/>
          </a:bodyPr>
          <a:lstStyle/>
          <a:p>
            <a:pPr algn="ctr">
              <a:lnSpc>
                <a:spcPct val="130000"/>
              </a:lnSpc>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a:t>
            </a:r>
            <a:r>
              <a:rPr lang="zh-CN" altLang="en-US" sz="1200">
                <a:solidFill>
                  <a:schemeClr val="tx1">
                    <a:lumMod val="65000"/>
                    <a:lumOff val="35000"/>
                  </a:schemeClr>
                </a:solidFill>
                <a:latin typeface="微软雅黑" pitchFamily="34" charset="-122"/>
                <a:ea typeface="微软雅黑" pitchFamily="34" charset="-122"/>
              </a:rPr>
              <a:t>在这里。</a:t>
            </a:r>
          </a:p>
        </p:txBody>
      </p:sp>
    </p:spTree>
    <p:extLst>
      <p:ext uri="{BB962C8B-B14F-4D97-AF65-F5344CB8AC3E}">
        <p14:creationId xmlns:p14="http://schemas.microsoft.com/office/powerpoint/2010/main" val="304644760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500"/>
                                        <p:tgtEl>
                                          <p:spTgt spid="12"/>
                                        </p:tgtEl>
                                      </p:cBhvr>
                                    </p:animEffect>
                                  </p:childTnLst>
                                </p:cTn>
                              </p:par>
                            </p:childTnLst>
                          </p:cTn>
                        </p:par>
                        <p:par>
                          <p:cTn id="13" fill="hold">
                            <p:stCondLst>
                              <p:cond delay="500"/>
                            </p:stCondLst>
                            <p:childTnLst>
                              <p:par>
                                <p:cTn id="14" presetID="49" presetClass="entr" presetSubtype="0" decel="100000"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p:cTn id="16" dur="500" fill="hold"/>
                                        <p:tgtEl>
                                          <p:spTgt spid="16"/>
                                        </p:tgtEl>
                                        <p:attrNameLst>
                                          <p:attrName>ppt_w</p:attrName>
                                        </p:attrNameLst>
                                      </p:cBhvr>
                                      <p:tavLst>
                                        <p:tav tm="0">
                                          <p:val>
                                            <p:fltVal val="0"/>
                                          </p:val>
                                        </p:tav>
                                        <p:tav tm="100000">
                                          <p:val>
                                            <p:strVal val="#ppt_w"/>
                                          </p:val>
                                        </p:tav>
                                      </p:tavLst>
                                    </p:anim>
                                    <p:anim calcmode="lin" valueType="num">
                                      <p:cBhvr>
                                        <p:cTn id="17" dur="500" fill="hold"/>
                                        <p:tgtEl>
                                          <p:spTgt spid="16"/>
                                        </p:tgtEl>
                                        <p:attrNameLst>
                                          <p:attrName>ppt_h</p:attrName>
                                        </p:attrNameLst>
                                      </p:cBhvr>
                                      <p:tavLst>
                                        <p:tav tm="0">
                                          <p:val>
                                            <p:fltVal val="0"/>
                                          </p:val>
                                        </p:tav>
                                        <p:tav tm="100000">
                                          <p:val>
                                            <p:strVal val="#ppt_h"/>
                                          </p:val>
                                        </p:tav>
                                      </p:tavLst>
                                    </p:anim>
                                    <p:anim calcmode="lin" valueType="num">
                                      <p:cBhvr>
                                        <p:cTn id="18" dur="500" fill="hold"/>
                                        <p:tgtEl>
                                          <p:spTgt spid="16"/>
                                        </p:tgtEl>
                                        <p:attrNameLst>
                                          <p:attrName>style.rotation</p:attrName>
                                        </p:attrNameLst>
                                      </p:cBhvr>
                                      <p:tavLst>
                                        <p:tav tm="0">
                                          <p:val>
                                            <p:fltVal val="360"/>
                                          </p:val>
                                        </p:tav>
                                        <p:tav tm="100000">
                                          <p:val>
                                            <p:fltVal val="0"/>
                                          </p:val>
                                        </p:tav>
                                      </p:tavLst>
                                    </p:anim>
                                    <p:animEffect transition="in" filter="fade">
                                      <p:cBhvr>
                                        <p:cTn id="19" dur="500"/>
                                        <p:tgtEl>
                                          <p:spTgt spid="16"/>
                                        </p:tgtEl>
                                      </p:cBhvr>
                                    </p:animEffect>
                                  </p:childTnLst>
                                </p:cTn>
                              </p:par>
                              <p:par>
                                <p:cTn id="20" presetID="22" presetClass="entr" presetSubtype="4"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down)">
                                      <p:cBhvr>
                                        <p:cTn id="22" dur="500"/>
                                        <p:tgtEl>
                                          <p:spTgt spid="13"/>
                                        </p:tgtEl>
                                      </p:cBhvr>
                                    </p:animEffect>
                                  </p:childTnLst>
                                </p:cTn>
                              </p:par>
                            </p:childTnLst>
                          </p:cTn>
                        </p:par>
                        <p:par>
                          <p:cTn id="23" fill="hold">
                            <p:stCondLst>
                              <p:cond delay="1000"/>
                            </p:stCondLst>
                            <p:childTnLst>
                              <p:par>
                                <p:cTn id="24" presetID="10" presetClass="entr" presetSubtype="0" fill="hold" grpId="0" nodeType="after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fade">
                                      <p:cBhvr>
                                        <p:cTn id="26" dur="500"/>
                                        <p:tgtEl>
                                          <p:spTgt spid="25"/>
                                        </p:tgtEl>
                                      </p:cBhvr>
                                    </p:animEffect>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fade">
                                      <p:cBhvr>
                                        <p:cTn id="30" dur="500"/>
                                        <p:tgtEl>
                                          <p:spTgt spid="26"/>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7"/>
                                        </p:tgtEl>
                                        <p:attrNameLst>
                                          <p:attrName>style.visibility</p:attrName>
                                        </p:attrNameLst>
                                      </p:cBhvr>
                                      <p:to>
                                        <p:strVal val="visible"/>
                                      </p:to>
                                    </p:set>
                                    <p:animEffect transition="in" filter="fade">
                                      <p:cBhvr>
                                        <p:cTn id="33" dur="500"/>
                                        <p:tgtEl>
                                          <p:spTgt spid="27"/>
                                        </p:tgtEl>
                                      </p:cBhvr>
                                    </p:animEffect>
                                  </p:childTnLst>
                                </p:cTn>
                              </p:par>
                            </p:childTnLst>
                          </p:cTn>
                        </p:par>
                        <p:par>
                          <p:cTn id="34" fill="hold">
                            <p:stCondLst>
                              <p:cond delay="2000"/>
                            </p:stCondLst>
                            <p:childTnLst>
                              <p:par>
                                <p:cTn id="35" presetID="49" presetClass="entr" presetSubtype="0" decel="100000" fill="hold" grpId="0" nodeType="after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p:cTn id="37" dur="500" fill="hold"/>
                                        <p:tgtEl>
                                          <p:spTgt spid="24"/>
                                        </p:tgtEl>
                                        <p:attrNameLst>
                                          <p:attrName>ppt_w</p:attrName>
                                        </p:attrNameLst>
                                      </p:cBhvr>
                                      <p:tavLst>
                                        <p:tav tm="0">
                                          <p:val>
                                            <p:fltVal val="0"/>
                                          </p:val>
                                        </p:tav>
                                        <p:tav tm="100000">
                                          <p:val>
                                            <p:strVal val="#ppt_w"/>
                                          </p:val>
                                        </p:tav>
                                      </p:tavLst>
                                    </p:anim>
                                    <p:anim calcmode="lin" valueType="num">
                                      <p:cBhvr>
                                        <p:cTn id="38" dur="500" fill="hold"/>
                                        <p:tgtEl>
                                          <p:spTgt spid="24"/>
                                        </p:tgtEl>
                                        <p:attrNameLst>
                                          <p:attrName>ppt_h</p:attrName>
                                        </p:attrNameLst>
                                      </p:cBhvr>
                                      <p:tavLst>
                                        <p:tav tm="0">
                                          <p:val>
                                            <p:fltVal val="0"/>
                                          </p:val>
                                        </p:tav>
                                        <p:tav tm="100000">
                                          <p:val>
                                            <p:strVal val="#ppt_h"/>
                                          </p:val>
                                        </p:tav>
                                      </p:tavLst>
                                    </p:anim>
                                    <p:anim calcmode="lin" valueType="num">
                                      <p:cBhvr>
                                        <p:cTn id="39" dur="500" fill="hold"/>
                                        <p:tgtEl>
                                          <p:spTgt spid="24"/>
                                        </p:tgtEl>
                                        <p:attrNameLst>
                                          <p:attrName>style.rotation</p:attrName>
                                        </p:attrNameLst>
                                      </p:cBhvr>
                                      <p:tavLst>
                                        <p:tav tm="0">
                                          <p:val>
                                            <p:fltVal val="360"/>
                                          </p:val>
                                        </p:tav>
                                        <p:tav tm="100000">
                                          <p:val>
                                            <p:fltVal val="0"/>
                                          </p:val>
                                        </p:tav>
                                      </p:tavLst>
                                    </p:anim>
                                    <p:animEffect transition="in" filter="fade">
                                      <p:cBhvr>
                                        <p:cTn id="40" dur="500"/>
                                        <p:tgtEl>
                                          <p:spTgt spid="24"/>
                                        </p:tgtEl>
                                      </p:cBhvr>
                                    </p:animEffect>
                                  </p:childTnLst>
                                </p:cTn>
                              </p:par>
                              <p:par>
                                <p:cTn id="41" presetID="22" presetClass="entr" presetSubtype="4" fill="hold" nodeType="with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wipe(down)">
                                      <p:cBhvr>
                                        <p:cTn id="43" dur="500"/>
                                        <p:tgtEl>
                                          <p:spTgt spid="17"/>
                                        </p:tgtEl>
                                      </p:cBhvr>
                                    </p:animEffect>
                                  </p:childTnLst>
                                </p:cTn>
                              </p:par>
                            </p:childTnLst>
                          </p:cTn>
                        </p:par>
                        <p:par>
                          <p:cTn id="44" fill="hold">
                            <p:stCondLst>
                              <p:cond delay="2500"/>
                            </p:stCondLst>
                            <p:childTnLst>
                              <p:par>
                                <p:cTn id="45" presetID="10" presetClass="entr" presetSubtype="0" fill="hold" grpId="0" nodeType="after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500"/>
                                        <p:tgtEl>
                                          <p:spTgt spid="28"/>
                                        </p:tgtEl>
                                      </p:cBhvr>
                                    </p:animEffect>
                                  </p:childTnLst>
                                </p:cTn>
                              </p:par>
                            </p:childTnLst>
                          </p:cTn>
                        </p:par>
                        <p:par>
                          <p:cTn id="48" fill="hold">
                            <p:stCondLst>
                              <p:cond delay="3000"/>
                            </p:stCondLst>
                            <p:childTnLst>
                              <p:par>
                                <p:cTn id="49" presetID="10" presetClass="entr" presetSubtype="0" fill="hold" grpId="0" nodeType="afterEffect">
                                  <p:stCondLst>
                                    <p:cond delay="0"/>
                                  </p:stCondLst>
                                  <p:childTnLst>
                                    <p:set>
                                      <p:cBhvr>
                                        <p:cTn id="50" dur="1" fill="hold">
                                          <p:stCondLst>
                                            <p:cond delay="0"/>
                                          </p:stCondLst>
                                        </p:cTn>
                                        <p:tgtEl>
                                          <p:spTgt spid="29"/>
                                        </p:tgtEl>
                                        <p:attrNameLst>
                                          <p:attrName>style.visibility</p:attrName>
                                        </p:attrNameLst>
                                      </p:cBhvr>
                                      <p:to>
                                        <p:strVal val="visible"/>
                                      </p:to>
                                    </p:set>
                                    <p:animEffect transition="in" filter="fade">
                                      <p:cBhvr>
                                        <p:cTn id="51" dur="500"/>
                                        <p:tgtEl>
                                          <p:spTgt spid="29"/>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30"/>
                                        </p:tgtEl>
                                        <p:attrNameLst>
                                          <p:attrName>style.visibility</p:attrName>
                                        </p:attrNameLst>
                                      </p:cBhvr>
                                      <p:to>
                                        <p:strVal val="visible"/>
                                      </p:to>
                                    </p:set>
                                    <p:animEffect transition="in" filter="fade">
                                      <p:cBhvr>
                                        <p:cTn id="54" dur="500"/>
                                        <p:tgtEl>
                                          <p:spTgt spid="30"/>
                                        </p:tgtEl>
                                      </p:cBhvr>
                                    </p:animEffect>
                                  </p:childTnLst>
                                </p:cTn>
                              </p:par>
                            </p:childTnLst>
                          </p:cTn>
                        </p:par>
                        <p:par>
                          <p:cTn id="55" fill="hold">
                            <p:stCondLst>
                              <p:cond delay="3500"/>
                            </p:stCondLst>
                            <p:childTnLst>
                              <p:par>
                                <p:cTn id="56" presetID="49" presetClass="entr" presetSubtype="0" decel="100000" fill="hold" grpId="0" nodeType="afterEffect">
                                  <p:stCondLst>
                                    <p:cond delay="0"/>
                                  </p:stCondLst>
                                  <p:childTnLst>
                                    <p:set>
                                      <p:cBhvr>
                                        <p:cTn id="57" dur="1" fill="hold">
                                          <p:stCondLst>
                                            <p:cond delay="0"/>
                                          </p:stCondLst>
                                        </p:cTn>
                                        <p:tgtEl>
                                          <p:spTgt spid="23"/>
                                        </p:tgtEl>
                                        <p:attrNameLst>
                                          <p:attrName>style.visibility</p:attrName>
                                        </p:attrNameLst>
                                      </p:cBhvr>
                                      <p:to>
                                        <p:strVal val="visible"/>
                                      </p:to>
                                    </p:set>
                                    <p:anim calcmode="lin" valueType="num">
                                      <p:cBhvr>
                                        <p:cTn id="58" dur="500" fill="hold"/>
                                        <p:tgtEl>
                                          <p:spTgt spid="23"/>
                                        </p:tgtEl>
                                        <p:attrNameLst>
                                          <p:attrName>ppt_w</p:attrName>
                                        </p:attrNameLst>
                                      </p:cBhvr>
                                      <p:tavLst>
                                        <p:tav tm="0">
                                          <p:val>
                                            <p:fltVal val="0"/>
                                          </p:val>
                                        </p:tav>
                                        <p:tav tm="100000">
                                          <p:val>
                                            <p:strVal val="#ppt_w"/>
                                          </p:val>
                                        </p:tav>
                                      </p:tavLst>
                                    </p:anim>
                                    <p:anim calcmode="lin" valueType="num">
                                      <p:cBhvr>
                                        <p:cTn id="59" dur="500" fill="hold"/>
                                        <p:tgtEl>
                                          <p:spTgt spid="23"/>
                                        </p:tgtEl>
                                        <p:attrNameLst>
                                          <p:attrName>ppt_h</p:attrName>
                                        </p:attrNameLst>
                                      </p:cBhvr>
                                      <p:tavLst>
                                        <p:tav tm="0">
                                          <p:val>
                                            <p:fltVal val="0"/>
                                          </p:val>
                                        </p:tav>
                                        <p:tav tm="100000">
                                          <p:val>
                                            <p:strVal val="#ppt_h"/>
                                          </p:val>
                                        </p:tav>
                                      </p:tavLst>
                                    </p:anim>
                                    <p:anim calcmode="lin" valueType="num">
                                      <p:cBhvr>
                                        <p:cTn id="60" dur="500" fill="hold"/>
                                        <p:tgtEl>
                                          <p:spTgt spid="23"/>
                                        </p:tgtEl>
                                        <p:attrNameLst>
                                          <p:attrName>style.rotation</p:attrName>
                                        </p:attrNameLst>
                                      </p:cBhvr>
                                      <p:tavLst>
                                        <p:tav tm="0">
                                          <p:val>
                                            <p:fltVal val="360"/>
                                          </p:val>
                                        </p:tav>
                                        <p:tav tm="100000">
                                          <p:val>
                                            <p:fltVal val="0"/>
                                          </p:val>
                                        </p:tav>
                                      </p:tavLst>
                                    </p:anim>
                                    <p:animEffect transition="in" filter="fade">
                                      <p:cBhvr>
                                        <p:cTn id="61" dur="500"/>
                                        <p:tgtEl>
                                          <p:spTgt spid="23"/>
                                        </p:tgtEl>
                                      </p:cBhvr>
                                    </p:animEffect>
                                  </p:childTnLst>
                                </p:cTn>
                              </p:par>
                              <p:par>
                                <p:cTn id="62" presetID="22" presetClass="entr" presetSubtype="4" fill="hold" nodeType="with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wipe(down)">
                                      <p:cBhvr>
                                        <p:cTn id="64" dur="500"/>
                                        <p:tgtEl>
                                          <p:spTgt spid="20"/>
                                        </p:tgtEl>
                                      </p:cBhvr>
                                    </p:animEffect>
                                  </p:childTnLst>
                                </p:cTn>
                              </p:par>
                            </p:childTnLst>
                          </p:cTn>
                        </p:par>
                        <p:par>
                          <p:cTn id="65" fill="hold">
                            <p:stCondLst>
                              <p:cond delay="4000"/>
                            </p:stCondLst>
                            <p:childTnLst>
                              <p:par>
                                <p:cTn id="66" presetID="10" presetClass="entr" presetSubtype="0" fill="hold" grpId="0" nodeType="afterEffect">
                                  <p:stCondLst>
                                    <p:cond delay="0"/>
                                  </p:stCondLst>
                                  <p:childTnLst>
                                    <p:set>
                                      <p:cBhvr>
                                        <p:cTn id="67" dur="1" fill="hold">
                                          <p:stCondLst>
                                            <p:cond delay="0"/>
                                          </p:stCondLst>
                                        </p:cTn>
                                        <p:tgtEl>
                                          <p:spTgt spid="31"/>
                                        </p:tgtEl>
                                        <p:attrNameLst>
                                          <p:attrName>style.visibility</p:attrName>
                                        </p:attrNameLst>
                                      </p:cBhvr>
                                      <p:to>
                                        <p:strVal val="visible"/>
                                      </p:to>
                                    </p:set>
                                    <p:animEffect transition="in" filter="fade">
                                      <p:cBhvr>
                                        <p:cTn id="68" dur="500"/>
                                        <p:tgtEl>
                                          <p:spTgt spid="31"/>
                                        </p:tgtEl>
                                      </p:cBhvr>
                                    </p:animEffect>
                                  </p:childTnLst>
                                </p:cTn>
                              </p:par>
                            </p:childTnLst>
                          </p:cTn>
                        </p:par>
                        <p:par>
                          <p:cTn id="69" fill="hold">
                            <p:stCondLst>
                              <p:cond delay="4500"/>
                            </p:stCondLst>
                            <p:childTnLst>
                              <p:par>
                                <p:cTn id="70" presetID="10" presetClass="entr" presetSubtype="0" fill="hold" grpId="0" nodeType="afterEffect">
                                  <p:stCondLst>
                                    <p:cond delay="0"/>
                                  </p:stCondLst>
                                  <p:childTnLst>
                                    <p:set>
                                      <p:cBhvr>
                                        <p:cTn id="71" dur="1" fill="hold">
                                          <p:stCondLst>
                                            <p:cond delay="0"/>
                                          </p:stCondLst>
                                        </p:cTn>
                                        <p:tgtEl>
                                          <p:spTgt spid="32"/>
                                        </p:tgtEl>
                                        <p:attrNameLst>
                                          <p:attrName>style.visibility</p:attrName>
                                        </p:attrNameLst>
                                      </p:cBhvr>
                                      <p:to>
                                        <p:strVal val="visible"/>
                                      </p:to>
                                    </p:set>
                                    <p:animEffect transition="in" filter="fade">
                                      <p:cBhvr>
                                        <p:cTn id="72" dur="500"/>
                                        <p:tgtEl>
                                          <p:spTgt spid="32"/>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33"/>
                                        </p:tgtEl>
                                        <p:attrNameLst>
                                          <p:attrName>style.visibility</p:attrName>
                                        </p:attrNameLst>
                                      </p:cBhvr>
                                      <p:to>
                                        <p:strVal val="visible"/>
                                      </p:to>
                                    </p:set>
                                    <p:animEffect transition="in" filter="fade">
                                      <p:cBhvr>
                                        <p:cTn id="75"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animBg="1"/>
      <p:bldP spid="16" grpId="0" animBg="1"/>
      <p:bldP spid="23" grpId="0" animBg="1"/>
      <p:bldP spid="24" grpId="0" animBg="1"/>
      <p:bldP spid="25" grpId="0"/>
      <p:bldP spid="26" grpId="0"/>
      <p:bldP spid="27" grpId="0"/>
      <p:bldP spid="28" grpId="0"/>
      <p:bldP spid="29" grpId="0"/>
      <p:bldP spid="30" grpId="0"/>
      <p:bldP spid="31" grpId="0"/>
      <p:bldP spid="32" grpId="0"/>
      <p:bldP spid="3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2782838" y="0"/>
            <a:ext cx="9407575" cy="6858000"/>
          </a:xfrm>
          <a:prstGeom prst="rect">
            <a:avLst/>
          </a:prstGeom>
          <a:solidFill>
            <a:srgbClr val="E9EE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9" name="Picture 4"/>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747883" y="-478309"/>
            <a:ext cx="8107963" cy="3850556"/>
          </a:xfrm>
          <a:prstGeom prst="rect">
            <a:avLst/>
          </a:prstGeom>
          <a:noFill/>
          <a:extLst>
            <a:ext uri="{909E8E84-426E-40DD-AFC4-6F175D3DCCD1}">
              <a14:hiddenFill xmlns:a14="http://schemas.microsoft.com/office/drawing/2010/main">
                <a:solidFill>
                  <a:srgbClr val="FFFFFF"/>
                </a:solidFill>
              </a14:hiddenFill>
            </a:ext>
          </a:extLst>
        </p:spPr>
      </p:pic>
      <p:sp>
        <p:nvSpPr>
          <p:cNvPr id="40" name="TextBox 39"/>
          <p:cNvSpPr txBox="1"/>
          <p:nvPr/>
        </p:nvSpPr>
        <p:spPr>
          <a:xfrm>
            <a:off x="1069162" y="1298223"/>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年度工作概述</a:t>
            </a:r>
            <a:endParaRPr lang="zh-CN" altLang="en-US">
              <a:solidFill>
                <a:srgbClr val="7B8294"/>
              </a:solidFill>
              <a:latin typeface="微软雅黑" pitchFamily="34" charset="-122"/>
              <a:ea typeface="微软雅黑" pitchFamily="34" charset="-122"/>
            </a:endParaRPr>
          </a:p>
        </p:txBody>
      </p:sp>
      <p:sp>
        <p:nvSpPr>
          <p:cNvPr id="41" name="TextBox 40"/>
          <p:cNvSpPr txBox="1"/>
          <p:nvPr/>
        </p:nvSpPr>
        <p:spPr>
          <a:xfrm>
            <a:off x="1069162" y="2296646"/>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工作完成情况</a:t>
            </a:r>
            <a:endParaRPr lang="zh-CN" altLang="en-US">
              <a:solidFill>
                <a:srgbClr val="7B8294"/>
              </a:solidFill>
              <a:latin typeface="微软雅黑" pitchFamily="34" charset="-122"/>
              <a:ea typeface="微软雅黑" pitchFamily="34" charset="-122"/>
            </a:endParaRPr>
          </a:p>
        </p:txBody>
      </p:sp>
      <p:sp>
        <p:nvSpPr>
          <p:cNvPr id="42" name="TextBox 41"/>
          <p:cNvSpPr txBox="1"/>
          <p:nvPr/>
        </p:nvSpPr>
        <p:spPr>
          <a:xfrm>
            <a:off x="1069162" y="3295069"/>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项目成果展示</a:t>
            </a:r>
            <a:endParaRPr lang="zh-CN" altLang="en-US">
              <a:solidFill>
                <a:srgbClr val="7B8294"/>
              </a:solidFill>
              <a:latin typeface="微软雅黑" pitchFamily="34" charset="-122"/>
              <a:ea typeface="微软雅黑" pitchFamily="34" charset="-122"/>
            </a:endParaRPr>
          </a:p>
        </p:txBody>
      </p:sp>
      <p:sp>
        <p:nvSpPr>
          <p:cNvPr id="43" name="TextBox 42"/>
          <p:cNvSpPr txBox="1"/>
          <p:nvPr/>
        </p:nvSpPr>
        <p:spPr>
          <a:xfrm>
            <a:off x="1069162" y="4293492"/>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工作不足之处</a:t>
            </a:r>
            <a:endParaRPr lang="zh-CN" altLang="en-US">
              <a:solidFill>
                <a:srgbClr val="7B8294"/>
              </a:solidFill>
              <a:latin typeface="微软雅黑" pitchFamily="34" charset="-122"/>
              <a:ea typeface="微软雅黑" pitchFamily="34" charset="-122"/>
            </a:endParaRPr>
          </a:p>
        </p:txBody>
      </p:sp>
      <p:sp>
        <p:nvSpPr>
          <p:cNvPr id="44" name="TextBox 43"/>
          <p:cNvSpPr txBox="1"/>
          <p:nvPr/>
        </p:nvSpPr>
        <p:spPr>
          <a:xfrm>
            <a:off x="1069162" y="5291916"/>
            <a:ext cx="1569660" cy="369332"/>
          </a:xfrm>
          <a:prstGeom prst="rect">
            <a:avLst/>
          </a:prstGeom>
          <a:noFill/>
        </p:spPr>
        <p:txBody>
          <a:bodyPr wrap="none" rtlCol="0">
            <a:spAutoFit/>
          </a:bodyPr>
          <a:lstStyle/>
          <a:p>
            <a:r>
              <a:rPr lang="zh-CN" altLang="en-US" smtClean="0">
                <a:solidFill>
                  <a:srgbClr val="7B8294"/>
                </a:solidFill>
                <a:latin typeface="微软雅黑" pitchFamily="34" charset="-122"/>
                <a:ea typeface="微软雅黑" pitchFamily="34" charset="-122"/>
              </a:rPr>
              <a:t>明年工作计划</a:t>
            </a:r>
            <a:endParaRPr lang="zh-CN" altLang="en-US">
              <a:solidFill>
                <a:srgbClr val="7B8294"/>
              </a:solidFill>
              <a:latin typeface="微软雅黑" pitchFamily="34" charset="-122"/>
              <a:ea typeface="微软雅黑" pitchFamily="34" charset="-122"/>
            </a:endParaRPr>
          </a:p>
        </p:txBody>
      </p:sp>
      <p:sp>
        <p:nvSpPr>
          <p:cNvPr id="45" name="TextBox 44"/>
          <p:cNvSpPr txBox="1"/>
          <p:nvPr/>
        </p:nvSpPr>
        <p:spPr>
          <a:xfrm>
            <a:off x="356555" y="985883"/>
            <a:ext cx="678006" cy="769441"/>
          </a:xfrm>
          <a:prstGeom prst="rect">
            <a:avLst/>
          </a:prstGeom>
          <a:noFill/>
        </p:spPr>
        <p:txBody>
          <a:bodyPr wrap="none" rtlCol="0">
            <a:spAutoFit/>
          </a:bodyPr>
          <a:lstStyle/>
          <a:p>
            <a:r>
              <a:rPr lang="en-US" altLang="zh-CN" sz="4400" smtClean="0">
                <a:solidFill>
                  <a:schemeClr val="bg1"/>
                </a:solidFill>
                <a:latin typeface="Bebas" pitchFamily="2" charset="0"/>
              </a:rPr>
              <a:t>01</a:t>
            </a:r>
            <a:endParaRPr lang="zh-CN" altLang="en-US" sz="4400">
              <a:solidFill>
                <a:schemeClr val="bg1"/>
              </a:solidFill>
              <a:latin typeface="Bebas" pitchFamily="2" charset="0"/>
            </a:endParaRPr>
          </a:p>
        </p:txBody>
      </p:sp>
      <p:sp>
        <p:nvSpPr>
          <p:cNvPr id="46" name="TextBox 45"/>
          <p:cNvSpPr txBox="1"/>
          <p:nvPr/>
        </p:nvSpPr>
        <p:spPr>
          <a:xfrm>
            <a:off x="356555" y="1986705"/>
            <a:ext cx="784189" cy="769441"/>
          </a:xfrm>
          <a:prstGeom prst="rect">
            <a:avLst/>
          </a:prstGeom>
          <a:noFill/>
        </p:spPr>
        <p:txBody>
          <a:bodyPr wrap="none" rtlCol="0">
            <a:spAutoFit/>
          </a:bodyPr>
          <a:lstStyle/>
          <a:p>
            <a:r>
              <a:rPr lang="en-US" altLang="zh-CN" sz="4400" smtClean="0">
                <a:solidFill>
                  <a:schemeClr val="bg1"/>
                </a:solidFill>
                <a:latin typeface="Bebas" pitchFamily="2" charset="0"/>
              </a:rPr>
              <a:t>02</a:t>
            </a:r>
            <a:endParaRPr lang="zh-CN" altLang="en-US" sz="4400">
              <a:solidFill>
                <a:schemeClr val="bg1"/>
              </a:solidFill>
              <a:latin typeface="Bebas" pitchFamily="2" charset="0"/>
            </a:endParaRPr>
          </a:p>
        </p:txBody>
      </p:sp>
      <p:sp>
        <p:nvSpPr>
          <p:cNvPr id="47" name="TextBox 46"/>
          <p:cNvSpPr txBox="1"/>
          <p:nvPr/>
        </p:nvSpPr>
        <p:spPr>
          <a:xfrm>
            <a:off x="356555" y="2987527"/>
            <a:ext cx="774571" cy="769441"/>
          </a:xfrm>
          <a:prstGeom prst="rect">
            <a:avLst/>
          </a:prstGeom>
          <a:noFill/>
        </p:spPr>
        <p:txBody>
          <a:bodyPr wrap="none" rtlCol="0">
            <a:spAutoFit/>
          </a:bodyPr>
          <a:lstStyle/>
          <a:p>
            <a:r>
              <a:rPr lang="en-US" altLang="zh-CN" sz="4400" smtClean="0">
                <a:solidFill>
                  <a:schemeClr val="bg1"/>
                </a:solidFill>
                <a:latin typeface="Bebas" pitchFamily="2" charset="0"/>
              </a:rPr>
              <a:t>03</a:t>
            </a:r>
            <a:endParaRPr lang="zh-CN" altLang="en-US" sz="4400">
              <a:solidFill>
                <a:schemeClr val="bg1"/>
              </a:solidFill>
              <a:latin typeface="Bebas" pitchFamily="2" charset="0"/>
            </a:endParaRPr>
          </a:p>
        </p:txBody>
      </p:sp>
      <p:sp>
        <p:nvSpPr>
          <p:cNvPr id="48" name="TextBox 47"/>
          <p:cNvSpPr txBox="1"/>
          <p:nvPr/>
        </p:nvSpPr>
        <p:spPr>
          <a:xfrm>
            <a:off x="356555" y="3988349"/>
            <a:ext cx="787395" cy="769441"/>
          </a:xfrm>
          <a:prstGeom prst="rect">
            <a:avLst/>
          </a:prstGeom>
          <a:noFill/>
        </p:spPr>
        <p:txBody>
          <a:bodyPr wrap="none" rtlCol="0">
            <a:spAutoFit/>
          </a:bodyPr>
          <a:lstStyle/>
          <a:p>
            <a:r>
              <a:rPr lang="en-US" altLang="zh-CN" sz="4400" smtClean="0">
                <a:solidFill>
                  <a:schemeClr val="bg1"/>
                </a:solidFill>
                <a:latin typeface="Bebas" pitchFamily="2" charset="0"/>
              </a:rPr>
              <a:t>04</a:t>
            </a:r>
            <a:endParaRPr lang="zh-CN" altLang="en-US" sz="4400">
              <a:solidFill>
                <a:schemeClr val="bg1"/>
              </a:solidFill>
              <a:latin typeface="Bebas" pitchFamily="2" charset="0"/>
            </a:endParaRPr>
          </a:p>
        </p:txBody>
      </p:sp>
      <p:sp>
        <p:nvSpPr>
          <p:cNvPr id="49" name="TextBox 48"/>
          <p:cNvSpPr txBox="1"/>
          <p:nvPr/>
        </p:nvSpPr>
        <p:spPr>
          <a:xfrm>
            <a:off x="356555" y="4989172"/>
            <a:ext cx="774186" cy="769441"/>
          </a:xfrm>
          <a:prstGeom prst="rect">
            <a:avLst/>
          </a:prstGeom>
          <a:noFill/>
        </p:spPr>
        <p:txBody>
          <a:bodyPr wrap="none" rtlCol="0">
            <a:spAutoFit/>
          </a:bodyPr>
          <a:lstStyle/>
          <a:p>
            <a:r>
              <a:rPr lang="en-US" altLang="zh-CN" sz="4400" smtClean="0">
                <a:solidFill>
                  <a:schemeClr val="bg1"/>
                </a:solidFill>
                <a:latin typeface="Bebas" pitchFamily="2" charset="0"/>
              </a:rPr>
              <a:t>05</a:t>
            </a:r>
            <a:endParaRPr lang="zh-CN" altLang="en-US" sz="4400">
              <a:solidFill>
                <a:schemeClr val="bg1"/>
              </a:solidFill>
              <a:latin typeface="Bebas" pitchFamily="2" charset="0"/>
            </a:endParaRPr>
          </a:p>
        </p:txBody>
      </p:sp>
      <p:sp>
        <p:nvSpPr>
          <p:cNvPr id="50" name="椭圆 49"/>
          <p:cNvSpPr/>
          <p:nvPr/>
        </p:nvSpPr>
        <p:spPr>
          <a:xfrm>
            <a:off x="6496665" y="1988840"/>
            <a:ext cx="2880320" cy="2880320"/>
          </a:xfrm>
          <a:prstGeom prst="ellipse">
            <a:avLst/>
          </a:prstGeom>
          <a:noFill/>
          <a:ln w="2540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TextBox 50"/>
          <p:cNvSpPr txBox="1"/>
          <p:nvPr/>
        </p:nvSpPr>
        <p:spPr>
          <a:xfrm>
            <a:off x="7151995" y="2828836"/>
            <a:ext cx="1569660" cy="1200329"/>
          </a:xfrm>
          <a:prstGeom prst="rect">
            <a:avLst/>
          </a:prstGeom>
          <a:noFill/>
        </p:spPr>
        <p:txBody>
          <a:bodyPr wrap="none" rtlCol="0">
            <a:spAutoFit/>
          </a:bodyPr>
          <a:lstStyle/>
          <a:p>
            <a:pPr algn="ctr"/>
            <a:r>
              <a:rPr lang="zh-CN" altLang="en-US" sz="5400">
                <a:solidFill>
                  <a:schemeClr val="bg1"/>
                </a:solidFill>
                <a:latin typeface="微软雅黑" pitchFamily="34" charset="-122"/>
                <a:ea typeface="微软雅黑" pitchFamily="34" charset="-122"/>
              </a:rPr>
              <a:t>目录</a:t>
            </a:r>
            <a:endParaRPr lang="en-US" altLang="zh-CN" sz="5400">
              <a:solidFill>
                <a:schemeClr val="bg1"/>
              </a:solidFill>
              <a:latin typeface="微软雅黑" pitchFamily="34" charset="-122"/>
              <a:ea typeface="微软雅黑" pitchFamily="34" charset="-122"/>
            </a:endParaRPr>
          </a:p>
          <a:p>
            <a:pPr algn="ctr"/>
            <a:r>
              <a:rPr lang="en-US" altLang="zh-CN" smtClean="0">
                <a:solidFill>
                  <a:schemeClr val="bg1"/>
                </a:solidFill>
                <a:latin typeface="微软雅黑" pitchFamily="34" charset="-122"/>
                <a:ea typeface="微软雅黑" pitchFamily="34" charset="-122"/>
              </a:rPr>
              <a:t>contents</a:t>
            </a:r>
            <a:endParaRPr lang="zh-CN" altLang="en-US">
              <a:solidFill>
                <a:schemeClr val="bg1"/>
              </a:solidFill>
            </a:endParaRPr>
          </a:p>
        </p:txBody>
      </p:sp>
      <p:sp>
        <p:nvSpPr>
          <p:cNvPr id="52" name="矩形 51"/>
          <p:cNvSpPr/>
          <p:nvPr/>
        </p:nvSpPr>
        <p:spPr>
          <a:xfrm>
            <a:off x="1143950" y="1124744"/>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a:off x="1143950" y="1200054"/>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a:off x="1143950" y="1275363"/>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1143950" y="2104021"/>
            <a:ext cx="21463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p:nvSpPr>
        <p:spPr>
          <a:xfrm>
            <a:off x="1143950" y="2179331"/>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p:cNvSpPr/>
          <p:nvPr/>
        </p:nvSpPr>
        <p:spPr>
          <a:xfrm>
            <a:off x="1143950" y="225464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p:nvSpPr>
        <p:spPr>
          <a:xfrm>
            <a:off x="1143950" y="3121590"/>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1143950" y="319690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1143950" y="3272209"/>
            <a:ext cx="333464"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60"/>
          <p:cNvSpPr/>
          <p:nvPr/>
        </p:nvSpPr>
        <p:spPr>
          <a:xfrm>
            <a:off x="1143950" y="4095822"/>
            <a:ext cx="142781"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1"/>
          <p:cNvSpPr/>
          <p:nvPr/>
        </p:nvSpPr>
        <p:spPr>
          <a:xfrm>
            <a:off x="1143950" y="4171132"/>
            <a:ext cx="357260"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1143950" y="4246441"/>
            <a:ext cx="213244" cy="47051"/>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矩形 63"/>
          <p:cNvSpPr/>
          <p:nvPr/>
        </p:nvSpPr>
        <p:spPr>
          <a:xfrm>
            <a:off x="1143950" y="5089421"/>
            <a:ext cx="285562"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矩形 64"/>
          <p:cNvSpPr/>
          <p:nvPr/>
        </p:nvSpPr>
        <p:spPr>
          <a:xfrm>
            <a:off x="1143950" y="5164731"/>
            <a:ext cx="357260"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1143950" y="5240040"/>
            <a:ext cx="429268" cy="45719"/>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p:nvSpPr>
        <p:spPr>
          <a:xfrm>
            <a:off x="190550" y="5033056"/>
            <a:ext cx="72008" cy="681672"/>
          </a:xfrm>
          <a:prstGeom prst="rect">
            <a:avLst/>
          </a:prstGeom>
          <a:solidFill>
            <a:srgbClr val="00AC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TextBox 67"/>
          <p:cNvSpPr txBox="1"/>
          <p:nvPr/>
        </p:nvSpPr>
        <p:spPr>
          <a:xfrm>
            <a:off x="5997832" y="3013502"/>
            <a:ext cx="3877985" cy="830997"/>
          </a:xfrm>
          <a:prstGeom prst="rect">
            <a:avLst/>
          </a:prstGeom>
          <a:noFill/>
        </p:spPr>
        <p:txBody>
          <a:bodyPr wrap="none" rtlCol="0">
            <a:spAutoFit/>
          </a:bodyPr>
          <a:lstStyle/>
          <a:p>
            <a:r>
              <a:rPr lang="zh-CN" altLang="en-US" sz="4800">
                <a:solidFill>
                  <a:srgbClr val="161D25"/>
                </a:solidFill>
                <a:latin typeface="微软雅黑" pitchFamily="34" charset="-122"/>
                <a:ea typeface="微软雅黑" pitchFamily="34" charset="-122"/>
              </a:rPr>
              <a:t>明年工作计划</a:t>
            </a:r>
          </a:p>
        </p:txBody>
      </p:sp>
    </p:spTree>
    <p:extLst>
      <p:ext uri="{BB962C8B-B14F-4D97-AF65-F5344CB8AC3E}">
        <p14:creationId xmlns:p14="http://schemas.microsoft.com/office/powerpoint/2010/main" val="1399336991"/>
      </p:ext>
    </p:extLst>
  </p:cSld>
  <p:clrMapOvr>
    <a:masterClrMapping/>
  </p:clrMapOvr>
  <p:transition spd="slow">
    <p:randomBar dir="vert"/>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decel="10000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1+#ppt_w/2"/>
                                              </p:val>
                                            </p:tav>
                                            <p:tav tm="100000">
                                              <p:val>
                                                <p:strVal val="#ppt_x"/>
                                              </p:val>
                                            </p:tav>
                                          </p:tavLst>
                                        </p:anim>
                                        <p:anim calcmode="lin" valueType="num">
                                          <p:cBhvr additive="base">
                                            <p:cTn id="8" dur="500" fill="hold"/>
                                            <p:tgtEl>
                                              <p:spTgt spid="38"/>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fade">
                                          <p:cBhvr>
                                            <p:cTn id="11" dur="500"/>
                                            <p:tgtEl>
                                              <p:spTgt spid="39"/>
                                            </p:tgtEl>
                                          </p:cBhvr>
                                        </p:animEffect>
                                      </p:childTnLst>
                                    </p:cTn>
                                  </p:par>
                                  <p:par>
                                    <p:cTn id="12" presetID="2" presetClass="entr" presetSubtype="1" decel="100000" fill="hold" grpId="0" nodeType="withEffect">
                                      <p:stCondLst>
                                        <p:cond delay="0"/>
                                      </p:stCondLst>
                                      <p:childTnLst>
                                        <p:set>
                                          <p:cBhvr>
                                            <p:cTn id="13" dur="1" fill="hold">
                                              <p:stCondLst>
                                                <p:cond delay="0"/>
                                              </p:stCondLst>
                                            </p:cTn>
                                            <p:tgtEl>
                                              <p:spTgt spid="67"/>
                                            </p:tgtEl>
                                            <p:attrNameLst>
                                              <p:attrName>style.visibility</p:attrName>
                                            </p:attrNameLst>
                                          </p:cBhvr>
                                          <p:to>
                                            <p:strVal val="visible"/>
                                          </p:to>
                                        </p:set>
                                        <p:anim calcmode="lin" valueType="num">
                                          <p:cBhvr additive="base">
                                            <p:cTn id="14" dur="500" fill="hold"/>
                                            <p:tgtEl>
                                              <p:spTgt spid="67"/>
                                            </p:tgtEl>
                                            <p:attrNameLst>
                                              <p:attrName>ppt_x</p:attrName>
                                            </p:attrNameLst>
                                          </p:cBhvr>
                                          <p:tavLst>
                                            <p:tav tm="0">
                                              <p:val>
                                                <p:strVal val="#ppt_x"/>
                                              </p:val>
                                            </p:tav>
                                            <p:tav tm="100000">
                                              <p:val>
                                                <p:strVal val="#ppt_x"/>
                                              </p:val>
                                            </p:tav>
                                          </p:tavLst>
                                        </p:anim>
                                        <p:anim calcmode="lin" valueType="num">
                                          <p:cBhvr additive="base">
                                            <p:cTn id="15" dur="500" fill="hold"/>
                                            <p:tgtEl>
                                              <p:spTgt spid="67"/>
                                            </p:tgtEl>
                                            <p:attrNameLst>
                                              <p:attrName>ppt_y</p:attrName>
                                            </p:attrNameLst>
                                          </p:cBhvr>
                                          <p:tavLst>
                                            <p:tav tm="0">
                                              <p:val>
                                                <p:strVal val="0-#ppt_h/2"/>
                                              </p:val>
                                            </p:tav>
                                            <p:tav tm="100000">
                                              <p:val>
                                                <p:strVal val="#ppt_y"/>
                                              </p:val>
                                            </p:tav>
                                          </p:tavLst>
                                        </p:anim>
                                      </p:childTnLst>
                                    </p:cTn>
                                  </p:par>
                                </p:childTnLst>
                              </p:cTn>
                            </p:par>
                            <p:par>
                              <p:cTn id="16" fill="hold">
                                <p:stCondLst>
                                  <p:cond delay="500"/>
                                </p:stCondLst>
                                <p:childTnLst>
                                  <p:par>
                                    <p:cTn id="17" presetID="6" presetClass="emph" presetSubtype="0" fill="hold" grpId="0" nodeType="afterEffect" p14:presetBounceEnd="80000">
                                      <p:stCondLst>
                                        <p:cond delay="0"/>
                                      </p:stCondLst>
                                      <p:childTnLst>
                                        <p:animScale p14:bounceEnd="80000">
                                          <p:cBhvr>
                                            <p:cTn id="18" dur="500" fill="hold"/>
                                            <p:tgtEl>
                                              <p:spTgt spid="50"/>
                                            </p:tgtEl>
                                          </p:cBhvr>
                                          <p:by x="150000" y="150000"/>
                                        </p:animScale>
                                      </p:childTnLst>
                                    </p:cTn>
                                  </p:par>
                                  <p:par>
                                    <p:cTn id="19" presetID="7" presetClass="emph" presetSubtype="2" fill="hold" nodeType="withEffect">
                                      <p:stCondLst>
                                        <p:cond delay="0"/>
                                      </p:stCondLst>
                                      <p:childTnLst>
                                        <p:animClr clrSpc="rgb" dir="cw">
                                          <p:cBhvr>
                                            <p:cTn id="20" dur="500" fill="hold"/>
                                            <p:tgtEl>
                                              <p:spTgt spid="50"/>
                                            </p:tgtEl>
                                            <p:attrNameLst>
                                              <p:attrName>stroke.color</p:attrName>
                                            </p:attrNameLst>
                                          </p:cBhvr>
                                          <p:to>
                                            <a:srgbClr val="161D25"/>
                                          </p:to>
                                        </p:animClr>
                                        <p:set>
                                          <p:cBhvr>
                                            <p:cTn id="21" dur="500" fill="hold"/>
                                            <p:tgtEl>
                                              <p:spTgt spid="50"/>
                                            </p:tgtEl>
                                            <p:attrNameLst>
                                              <p:attrName>stroke.on</p:attrName>
                                            </p:attrNameLst>
                                          </p:cBhvr>
                                          <p:to>
                                            <p:strVal val="true"/>
                                          </p:to>
                                        </p:set>
                                      </p:childTnLst>
                                    </p:cTn>
                                  </p:par>
                                  <p:par>
                                    <p:cTn id="22" presetID="10" presetClass="exit" presetSubtype="0" fill="hold" grpId="0" nodeType="withEffect">
                                      <p:stCondLst>
                                        <p:cond delay="0"/>
                                      </p:stCondLst>
                                      <p:childTnLst>
                                        <p:animEffect transition="out" filter="fade">
                                          <p:cBhvr>
                                            <p:cTn id="23" dur="500"/>
                                            <p:tgtEl>
                                              <p:spTgt spid="51"/>
                                            </p:tgtEl>
                                          </p:cBhvr>
                                        </p:animEffect>
                                        <p:set>
                                          <p:cBhvr>
                                            <p:cTn id="24" dur="1" fill="hold">
                                              <p:stCondLst>
                                                <p:cond delay="499"/>
                                              </p:stCondLst>
                                            </p:cTn>
                                            <p:tgtEl>
                                              <p:spTgt spid="51"/>
                                            </p:tgtEl>
                                            <p:attrNameLst>
                                              <p:attrName>style.visibility</p:attrName>
                                            </p:attrNameLst>
                                          </p:cBhvr>
                                          <p:to>
                                            <p:strVal val="hidden"/>
                                          </p:to>
                                        </p:set>
                                      </p:childTnLst>
                                    </p:cTn>
                                  </p:par>
                                  <p:par>
                                    <p:cTn id="25" presetID="10" presetClass="entr" presetSubtype="0" fill="hold" grpId="0" nodeType="withEffect">
                                      <p:stCondLst>
                                        <p:cond delay="0"/>
                                      </p:stCondLst>
                                      <p:childTnLst>
                                        <p:set>
                                          <p:cBhvr>
                                            <p:cTn id="26" dur="1" fill="hold">
                                              <p:stCondLst>
                                                <p:cond delay="0"/>
                                              </p:stCondLst>
                                            </p:cTn>
                                            <p:tgtEl>
                                              <p:spTgt spid="68"/>
                                            </p:tgtEl>
                                            <p:attrNameLst>
                                              <p:attrName>style.visibility</p:attrName>
                                            </p:attrNameLst>
                                          </p:cBhvr>
                                          <p:to>
                                            <p:strVal val="visible"/>
                                          </p:to>
                                        </p:set>
                                        <p:animEffect transition="in" filter="fade">
                                          <p:cBhvr>
                                            <p:cTn id="27"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50" grpId="0" animBg="1"/>
          <p:bldP spid="51" grpId="0"/>
          <p:bldP spid="67" grpId="0" animBg="1"/>
          <p:bldP spid="68"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decel="10000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1+#ppt_w/2"/>
                                              </p:val>
                                            </p:tav>
                                            <p:tav tm="100000">
                                              <p:val>
                                                <p:strVal val="#ppt_x"/>
                                              </p:val>
                                            </p:tav>
                                          </p:tavLst>
                                        </p:anim>
                                        <p:anim calcmode="lin" valueType="num">
                                          <p:cBhvr additive="base">
                                            <p:cTn id="8" dur="500" fill="hold"/>
                                            <p:tgtEl>
                                              <p:spTgt spid="38"/>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fade">
                                          <p:cBhvr>
                                            <p:cTn id="11" dur="500"/>
                                            <p:tgtEl>
                                              <p:spTgt spid="39"/>
                                            </p:tgtEl>
                                          </p:cBhvr>
                                        </p:animEffect>
                                      </p:childTnLst>
                                    </p:cTn>
                                  </p:par>
                                  <p:par>
                                    <p:cTn id="12" presetID="2" presetClass="entr" presetSubtype="1" decel="100000" fill="hold" grpId="0" nodeType="withEffect">
                                      <p:stCondLst>
                                        <p:cond delay="0"/>
                                      </p:stCondLst>
                                      <p:childTnLst>
                                        <p:set>
                                          <p:cBhvr>
                                            <p:cTn id="13" dur="1" fill="hold">
                                              <p:stCondLst>
                                                <p:cond delay="0"/>
                                              </p:stCondLst>
                                            </p:cTn>
                                            <p:tgtEl>
                                              <p:spTgt spid="67"/>
                                            </p:tgtEl>
                                            <p:attrNameLst>
                                              <p:attrName>style.visibility</p:attrName>
                                            </p:attrNameLst>
                                          </p:cBhvr>
                                          <p:to>
                                            <p:strVal val="visible"/>
                                          </p:to>
                                        </p:set>
                                        <p:anim calcmode="lin" valueType="num">
                                          <p:cBhvr additive="base">
                                            <p:cTn id="14" dur="500" fill="hold"/>
                                            <p:tgtEl>
                                              <p:spTgt spid="67"/>
                                            </p:tgtEl>
                                            <p:attrNameLst>
                                              <p:attrName>ppt_x</p:attrName>
                                            </p:attrNameLst>
                                          </p:cBhvr>
                                          <p:tavLst>
                                            <p:tav tm="0">
                                              <p:val>
                                                <p:strVal val="#ppt_x"/>
                                              </p:val>
                                            </p:tav>
                                            <p:tav tm="100000">
                                              <p:val>
                                                <p:strVal val="#ppt_x"/>
                                              </p:val>
                                            </p:tav>
                                          </p:tavLst>
                                        </p:anim>
                                        <p:anim calcmode="lin" valueType="num">
                                          <p:cBhvr additive="base">
                                            <p:cTn id="15" dur="500" fill="hold"/>
                                            <p:tgtEl>
                                              <p:spTgt spid="67"/>
                                            </p:tgtEl>
                                            <p:attrNameLst>
                                              <p:attrName>ppt_y</p:attrName>
                                            </p:attrNameLst>
                                          </p:cBhvr>
                                          <p:tavLst>
                                            <p:tav tm="0">
                                              <p:val>
                                                <p:strVal val="0-#ppt_h/2"/>
                                              </p:val>
                                            </p:tav>
                                            <p:tav tm="100000">
                                              <p:val>
                                                <p:strVal val="#ppt_y"/>
                                              </p:val>
                                            </p:tav>
                                          </p:tavLst>
                                        </p:anim>
                                      </p:childTnLst>
                                    </p:cTn>
                                  </p:par>
                                </p:childTnLst>
                              </p:cTn>
                            </p:par>
                            <p:par>
                              <p:cTn id="16" fill="hold">
                                <p:stCondLst>
                                  <p:cond delay="500"/>
                                </p:stCondLst>
                                <p:childTnLst>
                                  <p:par>
                                    <p:cTn id="17" presetID="6" presetClass="emph" presetSubtype="0" fill="hold" grpId="0" nodeType="afterEffect">
                                      <p:stCondLst>
                                        <p:cond delay="0"/>
                                      </p:stCondLst>
                                      <p:childTnLst>
                                        <p:animScale>
                                          <p:cBhvr>
                                            <p:cTn id="18" dur="500" fill="hold"/>
                                            <p:tgtEl>
                                              <p:spTgt spid="50"/>
                                            </p:tgtEl>
                                          </p:cBhvr>
                                          <p:by x="150000" y="150000"/>
                                        </p:animScale>
                                      </p:childTnLst>
                                    </p:cTn>
                                  </p:par>
                                  <p:par>
                                    <p:cTn id="19" presetID="7" presetClass="emph" presetSubtype="2" fill="hold" nodeType="withEffect">
                                      <p:stCondLst>
                                        <p:cond delay="0"/>
                                      </p:stCondLst>
                                      <p:childTnLst>
                                        <p:animClr clrSpc="rgb" dir="cw">
                                          <p:cBhvr>
                                            <p:cTn id="20" dur="500" fill="hold"/>
                                            <p:tgtEl>
                                              <p:spTgt spid="50"/>
                                            </p:tgtEl>
                                            <p:attrNameLst>
                                              <p:attrName>stroke.color</p:attrName>
                                            </p:attrNameLst>
                                          </p:cBhvr>
                                          <p:to>
                                            <a:srgbClr val="161D25"/>
                                          </p:to>
                                        </p:animClr>
                                        <p:set>
                                          <p:cBhvr>
                                            <p:cTn id="21" dur="500" fill="hold"/>
                                            <p:tgtEl>
                                              <p:spTgt spid="50"/>
                                            </p:tgtEl>
                                            <p:attrNameLst>
                                              <p:attrName>stroke.on</p:attrName>
                                            </p:attrNameLst>
                                          </p:cBhvr>
                                          <p:to>
                                            <p:strVal val="true"/>
                                          </p:to>
                                        </p:set>
                                      </p:childTnLst>
                                    </p:cTn>
                                  </p:par>
                                  <p:par>
                                    <p:cTn id="22" presetID="10" presetClass="exit" presetSubtype="0" fill="hold" grpId="0" nodeType="withEffect">
                                      <p:stCondLst>
                                        <p:cond delay="0"/>
                                      </p:stCondLst>
                                      <p:childTnLst>
                                        <p:animEffect transition="out" filter="fade">
                                          <p:cBhvr>
                                            <p:cTn id="23" dur="500"/>
                                            <p:tgtEl>
                                              <p:spTgt spid="51"/>
                                            </p:tgtEl>
                                          </p:cBhvr>
                                        </p:animEffect>
                                        <p:set>
                                          <p:cBhvr>
                                            <p:cTn id="24" dur="1" fill="hold">
                                              <p:stCondLst>
                                                <p:cond delay="499"/>
                                              </p:stCondLst>
                                            </p:cTn>
                                            <p:tgtEl>
                                              <p:spTgt spid="51"/>
                                            </p:tgtEl>
                                            <p:attrNameLst>
                                              <p:attrName>style.visibility</p:attrName>
                                            </p:attrNameLst>
                                          </p:cBhvr>
                                          <p:to>
                                            <p:strVal val="hidden"/>
                                          </p:to>
                                        </p:set>
                                      </p:childTnLst>
                                    </p:cTn>
                                  </p:par>
                                  <p:par>
                                    <p:cTn id="25" presetID="10" presetClass="entr" presetSubtype="0" fill="hold" grpId="0" nodeType="withEffect">
                                      <p:stCondLst>
                                        <p:cond delay="0"/>
                                      </p:stCondLst>
                                      <p:childTnLst>
                                        <p:set>
                                          <p:cBhvr>
                                            <p:cTn id="26" dur="1" fill="hold">
                                              <p:stCondLst>
                                                <p:cond delay="0"/>
                                              </p:stCondLst>
                                            </p:cTn>
                                            <p:tgtEl>
                                              <p:spTgt spid="68"/>
                                            </p:tgtEl>
                                            <p:attrNameLst>
                                              <p:attrName>style.visibility</p:attrName>
                                            </p:attrNameLst>
                                          </p:cBhvr>
                                          <p:to>
                                            <p:strVal val="visible"/>
                                          </p:to>
                                        </p:set>
                                        <p:animEffect transition="in" filter="fade">
                                          <p:cBhvr>
                                            <p:cTn id="27"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50" grpId="0" animBg="1"/>
          <p:bldP spid="51" grpId="0"/>
          <p:bldP spid="67" grpId="0" animBg="1"/>
          <p:bldP spid="68" grpId="0"/>
        </p:bldLst>
      </p:timing>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3" name="等腰三角形 21"/>
          <p:cNvSpPr/>
          <p:nvPr/>
        </p:nvSpPr>
        <p:spPr bwMode="auto">
          <a:xfrm rot="16200000" flipH="1">
            <a:off x="7480139" y="2702167"/>
            <a:ext cx="2233904" cy="2284923"/>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bg1"/>
          </a:solidFill>
          <a:ln w="9525" cap="rnd">
            <a:solidFill>
              <a:srgbClr val="E6E6E6"/>
            </a:solidFill>
            <a:prstDash val="solid"/>
            <a:round/>
            <a:headEnd/>
            <a:tailEnd/>
          </a:ln>
        </p:spPr>
        <p:txBody>
          <a:bodyPr vert="eaVert" lIns="70601" tIns="35300" rIns="70601" bIns="35300" anchor="ctr"/>
          <a:lstStyle/>
          <a:p>
            <a:pPr>
              <a:defRPr/>
            </a:pPr>
            <a:endParaRPr lang="zh-CN" altLang="en-US" sz="1100" kern="0">
              <a:solidFill>
                <a:sysClr val="window" lastClr="FFFFFF"/>
              </a:solidFill>
              <a:latin typeface="微软雅黑" pitchFamily="34" charset="-122"/>
              <a:ea typeface="微软雅黑" pitchFamily="34" charset="-122"/>
            </a:endParaRPr>
          </a:p>
        </p:txBody>
      </p:sp>
      <p:sp>
        <p:nvSpPr>
          <p:cNvPr id="4" name="等腰三角形 21"/>
          <p:cNvSpPr/>
          <p:nvPr/>
        </p:nvSpPr>
        <p:spPr bwMode="auto">
          <a:xfrm rot="5400000">
            <a:off x="5267625" y="2702167"/>
            <a:ext cx="2233904" cy="2284923"/>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bg1"/>
          </a:solidFill>
          <a:ln w="9525" cap="rnd">
            <a:solidFill>
              <a:srgbClr val="E6E6E6"/>
            </a:solidFill>
            <a:prstDash val="solid"/>
            <a:round/>
            <a:headEnd/>
            <a:tailEnd/>
          </a:ln>
        </p:spPr>
        <p:txBody>
          <a:bodyPr vert="eaVert" lIns="70601" tIns="35300" rIns="70601" bIns="35300" anchor="ctr"/>
          <a:lstStyle/>
          <a:p>
            <a:pPr>
              <a:defRPr/>
            </a:pPr>
            <a:endParaRPr lang="zh-CN" altLang="en-US" sz="1100" kern="0">
              <a:solidFill>
                <a:sysClr val="window" lastClr="FFFFFF"/>
              </a:solidFill>
              <a:latin typeface="微软雅黑" pitchFamily="34" charset="-122"/>
              <a:ea typeface="微软雅黑" pitchFamily="34" charset="-122"/>
            </a:endParaRPr>
          </a:p>
        </p:txBody>
      </p:sp>
      <p:sp>
        <p:nvSpPr>
          <p:cNvPr id="5" name="椭圆 4"/>
          <p:cNvSpPr/>
          <p:nvPr/>
        </p:nvSpPr>
        <p:spPr bwMode="auto">
          <a:xfrm>
            <a:off x="5243527" y="2541337"/>
            <a:ext cx="2816700" cy="2817125"/>
          </a:xfrm>
          <a:prstGeom prst="ellipse">
            <a:avLst/>
          </a:prstGeom>
          <a:noFill/>
          <a:ln w="25400" cap="flat" cmpd="sng" algn="ctr">
            <a:solidFill>
              <a:srgbClr val="7B8294"/>
            </a:solidFill>
            <a:prstDash val="solid"/>
          </a:ln>
          <a:effectLst/>
        </p:spPr>
        <p:txBody>
          <a:bodyPr lIns="70601" tIns="35300" rIns="70601" bIns="35300" anchor="ctr"/>
          <a:lstStyle/>
          <a:p>
            <a:pPr algn="ctr">
              <a:defRPr/>
            </a:pPr>
            <a:endParaRPr lang="zh-CN" altLang="en-US" kern="0" dirty="0">
              <a:solidFill>
                <a:sysClr val="window" lastClr="FFFFFF"/>
              </a:solidFill>
              <a:latin typeface="Calibri"/>
              <a:ea typeface="微软雅黑" pitchFamily="34" charset="-122"/>
            </a:endParaRPr>
          </a:p>
        </p:txBody>
      </p:sp>
      <p:sp>
        <p:nvSpPr>
          <p:cNvPr id="6" name="椭圆 5"/>
          <p:cNvSpPr/>
          <p:nvPr/>
        </p:nvSpPr>
        <p:spPr bwMode="auto">
          <a:xfrm>
            <a:off x="6928888" y="2541337"/>
            <a:ext cx="2817926" cy="2817125"/>
          </a:xfrm>
          <a:prstGeom prst="ellipse">
            <a:avLst/>
          </a:prstGeom>
          <a:noFill/>
          <a:ln w="25400" cap="flat" cmpd="sng" algn="ctr">
            <a:solidFill>
              <a:srgbClr val="7B8294"/>
            </a:solidFill>
            <a:prstDash val="solid"/>
          </a:ln>
          <a:effectLst/>
        </p:spPr>
        <p:txBody>
          <a:bodyPr lIns="70601" tIns="35300" rIns="70601" bIns="35300" anchor="ctr"/>
          <a:lstStyle/>
          <a:p>
            <a:pPr algn="ctr">
              <a:defRPr/>
            </a:pPr>
            <a:endParaRPr lang="zh-CN" altLang="en-US" kern="0" dirty="0">
              <a:solidFill>
                <a:sysClr val="window" lastClr="FFFFFF"/>
              </a:solidFill>
              <a:latin typeface="Calibri"/>
              <a:ea typeface="微软雅黑" pitchFamily="34" charset="-122"/>
            </a:endParaRPr>
          </a:p>
        </p:txBody>
      </p:sp>
      <p:cxnSp>
        <p:nvCxnSpPr>
          <p:cNvPr id="7" name="直接连接符 6"/>
          <p:cNvCxnSpPr>
            <a:cxnSpLocks noChangeShapeType="1"/>
          </p:cNvCxnSpPr>
          <p:nvPr/>
        </p:nvCxnSpPr>
        <p:spPr bwMode="auto">
          <a:xfrm>
            <a:off x="6016954" y="3229069"/>
            <a:ext cx="441258" cy="207177"/>
          </a:xfrm>
          <a:prstGeom prst="line">
            <a:avLst/>
          </a:prstGeom>
          <a:noFill/>
          <a:ln w="28575" algn="ctr">
            <a:solidFill>
              <a:srgbClr val="00ACF1"/>
            </a:solidFill>
            <a:round/>
            <a:headEnd type="none" w="med" len="med"/>
            <a:tailEnd type="arrow" w="med" len="med"/>
          </a:ln>
        </p:spPr>
      </p:cxnSp>
      <p:cxnSp>
        <p:nvCxnSpPr>
          <p:cNvPr id="8" name="直接连接符 7"/>
          <p:cNvCxnSpPr>
            <a:cxnSpLocks noChangeShapeType="1"/>
          </p:cNvCxnSpPr>
          <p:nvPr/>
        </p:nvCxnSpPr>
        <p:spPr bwMode="auto">
          <a:xfrm>
            <a:off x="5781616" y="3865312"/>
            <a:ext cx="455967" cy="0"/>
          </a:xfrm>
          <a:prstGeom prst="line">
            <a:avLst/>
          </a:prstGeom>
          <a:noFill/>
          <a:ln w="28575" algn="ctr">
            <a:solidFill>
              <a:srgbClr val="00ACF1"/>
            </a:solidFill>
            <a:round/>
            <a:headEnd type="none" w="med" len="med"/>
            <a:tailEnd type="arrow" w="med" len="med"/>
          </a:ln>
        </p:spPr>
      </p:cxnSp>
      <p:cxnSp>
        <p:nvCxnSpPr>
          <p:cNvPr id="9" name="直接连接符 8"/>
          <p:cNvCxnSpPr>
            <a:cxnSpLocks noChangeShapeType="1"/>
          </p:cNvCxnSpPr>
          <p:nvPr/>
        </p:nvCxnSpPr>
        <p:spPr bwMode="auto">
          <a:xfrm flipV="1">
            <a:off x="6016954" y="4277215"/>
            <a:ext cx="455967" cy="241503"/>
          </a:xfrm>
          <a:prstGeom prst="line">
            <a:avLst/>
          </a:prstGeom>
          <a:noFill/>
          <a:ln w="28575" algn="ctr">
            <a:solidFill>
              <a:srgbClr val="00ACF1"/>
            </a:solidFill>
            <a:round/>
            <a:headEnd type="none" w="med" len="med"/>
            <a:tailEnd type="arrow" w="med" len="med"/>
          </a:ln>
        </p:spPr>
      </p:cxnSp>
      <p:cxnSp>
        <p:nvCxnSpPr>
          <p:cNvPr id="10" name="直接连接符 9"/>
          <p:cNvCxnSpPr>
            <a:cxnSpLocks noChangeShapeType="1"/>
          </p:cNvCxnSpPr>
          <p:nvPr/>
        </p:nvCxnSpPr>
        <p:spPr bwMode="auto">
          <a:xfrm flipH="1" flipV="1">
            <a:off x="8589736" y="4267408"/>
            <a:ext cx="455967" cy="241503"/>
          </a:xfrm>
          <a:prstGeom prst="line">
            <a:avLst/>
          </a:prstGeom>
          <a:noFill/>
          <a:ln w="28575" algn="ctr">
            <a:solidFill>
              <a:srgbClr val="00ACF1"/>
            </a:solidFill>
            <a:round/>
            <a:headEnd type="none" w="med" len="med"/>
            <a:tailEnd type="arrow" w="med" len="med"/>
          </a:ln>
        </p:spPr>
      </p:cxnSp>
      <p:cxnSp>
        <p:nvCxnSpPr>
          <p:cNvPr id="11" name="直接连接符 10"/>
          <p:cNvCxnSpPr>
            <a:cxnSpLocks noChangeShapeType="1"/>
          </p:cNvCxnSpPr>
          <p:nvPr/>
        </p:nvCxnSpPr>
        <p:spPr bwMode="auto">
          <a:xfrm flipH="1">
            <a:off x="8817720" y="3862860"/>
            <a:ext cx="455967" cy="0"/>
          </a:xfrm>
          <a:prstGeom prst="line">
            <a:avLst/>
          </a:prstGeom>
          <a:noFill/>
          <a:ln w="28575" algn="ctr">
            <a:solidFill>
              <a:srgbClr val="00ACF1"/>
            </a:solidFill>
            <a:round/>
            <a:headEnd type="none" w="med" len="med"/>
            <a:tailEnd type="arrow" w="med" len="med"/>
          </a:ln>
        </p:spPr>
      </p:cxnSp>
      <p:cxnSp>
        <p:nvCxnSpPr>
          <p:cNvPr id="12" name="直接连接符 11"/>
          <p:cNvCxnSpPr>
            <a:cxnSpLocks noChangeShapeType="1"/>
          </p:cNvCxnSpPr>
          <p:nvPr/>
        </p:nvCxnSpPr>
        <p:spPr bwMode="auto">
          <a:xfrm flipH="1">
            <a:off x="8604445" y="3229069"/>
            <a:ext cx="441258" cy="207177"/>
          </a:xfrm>
          <a:prstGeom prst="line">
            <a:avLst/>
          </a:prstGeom>
          <a:noFill/>
          <a:ln w="28575" algn="ctr">
            <a:solidFill>
              <a:srgbClr val="00ACF1"/>
            </a:solidFill>
            <a:round/>
            <a:headEnd type="none" w="med" len="med"/>
            <a:tailEnd type="arrow" w="med" len="med"/>
          </a:ln>
        </p:spPr>
      </p:cxnSp>
      <p:grpSp>
        <p:nvGrpSpPr>
          <p:cNvPr id="13" name="组合 12"/>
          <p:cNvGrpSpPr/>
          <p:nvPr/>
        </p:nvGrpSpPr>
        <p:grpSpPr>
          <a:xfrm>
            <a:off x="6683745" y="3057442"/>
            <a:ext cx="1625302" cy="1625547"/>
            <a:chOff x="5014912" y="2584450"/>
            <a:chExt cx="2105025" cy="2105025"/>
          </a:xfrm>
        </p:grpSpPr>
        <p:sp>
          <p:nvSpPr>
            <p:cNvPr id="14" name="Oval 19"/>
            <p:cNvSpPr>
              <a:spLocks noChangeArrowheads="1"/>
            </p:cNvSpPr>
            <p:nvPr/>
          </p:nvSpPr>
          <p:spPr bwMode="auto">
            <a:xfrm>
              <a:off x="5014912" y="2584450"/>
              <a:ext cx="2105025" cy="2105025"/>
            </a:xfrm>
            <a:prstGeom prst="ellipse">
              <a:avLst/>
            </a:prstGeom>
            <a:solidFill>
              <a:srgbClr val="161D25"/>
            </a:solidFill>
            <a:ln w="3175" cap="flat" cmpd="sng" algn="ctr">
              <a:noFill/>
              <a:prstDash val="solid"/>
            </a:ln>
            <a:effectLst/>
          </p:spPr>
          <p:txBody>
            <a:bodyPr anchor="ctr"/>
            <a:lstStyle/>
            <a:p>
              <a:pPr algn="ctr">
                <a:lnSpc>
                  <a:spcPct val="120000"/>
                </a:lnSpc>
                <a:defRPr/>
              </a:pPr>
              <a:endParaRPr lang="zh-CN" altLang="en-US" sz="900" kern="0" dirty="0">
                <a:solidFill>
                  <a:srgbClr val="4D4D4D"/>
                </a:solidFill>
                <a:latin typeface="微软雅黑" pitchFamily="34" charset="-122"/>
                <a:ea typeface="微软雅黑" pitchFamily="34" charset="-122"/>
              </a:endParaRPr>
            </a:p>
          </p:txBody>
        </p:sp>
        <p:sp>
          <p:nvSpPr>
            <p:cNvPr id="15" name="Oval 19"/>
            <p:cNvSpPr>
              <a:spLocks noChangeArrowheads="1"/>
            </p:cNvSpPr>
            <p:nvPr/>
          </p:nvSpPr>
          <p:spPr bwMode="auto">
            <a:xfrm>
              <a:off x="5497512" y="3066331"/>
              <a:ext cx="1139825" cy="1139825"/>
            </a:xfrm>
            <a:prstGeom prst="ellipse">
              <a:avLst/>
            </a:prstGeom>
            <a:solidFill>
              <a:schemeClr val="bg1"/>
            </a:solidFill>
            <a:ln w="3175" cap="flat" cmpd="sng" algn="ctr">
              <a:solidFill>
                <a:srgbClr val="D7D7D7"/>
              </a:solidFill>
              <a:prstDash val="solid"/>
            </a:ln>
            <a:effectLst/>
          </p:spPr>
          <p:txBody>
            <a:bodyPr anchor="ctr"/>
            <a:lstStyle/>
            <a:p>
              <a:pPr algn="ctr">
                <a:defRPr/>
              </a:pPr>
              <a:r>
                <a:rPr lang="zh-CN" altLang="en-US" sz="1600" kern="0" smtClean="0">
                  <a:solidFill>
                    <a:srgbClr val="4D4D4D"/>
                  </a:solidFill>
                  <a:latin typeface="Impact" pitchFamily="34" charset="0"/>
                  <a:ea typeface="微软雅黑" pitchFamily="34" charset="-122"/>
                </a:rPr>
                <a:t>添加</a:t>
              </a:r>
              <a:r>
                <a:rPr lang="zh-CN" altLang="en-US" sz="1600" kern="0">
                  <a:solidFill>
                    <a:srgbClr val="4D4D4D"/>
                  </a:solidFill>
                  <a:latin typeface="Impact" pitchFamily="34" charset="0"/>
                  <a:ea typeface="微软雅黑" pitchFamily="34" charset="-122"/>
                </a:rPr>
                <a:t>标题</a:t>
              </a:r>
              <a:endParaRPr lang="zh-CN" altLang="en-US" sz="1600" kern="0" dirty="0">
                <a:solidFill>
                  <a:srgbClr val="4D4D4D"/>
                </a:solidFill>
                <a:latin typeface="Impact" pitchFamily="34" charset="0"/>
                <a:ea typeface="微软雅黑" pitchFamily="34" charset="-122"/>
              </a:endParaRPr>
            </a:p>
          </p:txBody>
        </p:sp>
      </p:grpSp>
      <p:sp>
        <p:nvSpPr>
          <p:cNvPr id="16" name="Oval 19"/>
          <p:cNvSpPr>
            <a:spLocks noChangeArrowheads="1"/>
          </p:cNvSpPr>
          <p:nvPr/>
        </p:nvSpPr>
        <p:spPr bwMode="auto">
          <a:xfrm>
            <a:off x="5257009" y="2607536"/>
            <a:ext cx="766074" cy="766189"/>
          </a:xfrm>
          <a:prstGeom prst="ellipse">
            <a:avLst/>
          </a:prstGeom>
          <a:solidFill>
            <a:srgbClr val="7B8294"/>
          </a:solidFill>
          <a:ln w="9525">
            <a:noFill/>
            <a:round/>
            <a:headEnd/>
            <a:tailEnd/>
          </a:ln>
          <a:effectLst/>
        </p:spPr>
        <p:txBody>
          <a:bodyPr lIns="70601" tIns="35300" rIns="70601" bIns="35300" anchor="ctr"/>
          <a:lstStyle/>
          <a:p>
            <a:pPr algn="ctr">
              <a:lnSpc>
                <a:spcPct val="120000"/>
              </a:lnSpc>
              <a:defRPr/>
            </a:pPr>
            <a:r>
              <a:rPr lang="zh-CN" altLang="en-US" sz="1400" kern="0" smtClean="0">
                <a:solidFill>
                  <a:sysClr val="window" lastClr="FFFFFF"/>
                </a:solidFill>
                <a:latin typeface="Arial" pitchFamily="34" charset="0"/>
                <a:ea typeface="微软雅黑" pitchFamily="34" charset="-122"/>
              </a:rPr>
              <a:t>添加文本</a:t>
            </a:r>
            <a:endParaRPr lang="zh-CN" altLang="en-US" sz="1400" kern="0" dirty="0">
              <a:solidFill>
                <a:sysClr val="window" lastClr="FFFFFF"/>
              </a:solidFill>
              <a:latin typeface="Arial" pitchFamily="34" charset="0"/>
              <a:ea typeface="微软雅黑" pitchFamily="34" charset="-122"/>
            </a:endParaRPr>
          </a:p>
        </p:txBody>
      </p:sp>
      <p:sp>
        <p:nvSpPr>
          <p:cNvPr id="17" name="Oval 19"/>
          <p:cNvSpPr>
            <a:spLocks noChangeArrowheads="1"/>
          </p:cNvSpPr>
          <p:nvPr/>
        </p:nvSpPr>
        <p:spPr bwMode="auto">
          <a:xfrm>
            <a:off x="9006481" y="2619795"/>
            <a:ext cx="766073" cy="767415"/>
          </a:xfrm>
          <a:prstGeom prst="ellipse">
            <a:avLst/>
          </a:prstGeom>
          <a:solidFill>
            <a:srgbClr val="7B8294"/>
          </a:solidFill>
          <a:ln w="9525">
            <a:noFill/>
            <a:round/>
            <a:headEnd/>
            <a:tailEnd/>
          </a:ln>
          <a:effectLst/>
        </p:spPr>
        <p:txBody>
          <a:bodyPr lIns="70601" tIns="35300" rIns="70601" bIns="35300" anchor="ctr"/>
          <a:lstStyle/>
          <a:p>
            <a:pPr algn="ctr">
              <a:lnSpc>
                <a:spcPct val="120000"/>
              </a:lnSpc>
              <a:defRPr/>
            </a:pPr>
            <a:r>
              <a:rPr lang="zh-CN" altLang="en-US" sz="1400" kern="0" dirty="0">
                <a:solidFill>
                  <a:schemeClr val="bg1"/>
                </a:solidFill>
                <a:latin typeface="Arial" pitchFamily="34" charset="0"/>
                <a:ea typeface="微软雅黑" pitchFamily="34" charset="-122"/>
              </a:rPr>
              <a:t>添加文本</a:t>
            </a:r>
          </a:p>
        </p:txBody>
      </p:sp>
      <p:sp>
        <p:nvSpPr>
          <p:cNvPr id="18" name="Oval 19"/>
          <p:cNvSpPr>
            <a:spLocks noChangeArrowheads="1"/>
          </p:cNvSpPr>
          <p:nvPr/>
        </p:nvSpPr>
        <p:spPr bwMode="auto">
          <a:xfrm>
            <a:off x="9354585" y="3509801"/>
            <a:ext cx="767299" cy="767415"/>
          </a:xfrm>
          <a:prstGeom prst="ellipse">
            <a:avLst/>
          </a:prstGeom>
          <a:solidFill>
            <a:srgbClr val="7B8294"/>
          </a:solidFill>
          <a:ln w="9525">
            <a:noFill/>
            <a:round/>
            <a:headEnd/>
            <a:tailEnd/>
          </a:ln>
          <a:effectLst/>
        </p:spPr>
        <p:txBody>
          <a:bodyPr lIns="70601" tIns="35300" rIns="70601" bIns="35300" anchor="ctr"/>
          <a:lstStyle/>
          <a:p>
            <a:pPr algn="ctr">
              <a:lnSpc>
                <a:spcPct val="120000"/>
              </a:lnSpc>
              <a:defRPr/>
            </a:pPr>
            <a:r>
              <a:rPr lang="zh-CN" altLang="en-US" sz="1400" kern="0" dirty="0">
                <a:solidFill>
                  <a:schemeClr val="bg1"/>
                </a:solidFill>
                <a:latin typeface="Arial" pitchFamily="34" charset="0"/>
                <a:ea typeface="微软雅黑" pitchFamily="34" charset="-122"/>
              </a:rPr>
              <a:t>添加文本</a:t>
            </a:r>
          </a:p>
        </p:txBody>
      </p:sp>
      <p:sp>
        <p:nvSpPr>
          <p:cNvPr id="19" name="Oval 19"/>
          <p:cNvSpPr>
            <a:spLocks noChangeArrowheads="1"/>
          </p:cNvSpPr>
          <p:nvPr/>
        </p:nvSpPr>
        <p:spPr bwMode="auto">
          <a:xfrm>
            <a:off x="9044478" y="4389999"/>
            <a:ext cx="767299" cy="767415"/>
          </a:xfrm>
          <a:prstGeom prst="ellipse">
            <a:avLst/>
          </a:prstGeom>
          <a:solidFill>
            <a:srgbClr val="7B8294"/>
          </a:solidFill>
          <a:ln w="9525">
            <a:noFill/>
            <a:round/>
            <a:headEnd/>
            <a:tailEnd/>
          </a:ln>
          <a:effectLst/>
        </p:spPr>
        <p:txBody>
          <a:bodyPr lIns="70601" tIns="35300" rIns="70601" bIns="35300" anchor="ctr"/>
          <a:lstStyle/>
          <a:p>
            <a:pPr algn="ctr">
              <a:lnSpc>
                <a:spcPct val="120000"/>
              </a:lnSpc>
              <a:defRPr/>
            </a:pPr>
            <a:r>
              <a:rPr lang="zh-CN" altLang="en-US" sz="1400" kern="0" dirty="0">
                <a:solidFill>
                  <a:schemeClr val="bg1"/>
                </a:solidFill>
                <a:latin typeface="Arial" pitchFamily="34" charset="0"/>
                <a:ea typeface="微软雅黑" pitchFamily="34" charset="-122"/>
              </a:rPr>
              <a:t>添加文本</a:t>
            </a:r>
          </a:p>
        </p:txBody>
      </p:sp>
      <p:sp>
        <p:nvSpPr>
          <p:cNvPr id="20" name="Oval 19"/>
          <p:cNvSpPr>
            <a:spLocks noChangeArrowheads="1"/>
          </p:cNvSpPr>
          <p:nvPr/>
        </p:nvSpPr>
        <p:spPr bwMode="auto">
          <a:xfrm>
            <a:off x="4913808" y="3480379"/>
            <a:ext cx="767299" cy="767415"/>
          </a:xfrm>
          <a:prstGeom prst="ellipse">
            <a:avLst/>
          </a:prstGeom>
          <a:solidFill>
            <a:srgbClr val="7B8294"/>
          </a:solidFill>
          <a:ln w="9525">
            <a:noFill/>
            <a:round/>
            <a:headEnd/>
            <a:tailEnd/>
          </a:ln>
          <a:effectLst/>
        </p:spPr>
        <p:txBody>
          <a:bodyPr lIns="70601" tIns="35300" rIns="70601" bIns="35300" anchor="ctr"/>
          <a:lstStyle/>
          <a:p>
            <a:pPr algn="ctr">
              <a:lnSpc>
                <a:spcPct val="120000"/>
              </a:lnSpc>
              <a:defRPr/>
            </a:pPr>
            <a:r>
              <a:rPr lang="zh-CN" altLang="en-US" sz="1400" kern="0" dirty="0">
                <a:solidFill>
                  <a:sysClr val="window" lastClr="FFFFFF"/>
                </a:solidFill>
                <a:latin typeface="Arial" pitchFamily="34" charset="0"/>
                <a:ea typeface="微软雅黑" pitchFamily="34" charset="-122"/>
              </a:rPr>
              <a:t>添加文本</a:t>
            </a:r>
          </a:p>
        </p:txBody>
      </p:sp>
      <p:sp>
        <p:nvSpPr>
          <p:cNvPr id="21" name="Oval 19"/>
          <p:cNvSpPr>
            <a:spLocks noChangeArrowheads="1"/>
          </p:cNvSpPr>
          <p:nvPr/>
        </p:nvSpPr>
        <p:spPr bwMode="auto">
          <a:xfrm>
            <a:off x="5227592" y="4385095"/>
            <a:ext cx="767299" cy="767415"/>
          </a:xfrm>
          <a:prstGeom prst="ellipse">
            <a:avLst/>
          </a:prstGeom>
          <a:solidFill>
            <a:srgbClr val="7B8294"/>
          </a:solidFill>
          <a:ln w="9525">
            <a:noFill/>
            <a:round/>
            <a:headEnd/>
            <a:tailEnd/>
          </a:ln>
          <a:effectLst/>
        </p:spPr>
        <p:txBody>
          <a:bodyPr lIns="70601" tIns="35300" rIns="70601" bIns="35300" anchor="ctr"/>
          <a:lstStyle/>
          <a:p>
            <a:pPr algn="ctr">
              <a:lnSpc>
                <a:spcPct val="120000"/>
              </a:lnSpc>
              <a:defRPr/>
            </a:pPr>
            <a:r>
              <a:rPr lang="zh-CN" altLang="en-US" sz="1400" kern="0" dirty="0">
                <a:solidFill>
                  <a:sysClr val="window" lastClr="FFFFFF"/>
                </a:solidFill>
                <a:latin typeface="Arial" pitchFamily="34" charset="0"/>
                <a:ea typeface="微软雅黑" pitchFamily="34" charset="-122"/>
              </a:rPr>
              <a:t>添加文本</a:t>
            </a:r>
          </a:p>
        </p:txBody>
      </p:sp>
      <p:sp>
        <p:nvSpPr>
          <p:cNvPr id="22" name="TextBox 21"/>
          <p:cNvSpPr txBox="1"/>
          <p:nvPr/>
        </p:nvSpPr>
        <p:spPr>
          <a:xfrm>
            <a:off x="3749886" y="2630781"/>
            <a:ext cx="1336360" cy="731470"/>
          </a:xfrm>
          <a:prstGeom prst="rect">
            <a:avLst/>
          </a:prstGeom>
          <a:noFill/>
        </p:spPr>
        <p:txBody>
          <a:bodyPr wrap="square" lIns="70601" tIns="35300" rIns="70601" bIns="35300"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
        <p:nvSpPr>
          <p:cNvPr id="23" name="TextBox 22"/>
          <p:cNvSpPr txBox="1"/>
          <p:nvPr/>
        </p:nvSpPr>
        <p:spPr>
          <a:xfrm>
            <a:off x="9942574" y="2630781"/>
            <a:ext cx="1336360" cy="731470"/>
          </a:xfrm>
          <a:prstGeom prst="rect">
            <a:avLst/>
          </a:prstGeom>
          <a:noFill/>
        </p:spPr>
        <p:txBody>
          <a:bodyPr wrap="square" lIns="70601" tIns="35300" rIns="70601" bIns="35300"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
        <p:nvSpPr>
          <p:cNvPr id="24" name="TextBox 23"/>
          <p:cNvSpPr txBox="1"/>
          <p:nvPr/>
        </p:nvSpPr>
        <p:spPr>
          <a:xfrm>
            <a:off x="3416299" y="3641575"/>
            <a:ext cx="1336360" cy="731470"/>
          </a:xfrm>
          <a:prstGeom prst="rect">
            <a:avLst/>
          </a:prstGeom>
          <a:noFill/>
        </p:spPr>
        <p:txBody>
          <a:bodyPr wrap="square" lIns="70601" tIns="35300" rIns="70601" bIns="35300"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
        <p:nvSpPr>
          <p:cNvPr id="25" name="TextBox 24"/>
          <p:cNvSpPr txBox="1"/>
          <p:nvPr/>
        </p:nvSpPr>
        <p:spPr>
          <a:xfrm>
            <a:off x="10303462" y="3641575"/>
            <a:ext cx="1336360" cy="731470"/>
          </a:xfrm>
          <a:prstGeom prst="rect">
            <a:avLst/>
          </a:prstGeom>
          <a:noFill/>
        </p:spPr>
        <p:txBody>
          <a:bodyPr wrap="square" lIns="70601" tIns="35300" rIns="70601" bIns="35300"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
        <p:nvSpPr>
          <p:cNvPr id="26" name="TextBox 25"/>
          <p:cNvSpPr txBox="1"/>
          <p:nvPr/>
        </p:nvSpPr>
        <p:spPr>
          <a:xfrm>
            <a:off x="9962499" y="4521774"/>
            <a:ext cx="1336360" cy="731470"/>
          </a:xfrm>
          <a:prstGeom prst="rect">
            <a:avLst/>
          </a:prstGeom>
          <a:noFill/>
        </p:spPr>
        <p:txBody>
          <a:bodyPr wrap="square" lIns="70601" tIns="35300" rIns="70601" bIns="35300"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
        <p:nvSpPr>
          <p:cNvPr id="27" name="TextBox 26"/>
          <p:cNvSpPr txBox="1"/>
          <p:nvPr/>
        </p:nvSpPr>
        <p:spPr>
          <a:xfrm>
            <a:off x="3727160" y="4521774"/>
            <a:ext cx="1336360" cy="731470"/>
          </a:xfrm>
          <a:prstGeom prst="rect">
            <a:avLst/>
          </a:prstGeom>
          <a:noFill/>
        </p:spPr>
        <p:txBody>
          <a:bodyPr wrap="square" lIns="70601" tIns="35300" rIns="70601" bIns="35300"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Tree>
    <p:extLst>
      <p:ext uri="{BB962C8B-B14F-4D97-AF65-F5344CB8AC3E}">
        <p14:creationId xmlns:p14="http://schemas.microsoft.com/office/powerpoint/2010/main" val="349708148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49" presetClass="entr" presetSubtype="0" decel="10000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fltVal val="0"/>
                                          </p:val>
                                        </p:tav>
                                        <p:tav tm="100000">
                                          <p:val>
                                            <p:strVal val="#ppt_w"/>
                                          </p:val>
                                        </p:tav>
                                      </p:tavLst>
                                    </p:anim>
                                    <p:anim calcmode="lin" valueType="num">
                                      <p:cBhvr>
                                        <p:cTn id="12" dur="500" fill="hold"/>
                                        <p:tgtEl>
                                          <p:spTgt spid="13"/>
                                        </p:tgtEl>
                                        <p:attrNameLst>
                                          <p:attrName>ppt_h</p:attrName>
                                        </p:attrNameLst>
                                      </p:cBhvr>
                                      <p:tavLst>
                                        <p:tav tm="0">
                                          <p:val>
                                            <p:fltVal val="0"/>
                                          </p:val>
                                        </p:tav>
                                        <p:tav tm="100000">
                                          <p:val>
                                            <p:strVal val="#ppt_h"/>
                                          </p:val>
                                        </p:tav>
                                      </p:tavLst>
                                    </p:anim>
                                    <p:anim calcmode="lin" valueType="num">
                                      <p:cBhvr>
                                        <p:cTn id="13" dur="500" fill="hold"/>
                                        <p:tgtEl>
                                          <p:spTgt spid="13"/>
                                        </p:tgtEl>
                                        <p:attrNameLst>
                                          <p:attrName>style.rotation</p:attrName>
                                        </p:attrNameLst>
                                      </p:cBhvr>
                                      <p:tavLst>
                                        <p:tav tm="0">
                                          <p:val>
                                            <p:fltVal val="360"/>
                                          </p:val>
                                        </p:tav>
                                        <p:tav tm="100000">
                                          <p:val>
                                            <p:fltVal val="0"/>
                                          </p:val>
                                        </p:tav>
                                      </p:tavLst>
                                    </p:anim>
                                    <p:animEffect transition="in" filter="fade">
                                      <p:cBhvr>
                                        <p:cTn id="14" dur="500"/>
                                        <p:tgtEl>
                                          <p:spTgt spid="13"/>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par>
                                <p:cTn id="19" presetID="22" presetClass="entr" presetSubtype="2"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right)">
                                      <p:cBhvr>
                                        <p:cTn id="21" dur="500"/>
                                        <p:tgtEl>
                                          <p:spTgt spid="5"/>
                                        </p:tgtEl>
                                      </p:cBhvr>
                                    </p:animEffect>
                                  </p:childTnLst>
                                </p:cTn>
                              </p:par>
                              <p:par>
                                <p:cTn id="22" presetID="22" presetClass="entr" presetSubtype="2" fill="hold" grpId="0" nodeType="with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wipe(right)">
                                      <p:cBhvr>
                                        <p:cTn id="24" dur="500"/>
                                        <p:tgtEl>
                                          <p:spTgt spid="3"/>
                                        </p:tgtEl>
                                      </p:cBhvr>
                                    </p:animEffect>
                                  </p:childTnLst>
                                </p:cTn>
                              </p:par>
                              <p:par>
                                <p:cTn id="25" presetID="22" presetClass="entr" presetSubtype="2" fill="hold" grpId="0" nodeType="with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right)">
                                      <p:cBhvr>
                                        <p:cTn id="27" dur="500"/>
                                        <p:tgtEl>
                                          <p:spTgt spid="4"/>
                                        </p:tgtEl>
                                      </p:cBhvr>
                                    </p:animEffect>
                                  </p:childTnLst>
                                </p:cTn>
                              </p:par>
                            </p:childTnLst>
                          </p:cTn>
                        </p:par>
                        <p:par>
                          <p:cTn id="28" fill="hold">
                            <p:stCondLst>
                              <p:cond delay="1500"/>
                            </p:stCondLst>
                            <p:childTnLst>
                              <p:par>
                                <p:cTn id="29" presetID="52" presetClass="entr" presetSubtype="0"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Scale>
                                      <p:cBhvr>
                                        <p:cTn id="31"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16"/>
                                        </p:tgtEl>
                                        <p:attrNameLst>
                                          <p:attrName>ppt_x</p:attrName>
                                          <p:attrName>ppt_y</p:attrName>
                                        </p:attrNameLst>
                                      </p:cBhvr>
                                    </p:animMotion>
                                    <p:animEffect transition="in" filter="fade">
                                      <p:cBhvr>
                                        <p:cTn id="33" dur="1000"/>
                                        <p:tgtEl>
                                          <p:spTgt spid="16"/>
                                        </p:tgtEl>
                                      </p:cBhvr>
                                    </p:animEffect>
                                  </p:childTnLst>
                                </p:cTn>
                              </p:par>
                              <p:par>
                                <p:cTn id="34" presetID="52" presetClass="entr" presetSubtype="0" fill="hold" grpId="0" nodeType="withEffect">
                                  <p:stCondLst>
                                    <p:cond delay="200"/>
                                  </p:stCondLst>
                                  <p:childTnLst>
                                    <p:set>
                                      <p:cBhvr>
                                        <p:cTn id="35" dur="1" fill="hold">
                                          <p:stCondLst>
                                            <p:cond delay="0"/>
                                          </p:stCondLst>
                                        </p:cTn>
                                        <p:tgtEl>
                                          <p:spTgt spid="17"/>
                                        </p:tgtEl>
                                        <p:attrNameLst>
                                          <p:attrName>style.visibility</p:attrName>
                                        </p:attrNameLst>
                                      </p:cBhvr>
                                      <p:to>
                                        <p:strVal val="visible"/>
                                      </p:to>
                                    </p:set>
                                    <p:animScale>
                                      <p:cBhvr>
                                        <p:cTn id="36"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1000" decel="50000" fill="hold">
                                          <p:stCondLst>
                                            <p:cond delay="0"/>
                                          </p:stCondLst>
                                        </p:cTn>
                                        <p:tgtEl>
                                          <p:spTgt spid="17"/>
                                        </p:tgtEl>
                                        <p:attrNameLst>
                                          <p:attrName>ppt_x</p:attrName>
                                          <p:attrName>ppt_y</p:attrName>
                                        </p:attrNameLst>
                                      </p:cBhvr>
                                    </p:animMotion>
                                    <p:animEffect transition="in" filter="fade">
                                      <p:cBhvr>
                                        <p:cTn id="38" dur="1000"/>
                                        <p:tgtEl>
                                          <p:spTgt spid="17"/>
                                        </p:tgtEl>
                                      </p:cBhvr>
                                    </p:animEffect>
                                  </p:childTnLst>
                                </p:cTn>
                              </p:par>
                              <p:par>
                                <p:cTn id="39" presetID="52" presetClass="entr" presetSubtype="0" fill="hold" grpId="0" nodeType="withEffect">
                                  <p:stCondLst>
                                    <p:cond delay="400"/>
                                  </p:stCondLst>
                                  <p:childTnLst>
                                    <p:set>
                                      <p:cBhvr>
                                        <p:cTn id="40" dur="1" fill="hold">
                                          <p:stCondLst>
                                            <p:cond delay="0"/>
                                          </p:stCondLst>
                                        </p:cTn>
                                        <p:tgtEl>
                                          <p:spTgt spid="20"/>
                                        </p:tgtEl>
                                        <p:attrNameLst>
                                          <p:attrName>style.visibility</p:attrName>
                                        </p:attrNameLst>
                                      </p:cBhvr>
                                      <p:to>
                                        <p:strVal val="visible"/>
                                      </p:to>
                                    </p:set>
                                    <p:animScale>
                                      <p:cBhvr>
                                        <p:cTn id="41"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1000" decel="50000" fill="hold">
                                          <p:stCondLst>
                                            <p:cond delay="0"/>
                                          </p:stCondLst>
                                        </p:cTn>
                                        <p:tgtEl>
                                          <p:spTgt spid="20"/>
                                        </p:tgtEl>
                                        <p:attrNameLst>
                                          <p:attrName>ppt_x</p:attrName>
                                          <p:attrName>ppt_y</p:attrName>
                                        </p:attrNameLst>
                                      </p:cBhvr>
                                    </p:animMotion>
                                    <p:animEffect transition="in" filter="fade">
                                      <p:cBhvr>
                                        <p:cTn id="43" dur="1000"/>
                                        <p:tgtEl>
                                          <p:spTgt spid="20"/>
                                        </p:tgtEl>
                                      </p:cBhvr>
                                    </p:animEffect>
                                  </p:childTnLst>
                                </p:cTn>
                              </p:par>
                              <p:par>
                                <p:cTn id="44" presetID="52" presetClass="entr" presetSubtype="0" fill="hold" grpId="0" nodeType="withEffect">
                                  <p:stCondLst>
                                    <p:cond delay="600"/>
                                  </p:stCondLst>
                                  <p:childTnLst>
                                    <p:set>
                                      <p:cBhvr>
                                        <p:cTn id="45" dur="1" fill="hold">
                                          <p:stCondLst>
                                            <p:cond delay="0"/>
                                          </p:stCondLst>
                                        </p:cTn>
                                        <p:tgtEl>
                                          <p:spTgt spid="18"/>
                                        </p:tgtEl>
                                        <p:attrNameLst>
                                          <p:attrName>style.visibility</p:attrName>
                                        </p:attrNameLst>
                                      </p:cBhvr>
                                      <p:to>
                                        <p:strVal val="visible"/>
                                      </p:to>
                                    </p:set>
                                    <p:animScale>
                                      <p:cBhvr>
                                        <p:cTn id="46"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7" dur="1000" decel="50000" fill="hold">
                                          <p:stCondLst>
                                            <p:cond delay="0"/>
                                          </p:stCondLst>
                                        </p:cTn>
                                        <p:tgtEl>
                                          <p:spTgt spid="18"/>
                                        </p:tgtEl>
                                        <p:attrNameLst>
                                          <p:attrName>ppt_x</p:attrName>
                                          <p:attrName>ppt_y</p:attrName>
                                        </p:attrNameLst>
                                      </p:cBhvr>
                                    </p:animMotion>
                                    <p:animEffect transition="in" filter="fade">
                                      <p:cBhvr>
                                        <p:cTn id="48" dur="1000"/>
                                        <p:tgtEl>
                                          <p:spTgt spid="18"/>
                                        </p:tgtEl>
                                      </p:cBhvr>
                                    </p:animEffect>
                                  </p:childTnLst>
                                </p:cTn>
                              </p:par>
                              <p:par>
                                <p:cTn id="49" presetID="52" presetClass="entr" presetSubtype="0" fill="hold" grpId="0" nodeType="withEffect">
                                  <p:stCondLst>
                                    <p:cond delay="800"/>
                                  </p:stCondLst>
                                  <p:childTnLst>
                                    <p:set>
                                      <p:cBhvr>
                                        <p:cTn id="50" dur="1" fill="hold">
                                          <p:stCondLst>
                                            <p:cond delay="0"/>
                                          </p:stCondLst>
                                        </p:cTn>
                                        <p:tgtEl>
                                          <p:spTgt spid="21"/>
                                        </p:tgtEl>
                                        <p:attrNameLst>
                                          <p:attrName>style.visibility</p:attrName>
                                        </p:attrNameLst>
                                      </p:cBhvr>
                                      <p:to>
                                        <p:strVal val="visible"/>
                                      </p:to>
                                    </p:set>
                                    <p:animScale>
                                      <p:cBhvr>
                                        <p:cTn id="51"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2" dur="1000" decel="50000" fill="hold">
                                          <p:stCondLst>
                                            <p:cond delay="0"/>
                                          </p:stCondLst>
                                        </p:cTn>
                                        <p:tgtEl>
                                          <p:spTgt spid="21"/>
                                        </p:tgtEl>
                                        <p:attrNameLst>
                                          <p:attrName>ppt_x</p:attrName>
                                          <p:attrName>ppt_y</p:attrName>
                                        </p:attrNameLst>
                                      </p:cBhvr>
                                    </p:animMotion>
                                    <p:animEffect transition="in" filter="fade">
                                      <p:cBhvr>
                                        <p:cTn id="53" dur="1000"/>
                                        <p:tgtEl>
                                          <p:spTgt spid="21"/>
                                        </p:tgtEl>
                                      </p:cBhvr>
                                    </p:animEffect>
                                  </p:childTnLst>
                                </p:cTn>
                              </p:par>
                              <p:par>
                                <p:cTn id="54" presetID="52" presetClass="entr" presetSubtype="0" fill="hold" grpId="0" nodeType="withEffect">
                                  <p:stCondLst>
                                    <p:cond delay="1000"/>
                                  </p:stCondLst>
                                  <p:childTnLst>
                                    <p:set>
                                      <p:cBhvr>
                                        <p:cTn id="55" dur="1" fill="hold">
                                          <p:stCondLst>
                                            <p:cond delay="0"/>
                                          </p:stCondLst>
                                        </p:cTn>
                                        <p:tgtEl>
                                          <p:spTgt spid="19"/>
                                        </p:tgtEl>
                                        <p:attrNameLst>
                                          <p:attrName>style.visibility</p:attrName>
                                        </p:attrNameLst>
                                      </p:cBhvr>
                                      <p:to>
                                        <p:strVal val="visible"/>
                                      </p:to>
                                    </p:set>
                                    <p:animScale>
                                      <p:cBhvr>
                                        <p:cTn id="56"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7" dur="1000" decel="50000" fill="hold">
                                          <p:stCondLst>
                                            <p:cond delay="0"/>
                                          </p:stCondLst>
                                        </p:cTn>
                                        <p:tgtEl>
                                          <p:spTgt spid="19"/>
                                        </p:tgtEl>
                                        <p:attrNameLst>
                                          <p:attrName>ppt_x</p:attrName>
                                          <p:attrName>ppt_y</p:attrName>
                                        </p:attrNameLst>
                                      </p:cBhvr>
                                    </p:animMotion>
                                    <p:animEffect transition="in" filter="fade">
                                      <p:cBhvr>
                                        <p:cTn id="58" dur="1000"/>
                                        <p:tgtEl>
                                          <p:spTgt spid="19"/>
                                        </p:tgtEl>
                                      </p:cBhvr>
                                    </p:animEffect>
                                  </p:childTnLst>
                                </p:cTn>
                              </p:par>
                            </p:childTnLst>
                          </p:cTn>
                        </p:par>
                        <p:par>
                          <p:cTn id="59" fill="hold">
                            <p:stCondLst>
                              <p:cond delay="3500"/>
                            </p:stCondLst>
                            <p:childTnLst>
                              <p:par>
                                <p:cTn id="60" presetID="12" presetClass="entr" presetSubtype="8" fill="hold" nodeType="afterEffect">
                                  <p:stCondLst>
                                    <p:cond delay="0"/>
                                  </p:stCondLst>
                                  <p:childTnLst>
                                    <p:set>
                                      <p:cBhvr>
                                        <p:cTn id="61" dur="1" fill="hold">
                                          <p:stCondLst>
                                            <p:cond delay="0"/>
                                          </p:stCondLst>
                                        </p:cTn>
                                        <p:tgtEl>
                                          <p:spTgt spid="7"/>
                                        </p:tgtEl>
                                        <p:attrNameLst>
                                          <p:attrName>style.visibility</p:attrName>
                                        </p:attrNameLst>
                                      </p:cBhvr>
                                      <p:to>
                                        <p:strVal val="visible"/>
                                      </p:to>
                                    </p:set>
                                    <p:anim calcmode="lin" valueType="num">
                                      <p:cBhvr additive="base">
                                        <p:cTn id="62" dur="500"/>
                                        <p:tgtEl>
                                          <p:spTgt spid="7"/>
                                        </p:tgtEl>
                                        <p:attrNameLst>
                                          <p:attrName>ppt_x</p:attrName>
                                        </p:attrNameLst>
                                      </p:cBhvr>
                                      <p:tavLst>
                                        <p:tav tm="0">
                                          <p:val>
                                            <p:strVal val="#ppt_x-#ppt_w*1.125000"/>
                                          </p:val>
                                        </p:tav>
                                        <p:tav tm="100000">
                                          <p:val>
                                            <p:strVal val="#ppt_x"/>
                                          </p:val>
                                        </p:tav>
                                      </p:tavLst>
                                    </p:anim>
                                    <p:animEffect transition="in" filter="wipe(right)">
                                      <p:cBhvr>
                                        <p:cTn id="63" dur="500"/>
                                        <p:tgtEl>
                                          <p:spTgt spid="7"/>
                                        </p:tgtEl>
                                      </p:cBhvr>
                                    </p:animEffect>
                                  </p:childTnLst>
                                </p:cTn>
                              </p:par>
                              <p:par>
                                <p:cTn id="64" presetID="12" presetClass="entr" presetSubtype="8" fill="hold" nodeType="withEffect">
                                  <p:stCondLst>
                                    <p:cond delay="0"/>
                                  </p:stCondLst>
                                  <p:childTnLst>
                                    <p:set>
                                      <p:cBhvr>
                                        <p:cTn id="65" dur="1" fill="hold">
                                          <p:stCondLst>
                                            <p:cond delay="0"/>
                                          </p:stCondLst>
                                        </p:cTn>
                                        <p:tgtEl>
                                          <p:spTgt spid="8"/>
                                        </p:tgtEl>
                                        <p:attrNameLst>
                                          <p:attrName>style.visibility</p:attrName>
                                        </p:attrNameLst>
                                      </p:cBhvr>
                                      <p:to>
                                        <p:strVal val="visible"/>
                                      </p:to>
                                    </p:set>
                                    <p:anim calcmode="lin" valueType="num">
                                      <p:cBhvr additive="base">
                                        <p:cTn id="66" dur="500"/>
                                        <p:tgtEl>
                                          <p:spTgt spid="8"/>
                                        </p:tgtEl>
                                        <p:attrNameLst>
                                          <p:attrName>ppt_x</p:attrName>
                                        </p:attrNameLst>
                                      </p:cBhvr>
                                      <p:tavLst>
                                        <p:tav tm="0">
                                          <p:val>
                                            <p:strVal val="#ppt_x-#ppt_w*1.125000"/>
                                          </p:val>
                                        </p:tav>
                                        <p:tav tm="100000">
                                          <p:val>
                                            <p:strVal val="#ppt_x"/>
                                          </p:val>
                                        </p:tav>
                                      </p:tavLst>
                                    </p:anim>
                                    <p:animEffect transition="in" filter="wipe(right)">
                                      <p:cBhvr>
                                        <p:cTn id="67" dur="500"/>
                                        <p:tgtEl>
                                          <p:spTgt spid="8"/>
                                        </p:tgtEl>
                                      </p:cBhvr>
                                    </p:animEffect>
                                  </p:childTnLst>
                                </p:cTn>
                              </p:par>
                              <p:par>
                                <p:cTn id="68" presetID="12" presetClass="entr" presetSubtype="8" fill="hold" nodeType="withEffect">
                                  <p:stCondLst>
                                    <p:cond delay="0"/>
                                  </p:stCondLst>
                                  <p:childTnLst>
                                    <p:set>
                                      <p:cBhvr>
                                        <p:cTn id="69" dur="1" fill="hold">
                                          <p:stCondLst>
                                            <p:cond delay="0"/>
                                          </p:stCondLst>
                                        </p:cTn>
                                        <p:tgtEl>
                                          <p:spTgt spid="9"/>
                                        </p:tgtEl>
                                        <p:attrNameLst>
                                          <p:attrName>style.visibility</p:attrName>
                                        </p:attrNameLst>
                                      </p:cBhvr>
                                      <p:to>
                                        <p:strVal val="visible"/>
                                      </p:to>
                                    </p:set>
                                    <p:anim calcmode="lin" valueType="num">
                                      <p:cBhvr additive="base">
                                        <p:cTn id="70" dur="500"/>
                                        <p:tgtEl>
                                          <p:spTgt spid="9"/>
                                        </p:tgtEl>
                                        <p:attrNameLst>
                                          <p:attrName>ppt_x</p:attrName>
                                        </p:attrNameLst>
                                      </p:cBhvr>
                                      <p:tavLst>
                                        <p:tav tm="0">
                                          <p:val>
                                            <p:strVal val="#ppt_x-#ppt_w*1.125000"/>
                                          </p:val>
                                        </p:tav>
                                        <p:tav tm="100000">
                                          <p:val>
                                            <p:strVal val="#ppt_x"/>
                                          </p:val>
                                        </p:tav>
                                      </p:tavLst>
                                    </p:anim>
                                    <p:animEffect transition="in" filter="wipe(right)">
                                      <p:cBhvr>
                                        <p:cTn id="71" dur="500"/>
                                        <p:tgtEl>
                                          <p:spTgt spid="9"/>
                                        </p:tgtEl>
                                      </p:cBhvr>
                                    </p:animEffect>
                                  </p:childTnLst>
                                </p:cTn>
                              </p:par>
                              <p:par>
                                <p:cTn id="72" presetID="12" presetClass="entr" presetSubtype="2" fill="hold" nodeType="withEffect">
                                  <p:stCondLst>
                                    <p:cond delay="0"/>
                                  </p:stCondLst>
                                  <p:childTnLst>
                                    <p:set>
                                      <p:cBhvr>
                                        <p:cTn id="73" dur="1" fill="hold">
                                          <p:stCondLst>
                                            <p:cond delay="0"/>
                                          </p:stCondLst>
                                        </p:cTn>
                                        <p:tgtEl>
                                          <p:spTgt spid="12"/>
                                        </p:tgtEl>
                                        <p:attrNameLst>
                                          <p:attrName>style.visibility</p:attrName>
                                        </p:attrNameLst>
                                      </p:cBhvr>
                                      <p:to>
                                        <p:strVal val="visible"/>
                                      </p:to>
                                    </p:set>
                                    <p:anim calcmode="lin" valueType="num">
                                      <p:cBhvr additive="base">
                                        <p:cTn id="74" dur="500"/>
                                        <p:tgtEl>
                                          <p:spTgt spid="12"/>
                                        </p:tgtEl>
                                        <p:attrNameLst>
                                          <p:attrName>ppt_x</p:attrName>
                                        </p:attrNameLst>
                                      </p:cBhvr>
                                      <p:tavLst>
                                        <p:tav tm="0">
                                          <p:val>
                                            <p:strVal val="#ppt_x+#ppt_w*1.125000"/>
                                          </p:val>
                                        </p:tav>
                                        <p:tav tm="100000">
                                          <p:val>
                                            <p:strVal val="#ppt_x"/>
                                          </p:val>
                                        </p:tav>
                                      </p:tavLst>
                                    </p:anim>
                                    <p:animEffect transition="in" filter="wipe(left)">
                                      <p:cBhvr>
                                        <p:cTn id="75" dur="500"/>
                                        <p:tgtEl>
                                          <p:spTgt spid="12"/>
                                        </p:tgtEl>
                                      </p:cBhvr>
                                    </p:animEffect>
                                  </p:childTnLst>
                                </p:cTn>
                              </p:par>
                              <p:par>
                                <p:cTn id="76" presetID="12" presetClass="entr" presetSubtype="2" fill="hold" nodeType="withEffect">
                                  <p:stCondLst>
                                    <p:cond delay="0"/>
                                  </p:stCondLst>
                                  <p:childTnLst>
                                    <p:set>
                                      <p:cBhvr>
                                        <p:cTn id="77" dur="1" fill="hold">
                                          <p:stCondLst>
                                            <p:cond delay="0"/>
                                          </p:stCondLst>
                                        </p:cTn>
                                        <p:tgtEl>
                                          <p:spTgt spid="11"/>
                                        </p:tgtEl>
                                        <p:attrNameLst>
                                          <p:attrName>style.visibility</p:attrName>
                                        </p:attrNameLst>
                                      </p:cBhvr>
                                      <p:to>
                                        <p:strVal val="visible"/>
                                      </p:to>
                                    </p:set>
                                    <p:anim calcmode="lin" valueType="num">
                                      <p:cBhvr additive="base">
                                        <p:cTn id="78" dur="500"/>
                                        <p:tgtEl>
                                          <p:spTgt spid="11"/>
                                        </p:tgtEl>
                                        <p:attrNameLst>
                                          <p:attrName>ppt_x</p:attrName>
                                        </p:attrNameLst>
                                      </p:cBhvr>
                                      <p:tavLst>
                                        <p:tav tm="0">
                                          <p:val>
                                            <p:strVal val="#ppt_x+#ppt_w*1.125000"/>
                                          </p:val>
                                        </p:tav>
                                        <p:tav tm="100000">
                                          <p:val>
                                            <p:strVal val="#ppt_x"/>
                                          </p:val>
                                        </p:tav>
                                      </p:tavLst>
                                    </p:anim>
                                    <p:animEffect transition="in" filter="wipe(left)">
                                      <p:cBhvr>
                                        <p:cTn id="79" dur="500"/>
                                        <p:tgtEl>
                                          <p:spTgt spid="11"/>
                                        </p:tgtEl>
                                      </p:cBhvr>
                                    </p:animEffect>
                                  </p:childTnLst>
                                </p:cTn>
                              </p:par>
                              <p:par>
                                <p:cTn id="80" presetID="12" presetClass="entr" presetSubtype="2" fill="hold" nodeType="withEffect">
                                  <p:stCondLst>
                                    <p:cond delay="0"/>
                                  </p:stCondLst>
                                  <p:childTnLst>
                                    <p:set>
                                      <p:cBhvr>
                                        <p:cTn id="81" dur="1" fill="hold">
                                          <p:stCondLst>
                                            <p:cond delay="0"/>
                                          </p:stCondLst>
                                        </p:cTn>
                                        <p:tgtEl>
                                          <p:spTgt spid="10"/>
                                        </p:tgtEl>
                                        <p:attrNameLst>
                                          <p:attrName>style.visibility</p:attrName>
                                        </p:attrNameLst>
                                      </p:cBhvr>
                                      <p:to>
                                        <p:strVal val="visible"/>
                                      </p:to>
                                    </p:set>
                                    <p:anim calcmode="lin" valueType="num">
                                      <p:cBhvr additive="base">
                                        <p:cTn id="82" dur="500"/>
                                        <p:tgtEl>
                                          <p:spTgt spid="10"/>
                                        </p:tgtEl>
                                        <p:attrNameLst>
                                          <p:attrName>ppt_x</p:attrName>
                                        </p:attrNameLst>
                                      </p:cBhvr>
                                      <p:tavLst>
                                        <p:tav tm="0">
                                          <p:val>
                                            <p:strVal val="#ppt_x+#ppt_w*1.125000"/>
                                          </p:val>
                                        </p:tav>
                                        <p:tav tm="100000">
                                          <p:val>
                                            <p:strVal val="#ppt_x"/>
                                          </p:val>
                                        </p:tav>
                                      </p:tavLst>
                                    </p:anim>
                                    <p:animEffect transition="in" filter="wipe(left)">
                                      <p:cBhvr>
                                        <p:cTn id="83" dur="500"/>
                                        <p:tgtEl>
                                          <p:spTgt spid="10"/>
                                        </p:tgtEl>
                                      </p:cBhvr>
                                    </p:animEffect>
                                  </p:childTnLst>
                                </p:cTn>
                              </p:par>
                            </p:childTnLst>
                          </p:cTn>
                        </p:par>
                        <p:par>
                          <p:cTn id="84" fill="hold">
                            <p:stCondLst>
                              <p:cond delay="4000"/>
                            </p:stCondLst>
                            <p:childTnLst>
                              <p:par>
                                <p:cTn id="85" presetID="22" presetClass="entr" presetSubtype="8" fill="hold" grpId="0" nodeType="afterEffect">
                                  <p:stCondLst>
                                    <p:cond delay="0"/>
                                  </p:stCondLst>
                                  <p:childTnLst>
                                    <p:set>
                                      <p:cBhvr>
                                        <p:cTn id="86" dur="1" fill="hold">
                                          <p:stCondLst>
                                            <p:cond delay="0"/>
                                          </p:stCondLst>
                                        </p:cTn>
                                        <p:tgtEl>
                                          <p:spTgt spid="22"/>
                                        </p:tgtEl>
                                        <p:attrNameLst>
                                          <p:attrName>style.visibility</p:attrName>
                                        </p:attrNameLst>
                                      </p:cBhvr>
                                      <p:to>
                                        <p:strVal val="visible"/>
                                      </p:to>
                                    </p:set>
                                    <p:animEffect transition="in" filter="wipe(left)">
                                      <p:cBhvr>
                                        <p:cTn id="87" dur="500"/>
                                        <p:tgtEl>
                                          <p:spTgt spid="22"/>
                                        </p:tgtEl>
                                      </p:cBhvr>
                                    </p:animEffect>
                                  </p:childTnLst>
                                </p:cTn>
                              </p:par>
                              <p:par>
                                <p:cTn id="88" presetID="22" presetClass="entr" presetSubtype="8" fill="hold" grpId="0" nodeType="withEffect">
                                  <p:stCondLst>
                                    <p:cond delay="0"/>
                                  </p:stCondLst>
                                  <p:childTnLst>
                                    <p:set>
                                      <p:cBhvr>
                                        <p:cTn id="89" dur="1" fill="hold">
                                          <p:stCondLst>
                                            <p:cond delay="0"/>
                                          </p:stCondLst>
                                        </p:cTn>
                                        <p:tgtEl>
                                          <p:spTgt spid="23"/>
                                        </p:tgtEl>
                                        <p:attrNameLst>
                                          <p:attrName>style.visibility</p:attrName>
                                        </p:attrNameLst>
                                      </p:cBhvr>
                                      <p:to>
                                        <p:strVal val="visible"/>
                                      </p:to>
                                    </p:set>
                                    <p:animEffect transition="in" filter="wipe(left)">
                                      <p:cBhvr>
                                        <p:cTn id="90" dur="500"/>
                                        <p:tgtEl>
                                          <p:spTgt spid="23"/>
                                        </p:tgtEl>
                                      </p:cBhvr>
                                    </p:animEffect>
                                  </p:childTnLst>
                                </p:cTn>
                              </p:par>
                              <p:par>
                                <p:cTn id="91" presetID="22" presetClass="entr" presetSubtype="8" fill="hold" grpId="0" nodeType="withEffect">
                                  <p:stCondLst>
                                    <p:cond delay="0"/>
                                  </p:stCondLst>
                                  <p:childTnLst>
                                    <p:set>
                                      <p:cBhvr>
                                        <p:cTn id="92" dur="1" fill="hold">
                                          <p:stCondLst>
                                            <p:cond delay="0"/>
                                          </p:stCondLst>
                                        </p:cTn>
                                        <p:tgtEl>
                                          <p:spTgt spid="24"/>
                                        </p:tgtEl>
                                        <p:attrNameLst>
                                          <p:attrName>style.visibility</p:attrName>
                                        </p:attrNameLst>
                                      </p:cBhvr>
                                      <p:to>
                                        <p:strVal val="visible"/>
                                      </p:to>
                                    </p:set>
                                    <p:animEffect transition="in" filter="wipe(left)">
                                      <p:cBhvr>
                                        <p:cTn id="93" dur="500"/>
                                        <p:tgtEl>
                                          <p:spTgt spid="24"/>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25"/>
                                        </p:tgtEl>
                                        <p:attrNameLst>
                                          <p:attrName>style.visibility</p:attrName>
                                        </p:attrNameLst>
                                      </p:cBhvr>
                                      <p:to>
                                        <p:strVal val="visible"/>
                                      </p:to>
                                    </p:set>
                                    <p:animEffect transition="in" filter="wipe(left)">
                                      <p:cBhvr>
                                        <p:cTn id="96" dur="500"/>
                                        <p:tgtEl>
                                          <p:spTgt spid="25"/>
                                        </p:tgtEl>
                                      </p:cBhvr>
                                    </p:animEffect>
                                  </p:childTnLst>
                                </p:cTn>
                              </p:par>
                              <p:par>
                                <p:cTn id="97" presetID="22" presetClass="entr" presetSubtype="8" fill="hold" grpId="0" nodeType="withEffect">
                                  <p:stCondLst>
                                    <p:cond delay="0"/>
                                  </p:stCondLst>
                                  <p:childTnLst>
                                    <p:set>
                                      <p:cBhvr>
                                        <p:cTn id="98" dur="1" fill="hold">
                                          <p:stCondLst>
                                            <p:cond delay="0"/>
                                          </p:stCondLst>
                                        </p:cTn>
                                        <p:tgtEl>
                                          <p:spTgt spid="26"/>
                                        </p:tgtEl>
                                        <p:attrNameLst>
                                          <p:attrName>style.visibility</p:attrName>
                                        </p:attrNameLst>
                                      </p:cBhvr>
                                      <p:to>
                                        <p:strVal val="visible"/>
                                      </p:to>
                                    </p:set>
                                    <p:animEffect transition="in" filter="wipe(left)">
                                      <p:cBhvr>
                                        <p:cTn id="99" dur="500"/>
                                        <p:tgtEl>
                                          <p:spTgt spid="26"/>
                                        </p:tgtEl>
                                      </p:cBhvr>
                                    </p:animEffect>
                                  </p:childTnLst>
                                </p:cTn>
                              </p:par>
                              <p:par>
                                <p:cTn id="100" presetID="22" presetClass="entr" presetSubtype="8" fill="hold" grpId="0" nodeType="withEffect">
                                  <p:stCondLst>
                                    <p:cond delay="0"/>
                                  </p:stCondLst>
                                  <p:childTnLst>
                                    <p:set>
                                      <p:cBhvr>
                                        <p:cTn id="101" dur="1" fill="hold">
                                          <p:stCondLst>
                                            <p:cond delay="0"/>
                                          </p:stCondLst>
                                        </p:cTn>
                                        <p:tgtEl>
                                          <p:spTgt spid="27"/>
                                        </p:tgtEl>
                                        <p:attrNameLst>
                                          <p:attrName>style.visibility</p:attrName>
                                        </p:attrNameLst>
                                      </p:cBhvr>
                                      <p:to>
                                        <p:strVal val="visible"/>
                                      </p:to>
                                    </p:set>
                                    <p:animEffect transition="in" filter="wipe(left)">
                                      <p:cBhvr>
                                        <p:cTn id="10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16" grpId="0" animBg="1"/>
      <p:bldP spid="17" grpId="0" animBg="1"/>
      <p:bldP spid="18" grpId="0" animBg="1"/>
      <p:bldP spid="19" grpId="0" animBg="1"/>
      <p:bldP spid="20" grpId="0" animBg="1"/>
      <p:bldP spid="21" grpId="0" animBg="1"/>
      <p:bldP spid="22" grpId="0"/>
      <p:bldP spid="23" grpId="0"/>
      <p:bldP spid="24" grpId="0"/>
      <p:bldP spid="25" grpId="0"/>
      <p:bldP spid="26" grpId="0"/>
      <p:bldP spid="27"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3" name="矩形 14"/>
          <p:cNvSpPr/>
          <p:nvPr/>
        </p:nvSpPr>
        <p:spPr>
          <a:xfrm flipV="1">
            <a:off x="2782838" y="3868253"/>
            <a:ext cx="3171816" cy="189637"/>
          </a:xfrm>
          <a:custGeom>
            <a:avLst/>
            <a:gdLst/>
            <a:ahLst/>
            <a:cxnLst/>
            <a:rect l="l" t="t" r="r" b="b"/>
            <a:pathLst>
              <a:path w="4571707" h="242218">
                <a:moveTo>
                  <a:pt x="0" y="242218"/>
                </a:moveTo>
                <a:lnTo>
                  <a:pt x="4571707" y="242218"/>
                </a:lnTo>
                <a:lnTo>
                  <a:pt x="4571707" y="0"/>
                </a:lnTo>
                <a:lnTo>
                  <a:pt x="0" y="0"/>
                </a:lnTo>
                <a:close/>
              </a:path>
            </a:pathLst>
          </a:custGeom>
          <a:solidFill>
            <a:srgbClr val="161D25"/>
          </a:solidFill>
          <a:ln>
            <a:noFill/>
          </a:ln>
        </p:spPr>
        <p:style>
          <a:lnRef idx="2">
            <a:schemeClr val="accent5">
              <a:shade val="50000"/>
            </a:schemeClr>
          </a:lnRef>
          <a:fillRef idx="1">
            <a:schemeClr val="accent5"/>
          </a:fillRef>
          <a:effectRef idx="0">
            <a:schemeClr val="accent5"/>
          </a:effectRef>
          <a:fontRef idx="minor">
            <a:schemeClr val="lt1"/>
          </a:fontRef>
        </p:style>
        <p:txBody>
          <a:bodyPr lIns="70564" tIns="35282" rIns="70564" bIns="35282" rtlCol="0" anchor="ctr"/>
          <a:lstStyle/>
          <a:p>
            <a:pPr algn="ctr"/>
            <a:endParaRPr lang="en-US">
              <a:solidFill>
                <a:schemeClr val="lt1"/>
              </a:solidFill>
            </a:endParaRPr>
          </a:p>
        </p:txBody>
      </p:sp>
      <p:grpSp>
        <p:nvGrpSpPr>
          <p:cNvPr id="4" name="组合 3"/>
          <p:cNvGrpSpPr/>
          <p:nvPr/>
        </p:nvGrpSpPr>
        <p:grpSpPr>
          <a:xfrm>
            <a:off x="5272112" y="3869355"/>
            <a:ext cx="1352299" cy="1349513"/>
            <a:chOff x="3225639" y="4543564"/>
            <a:chExt cx="1752329" cy="1748619"/>
          </a:xfrm>
        </p:grpSpPr>
        <p:sp>
          <p:nvSpPr>
            <p:cNvPr id="5" name="椭圆 4"/>
            <p:cNvSpPr/>
            <p:nvPr/>
          </p:nvSpPr>
          <p:spPr>
            <a:xfrm flipV="1">
              <a:off x="3225639" y="4543565"/>
              <a:ext cx="1735762" cy="1734334"/>
            </a:xfrm>
            <a:prstGeom prst="ellipse">
              <a:avLst/>
            </a:prstGeom>
            <a:solidFill>
              <a:srgbClr val="161D25"/>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solidFill>
                  <a:schemeClr val="lt1"/>
                </a:solidFill>
              </a:endParaRPr>
            </a:p>
          </p:txBody>
        </p:sp>
        <p:sp>
          <p:nvSpPr>
            <p:cNvPr id="6" name="椭圆 5"/>
            <p:cNvSpPr/>
            <p:nvPr/>
          </p:nvSpPr>
          <p:spPr>
            <a:xfrm rot="10800000" flipV="1">
              <a:off x="3467830" y="4786206"/>
              <a:ext cx="1284515" cy="1284516"/>
            </a:xfrm>
            <a:prstGeom prst="ellipse">
              <a:avLst/>
            </a:prstGeom>
            <a:solidFill>
              <a:sysClr val="window" lastClr="FFFFFF"/>
            </a:solidFill>
            <a:ln w="25400" cap="flat" cmpd="sng" algn="ctr">
              <a:noFill/>
              <a:prstDash val="solid"/>
            </a:ln>
            <a:effectLst/>
          </p:spPr>
          <p:txBody>
            <a:bodyPr tIns="36000" anchor="ctr" anchorCtr="1"/>
            <a:lstStyle/>
            <a:p>
              <a:pPr lvl="0" algn="ctr">
                <a:defRPr/>
              </a:pPr>
              <a:r>
                <a:rPr lang="en-US" altLang="zh-CN" sz="3100" b="1" kern="0">
                  <a:solidFill>
                    <a:srgbClr val="161D25"/>
                  </a:solidFill>
                  <a:latin typeface="Bebas" pitchFamily="2" charset="0"/>
                  <a:ea typeface="微软雅黑" pitchFamily="34" charset="-122"/>
                </a:rPr>
                <a:t>02</a:t>
              </a:r>
              <a:endParaRPr lang="zh-CN" altLang="en-US" sz="3100" b="1" kern="0">
                <a:solidFill>
                  <a:srgbClr val="161D25"/>
                </a:solidFill>
                <a:latin typeface="Bebas" pitchFamily="2" charset="0"/>
                <a:ea typeface="微软雅黑" pitchFamily="34" charset="-122"/>
              </a:endParaRPr>
            </a:p>
          </p:txBody>
        </p:sp>
        <p:sp>
          <p:nvSpPr>
            <p:cNvPr id="7" name="椭圆 7"/>
            <p:cNvSpPr/>
            <p:nvPr/>
          </p:nvSpPr>
          <p:spPr>
            <a:xfrm flipV="1">
              <a:off x="3225639" y="4543564"/>
              <a:ext cx="1752329" cy="1748619"/>
            </a:xfrm>
            <a:custGeom>
              <a:avLst/>
              <a:gdLst/>
              <a:ahLst/>
              <a:cxnLst/>
              <a:rect l="l" t="t" r="r" b="b"/>
              <a:pathLst>
                <a:path w="1912832" h="1912832">
                  <a:moveTo>
                    <a:pt x="935980" y="1911800"/>
                  </a:moveTo>
                  <a:lnTo>
                    <a:pt x="976853" y="1911800"/>
                  </a:lnTo>
                  <a:cubicBezTo>
                    <a:pt x="970069" y="1912760"/>
                    <a:pt x="963251" y="1912832"/>
                    <a:pt x="956416" y="1912832"/>
                  </a:cubicBezTo>
                  <a:close/>
                  <a:moveTo>
                    <a:pt x="956416" y="0"/>
                  </a:moveTo>
                  <a:cubicBezTo>
                    <a:pt x="1484630" y="0"/>
                    <a:pt x="1912832" y="428202"/>
                    <a:pt x="1912832" y="956416"/>
                  </a:cubicBezTo>
                  <a:cubicBezTo>
                    <a:pt x="1912832" y="1170689"/>
                    <a:pt x="1842369" y="1368505"/>
                    <a:pt x="1720739" y="1526006"/>
                  </a:cubicBezTo>
                  <a:lnTo>
                    <a:pt x="1349730" y="1526006"/>
                  </a:lnTo>
                  <a:cubicBezTo>
                    <a:pt x="1540498" y="1399457"/>
                    <a:pt x="1666032" y="1182682"/>
                    <a:pt x="1666032" y="936587"/>
                  </a:cubicBezTo>
                  <a:cubicBezTo>
                    <a:pt x="1666032" y="545494"/>
                    <a:pt x="1348988" y="228450"/>
                    <a:pt x="957895" y="228450"/>
                  </a:cubicBezTo>
                  <a:cubicBezTo>
                    <a:pt x="566802" y="228450"/>
                    <a:pt x="249758" y="545494"/>
                    <a:pt x="249758" y="936587"/>
                  </a:cubicBezTo>
                  <a:cubicBezTo>
                    <a:pt x="249758" y="1182682"/>
                    <a:pt x="375293" y="1399457"/>
                    <a:pt x="566061" y="1526006"/>
                  </a:cubicBezTo>
                  <a:lnTo>
                    <a:pt x="192094" y="1526006"/>
                  </a:lnTo>
                  <a:cubicBezTo>
                    <a:pt x="70464" y="1368505"/>
                    <a:pt x="0" y="1170689"/>
                    <a:pt x="0" y="956416"/>
                  </a:cubicBezTo>
                  <a:cubicBezTo>
                    <a:pt x="0" y="428202"/>
                    <a:pt x="428202" y="0"/>
                    <a:pt x="956416" y="0"/>
                  </a:cubicBezTo>
                  <a:close/>
                </a:path>
              </a:pathLst>
            </a:custGeom>
            <a:solidFill>
              <a:srgbClr val="7B8294"/>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lt1"/>
                </a:solidFill>
              </a:endParaRPr>
            </a:p>
          </p:txBody>
        </p:sp>
      </p:grpSp>
      <p:sp>
        <p:nvSpPr>
          <p:cNvPr id="8" name="矩形 14"/>
          <p:cNvSpPr/>
          <p:nvPr/>
        </p:nvSpPr>
        <p:spPr>
          <a:xfrm>
            <a:off x="2782838" y="3453763"/>
            <a:ext cx="5481737" cy="189637"/>
          </a:xfrm>
          <a:custGeom>
            <a:avLst/>
            <a:gdLst/>
            <a:ahLst/>
            <a:cxnLst/>
            <a:rect l="l" t="t" r="r" b="b"/>
            <a:pathLst>
              <a:path w="4571707" h="242218">
                <a:moveTo>
                  <a:pt x="0" y="0"/>
                </a:moveTo>
                <a:lnTo>
                  <a:pt x="4571707" y="0"/>
                </a:lnTo>
                <a:lnTo>
                  <a:pt x="4571707" y="242218"/>
                </a:lnTo>
                <a:lnTo>
                  <a:pt x="0" y="242218"/>
                </a:lnTo>
                <a:close/>
              </a:path>
            </a:pathLst>
          </a:custGeom>
          <a:solidFill>
            <a:srgbClr val="161D25"/>
          </a:solidFill>
          <a:ln>
            <a:noFill/>
          </a:ln>
        </p:spPr>
        <p:style>
          <a:lnRef idx="2">
            <a:schemeClr val="accent6">
              <a:shade val="50000"/>
            </a:schemeClr>
          </a:lnRef>
          <a:fillRef idx="1">
            <a:schemeClr val="accent6"/>
          </a:fillRef>
          <a:effectRef idx="0">
            <a:schemeClr val="accent6"/>
          </a:effectRef>
          <a:fontRef idx="minor">
            <a:schemeClr val="lt1"/>
          </a:fontRef>
        </p:style>
        <p:txBody>
          <a:bodyPr lIns="70564" tIns="35282" rIns="70564" bIns="35282" rtlCol="0" anchor="ctr"/>
          <a:lstStyle/>
          <a:p>
            <a:pPr algn="ctr"/>
            <a:endParaRPr lang="en-US">
              <a:solidFill>
                <a:schemeClr val="lt1"/>
              </a:solidFill>
            </a:endParaRPr>
          </a:p>
        </p:txBody>
      </p:sp>
      <p:grpSp>
        <p:nvGrpSpPr>
          <p:cNvPr id="9" name="组合 8"/>
          <p:cNvGrpSpPr/>
          <p:nvPr/>
        </p:nvGrpSpPr>
        <p:grpSpPr>
          <a:xfrm>
            <a:off x="7514235" y="2313732"/>
            <a:ext cx="1339514" cy="1341796"/>
            <a:chOff x="6131016" y="674750"/>
            <a:chExt cx="1735762" cy="1738620"/>
          </a:xfrm>
        </p:grpSpPr>
        <p:sp>
          <p:nvSpPr>
            <p:cNvPr id="10" name="椭圆 9"/>
            <p:cNvSpPr/>
            <p:nvPr/>
          </p:nvSpPr>
          <p:spPr>
            <a:xfrm>
              <a:off x="6131016" y="674750"/>
              <a:ext cx="1735762" cy="1735763"/>
            </a:xfrm>
            <a:prstGeom prst="ellipse">
              <a:avLst/>
            </a:prstGeom>
            <a:solidFill>
              <a:srgbClr val="161D25"/>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chemeClr val="lt1"/>
                </a:solidFill>
              </a:endParaRPr>
            </a:p>
          </p:txBody>
        </p:sp>
        <p:sp>
          <p:nvSpPr>
            <p:cNvPr id="11" name="椭圆 10"/>
            <p:cNvSpPr/>
            <p:nvPr/>
          </p:nvSpPr>
          <p:spPr>
            <a:xfrm>
              <a:off x="6373207" y="882392"/>
              <a:ext cx="1284515" cy="1284516"/>
            </a:xfrm>
            <a:prstGeom prst="ellipse">
              <a:avLst/>
            </a:prstGeom>
            <a:solidFill>
              <a:sysClr val="window" lastClr="FFFFFF"/>
            </a:solidFill>
            <a:ln w="25400" cap="flat" cmpd="sng" algn="ctr">
              <a:noFill/>
              <a:prstDash val="solid"/>
            </a:ln>
            <a:effectLst/>
          </p:spPr>
          <p:txBody>
            <a:bodyPr tIns="36000" anchor="ctr"/>
            <a:lstStyle/>
            <a:p>
              <a:pPr lvl="0" algn="ctr">
                <a:defRPr/>
              </a:pPr>
              <a:r>
                <a:rPr lang="en-US" altLang="zh-CN" sz="3100" b="1" kern="0">
                  <a:solidFill>
                    <a:srgbClr val="161D25"/>
                  </a:solidFill>
                  <a:latin typeface="Bebas" pitchFamily="2" charset="0"/>
                  <a:ea typeface="微软雅黑" pitchFamily="34" charset="-122"/>
                </a:rPr>
                <a:t>01</a:t>
              </a:r>
              <a:endParaRPr lang="zh-CN" altLang="en-US" sz="3100" b="1" kern="0">
                <a:solidFill>
                  <a:srgbClr val="161D25"/>
                </a:solidFill>
                <a:latin typeface="Bebas" pitchFamily="2" charset="0"/>
                <a:ea typeface="微软雅黑" pitchFamily="34" charset="-122"/>
              </a:endParaRPr>
            </a:p>
          </p:txBody>
        </p:sp>
        <p:sp>
          <p:nvSpPr>
            <p:cNvPr id="12" name="椭圆 7"/>
            <p:cNvSpPr/>
            <p:nvPr/>
          </p:nvSpPr>
          <p:spPr>
            <a:xfrm>
              <a:off x="6131016" y="677607"/>
              <a:ext cx="1735762" cy="1735763"/>
            </a:xfrm>
            <a:custGeom>
              <a:avLst/>
              <a:gdLst/>
              <a:ahLst/>
              <a:cxnLst/>
              <a:rect l="l" t="t" r="r" b="b"/>
              <a:pathLst>
                <a:path w="1912832" h="1912832">
                  <a:moveTo>
                    <a:pt x="935980" y="1911800"/>
                  </a:moveTo>
                  <a:lnTo>
                    <a:pt x="976853" y="1911800"/>
                  </a:lnTo>
                  <a:cubicBezTo>
                    <a:pt x="970069" y="1912760"/>
                    <a:pt x="963251" y="1912832"/>
                    <a:pt x="956416" y="1912832"/>
                  </a:cubicBezTo>
                  <a:close/>
                  <a:moveTo>
                    <a:pt x="956416" y="0"/>
                  </a:moveTo>
                  <a:cubicBezTo>
                    <a:pt x="1484630" y="0"/>
                    <a:pt x="1912832" y="428202"/>
                    <a:pt x="1912832" y="956416"/>
                  </a:cubicBezTo>
                  <a:cubicBezTo>
                    <a:pt x="1912832" y="1170689"/>
                    <a:pt x="1842369" y="1368505"/>
                    <a:pt x="1720739" y="1526006"/>
                  </a:cubicBezTo>
                  <a:lnTo>
                    <a:pt x="1349730" y="1526006"/>
                  </a:lnTo>
                  <a:cubicBezTo>
                    <a:pt x="1540498" y="1399457"/>
                    <a:pt x="1666032" y="1182682"/>
                    <a:pt x="1666032" y="936587"/>
                  </a:cubicBezTo>
                  <a:cubicBezTo>
                    <a:pt x="1666032" y="545494"/>
                    <a:pt x="1348988" y="228450"/>
                    <a:pt x="957895" y="228450"/>
                  </a:cubicBezTo>
                  <a:cubicBezTo>
                    <a:pt x="566802" y="228450"/>
                    <a:pt x="249758" y="545494"/>
                    <a:pt x="249758" y="936587"/>
                  </a:cubicBezTo>
                  <a:cubicBezTo>
                    <a:pt x="249758" y="1182682"/>
                    <a:pt x="375293" y="1399457"/>
                    <a:pt x="566061" y="1526006"/>
                  </a:cubicBezTo>
                  <a:lnTo>
                    <a:pt x="192094" y="1526006"/>
                  </a:lnTo>
                  <a:cubicBezTo>
                    <a:pt x="70464" y="1368505"/>
                    <a:pt x="0" y="1170689"/>
                    <a:pt x="0" y="956416"/>
                  </a:cubicBezTo>
                  <a:cubicBezTo>
                    <a:pt x="0" y="428202"/>
                    <a:pt x="428202" y="0"/>
                    <a:pt x="956416" y="0"/>
                  </a:cubicBezTo>
                  <a:close/>
                </a:path>
              </a:pathLst>
            </a:custGeom>
            <a:solidFill>
              <a:srgbClr val="7B8294"/>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lt1"/>
                </a:solidFill>
              </a:endParaRPr>
            </a:p>
          </p:txBody>
        </p:sp>
      </p:grpSp>
      <p:sp>
        <p:nvSpPr>
          <p:cNvPr id="13" name="矩形 14"/>
          <p:cNvSpPr/>
          <p:nvPr/>
        </p:nvSpPr>
        <p:spPr>
          <a:xfrm flipV="1">
            <a:off x="7486601" y="3868253"/>
            <a:ext cx="4705116" cy="189637"/>
          </a:xfrm>
          <a:custGeom>
            <a:avLst/>
            <a:gdLst/>
            <a:ahLst/>
            <a:cxnLst/>
            <a:rect l="l" t="t" r="r" b="b"/>
            <a:pathLst>
              <a:path w="4571707" h="242218">
                <a:moveTo>
                  <a:pt x="0" y="242218"/>
                </a:moveTo>
                <a:lnTo>
                  <a:pt x="4571707" y="242218"/>
                </a:lnTo>
                <a:lnTo>
                  <a:pt x="4571707" y="0"/>
                </a:lnTo>
                <a:lnTo>
                  <a:pt x="0" y="0"/>
                </a:lnTo>
                <a:close/>
              </a:path>
            </a:pathLst>
          </a:custGeom>
          <a:solidFill>
            <a:srgbClr val="161D25"/>
          </a:solidFill>
          <a:ln>
            <a:noFill/>
          </a:ln>
        </p:spPr>
        <p:style>
          <a:lnRef idx="2">
            <a:schemeClr val="dk1">
              <a:shade val="50000"/>
            </a:schemeClr>
          </a:lnRef>
          <a:fillRef idx="1">
            <a:schemeClr val="dk1"/>
          </a:fillRef>
          <a:effectRef idx="0">
            <a:schemeClr val="dk1"/>
          </a:effectRef>
          <a:fontRef idx="minor">
            <a:schemeClr val="lt1"/>
          </a:fontRef>
        </p:style>
        <p:txBody>
          <a:bodyPr lIns="70564" tIns="35282" rIns="70564" bIns="35282" rtlCol="0" anchor="ctr"/>
          <a:lstStyle/>
          <a:p>
            <a:pPr algn="ctr"/>
            <a:endParaRPr lang="en-US">
              <a:solidFill>
                <a:schemeClr val="lt1"/>
              </a:solidFill>
            </a:endParaRPr>
          </a:p>
        </p:txBody>
      </p:sp>
      <p:grpSp>
        <p:nvGrpSpPr>
          <p:cNvPr id="14" name="组合 13"/>
          <p:cNvGrpSpPr/>
          <p:nvPr/>
        </p:nvGrpSpPr>
        <p:grpSpPr>
          <a:xfrm>
            <a:off x="6816843" y="3868253"/>
            <a:ext cx="1339514" cy="1339591"/>
            <a:chOff x="5227325" y="4542136"/>
            <a:chExt cx="1735762" cy="1735763"/>
          </a:xfrm>
        </p:grpSpPr>
        <p:sp>
          <p:nvSpPr>
            <p:cNvPr id="15" name="椭圆 14"/>
            <p:cNvSpPr/>
            <p:nvPr/>
          </p:nvSpPr>
          <p:spPr>
            <a:xfrm flipV="1">
              <a:off x="5227325" y="4543565"/>
              <a:ext cx="1735762" cy="1734334"/>
            </a:xfrm>
            <a:prstGeom prst="ellipse">
              <a:avLst/>
            </a:prstGeom>
            <a:solidFill>
              <a:srgbClr val="161D25"/>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lt1"/>
                </a:solidFill>
              </a:endParaRPr>
            </a:p>
          </p:txBody>
        </p:sp>
        <p:sp>
          <p:nvSpPr>
            <p:cNvPr id="16" name="椭圆 15"/>
            <p:cNvSpPr/>
            <p:nvPr/>
          </p:nvSpPr>
          <p:spPr>
            <a:xfrm rot="10800000" flipV="1">
              <a:off x="5469516" y="4786206"/>
              <a:ext cx="1284515" cy="1284516"/>
            </a:xfrm>
            <a:prstGeom prst="ellipse">
              <a:avLst/>
            </a:prstGeom>
            <a:solidFill>
              <a:sysClr val="window" lastClr="FFFFFF"/>
            </a:solidFill>
            <a:ln w="25400" cap="flat" cmpd="sng" algn="ctr">
              <a:noFill/>
              <a:prstDash val="solid"/>
            </a:ln>
            <a:effectLst/>
          </p:spPr>
          <p:txBody>
            <a:bodyPr tIns="36000" anchor="ctr"/>
            <a:lstStyle/>
            <a:p>
              <a:pPr lvl="0" algn="ctr">
                <a:defRPr/>
              </a:pPr>
              <a:r>
                <a:rPr lang="en-US" altLang="zh-CN" sz="3100" b="1" kern="0">
                  <a:solidFill>
                    <a:srgbClr val="161D25"/>
                  </a:solidFill>
                  <a:latin typeface="Bebas" pitchFamily="2" charset="0"/>
                  <a:ea typeface="微软雅黑" pitchFamily="34" charset="-122"/>
                </a:rPr>
                <a:t>03</a:t>
              </a:r>
              <a:endParaRPr lang="zh-CN" altLang="en-US" sz="3100" b="1" kern="0">
                <a:solidFill>
                  <a:srgbClr val="161D25"/>
                </a:solidFill>
                <a:latin typeface="Bebas" pitchFamily="2" charset="0"/>
                <a:ea typeface="微软雅黑" pitchFamily="34" charset="-122"/>
              </a:endParaRPr>
            </a:p>
          </p:txBody>
        </p:sp>
        <p:sp>
          <p:nvSpPr>
            <p:cNvPr id="17" name="椭圆 7"/>
            <p:cNvSpPr/>
            <p:nvPr/>
          </p:nvSpPr>
          <p:spPr>
            <a:xfrm flipV="1">
              <a:off x="5227325" y="4542136"/>
              <a:ext cx="1735762" cy="1735763"/>
            </a:xfrm>
            <a:custGeom>
              <a:avLst/>
              <a:gdLst/>
              <a:ahLst/>
              <a:cxnLst/>
              <a:rect l="l" t="t" r="r" b="b"/>
              <a:pathLst>
                <a:path w="1912832" h="1912832">
                  <a:moveTo>
                    <a:pt x="935980" y="1911800"/>
                  </a:moveTo>
                  <a:lnTo>
                    <a:pt x="976853" y="1911800"/>
                  </a:lnTo>
                  <a:cubicBezTo>
                    <a:pt x="970069" y="1912760"/>
                    <a:pt x="963251" y="1912832"/>
                    <a:pt x="956416" y="1912832"/>
                  </a:cubicBezTo>
                  <a:close/>
                  <a:moveTo>
                    <a:pt x="956416" y="0"/>
                  </a:moveTo>
                  <a:cubicBezTo>
                    <a:pt x="1484630" y="0"/>
                    <a:pt x="1912832" y="428202"/>
                    <a:pt x="1912832" y="956416"/>
                  </a:cubicBezTo>
                  <a:cubicBezTo>
                    <a:pt x="1912832" y="1170689"/>
                    <a:pt x="1842369" y="1368505"/>
                    <a:pt x="1720739" y="1526006"/>
                  </a:cubicBezTo>
                  <a:lnTo>
                    <a:pt x="1349730" y="1526006"/>
                  </a:lnTo>
                  <a:cubicBezTo>
                    <a:pt x="1540498" y="1399457"/>
                    <a:pt x="1666032" y="1182682"/>
                    <a:pt x="1666032" y="936587"/>
                  </a:cubicBezTo>
                  <a:cubicBezTo>
                    <a:pt x="1666032" y="545494"/>
                    <a:pt x="1348988" y="228450"/>
                    <a:pt x="957895" y="228450"/>
                  </a:cubicBezTo>
                  <a:cubicBezTo>
                    <a:pt x="566802" y="228450"/>
                    <a:pt x="249758" y="545494"/>
                    <a:pt x="249758" y="936587"/>
                  </a:cubicBezTo>
                  <a:cubicBezTo>
                    <a:pt x="249758" y="1182682"/>
                    <a:pt x="375293" y="1399457"/>
                    <a:pt x="566061" y="1526006"/>
                  </a:cubicBezTo>
                  <a:lnTo>
                    <a:pt x="192094" y="1526006"/>
                  </a:lnTo>
                  <a:cubicBezTo>
                    <a:pt x="70464" y="1368505"/>
                    <a:pt x="0" y="1170689"/>
                    <a:pt x="0" y="956416"/>
                  </a:cubicBezTo>
                  <a:cubicBezTo>
                    <a:pt x="0" y="428202"/>
                    <a:pt x="428202" y="0"/>
                    <a:pt x="956416" y="0"/>
                  </a:cubicBezTo>
                  <a:close/>
                </a:path>
              </a:pathLst>
            </a:custGeom>
            <a:solidFill>
              <a:srgbClr val="7B8294"/>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chemeClr val="lt1"/>
                </a:solidFill>
              </a:endParaRPr>
            </a:p>
          </p:txBody>
        </p:sp>
      </p:grpSp>
      <p:sp>
        <p:nvSpPr>
          <p:cNvPr id="18" name="TextBox 17"/>
          <p:cNvSpPr txBox="1"/>
          <p:nvPr/>
        </p:nvSpPr>
        <p:spPr>
          <a:xfrm>
            <a:off x="4257797" y="2412669"/>
            <a:ext cx="2978747" cy="511374"/>
          </a:xfrm>
          <a:prstGeom prst="rect">
            <a:avLst/>
          </a:prstGeom>
          <a:noFill/>
        </p:spPr>
        <p:txBody>
          <a:bodyPr wrap="square" lIns="70564" tIns="35282" rIns="70564" bIns="35282" rtlCol="0">
            <a:spAutoFit/>
          </a:bodyPr>
          <a:lstStyle/>
          <a:p>
            <a:pP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100">
                <a:solidFill>
                  <a:schemeClr val="tx1">
                    <a:lumMod val="75000"/>
                    <a:lumOff val="25000"/>
                  </a:schemeClr>
                </a:solidFill>
                <a:latin typeface="微软雅黑" pitchFamily="34" charset="-122"/>
                <a:ea typeface="微软雅黑" pitchFamily="34" charset="-122"/>
              </a:rPr>
              <a:t>选择粘贴，并选择只保留文字。</a:t>
            </a:r>
          </a:p>
        </p:txBody>
      </p:sp>
      <p:sp>
        <p:nvSpPr>
          <p:cNvPr id="19" name="TextBox 18"/>
          <p:cNvSpPr txBox="1"/>
          <p:nvPr/>
        </p:nvSpPr>
        <p:spPr>
          <a:xfrm>
            <a:off x="4263560" y="2103880"/>
            <a:ext cx="934229" cy="308789"/>
          </a:xfrm>
          <a:prstGeom prst="rect">
            <a:avLst/>
          </a:prstGeom>
          <a:noFill/>
        </p:spPr>
        <p:txBody>
          <a:bodyPr wrap="none" lIns="70564" tIns="35282" rIns="70564" bIns="35282" rtlCol="0">
            <a:spAutoFit/>
          </a:bodyPr>
          <a:lstStyle/>
          <a:p>
            <a:r>
              <a:rPr lang="zh-CN" altLang="en-US" sz="1500">
                <a:solidFill>
                  <a:schemeClr val="tx1">
                    <a:lumMod val="75000"/>
                    <a:lumOff val="25000"/>
                  </a:schemeClr>
                </a:solidFill>
                <a:latin typeface="微软雅黑" pitchFamily="34" charset="-122"/>
                <a:ea typeface="微软雅黑" pitchFamily="34" charset="-122"/>
              </a:rPr>
              <a:t>添加标题</a:t>
            </a:r>
          </a:p>
        </p:txBody>
      </p:sp>
      <p:sp>
        <p:nvSpPr>
          <p:cNvPr id="20" name="TextBox 19"/>
          <p:cNvSpPr txBox="1"/>
          <p:nvPr/>
        </p:nvSpPr>
        <p:spPr>
          <a:xfrm>
            <a:off x="3784919" y="5394339"/>
            <a:ext cx="3026006" cy="511374"/>
          </a:xfrm>
          <a:prstGeom prst="rect">
            <a:avLst/>
          </a:prstGeom>
          <a:noFill/>
        </p:spPr>
        <p:txBody>
          <a:bodyPr wrap="square" lIns="70564" tIns="35282" rIns="70564" bIns="35282" rtlCol="0">
            <a:spAutoFit/>
          </a:bodyPr>
          <a:lstStyle/>
          <a:p>
            <a:pP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100">
                <a:solidFill>
                  <a:schemeClr val="tx1">
                    <a:lumMod val="75000"/>
                    <a:lumOff val="25000"/>
                  </a:schemeClr>
                </a:solidFill>
                <a:latin typeface="微软雅黑" pitchFamily="34" charset="-122"/>
                <a:ea typeface="微软雅黑" pitchFamily="34" charset="-122"/>
              </a:rPr>
              <a:t>选择粘贴，并选择只保留文字。</a:t>
            </a:r>
          </a:p>
        </p:txBody>
      </p:sp>
      <p:sp>
        <p:nvSpPr>
          <p:cNvPr id="21" name="TextBox 20"/>
          <p:cNvSpPr txBox="1"/>
          <p:nvPr/>
        </p:nvSpPr>
        <p:spPr>
          <a:xfrm>
            <a:off x="3790682" y="5085549"/>
            <a:ext cx="934229" cy="308789"/>
          </a:xfrm>
          <a:prstGeom prst="rect">
            <a:avLst/>
          </a:prstGeom>
          <a:noFill/>
        </p:spPr>
        <p:txBody>
          <a:bodyPr wrap="none" lIns="70564" tIns="35282" rIns="70564" bIns="35282" rtlCol="0">
            <a:spAutoFit/>
          </a:bodyPr>
          <a:lstStyle/>
          <a:p>
            <a:r>
              <a:rPr lang="zh-CN" altLang="en-US" sz="1500">
                <a:solidFill>
                  <a:schemeClr val="tx1">
                    <a:lumMod val="75000"/>
                    <a:lumOff val="25000"/>
                  </a:schemeClr>
                </a:solidFill>
                <a:latin typeface="微软雅黑" pitchFamily="34" charset="-122"/>
                <a:ea typeface="微软雅黑" pitchFamily="34" charset="-122"/>
              </a:rPr>
              <a:t>添加标题</a:t>
            </a:r>
          </a:p>
        </p:txBody>
      </p:sp>
      <p:sp>
        <p:nvSpPr>
          <p:cNvPr id="22" name="TextBox 21"/>
          <p:cNvSpPr txBox="1"/>
          <p:nvPr/>
        </p:nvSpPr>
        <p:spPr>
          <a:xfrm>
            <a:off x="8349785" y="4880115"/>
            <a:ext cx="2978747" cy="511374"/>
          </a:xfrm>
          <a:prstGeom prst="rect">
            <a:avLst/>
          </a:prstGeom>
          <a:noFill/>
        </p:spPr>
        <p:txBody>
          <a:bodyPr wrap="square" lIns="70564" tIns="35282" rIns="70564" bIns="35282" rtlCol="0">
            <a:spAutoFit/>
          </a:bodyPr>
          <a:lstStyle/>
          <a:p>
            <a:pP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100">
                <a:solidFill>
                  <a:schemeClr val="tx1">
                    <a:lumMod val="75000"/>
                    <a:lumOff val="25000"/>
                  </a:schemeClr>
                </a:solidFill>
                <a:latin typeface="微软雅黑" pitchFamily="34" charset="-122"/>
                <a:ea typeface="微软雅黑" pitchFamily="34" charset="-122"/>
              </a:rPr>
              <a:t>选择粘贴，并选择只保留文字。</a:t>
            </a:r>
          </a:p>
        </p:txBody>
      </p:sp>
      <p:sp>
        <p:nvSpPr>
          <p:cNvPr id="23" name="TextBox 22"/>
          <p:cNvSpPr txBox="1"/>
          <p:nvPr/>
        </p:nvSpPr>
        <p:spPr>
          <a:xfrm>
            <a:off x="8355548" y="4571326"/>
            <a:ext cx="934229" cy="308789"/>
          </a:xfrm>
          <a:prstGeom prst="rect">
            <a:avLst/>
          </a:prstGeom>
          <a:noFill/>
        </p:spPr>
        <p:txBody>
          <a:bodyPr wrap="none" lIns="70564" tIns="35282" rIns="70564" bIns="35282" rtlCol="0">
            <a:spAutoFit/>
          </a:bodyPr>
          <a:lstStyle/>
          <a:p>
            <a:r>
              <a:rPr lang="zh-CN" altLang="en-US" sz="1500">
                <a:solidFill>
                  <a:schemeClr val="tx1">
                    <a:lumMod val="75000"/>
                    <a:lumOff val="25000"/>
                  </a:schemeClr>
                </a:solidFill>
                <a:latin typeface="微软雅黑" pitchFamily="34" charset="-122"/>
                <a:ea typeface="微软雅黑" pitchFamily="34" charset="-122"/>
              </a:rPr>
              <a:t>添加标题</a:t>
            </a:r>
          </a:p>
        </p:txBody>
      </p:sp>
    </p:spTree>
    <p:extLst>
      <p:ext uri="{BB962C8B-B14F-4D97-AF65-F5344CB8AC3E}">
        <p14:creationId xmlns:p14="http://schemas.microsoft.com/office/powerpoint/2010/main" val="41394689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down)">
                                      <p:cBhvr>
                                        <p:cTn id="15" dur="500"/>
                                        <p:tgtEl>
                                          <p:spTgt spid="9"/>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left)">
                                      <p:cBhvr>
                                        <p:cTn id="19" dur="500"/>
                                        <p:tgtEl>
                                          <p:spTgt spid="3"/>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up)">
                                      <p:cBhvr>
                                        <p:cTn id="23" dur="500"/>
                                        <p:tgtEl>
                                          <p:spTgt spid="4"/>
                                        </p:tgtEl>
                                      </p:cBhvr>
                                    </p:animEffect>
                                  </p:childTnLst>
                                </p:cTn>
                              </p:par>
                            </p:childTnLst>
                          </p:cTn>
                        </p:par>
                        <p:par>
                          <p:cTn id="24" fill="hold">
                            <p:stCondLst>
                              <p:cond delay="2500"/>
                            </p:stCondLst>
                            <p:childTnLst>
                              <p:par>
                                <p:cTn id="25" presetID="22" presetClass="entr" presetSubtype="2"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right)">
                                      <p:cBhvr>
                                        <p:cTn id="27" dur="500"/>
                                        <p:tgtEl>
                                          <p:spTgt spid="13"/>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ipe(up)">
                                      <p:cBhvr>
                                        <p:cTn id="31" dur="500"/>
                                        <p:tgtEl>
                                          <p:spTgt spid="14"/>
                                        </p:tgtEl>
                                      </p:cBhvr>
                                    </p:animEffect>
                                  </p:childTnLst>
                                </p:cTn>
                              </p:par>
                            </p:childTnLst>
                          </p:cTn>
                        </p:par>
                        <p:par>
                          <p:cTn id="32" fill="hold">
                            <p:stCondLst>
                              <p:cond delay="3500"/>
                            </p:stCondLst>
                            <p:childTnLst>
                              <p:par>
                                <p:cTn id="33" presetID="17" presetClass="entr" presetSubtype="1" fill="hold" grpId="0" nodeType="afterEffect">
                                  <p:stCondLst>
                                    <p:cond delay="0"/>
                                  </p:stCondLst>
                                  <p:iterate type="lt">
                                    <p:tmPct val="40000"/>
                                  </p:iterate>
                                  <p:childTnLst>
                                    <p:set>
                                      <p:cBhvr>
                                        <p:cTn id="34" dur="1" fill="hold">
                                          <p:stCondLst>
                                            <p:cond delay="0"/>
                                          </p:stCondLst>
                                        </p:cTn>
                                        <p:tgtEl>
                                          <p:spTgt spid="19"/>
                                        </p:tgtEl>
                                        <p:attrNameLst>
                                          <p:attrName>style.visibility</p:attrName>
                                        </p:attrNameLst>
                                      </p:cBhvr>
                                      <p:to>
                                        <p:strVal val="visible"/>
                                      </p:to>
                                    </p:set>
                                    <p:anim calcmode="lin" valueType="num">
                                      <p:cBhvr>
                                        <p:cTn id="35" dur="250" fill="hold"/>
                                        <p:tgtEl>
                                          <p:spTgt spid="19"/>
                                        </p:tgtEl>
                                        <p:attrNameLst>
                                          <p:attrName>ppt_x</p:attrName>
                                        </p:attrNameLst>
                                      </p:cBhvr>
                                      <p:tavLst>
                                        <p:tav tm="0">
                                          <p:val>
                                            <p:strVal val="#ppt_x"/>
                                          </p:val>
                                        </p:tav>
                                        <p:tav tm="100000">
                                          <p:val>
                                            <p:strVal val="#ppt_x"/>
                                          </p:val>
                                        </p:tav>
                                      </p:tavLst>
                                    </p:anim>
                                    <p:anim calcmode="lin" valueType="num">
                                      <p:cBhvr>
                                        <p:cTn id="36" dur="250" fill="hold"/>
                                        <p:tgtEl>
                                          <p:spTgt spid="19"/>
                                        </p:tgtEl>
                                        <p:attrNameLst>
                                          <p:attrName>ppt_y</p:attrName>
                                        </p:attrNameLst>
                                      </p:cBhvr>
                                      <p:tavLst>
                                        <p:tav tm="0">
                                          <p:val>
                                            <p:strVal val="#ppt_y-#ppt_h/2"/>
                                          </p:val>
                                        </p:tav>
                                        <p:tav tm="100000">
                                          <p:val>
                                            <p:strVal val="#ppt_y"/>
                                          </p:val>
                                        </p:tav>
                                      </p:tavLst>
                                    </p:anim>
                                    <p:anim calcmode="lin" valueType="num">
                                      <p:cBhvr>
                                        <p:cTn id="37" dur="250" fill="hold"/>
                                        <p:tgtEl>
                                          <p:spTgt spid="19"/>
                                        </p:tgtEl>
                                        <p:attrNameLst>
                                          <p:attrName>ppt_w</p:attrName>
                                        </p:attrNameLst>
                                      </p:cBhvr>
                                      <p:tavLst>
                                        <p:tav tm="0">
                                          <p:val>
                                            <p:strVal val="#ppt_w"/>
                                          </p:val>
                                        </p:tav>
                                        <p:tav tm="100000">
                                          <p:val>
                                            <p:strVal val="#ppt_w"/>
                                          </p:val>
                                        </p:tav>
                                      </p:tavLst>
                                    </p:anim>
                                    <p:anim calcmode="lin" valueType="num">
                                      <p:cBhvr>
                                        <p:cTn id="38" dur="250" fill="hold"/>
                                        <p:tgtEl>
                                          <p:spTgt spid="19"/>
                                        </p:tgtEl>
                                        <p:attrNameLst>
                                          <p:attrName>ppt_h</p:attrName>
                                        </p:attrNameLst>
                                      </p:cBhvr>
                                      <p:tavLst>
                                        <p:tav tm="0">
                                          <p:val>
                                            <p:fltVal val="0"/>
                                          </p:val>
                                        </p:tav>
                                        <p:tav tm="100000">
                                          <p:val>
                                            <p:strVal val="#ppt_h"/>
                                          </p:val>
                                        </p:tav>
                                      </p:tavLst>
                                    </p:anim>
                                  </p:childTnLst>
                                </p:cTn>
                              </p:par>
                            </p:childTnLst>
                          </p:cTn>
                        </p:par>
                        <p:par>
                          <p:cTn id="39" fill="hold">
                            <p:stCondLst>
                              <p:cond delay="4050"/>
                            </p:stCondLst>
                            <p:childTnLst>
                              <p:par>
                                <p:cTn id="40" presetID="22" presetClass="entr" presetSubtype="8" fill="hold" grpId="0"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wipe(left)">
                                      <p:cBhvr>
                                        <p:cTn id="42" dur="500"/>
                                        <p:tgtEl>
                                          <p:spTgt spid="18"/>
                                        </p:tgtEl>
                                      </p:cBhvr>
                                    </p:animEffect>
                                  </p:childTnLst>
                                </p:cTn>
                              </p:par>
                            </p:childTnLst>
                          </p:cTn>
                        </p:par>
                        <p:par>
                          <p:cTn id="43" fill="hold">
                            <p:stCondLst>
                              <p:cond delay="4550"/>
                            </p:stCondLst>
                            <p:childTnLst>
                              <p:par>
                                <p:cTn id="44" presetID="17" presetClass="entr" presetSubtype="1" fill="hold" grpId="0" nodeType="afterEffect">
                                  <p:stCondLst>
                                    <p:cond delay="0"/>
                                  </p:stCondLst>
                                  <p:iterate type="lt">
                                    <p:tmPct val="40000"/>
                                  </p:iterate>
                                  <p:childTnLst>
                                    <p:set>
                                      <p:cBhvr>
                                        <p:cTn id="45" dur="1" fill="hold">
                                          <p:stCondLst>
                                            <p:cond delay="0"/>
                                          </p:stCondLst>
                                        </p:cTn>
                                        <p:tgtEl>
                                          <p:spTgt spid="21"/>
                                        </p:tgtEl>
                                        <p:attrNameLst>
                                          <p:attrName>style.visibility</p:attrName>
                                        </p:attrNameLst>
                                      </p:cBhvr>
                                      <p:to>
                                        <p:strVal val="visible"/>
                                      </p:to>
                                    </p:set>
                                    <p:anim calcmode="lin" valueType="num">
                                      <p:cBhvr>
                                        <p:cTn id="46" dur="250" fill="hold"/>
                                        <p:tgtEl>
                                          <p:spTgt spid="21"/>
                                        </p:tgtEl>
                                        <p:attrNameLst>
                                          <p:attrName>ppt_x</p:attrName>
                                        </p:attrNameLst>
                                      </p:cBhvr>
                                      <p:tavLst>
                                        <p:tav tm="0">
                                          <p:val>
                                            <p:strVal val="#ppt_x"/>
                                          </p:val>
                                        </p:tav>
                                        <p:tav tm="100000">
                                          <p:val>
                                            <p:strVal val="#ppt_x"/>
                                          </p:val>
                                        </p:tav>
                                      </p:tavLst>
                                    </p:anim>
                                    <p:anim calcmode="lin" valueType="num">
                                      <p:cBhvr>
                                        <p:cTn id="47" dur="250" fill="hold"/>
                                        <p:tgtEl>
                                          <p:spTgt spid="21"/>
                                        </p:tgtEl>
                                        <p:attrNameLst>
                                          <p:attrName>ppt_y</p:attrName>
                                        </p:attrNameLst>
                                      </p:cBhvr>
                                      <p:tavLst>
                                        <p:tav tm="0">
                                          <p:val>
                                            <p:strVal val="#ppt_y-#ppt_h/2"/>
                                          </p:val>
                                        </p:tav>
                                        <p:tav tm="100000">
                                          <p:val>
                                            <p:strVal val="#ppt_y"/>
                                          </p:val>
                                        </p:tav>
                                      </p:tavLst>
                                    </p:anim>
                                    <p:anim calcmode="lin" valueType="num">
                                      <p:cBhvr>
                                        <p:cTn id="48" dur="250" fill="hold"/>
                                        <p:tgtEl>
                                          <p:spTgt spid="21"/>
                                        </p:tgtEl>
                                        <p:attrNameLst>
                                          <p:attrName>ppt_w</p:attrName>
                                        </p:attrNameLst>
                                      </p:cBhvr>
                                      <p:tavLst>
                                        <p:tav tm="0">
                                          <p:val>
                                            <p:strVal val="#ppt_w"/>
                                          </p:val>
                                        </p:tav>
                                        <p:tav tm="100000">
                                          <p:val>
                                            <p:strVal val="#ppt_w"/>
                                          </p:val>
                                        </p:tav>
                                      </p:tavLst>
                                    </p:anim>
                                    <p:anim calcmode="lin" valueType="num">
                                      <p:cBhvr>
                                        <p:cTn id="49" dur="250" fill="hold"/>
                                        <p:tgtEl>
                                          <p:spTgt spid="21"/>
                                        </p:tgtEl>
                                        <p:attrNameLst>
                                          <p:attrName>ppt_h</p:attrName>
                                        </p:attrNameLst>
                                      </p:cBhvr>
                                      <p:tavLst>
                                        <p:tav tm="0">
                                          <p:val>
                                            <p:fltVal val="0"/>
                                          </p:val>
                                        </p:tav>
                                        <p:tav tm="100000">
                                          <p:val>
                                            <p:strVal val="#ppt_h"/>
                                          </p:val>
                                        </p:tav>
                                      </p:tavLst>
                                    </p:anim>
                                  </p:childTnLst>
                                </p:cTn>
                              </p:par>
                            </p:childTnLst>
                          </p:cTn>
                        </p:par>
                        <p:par>
                          <p:cTn id="50" fill="hold">
                            <p:stCondLst>
                              <p:cond delay="5100"/>
                            </p:stCondLst>
                            <p:childTnLst>
                              <p:par>
                                <p:cTn id="51" presetID="22" presetClass="entr" presetSubtype="8" fill="hold" grpId="0" nodeType="after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wipe(left)">
                                      <p:cBhvr>
                                        <p:cTn id="53" dur="500"/>
                                        <p:tgtEl>
                                          <p:spTgt spid="20"/>
                                        </p:tgtEl>
                                      </p:cBhvr>
                                    </p:animEffect>
                                  </p:childTnLst>
                                </p:cTn>
                              </p:par>
                            </p:childTnLst>
                          </p:cTn>
                        </p:par>
                        <p:par>
                          <p:cTn id="54" fill="hold">
                            <p:stCondLst>
                              <p:cond delay="5600"/>
                            </p:stCondLst>
                            <p:childTnLst>
                              <p:par>
                                <p:cTn id="55" presetID="17" presetClass="entr" presetSubtype="1" fill="hold" grpId="0" nodeType="afterEffect">
                                  <p:stCondLst>
                                    <p:cond delay="0"/>
                                  </p:stCondLst>
                                  <p:iterate type="lt">
                                    <p:tmPct val="40000"/>
                                  </p:iterate>
                                  <p:childTnLst>
                                    <p:set>
                                      <p:cBhvr>
                                        <p:cTn id="56" dur="1" fill="hold">
                                          <p:stCondLst>
                                            <p:cond delay="0"/>
                                          </p:stCondLst>
                                        </p:cTn>
                                        <p:tgtEl>
                                          <p:spTgt spid="23"/>
                                        </p:tgtEl>
                                        <p:attrNameLst>
                                          <p:attrName>style.visibility</p:attrName>
                                        </p:attrNameLst>
                                      </p:cBhvr>
                                      <p:to>
                                        <p:strVal val="visible"/>
                                      </p:to>
                                    </p:set>
                                    <p:anim calcmode="lin" valueType="num">
                                      <p:cBhvr>
                                        <p:cTn id="57" dur="250" fill="hold"/>
                                        <p:tgtEl>
                                          <p:spTgt spid="23"/>
                                        </p:tgtEl>
                                        <p:attrNameLst>
                                          <p:attrName>ppt_x</p:attrName>
                                        </p:attrNameLst>
                                      </p:cBhvr>
                                      <p:tavLst>
                                        <p:tav tm="0">
                                          <p:val>
                                            <p:strVal val="#ppt_x"/>
                                          </p:val>
                                        </p:tav>
                                        <p:tav tm="100000">
                                          <p:val>
                                            <p:strVal val="#ppt_x"/>
                                          </p:val>
                                        </p:tav>
                                      </p:tavLst>
                                    </p:anim>
                                    <p:anim calcmode="lin" valueType="num">
                                      <p:cBhvr>
                                        <p:cTn id="58" dur="250" fill="hold"/>
                                        <p:tgtEl>
                                          <p:spTgt spid="23"/>
                                        </p:tgtEl>
                                        <p:attrNameLst>
                                          <p:attrName>ppt_y</p:attrName>
                                        </p:attrNameLst>
                                      </p:cBhvr>
                                      <p:tavLst>
                                        <p:tav tm="0">
                                          <p:val>
                                            <p:strVal val="#ppt_y-#ppt_h/2"/>
                                          </p:val>
                                        </p:tav>
                                        <p:tav tm="100000">
                                          <p:val>
                                            <p:strVal val="#ppt_y"/>
                                          </p:val>
                                        </p:tav>
                                      </p:tavLst>
                                    </p:anim>
                                    <p:anim calcmode="lin" valueType="num">
                                      <p:cBhvr>
                                        <p:cTn id="59" dur="250" fill="hold"/>
                                        <p:tgtEl>
                                          <p:spTgt spid="23"/>
                                        </p:tgtEl>
                                        <p:attrNameLst>
                                          <p:attrName>ppt_w</p:attrName>
                                        </p:attrNameLst>
                                      </p:cBhvr>
                                      <p:tavLst>
                                        <p:tav tm="0">
                                          <p:val>
                                            <p:strVal val="#ppt_w"/>
                                          </p:val>
                                        </p:tav>
                                        <p:tav tm="100000">
                                          <p:val>
                                            <p:strVal val="#ppt_w"/>
                                          </p:val>
                                        </p:tav>
                                      </p:tavLst>
                                    </p:anim>
                                    <p:anim calcmode="lin" valueType="num">
                                      <p:cBhvr>
                                        <p:cTn id="60" dur="250" fill="hold"/>
                                        <p:tgtEl>
                                          <p:spTgt spid="23"/>
                                        </p:tgtEl>
                                        <p:attrNameLst>
                                          <p:attrName>ppt_h</p:attrName>
                                        </p:attrNameLst>
                                      </p:cBhvr>
                                      <p:tavLst>
                                        <p:tav tm="0">
                                          <p:val>
                                            <p:fltVal val="0"/>
                                          </p:val>
                                        </p:tav>
                                        <p:tav tm="100000">
                                          <p:val>
                                            <p:strVal val="#ppt_h"/>
                                          </p:val>
                                        </p:tav>
                                      </p:tavLst>
                                    </p:anim>
                                  </p:childTnLst>
                                </p:cTn>
                              </p:par>
                            </p:childTnLst>
                          </p:cTn>
                        </p:par>
                        <p:par>
                          <p:cTn id="61" fill="hold">
                            <p:stCondLst>
                              <p:cond delay="6150"/>
                            </p:stCondLst>
                            <p:childTnLst>
                              <p:par>
                                <p:cTn id="62" presetID="22" presetClass="entr" presetSubtype="8" fill="hold" grpId="0" nodeType="afterEffect">
                                  <p:stCondLst>
                                    <p:cond delay="0"/>
                                  </p:stCondLst>
                                  <p:childTnLst>
                                    <p:set>
                                      <p:cBhvr>
                                        <p:cTn id="63" dur="1" fill="hold">
                                          <p:stCondLst>
                                            <p:cond delay="0"/>
                                          </p:stCondLst>
                                        </p:cTn>
                                        <p:tgtEl>
                                          <p:spTgt spid="22"/>
                                        </p:tgtEl>
                                        <p:attrNameLst>
                                          <p:attrName>style.visibility</p:attrName>
                                        </p:attrNameLst>
                                      </p:cBhvr>
                                      <p:to>
                                        <p:strVal val="visible"/>
                                      </p:to>
                                    </p:set>
                                    <p:animEffect transition="in" filter="wipe(left)">
                                      <p:cBhvr>
                                        <p:cTn id="6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8" grpId="0" animBg="1"/>
      <p:bldP spid="13" grpId="0" animBg="1"/>
      <p:bldP spid="18" grpId="0"/>
      <p:bldP spid="19" grpId="0"/>
      <p:bldP spid="20" grpId="0"/>
      <p:bldP spid="21" grpId="0"/>
      <p:bldP spid="22" grpId="0"/>
      <p:bldP spid="2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3" name="Rectangle 7"/>
          <p:cNvSpPr>
            <a:spLocks noChangeArrowheads="1"/>
          </p:cNvSpPr>
          <p:nvPr/>
        </p:nvSpPr>
        <p:spPr bwMode="auto">
          <a:xfrm>
            <a:off x="2782839" y="5126244"/>
            <a:ext cx="7259596" cy="669440"/>
          </a:xfrm>
          <a:prstGeom prst="rect">
            <a:avLst/>
          </a:prstGeom>
          <a:solidFill>
            <a:srgbClr val="FFFFFF"/>
          </a:solidFill>
          <a:ln w="9525">
            <a:solidFill>
              <a:srgbClr val="EAEAEA"/>
            </a:solidFill>
            <a:miter lim="800000"/>
            <a:headEnd/>
            <a:tailEnd/>
          </a:ln>
          <a:extLst/>
        </p:spPr>
        <p:txBody>
          <a:bodyPr wrap="none" lIns="70601" tIns="35300" rIns="70601" bIns="35300" anchor="ctr"/>
          <a:lstStyle/>
          <a:p>
            <a:endParaRPr lang="zh-CN" altLang="en-US" kern="0" dirty="0">
              <a:solidFill>
                <a:sysClr val="windowText" lastClr="000000"/>
              </a:solidFill>
              <a:ea typeface="微软雅黑" pitchFamily="34" charset="-122"/>
            </a:endParaRPr>
          </a:p>
        </p:txBody>
      </p:sp>
      <p:sp>
        <p:nvSpPr>
          <p:cNvPr id="4" name="Line 43"/>
          <p:cNvSpPr>
            <a:spLocks noChangeShapeType="1"/>
          </p:cNvSpPr>
          <p:nvPr/>
        </p:nvSpPr>
        <p:spPr bwMode="auto">
          <a:xfrm rot="5400000">
            <a:off x="7874960" y="3777293"/>
            <a:ext cx="0" cy="3353260"/>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0601" tIns="35300" rIns="70601" bIns="35300"/>
          <a:lstStyle/>
          <a:p>
            <a:pPr>
              <a:defRPr/>
            </a:pPr>
            <a:endParaRPr lang="zh-CN" altLang="en-US" kern="0" dirty="0">
              <a:solidFill>
                <a:sysClr val="windowText" lastClr="000000"/>
              </a:solidFill>
              <a:ea typeface="微软雅黑" pitchFamily="34" charset="-122"/>
            </a:endParaRPr>
          </a:p>
        </p:txBody>
      </p:sp>
      <p:sp>
        <p:nvSpPr>
          <p:cNvPr id="5" name="Rectangle 6"/>
          <p:cNvSpPr>
            <a:spLocks noChangeArrowheads="1"/>
          </p:cNvSpPr>
          <p:nvPr/>
        </p:nvSpPr>
        <p:spPr bwMode="auto">
          <a:xfrm>
            <a:off x="5416497" y="3677029"/>
            <a:ext cx="4625936" cy="665140"/>
          </a:xfrm>
          <a:prstGeom prst="rect">
            <a:avLst/>
          </a:prstGeom>
          <a:solidFill>
            <a:srgbClr val="FFFFFF"/>
          </a:solidFill>
          <a:ln w="9525">
            <a:solidFill>
              <a:srgbClr val="EAEAEA"/>
            </a:solidFill>
            <a:miter lim="800000"/>
            <a:headEnd/>
            <a:tailEnd/>
          </a:ln>
          <a:extLst/>
        </p:spPr>
        <p:txBody>
          <a:bodyPr wrap="none" lIns="70601" tIns="35300" rIns="70601" bIns="35300" anchor="ctr"/>
          <a:lstStyle/>
          <a:p>
            <a:pPr>
              <a:defRPr/>
            </a:pPr>
            <a:endParaRPr lang="zh-CN" altLang="en-US" kern="0" dirty="0">
              <a:solidFill>
                <a:sysClr val="windowText" lastClr="000000"/>
              </a:solidFill>
              <a:ea typeface="微软雅黑" pitchFamily="34" charset="-122"/>
            </a:endParaRPr>
          </a:p>
        </p:txBody>
      </p:sp>
      <p:sp>
        <p:nvSpPr>
          <p:cNvPr id="6" name="Line 43"/>
          <p:cNvSpPr>
            <a:spLocks noChangeShapeType="1"/>
          </p:cNvSpPr>
          <p:nvPr/>
        </p:nvSpPr>
        <p:spPr bwMode="auto">
          <a:xfrm rot="16200000" flipH="1">
            <a:off x="7935363" y="2378003"/>
            <a:ext cx="0" cy="3232453"/>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0601" tIns="35300" rIns="70601" bIns="35300"/>
          <a:lstStyle/>
          <a:p>
            <a:pPr>
              <a:defRPr/>
            </a:pPr>
            <a:endParaRPr lang="zh-CN" altLang="en-US" kern="0" dirty="0">
              <a:solidFill>
                <a:sysClr val="windowText" lastClr="000000"/>
              </a:solidFill>
              <a:ea typeface="微软雅黑" pitchFamily="34" charset="-122"/>
            </a:endParaRPr>
          </a:p>
        </p:txBody>
      </p:sp>
      <p:sp>
        <p:nvSpPr>
          <p:cNvPr id="7" name="Rectangle 5"/>
          <p:cNvSpPr>
            <a:spLocks noChangeArrowheads="1"/>
          </p:cNvSpPr>
          <p:nvPr/>
        </p:nvSpPr>
        <p:spPr bwMode="auto">
          <a:xfrm rot="5400000">
            <a:off x="9339326" y="4576976"/>
            <a:ext cx="1830532" cy="665039"/>
          </a:xfrm>
          <a:prstGeom prst="rect">
            <a:avLst/>
          </a:prstGeom>
          <a:solidFill>
            <a:srgbClr val="FFFFFF"/>
          </a:solidFill>
          <a:ln w="9525">
            <a:solidFill>
              <a:srgbClr val="EAEAEA"/>
            </a:solidFill>
            <a:miter lim="800000"/>
            <a:headEnd/>
            <a:tailEnd/>
          </a:ln>
          <a:extLst/>
        </p:spPr>
        <p:txBody>
          <a:bodyPr wrap="none" lIns="70601" tIns="35300" rIns="70601" bIns="35300" anchor="ctr"/>
          <a:lstStyle/>
          <a:p>
            <a:pPr>
              <a:defRPr/>
            </a:pPr>
            <a:endParaRPr lang="zh-CN" altLang="en-US" kern="0" dirty="0">
              <a:solidFill>
                <a:sysClr val="windowText" lastClr="000000"/>
              </a:solidFill>
              <a:ea typeface="微软雅黑" pitchFamily="34" charset="-122"/>
            </a:endParaRPr>
          </a:p>
        </p:txBody>
      </p:sp>
      <p:sp>
        <p:nvSpPr>
          <p:cNvPr id="8" name="Line 44"/>
          <p:cNvSpPr>
            <a:spLocks noChangeShapeType="1"/>
          </p:cNvSpPr>
          <p:nvPr/>
        </p:nvSpPr>
        <p:spPr bwMode="auto">
          <a:xfrm>
            <a:off x="10268563" y="4564349"/>
            <a:ext cx="0" cy="317199"/>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0601" tIns="35300" rIns="70601" bIns="35300"/>
          <a:lstStyle/>
          <a:p>
            <a:pPr>
              <a:defRPr/>
            </a:pPr>
            <a:endParaRPr lang="zh-CN" altLang="en-US" kern="0" dirty="0">
              <a:solidFill>
                <a:sysClr val="windowText" lastClr="000000"/>
              </a:solidFill>
              <a:ea typeface="微软雅黑" pitchFamily="34" charset="-122"/>
            </a:endParaRPr>
          </a:p>
        </p:txBody>
      </p:sp>
      <p:sp>
        <p:nvSpPr>
          <p:cNvPr id="9" name="Rectangle 7"/>
          <p:cNvSpPr>
            <a:spLocks noChangeArrowheads="1"/>
          </p:cNvSpPr>
          <p:nvPr/>
        </p:nvSpPr>
        <p:spPr bwMode="auto">
          <a:xfrm>
            <a:off x="5796520" y="2282473"/>
            <a:ext cx="4245914" cy="669440"/>
          </a:xfrm>
          <a:prstGeom prst="rect">
            <a:avLst/>
          </a:prstGeom>
          <a:solidFill>
            <a:srgbClr val="FFFFFF"/>
          </a:solidFill>
          <a:ln w="9525">
            <a:solidFill>
              <a:srgbClr val="EAEAEA"/>
            </a:solidFill>
            <a:miter lim="800000"/>
            <a:headEnd/>
            <a:tailEnd/>
          </a:ln>
          <a:extLst/>
        </p:spPr>
        <p:txBody>
          <a:bodyPr wrap="none" lIns="70601" tIns="35300" rIns="70601" bIns="35300" anchor="ctr"/>
          <a:lstStyle/>
          <a:p>
            <a:endParaRPr lang="zh-CN" altLang="en-US" kern="0" dirty="0">
              <a:solidFill>
                <a:sysClr val="windowText" lastClr="000000"/>
              </a:solidFill>
              <a:ea typeface="微软雅黑" pitchFamily="34" charset="-122"/>
            </a:endParaRPr>
          </a:p>
        </p:txBody>
      </p:sp>
      <p:sp>
        <p:nvSpPr>
          <p:cNvPr id="10" name="Line 43"/>
          <p:cNvSpPr>
            <a:spLocks noChangeShapeType="1"/>
          </p:cNvSpPr>
          <p:nvPr/>
        </p:nvSpPr>
        <p:spPr bwMode="auto">
          <a:xfrm rot="5400000">
            <a:off x="7874960" y="933522"/>
            <a:ext cx="0" cy="3353260"/>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0601" tIns="35300" rIns="70601" bIns="35300"/>
          <a:lstStyle/>
          <a:p>
            <a:pPr>
              <a:defRPr/>
            </a:pPr>
            <a:endParaRPr lang="zh-CN" altLang="en-US" kern="0" dirty="0">
              <a:solidFill>
                <a:sysClr val="windowText" lastClr="000000"/>
              </a:solidFill>
              <a:ea typeface="微软雅黑" pitchFamily="34" charset="-122"/>
            </a:endParaRPr>
          </a:p>
        </p:txBody>
      </p:sp>
      <p:sp>
        <p:nvSpPr>
          <p:cNvPr id="11" name="Rectangle 8"/>
          <p:cNvSpPr>
            <a:spLocks noChangeArrowheads="1"/>
          </p:cNvSpPr>
          <p:nvPr/>
        </p:nvSpPr>
        <p:spPr bwMode="auto">
          <a:xfrm rot="5400000">
            <a:off x="4464889" y="2979802"/>
            <a:ext cx="2059697" cy="665039"/>
          </a:xfrm>
          <a:prstGeom prst="rect">
            <a:avLst/>
          </a:prstGeom>
          <a:solidFill>
            <a:srgbClr val="FFFFFF"/>
          </a:solidFill>
          <a:ln w="9525">
            <a:solidFill>
              <a:srgbClr val="EAEAEA"/>
            </a:solidFill>
            <a:miter lim="800000"/>
            <a:headEnd/>
            <a:tailEnd/>
          </a:ln>
          <a:extLst/>
        </p:spPr>
        <p:txBody>
          <a:bodyPr wrap="none" lIns="70601" tIns="35300" rIns="70601" bIns="35300" anchor="ctr"/>
          <a:lstStyle/>
          <a:p>
            <a:pPr>
              <a:defRPr/>
            </a:pPr>
            <a:endParaRPr lang="zh-CN" altLang="en-US" kern="0" dirty="0">
              <a:solidFill>
                <a:sysClr val="windowText" lastClr="000000"/>
              </a:solidFill>
              <a:ea typeface="微软雅黑" pitchFamily="34" charset="-122"/>
            </a:endParaRPr>
          </a:p>
        </p:txBody>
      </p:sp>
      <p:sp>
        <p:nvSpPr>
          <p:cNvPr id="12" name="Line 42"/>
          <p:cNvSpPr>
            <a:spLocks noChangeShapeType="1"/>
          </p:cNvSpPr>
          <p:nvPr/>
        </p:nvSpPr>
        <p:spPr bwMode="auto">
          <a:xfrm>
            <a:off x="5479369" y="3129936"/>
            <a:ext cx="0" cy="356909"/>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0601" tIns="35300" rIns="70601" bIns="35300"/>
          <a:lstStyle/>
          <a:p>
            <a:pPr>
              <a:defRPr/>
            </a:pPr>
            <a:endParaRPr lang="zh-CN" altLang="en-US" kern="0" dirty="0">
              <a:solidFill>
                <a:sysClr val="windowText" lastClr="000000"/>
              </a:solidFill>
              <a:ea typeface="微软雅黑" pitchFamily="34" charset="-122"/>
            </a:endParaRPr>
          </a:p>
        </p:txBody>
      </p:sp>
      <p:sp>
        <p:nvSpPr>
          <p:cNvPr id="13" name="Oval 38"/>
          <p:cNvSpPr>
            <a:spLocks noChangeArrowheads="1"/>
          </p:cNvSpPr>
          <p:nvPr/>
        </p:nvSpPr>
        <p:spPr bwMode="auto">
          <a:xfrm>
            <a:off x="9716984" y="2060848"/>
            <a:ext cx="1086565" cy="1069088"/>
          </a:xfrm>
          <a:prstGeom prst="ellipse">
            <a:avLst/>
          </a:prstGeom>
          <a:solidFill>
            <a:srgbClr val="161D25"/>
          </a:solidFill>
          <a:ln w="19050">
            <a:noFill/>
            <a:round/>
            <a:headEnd/>
            <a:tailEnd/>
          </a:ln>
        </p:spPr>
        <p:txBody>
          <a:bodyPr wrap="none" lIns="70601" tIns="35300" rIns="70601" bIns="35300" anchor="ctr"/>
          <a:lstStyle/>
          <a:p>
            <a:pPr algn="ctr">
              <a:defRPr/>
            </a:pPr>
            <a:r>
              <a:rPr lang="zh-CN" altLang="en-US" sz="1900" kern="0" smtClean="0">
                <a:solidFill>
                  <a:schemeClr val="bg1"/>
                </a:solidFill>
                <a:ea typeface="微软雅黑" pitchFamily="34" charset="-122"/>
              </a:rPr>
              <a:t>添加</a:t>
            </a:r>
            <a:endParaRPr lang="en-US" altLang="zh-CN" sz="1900" kern="0" smtClean="0">
              <a:solidFill>
                <a:schemeClr val="bg1"/>
              </a:solidFill>
              <a:ea typeface="微软雅黑" pitchFamily="34" charset="-122"/>
            </a:endParaRPr>
          </a:p>
          <a:p>
            <a:pPr algn="ctr">
              <a:defRPr/>
            </a:pPr>
            <a:r>
              <a:rPr lang="zh-CN" altLang="en-US" sz="1900" kern="0" smtClean="0">
                <a:solidFill>
                  <a:schemeClr val="bg1"/>
                </a:solidFill>
                <a:ea typeface="微软雅黑" pitchFamily="34" charset="-122"/>
              </a:rPr>
              <a:t>标题</a:t>
            </a:r>
            <a:endParaRPr lang="zh-CN" altLang="en-US" sz="1900" kern="0" dirty="0">
              <a:solidFill>
                <a:schemeClr val="bg1"/>
              </a:solidFill>
              <a:ea typeface="微软雅黑" pitchFamily="34" charset="-122"/>
            </a:endParaRPr>
          </a:p>
        </p:txBody>
      </p:sp>
      <p:sp>
        <p:nvSpPr>
          <p:cNvPr id="14" name="Line 43"/>
          <p:cNvSpPr>
            <a:spLocks noChangeShapeType="1"/>
          </p:cNvSpPr>
          <p:nvPr/>
        </p:nvSpPr>
        <p:spPr bwMode="auto">
          <a:xfrm rot="5400000">
            <a:off x="4687082" y="4122447"/>
            <a:ext cx="0" cy="2662952"/>
          </a:xfrm>
          <a:prstGeom prst="line">
            <a:avLst/>
          </a:prstGeom>
          <a:noFill/>
          <a:ln w="28575">
            <a:solidFill>
              <a:srgbClr val="C0C0C0"/>
            </a:solidFill>
            <a:prstDash val="lgDash"/>
            <a:round/>
            <a:headEnd/>
            <a:tailEnd type="triangle" w="lg" len="lg"/>
          </a:ln>
          <a:extLst>
            <a:ext uri="{909E8E84-426E-40DD-AFC4-6F175D3DCCD1}">
              <a14:hiddenFill xmlns:a14="http://schemas.microsoft.com/office/drawing/2010/main">
                <a:noFill/>
              </a14:hiddenFill>
            </a:ext>
          </a:extLst>
        </p:spPr>
        <p:txBody>
          <a:bodyPr lIns="70601" tIns="35300" rIns="70601" bIns="35300"/>
          <a:lstStyle/>
          <a:p>
            <a:pPr>
              <a:defRPr/>
            </a:pPr>
            <a:endParaRPr lang="zh-CN" altLang="en-US" kern="0" dirty="0">
              <a:solidFill>
                <a:sysClr val="windowText" lastClr="000000"/>
              </a:solidFill>
              <a:ea typeface="微软雅黑" pitchFamily="34" charset="-122"/>
            </a:endParaRPr>
          </a:p>
        </p:txBody>
      </p:sp>
      <p:sp>
        <p:nvSpPr>
          <p:cNvPr id="15" name="矩形 14"/>
          <p:cNvSpPr/>
          <p:nvPr/>
        </p:nvSpPr>
        <p:spPr>
          <a:xfrm>
            <a:off x="6456845" y="2275234"/>
            <a:ext cx="2806713" cy="356508"/>
          </a:xfrm>
          <a:prstGeom prst="rect">
            <a:avLst/>
          </a:prstGeom>
        </p:spPr>
        <p:txBody>
          <a:bodyPr wrap="square" lIns="70601" tIns="35300" rIns="70601" bIns="35300" anchor="ctr">
            <a:spAutoFit/>
          </a:bodyPr>
          <a:lstStyle/>
          <a:p>
            <a:pPr algn="ctr">
              <a:lnSpc>
                <a:spcPct val="150000"/>
              </a:lnSpc>
            </a:pPr>
            <a:r>
              <a:rPr lang="zh-CN" altLang="en-US" sz="1200">
                <a:latin typeface="微软雅黑" pitchFamily="34" charset="-122"/>
                <a:ea typeface="微软雅黑" pitchFamily="34" charset="-122"/>
                <a:cs typeface="华文黑体" pitchFamily="2" charset="-122"/>
              </a:rPr>
              <a:t>点击添加文本点击添加文本点击添加</a:t>
            </a:r>
            <a:endParaRPr lang="zh-CN" altLang="en-US" sz="1200">
              <a:latin typeface="微软雅黑" pitchFamily="34" charset="-122"/>
              <a:ea typeface="微软雅黑" pitchFamily="34" charset="-122"/>
            </a:endParaRPr>
          </a:p>
        </p:txBody>
      </p:sp>
      <p:sp>
        <p:nvSpPr>
          <p:cNvPr id="16" name="Oval 38"/>
          <p:cNvSpPr>
            <a:spLocks noChangeArrowheads="1"/>
          </p:cNvSpPr>
          <p:nvPr/>
        </p:nvSpPr>
        <p:spPr bwMode="auto">
          <a:xfrm>
            <a:off x="4951455" y="2060848"/>
            <a:ext cx="1086565" cy="1069088"/>
          </a:xfrm>
          <a:prstGeom prst="ellipse">
            <a:avLst/>
          </a:prstGeom>
          <a:solidFill>
            <a:srgbClr val="161D25"/>
          </a:solidFill>
          <a:ln w="19050">
            <a:noFill/>
            <a:round/>
            <a:headEnd/>
            <a:tailEnd/>
          </a:ln>
        </p:spPr>
        <p:txBody>
          <a:bodyPr wrap="none" lIns="70601" tIns="35300" rIns="70601" bIns="35300" anchor="ctr"/>
          <a:lstStyle/>
          <a:p>
            <a:pPr algn="ctr">
              <a:defRPr/>
            </a:pPr>
            <a:r>
              <a:rPr lang="zh-CN" altLang="en-US" sz="1900" kern="0">
                <a:solidFill>
                  <a:schemeClr val="bg1"/>
                </a:solidFill>
                <a:ea typeface="微软雅黑" pitchFamily="34" charset="-122"/>
              </a:rPr>
              <a:t>添加</a:t>
            </a:r>
            <a:endParaRPr lang="en-US" altLang="zh-CN" sz="1900" kern="0">
              <a:solidFill>
                <a:schemeClr val="bg1"/>
              </a:solidFill>
              <a:ea typeface="微软雅黑" pitchFamily="34" charset="-122"/>
            </a:endParaRPr>
          </a:p>
          <a:p>
            <a:pPr algn="ctr">
              <a:defRPr/>
            </a:pPr>
            <a:r>
              <a:rPr lang="zh-CN" altLang="en-US" sz="1900" kern="0">
                <a:solidFill>
                  <a:schemeClr val="bg1"/>
                </a:solidFill>
                <a:ea typeface="微软雅黑" pitchFamily="34" charset="-122"/>
              </a:rPr>
              <a:t>标题</a:t>
            </a:r>
            <a:endParaRPr lang="zh-CN" altLang="en-US" sz="1900" kern="0" dirty="0">
              <a:solidFill>
                <a:schemeClr val="bg1"/>
              </a:solidFill>
              <a:ea typeface="微软雅黑" pitchFamily="34" charset="-122"/>
            </a:endParaRPr>
          </a:p>
        </p:txBody>
      </p:sp>
      <p:sp>
        <p:nvSpPr>
          <p:cNvPr id="17" name="Oval 38"/>
          <p:cNvSpPr>
            <a:spLocks noChangeArrowheads="1"/>
          </p:cNvSpPr>
          <p:nvPr/>
        </p:nvSpPr>
        <p:spPr bwMode="auto">
          <a:xfrm>
            <a:off x="4951455" y="3459685"/>
            <a:ext cx="1086565" cy="1069088"/>
          </a:xfrm>
          <a:prstGeom prst="ellipse">
            <a:avLst/>
          </a:prstGeom>
          <a:solidFill>
            <a:srgbClr val="161D25"/>
          </a:solidFill>
          <a:ln w="19050">
            <a:noFill/>
            <a:round/>
            <a:headEnd/>
            <a:tailEnd/>
          </a:ln>
        </p:spPr>
        <p:txBody>
          <a:bodyPr wrap="none" lIns="70601" tIns="35300" rIns="70601" bIns="35300" anchor="ctr"/>
          <a:lstStyle/>
          <a:p>
            <a:pPr algn="ctr">
              <a:defRPr/>
            </a:pPr>
            <a:r>
              <a:rPr lang="zh-CN" altLang="en-US" sz="1900" kern="0">
                <a:solidFill>
                  <a:schemeClr val="bg1"/>
                </a:solidFill>
                <a:ea typeface="微软雅黑" pitchFamily="34" charset="-122"/>
              </a:rPr>
              <a:t>添加</a:t>
            </a:r>
            <a:endParaRPr lang="en-US" altLang="zh-CN" sz="1900" kern="0">
              <a:solidFill>
                <a:schemeClr val="bg1"/>
              </a:solidFill>
              <a:ea typeface="微软雅黑" pitchFamily="34" charset="-122"/>
            </a:endParaRPr>
          </a:p>
          <a:p>
            <a:pPr algn="ctr">
              <a:defRPr/>
            </a:pPr>
            <a:r>
              <a:rPr lang="zh-CN" altLang="en-US" sz="1900" kern="0">
                <a:solidFill>
                  <a:schemeClr val="bg1"/>
                </a:solidFill>
                <a:ea typeface="微软雅黑" pitchFamily="34" charset="-122"/>
              </a:rPr>
              <a:t>标题</a:t>
            </a:r>
            <a:endParaRPr lang="zh-CN" altLang="en-US" sz="1900" kern="0" dirty="0">
              <a:solidFill>
                <a:schemeClr val="bg1"/>
              </a:solidFill>
              <a:ea typeface="微软雅黑" pitchFamily="34" charset="-122"/>
            </a:endParaRPr>
          </a:p>
        </p:txBody>
      </p:sp>
      <p:sp>
        <p:nvSpPr>
          <p:cNvPr id="18" name="矩形 17"/>
          <p:cNvSpPr/>
          <p:nvPr/>
        </p:nvSpPr>
        <p:spPr>
          <a:xfrm>
            <a:off x="6456845" y="3637236"/>
            <a:ext cx="2806713" cy="356508"/>
          </a:xfrm>
          <a:prstGeom prst="rect">
            <a:avLst/>
          </a:prstGeom>
        </p:spPr>
        <p:txBody>
          <a:bodyPr wrap="square" lIns="70601" tIns="35300" rIns="70601" bIns="35300" anchor="ctr">
            <a:spAutoFit/>
          </a:bodyPr>
          <a:lstStyle/>
          <a:p>
            <a:pPr algn="ctr">
              <a:lnSpc>
                <a:spcPct val="150000"/>
              </a:lnSpc>
            </a:pPr>
            <a:r>
              <a:rPr lang="zh-CN" altLang="en-US" sz="1200">
                <a:latin typeface="微软雅黑" pitchFamily="34" charset="-122"/>
                <a:ea typeface="微软雅黑" pitchFamily="34" charset="-122"/>
                <a:cs typeface="华文黑体" pitchFamily="2" charset="-122"/>
              </a:rPr>
              <a:t>点击添加文本点击添加文本点击添加</a:t>
            </a:r>
            <a:endParaRPr lang="zh-CN" altLang="en-US" sz="1200">
              <a:latin typeface="微软雅黑" pitchFamily="34" charset="-122"/>
              <a:ea typeface="微软雅黑" pitchFamily="34" charset="-122"/>
            </a:endParaRPr>
          </a:p>
        </p:txBody>
      </p:sp>
      <p:sp>
        <p:nvSpPr>
          <p:cNvPr id="19" name="Oval 38"/>
          <p:cNvSpPr>
            <a:spLocks noChangeArrowheads="1"/>
          </p:cNvSpPr>
          <p:nvPr/>
        </p:nvSpPr>
        <p:spPr bwMode="auto">
          <a:xfrm>
            <a:off x="9725281" y="3459685"/>
            <a:ext cx="1086565" cy="1069088"/>
          </a:xfrm>
          <a:prstGeom prst="ellipse">
            <a:avLst/>
          </a:prstGeom>
          <a:solidFill>
            <a:srgbClr val="161D25"/>
          </a:solidFill>
          <a:ln w="19050">
            <a:noFill/>
            <a:round/>
            <a:headEnd/>
            <a:tailEnd/>
          </a:ln>
        </p:spPr>
        <p:txBody>
          <a:bodyPr wrap="none" lIns="70601" tIns="35300" rIns="70601" bIns="35300" anchor="ctr"/>
          <a:lstStyle/>
          <a:p>
            <a:pPr algn="ctr">
              <a:defRPr/>
            </a:pPr>
            <a:r>
              <a:rPr lang="zh-CN" altLang="en-US" sz="1900" kern="0">
                <a:solidFill>
                  <a:schemeClr val="bg1"/>
                </a:solidFill>
                <a:ea typeface="微软雅黑" pitchFamily="34" charset="-122"/>
              </a:rPr>
              <a:t>添加</a:t>
            </a:r>
            <a:endParaRPr lang="en-US" altLang="zh-CN" sz="1900" kern="0">
              <a:solidFill>
                <a:schemeClr val="bg1"/>
              </a:solidFill>
              <a:ea typeface="微软雅黑" pitchFamily="34" charset="-122"/>
            </a:endParaRPr>
          </a:p>
          <a:p>
            <a:pPr algn="ctr">
              <a:defRPr/>
            </a:pPr>
            <a:r>
              <a:rPr lang="zh-CN" altLang="en-US" sz="1900" kern="0">
                <a:solidFill>
                  <a:schemeClr val="bg1"/>
                </a:solidFill>
                <a:ea typeface="微软雅黑" pitchFamily="34" charset="-122"/>
              </a:rPr>
              <a:t>标题</a:t>
            </a:r>
            <a:endParaRPr lang="zh-CN" altLang="en-US" sz="1900" kern="0" dirty="0">
              <a:solidFill>
                <a:schemeClr val="bg1"/>
              </a:solidFill>
              <a:ea typeface="微软雅黑" pitchFamily="34" charset="-122"/>
            </a:endParaRPr>
          </a:p>
        </p:txBody>
      </p:sp>
      <p:sp>
        <p:nvSpPr>
          <p:cNvPr id="20" name="Oval 38"/>
          <p:cNvSpPr>
            <a:spLocks noChangeArrowheads="1"/>
          </p:cNvSpPr>
          <p:nvPr/>
        </p:nvSpPr>
        <p:spPr bwMode="auto">
          <a:xfrm>
            <a:off x="9725281" y="4919379"/>
            <a:ext cx="1086565" cy="1069088"/>
          </a:xfrm>
          <a:prstGeom prst="ellipse">
            <a:avLst/>
          </a:prstGeom>
          <a:solidFill>
            <a:srgbClr val="161D25"/>
          </a:solidFill>
          <a:ln w="19050">
            <a:noFill/>
            <a:round/>
            <a:headEnd/>
            <a:tailEnd/>
          </a:ln>
        </p:spPr>
        <p:txBody>
          <a:bodyPr wrap="none" lIns="70601" tIns="35300" rIns="70601" bIns="35300" anchor="ctr"/>
          <a:lstStyle/>
          <a:p>
            <a:pPr algn="ctr">
              <a:defRPr/>
            </a:pPr>
            <a:r>
              <a:rPr lang="zh-CN" altLang="en-US" sz="1900" kern="0">
                <a:solidFill>
                  <a:schemeClr val="bg1"/>
                </a:solidFill>
                <a:ea typeface="微软雅黑" pitchFamily="34" charset="-122"/>
              </a:rPr>
              <a:t>添加</a:t>
            </a:r>
            <a:endParaRPr lang="en-US" altLang="zh-CN" sz="1900" kern="0">
              <a:solidFill>
                <a:schemeClr val="bg1"/>
              </a:solidFill>
              <a:ea typeface="微软雅黑" pitchFamily="34" charset="-122"/>
            </a:endParaRPr>
          </a:p>
          <a:p>
            <a:pPr algn="ctr">
              <a:defRPr/>
            </a:pPr>
            <a:r>
              <a:rPr lang="zh-CN" altLang="en-US" sz="1900" kern="0">
                <a:solidFill>
                  <a:schemeClr val="bg1"/>
                </a:solidFill>
                <a:ea typeface="微软雅黑" pitchFamily="34" charset="-122"/>
              </a:rPr>
              <a:t>标题</a:t>
            </a:r>
            <a:endParaRPr lang="zh-CN" altLang="en-US" sz="1900" kern="0" dirty="0">
              <a:solidFill>
                <a:schemeClr val="bg1"/>
              </a:solidFill>
              <a:ea typeface="微软雅黑" pitchFamily="34" charset="-122"/>
            </a:endParaRPr>
          </a:p>
        </p:txBody>
      </p:sp>
      <p:sp>
        <p:nvSpPr>
          <p:cNvPr id="21" name="矩形 20"/>
          <p:cNvSpPr/>
          <p:nvPr/>
        </p:nvSpPr>
        <p:spPr>
          <a:xfrm>
            <a:off x="4246199" y="5104456"/>
            <a:ext cx="5449407" cy="356508"/>
          </a:xfrm>
          <a:prstGeom prst="rect">
            <a:avLst/>
          </a:prstGeom>
        </p:spPr>
        <p:txBody>
          <a:bodyPr wrap="square" lIns="70601" tIns="35300" rIns="70601" bIns="35300" anchor="ctr">
            <a:spAutoFit/>
          </a:bodyPr>
          <a:lstStyle/>
          <a:p>
            <a:pPr algn="ctr">
              <a:lnSpc>
                <a:spcPct val="150000"/>
              </a:lnSpc>
            </a:pPr>
            <a:r>
              <a:rPr lang="zh-CN" altLang="en-US" sz="1200">
                <a:latin typeface="微软雅黑" pitchFamily="34" charset="-122"/>
                <a:ea typeface="微软雅黑" pitchFamily="34" charset="-122"/>
                <a:cs typeface="华文黑体" pitchFamily="2" charset="-122"/>
              </a:rPr>
              <a:t>点击添加文本点击添加文本点击添加文本点击添加文本</a:t>
            </a:r>
            <a:endParaRPr lang="zh-CN" altLang="en-US" sz="1200">
              <a:latin typeface="微软雅黑" pitchFamily="34" charset="-122"/>
              <a:ea typeface="微软雅黑" pitchFamily="34" charset="-122"/>
            </a:endParaRPr>
          </a:p>
        </p:txBody>
      </p:sp>
    </p:spTree>
    <p:extLst>
      <p:ext uri="{BB962C8B-B14F-4D97-AF65-F5344CB8AC3E}">
        <p14:creationId xmlns:p14="http://schemas.microsoft.com/office/powerpoint/2010/main" val="2291114673"/>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 presetClass="entr" presetSubtype="1" fill="hold" grpId="0" nodeType="afterEffect" p14:presetBounceEnd="50000">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14:bounceEnd="50000">
                                          <p:cBhvr additive="base">
                                            <p:cTn id="11" dur="500" fill="hold"/>
                                            <p:tgtEl>
                                              <p:spTgt spid="13"/>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13"/>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2" presetClass="entr" presetSubtype="2"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right)">
                                          <p:cBhvr>
                                            <p:cTn id="16" dur="500"/>
                                            <p:tgtEl>
                                              <p:spTgt spid="9"/>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right)">
                                          <p:cBhvr>
                                            <p:cTn id="19" dur="500"/>
                                            <p:tgtEl>
                                              <p:spTgt spid="10"/>
                                            </p:tgtEl>
                                          </p:cBhvr>
                                        </p:animEffect>
                                      </p:childTnLst>
                                    </p:cTn>
                                  </p:par>
                                </p:childTnLst>
                              </p:cTn>
                            </p:par>
                            <p:par>
                              <p:cTn id="20" fill="hold">
                                <p:stCondLst>
                                  <p:cond delay="1500"/>
                                </p:stCondLst>
                                <p:childTnLst>
                                  <p:par>
                                    <p:cTn id="21" presetID="2" presetClass="entr" presetSubtype="1" fill="hold" grpId="0" nodeType="afterEffect" p14:presetBounceEnd="50000">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14:bounceEnd="50000">
                                          <p:cBhvr additive="base">
                                            <p:cTn id="23" dur="500" fill="hold"/>
                                            <p:tgtEl>
                                              <p:spTgt spid="16"/>
                                            </p:tgtEl>
                                            <p:attrNameLst>
                                              <p:attrName>ppt_x</p:attrName>
                                            </p:attrNameLst>
                                          </p:cBhvr>
                                          <p:tavLst>
                                            <p:tav tm="0">
                                              <p:val>
                                                <p:strVal val="#ppt_x"/>
                                              </p:val>
                                            </p:tav>
                                            <p:tav tm="100000">
                                              <p:val>
                                                <p:strVal val="#ppt_x"/>
                                              </p:val>
                                            </p:tav>
                                          </p:tavLst>
                                        </p:anim>
                                        <p:anim calcmode="lin" valueType="num" p14:bounceEnd="50000">
                                          <p:cBhvr additive="base">
                                            <p:cTn id="24" dur="500" fill="hold"/>
                                            <p:tgtEl>
                                              <p:spTgt spid="16"/>
                                            </p:tgtEl>
                                            <p:attrNameLst>
                                              <p:attrName>ppt_y</p:attrName>
                                            </p:attrNameLst>
                                          </p:cBhvr>
                                          <p:tavLst>
                                            <p:tav tm="0">
                                              <p:val>
                                                <p:strVal val="0-#ppt_h/2"/>
                                              </p:val>
                                            </p:tav>
                                            <p:tav tm="100000">
                                              <p:val>
                                                <p:strVal val="#ppt_y"/>
                                              </p:val>
                                            </p:tav>
                                          </p:tavLst>
                                        </p:anim>
                                      </p:childTnLst>
                                    </p:cTn>
                                  </p:par>
                                </p:childTnLst>
                              </p:cTn>
                            </p:par>
                            <p:par>
                              <p:cTn id="25" fill="hold">
                                <p:stCondLst>
                                  <p:cond delay="2000"/>
                                </p:stCondLst>
                                <p:childTnLst>
                                  <p:par>
                                    <p:cTn id="26" presetID="22" presetClass="entr" presetSubtype="8" fill="hold" grpId="0" nodeType="afterEffect">
                                      <p:stCondLst>
                                        <p:cond delay="0"/>
                                      </p:stCondLst>
                                      <p:iterate type="lt">
                                        <p:tmPct val="30000"/>
                                      </p:iterate>
                                      <p:childTnLst>
                                        <p:set>
                                          <p:cBhvr>
                                            <p:cTn id="27" dur="1" fill="hold">
                                              <p:stCondLst>
                                                <p:cond delay="0"/>
                                              </p:stCondLst>
                                            </p:cTn>
                                            <p:tgtEl>
                                              <p:spTgt spid="15"/>
                                            </p:tgtEl>
                                            <p:attrNameLst>
                                              <p:attrName>style.visibility</p:attrName>
                                            </p:attrNameLst>
                                          </p:cBhvr>
                                          <p:to>
                                            <p:strVal val="visible"/>
                                          </p:to>
                                        </p:set>
                                        <p:animEffect transition="in" filter="wipe(left)">
                                          <p:cBhvr>
                                            <p:cTn id="28" dur="100"/>
                                            <p:tgtEl>
                                              <p:spTgt spid="15"/>
                                            </p:tgtEl>
                                          </p:cBhvr>
                                        </p:animEffect>
                                      </p:childTnLst>
                                    </p:cTn>
                                  </p:par>
                                  <p:par>
                                    <p:cTn id="29" presetID="36" presetClass="emph" presetSubtype="0" fill="hold" grpId="1" nodeType="withEffect">
                                      <p:stCondLst>
                                        <p:cond delay="0"/>
                                      </p:stCondLst>
                                      <p:iterate type="lt">
                                        <p:tmPct val="30000"/>
                                      </p:iterate>
                                      <p:childTnLst>
                                        <p:animScale>
                                          <p:cBhvr>
                                            <p:cTn id="30" dur="50" autoRev="1" fill="hold">
                                              <p:stCondLst>
                                                <p:cond delay="0"/>
                                              </p:stCondLst>
                                            </p:cTn>
                                            <p:tgtEl>
                                              <p:spTgt spid="15"/>
                                            </p:tgtEl>
                                          </p:cBhvr>
                                          <p:to x="80000" y="100000"/>
                                        </p:animScale>
                                        <p:anim by="(#ppt_w*0.10)" calcmode="lin" valueType="num">
                                          <p:cBhvr>
                                            <p:cTn id="31" dur="50" autoRev="1" fill="hold">
                                              <p:stCondLst>
                                                <p:cond delay="0"/>
                                              </p:stCondLst>
                                            </p:cTn>
                                            <p:tgtEl>
                                              <p:spTgt spid="15"/>
                                            </p:tgtEl>
                                            <p:attrNameLst>
                                              <p:attrName>ppt_x</p:attrName>
                                            </p:attrNameLst>
                                          </p:cBhvr>
                                        </p:anim>
                                        <p:anim by="(-#ppt_w*0.10)" calcmode="lin" valueType="num">
                                          <p:cBhvr>
                                            <p:cTn id="32" dur="50" autoRev="1" fill="hold">
                                              <p:stCondLst>
                                                <p:cond delay="0"/>
                                              </p:stCondLst>
                                            </p:cTn>
                                            <p:tgtEl>
                                              <p:spTgt spid="15"/>
                                            </p:tgtEl>
                                            <p:attrNameLst>
                                              <p:attrName>ppt_y</p:attrName>
                                            </p:attrNameLst>
                                          </p:cBhvr>
                                        </p:anim>
                                        <p:animRot by="-480000">
                                          <p:cBhvr>
                                            <p:cTn id="33" dur="50" autoRev="1" fill="hold">
                                              <p:stCondLst>
                                                <p:cond delay="0"/>
                                              </p:stCondLst>
                                            </p:cTn>
                                            <p:tgtEl>
                                              <p:spTgt spid="15"/>
                                            </p:tgtEl>
                                            <p:attrNameLst>
                                              <p:attrName>r</p:attrName>
                                            </p:attrNameLst>
                                          </p:cBhvr>
                                        </p:animRot>
                                      </p:childTnLst>
                                    </p:cTn>
                                  </p:par>
                                </p:childTnLst>
                              </p:cTn>
                            </p:par>
                            <p:par>
                              <p:cTn id="34" fill="hold">
                                <p:stCondLst>
                                  <p:cond delay="2550"/>
                                </p:stCondLst>
                                <p:childTnLst>
                                  <p:par>
                                    <p:cTn id="35" presetID="22" presetClass="entr" presetSubtype="1"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up)">
                                          <p:cBhvr>
                                            <p:cTn id="37" dur="500"/>
                                            <p:tgtEl>
                                              <p:spTgt spid="12"/>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up)">
                                          <p:cBhvr>
                                            <p:cTn id="40" dur="500"/>
                                            <p:tgtEl>
                                              <p:spTgt spid="11"/>
                                            </p:tgtEl>
                                          </p:cBhvr>
                                        </p:animEffect>
                                      </p:childTnLst>
                                    </p:cTn>
                                  </p:par>
                                </p:childTnLst>
                              </p:cTn>
                            </p:par>
                            <p:par>
                              <p:cTn id="41" fill="hold">
                                <p:stCondLst>
                                  <p:cond delay="3050"/>
                                </p:stCondLst>
                                <p:childTnLst>
                                  <p:par>
                                    <p:cTn id="42" presetID="2" presetClass="entr" presetSubtype="1" fill="hold" grpId="0" nodeType="afterEffect" p14:presetBounceEnd="50000">
                                      <p:stCondLst>
                                        <p:cond delay="0"/>
                                      </p:stCondLst>
                                      <p:childTnLst>
                                        <p:set>
                                          <p:cBhvr>
                                            <p:cTn id="43" dur="1" fill="hold">
                                              <p:stCondLst>
                                                <p:cond delay="0"/>
                                              </p:stCondLst>
                                            </p:cTn>
                                            <p:tgtEl>
                                              <p:spTgt spid="17"/>
                                            </p:tgtEl>
                                            <p:attrNameLst>
                                              <p:attrName>style.visibility</p:attrName>
                                            </p:attrNameLst>
                                          </p:cBhvr>
                                          <p:to>
                                            <p:strVal val="visible"/>
                                          </p:to>
                                        </p:set>
                                        <p:anim calcmode="lin" valueType="num" p14:bounceEnd="50000">
                                          <p:cBhvr additive="base">
                                            <p:cTn id="44" dur="500" fill="hold"/>
                                            <p:tgtEl>
                                              <p:spTgt spid="17"/>
                                            </p:tgtEl>
                                            <p:attrNameLst>
                                              <p:attrName>ppt_x</p:attrName>
                                            </p:attrNameLst>
                                          </p:cBhvr>
                                          <p:tavLst>
                                            <p:tav tm="0">
                                              <p:val>
                                                <p:strVal val="#ppt_x"/>
                                              </p:val>
                                            </p:tav>
                                            <p:tav tm="100000">
                                              <p:val>
                                                <p:strVal val="#ppt_x"/>
                                              </p:val>
                                            </p:tav>
                                          </p:tavLst>
                                        </p:anim>
                                        <p:anim calcmode="lin" valueType="num" p14:bounceEnd="50000">
                                          <p:cBhvr additive="base">
                                            <p:cTn id="45" dur="500" fill="hold"/>
                                            <p:tgtEl>
                                              <p:spTgt spid="17"/>
                                            </p:tgtEl>
                                            <p:attrNameLst>
                                              <p:attrName>ppt_y</p:attrName>
                                            </p:attrNameLst>
                                          </p:cBhvr>
                                          <p:tavLst>
                                            <p:tav tm="0">
                                              <p:val>
                                                <p:strVal val="0-#ppt_h/2"/>
                                              </p:val>
                                            </p:tav>
                                            <p:tav tm="100000">
                                              <p:val>
                                                <p:strVal val="#ppt_y"/>
                                              </p:val>
                                            </p:tav>
                                          </p:tavLst>
                                        </p:anim>
                                      </p:childTnLst>
                                    </p:cTn>
                                  </p:par>
                                </p:childTnLst>
                              </p:cTn>
                            </p:par>
                            <p:par>
                              <p:cTn id="46" fill="hold">
                                <p:stCondLst>
                                  <p:cond delay="3550"/>
                                </p:stCondLst>
                                <p:childTnLst>
                                  <p:par>
                                    <p:cTn id="47" presetID="22" presetClass="entr" presetSubtype="8" fill="hold" grpId="0" nodeType="after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wipe(left)">
                                          <p:cBhvr>
                                            <p:cTn id="49" dur="500"/>
                                            <p:tgtEl>
                                              <p:spTgt spid="5"/>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6"/>
                                            </p:tgtEl>
                                            <p:attrNameLst>
                                              <p:attrName>style.visibility</p:attrName>
                                            </p:attrNameLst>
                                          </p:cBhvr>
                                          <p:to>
                                            <p:strVal val="visible"/>
                                          </p:to>
                                        </p:set>
                                        <p:animEffect transition="in" filter="wipe(left)">
                                          <p:cBhvr>
                                            <p:cTn id="52" dur="500"/>
                                            <p:tgtEl>
                                              <p:spTgt spid="6"/>
                                            </p:tgtEl>
                                          </p:cBhvr>
                                        </p:animEffect>
                                      </p:childTnLst>
                                    </p:cTn>
                                  </p:par>
                                </p:childTnLst>
                              </p:cTn>
                            </p:par>
                            <p:par>
                              <p:cTn id="53" fill="hold">
                                <p:stCondLst>
                                  <p:cond delay="4050"/>
                                </p:stCondLst>
                                <p:childTnLst>
                                  <p:par>
                                    <p:cTn id="54" presetID="2" presetClass="entr" presetSubtype="1" fill="hold" grpId="0" nodeType="afterEffect" p14:presetBounceEnd="50000">
                                      <p:stCondLst>
                                        <p:cond delay="0"/>
                                      </p:stCondLst>
                                      <p:childTnLst>
                                        <p:set>
                                          <p:cBhvr>
                                            <p:cTn id="55" dur="1" fill="hold">
                                              <p:stCondLst>
                                                <p:cond delay="0"/>
                                              </p:stCondLst>
                                            </p:cTn>
                                            <p:tgtEl>
                                              <p:spTgt spid="19"/>
                                            </p:tgtEl>
                                            <p:attrNameLst>
                                              <p:attrName>style.visibility</p:attrName>
                                            </p:attrNameLst>
                                          </p:cBhvr>
                                          <p:to>
                                            <p:strVal val="visible"/>
                                          </p:to>
                                        </p:set>
                                        <p:anim calcmode="lin" valueType="num" p14:bounceEnd="50000">
                                          <p:cBhvr additive="base">
                                            <p:cTn id="56" dur="500" fill="hold"/>
                                            <p:tgtEl>
                                              <p:spTgt spid="19"/>
                                            </p:tgtEl>
                                            <p:attrNameLst>
                                              <p:attrName>ppt_x</p:attrName>
                                            </p:attrNameLst>
                                          </p:cBhvr>
                                          <p:tavLst>
                                            <p:tav tm="0">
                                              <p:val>
                                                <p:strVal val="#ppt_x"/>
                                              </p:val>
                                            </p:tav>
                                            <p:tav tm="100000">
                                              <p:val>
                                                <p:strVal val="#ppt_x"/>
                                              </p:val>
                                            </p:tav>
                                          </p:tavLst>
                                        </p:anim>
                                        <p:anim calcmode="lin" valueType="num" p14:bounceEnd="50000">
                                          <p:cBhvr additive="base">
                                            <p:cTn id="57" dur="500" fill="hold"/>
                                            <p:tgtEl>
                                              <p:spTgt spid="19"/>
                                            </p:tgtEl>
                                            <p:attrNameLst>
                                              <p:attrName>ppt_y</p:attrName>
                                            </p:attrNameLst>
                                          </p:cBhvr>
                                          <p:tavLst>
                                            <p:tav tm="0">
                                              <p:val>
                                                <p:strVal val="0-#ppt_h/2"/>
                                              </p:val>
                                            </p:tav>
                                            <p:tav tm="100000">
                                              <p:val>
                                                <p:strVal val="#ppt_y"/>
                                              </p:val>
                                            </p:tav>
                                          </p:tavLst>
                                        </p:anim>
                                      </p:childTnLst>
                                    </p:cTn>
                                  </p:par>
                                </p:childTnLst>
                              </p:cTn>
                            </p:par>
                            <p:par>
                              <p:cTn id="58" fill="hold">
                                <p:stCondLst>
                                  <p:cond delay="4550"/>
                                </p:stCondLst>
                                <p:childTnLst>
                                  <p:par>
                                    <p:cTn id="59" presetID="22" presetClass="entr" presetSubtype="8" fill="hold" grpId="0" nodeType="afterEffect">
                                      <p:stCondLst>
                                        <p:cond delay="0"/>
                                      </p:stCondLst>
                                      <p:iterate type="lt">
                                        <p:tmPct val="30000"/>
                                      </p:iterate>
                                      <p:childTnLst>
                                        <p:set>
                                          <p:cBhvr>
                                            <p:cTn id="60" dur="1" fill="hold">
                                              <p:stCondLst>
                                                <p:cond delay="0"/>
                                              </p:stCondLst>
                                            </p:cTn>
                                            <p:tgtEl>
                                              <p:spTgt spid="18"/>
                                            </p:tgtEl>
                                            <p:attrNameLst>
                                              <p:attrName>style.visibility</p:attrName>
                                            </p:attrNameLst>
                                          </p:cBhvr>
                                          <p:to>
                                            <p:strVal val="visible"/>
                                          </p:to>
                                        </p:set>
                                        <p:animEffect transition="in" filter="wipe(left)">
                                          <p:cBhvr>
                                            <p:cTn id="61" dur="100"/>
                                            <p:tgtEl>
                                              <p:spTgt spid="18"/>
                                            </p:tgtEl>
                                          </p:cBhvr>
                                        </p:animEffect>
                                      </p:childTnLst>
                                    </p:cTn>
                                  </p:par>
                                  <p:par>
                                    <p:cTn id="62" presetID="36" presetClass="emph" presetSubtype="0" fill="hold" grpId="1" nodeType="withEffect">
                                      <p:stCondLst>
                                        <p:cond delay="0"/>
                                      </p:stCondLst>
                                      <p:iterate type="lt">
                                        <p:tmPct val="30000"/>
                                      </p:iterate>
                                      <p:childTnLst>
                                        <p:animScale>
                                          <p:cBhvr>
                                            <p:cTn id="63" dur="50" autoRev="1" fill="hold">
                                              <p:stCondLst>
                                                <p:cond delay="0"/>
                                              </p:stCondLst>
                                            </p:cTn>
                                            <p:tgtEl>
                                              <p:spTgt spid="18"/>
                                            </p:tgtEl>
                                          </p:cBhvr>
                                          <p:to x="80000" y="100000"/>
                                        </p:animScale>
                                        <p:anim by="(#ppt_w*0.10)" calcmode="lin" valueType="num">
                                          <p:cBhvr>
                                            <p:cTn id="64" dur="50" autoRev="1" fill="hold">
                                              <p:stCondLst>
                                                <p:cond delay="0"/>
                                              </p:stCondLst>
                                            </p:cTn>
                                            <p:tgtEl>
                                              <p:spTgt spid="18"/>
                                            </p:tgtEl>
                                            <p:attrNameLst>
                                              <p:attrName>ppt_x</p:attrName>
                                            </p:attrNameLst>
                                          </p:cBhvr>
                                        </p:anim>
                                        <p:anim by="(-#ppt_w*0.10)" calcmode="lin" valueType="num">
                                          <p:cBhvr>
                                            <p:cTn id="65" dur="50" autoRev="1" fill="hold">
                                              <p:stCondLst>
                                                <p:cond delay="0"/>
                                              </p:stCondLst>
                                            </p:cTn>
                                            <p:tgtEl>
                                              <p:spTgt spid="18"/>
                                            </p:tgtEl>
                                            <p:attrNameLst>
                                              <p:attrName>ppt_y</p:attrName>
                                            </p:attrNameLst>
                                          </p:cBhvr>
                                        </p:anim>
                                        <p:animRot by="-480000">
                                          <p:cBhvr>
                                            <p:cTn id="66" dur="50" autoRev="1" fill="hold">
                                              <p:stCondLst>
                                                <p:cond delay="0"/>
                                              </p:stCondLst>
                                            </p:cTn>
                                            <p:tgtEl>
                                              <p:spTgt spid="18"/>
                                            </p:tgtEl>
                                            <p:attrNameLst>
                                              <p:attrName>r</p:attrName>
                                            </p:attrNameLst>
                                          </p:cBhvr>
                                        </p:animRot>
                                      </p:childTnLst>
                                    </p:cTn>
                                  </p:par>
                                </p:childTnLst>
                              </p:cTn>
                            </p:par>
                            <p:par>
                              <p:cTn id="67" fill="hold">
                                <p:stCondLst>
                                  <p:cond delay="5100"/>
                                </p:stCondLst>
                                <p:childTnLst>
                                  <p:par>
                                    <p:cTn id="68" presetID="22" presetClass="entr" presetSubtype="1" fill="hold" grpId="0" nodeType="afterEffect">
                                      <p:stCondLst>
                                        <p:cond delay="0"/>
                                      </p:stCondLst>
                                      <p:childTnLst>
                                        <p:set>
                                          <p:cBhvr>
                                            <p:cTn id="69" dur="1" fill="hold">
                                              <p:stCondLst>
                                                <p:cond delay="0"/>
                                              </p:stCondLst>
                                            </p:cTn>
                                            <p:tgtEl>
                                              <p:spTgt spid="8"/>
                                            </p:tgtEl>
                                            <p:attrNameLst>
                                              <p:attrName>style.visibility</p:attrName>
                                            </p:attrNameLst>
                                          </p:cBhvr>
                                          <p:to>
                                            <p:strVal val="visible"/>
                                          </p:to>
                                        </p:set>
                                        <p:animEffect transition="in" filter="wipe(up)">
                                          <p:cBhvr>
                                            <p:cTn id="70" dur="500"/>
                                            <p:tgtEl>
                                              <p:spTgt spid="8"/>
                                            </p:tgtEl>
                                          </p:cBhvr>
                                        </p:animEffect>
                                      </p:childTnLst>
                                    </p:cTn>
                                  </p:par>
                                  <p:par>
                                    <p:cTn id="71" presetID="22" presetClass="entr" presetSubtype="1" fill="hold" grpId="0" nodeType="withEffect">
                                      <p:stCondLst>
                                        <p:cond delay="0"/>
                                      </p:stCondLst>
                                      <p:childTnLst>
                                        <p:set>
                                          <p:cBhvr>
                                            <p:cTn id="72" dur="1" fill="hold">
                                              <p:stCondLst>
                                                <p:cond delay="0"/>
                                              </p:stCondLst>
                                            </p:cTn>
                                            <p:tgtEl>
                                              <p:spTgt spid="7"/>
                                            </p:tgtEl>
                                            <p:attrNameLst>
                                              <p:attrName>style.visibility</p:attrName>
                                            </p:attrNameLst>
                                          </p:cBhvr>
                                          <p:to>
                                            <p:strVal val="visible"/>
                                          </p:to>
                                        </p:set>
                                        <p:animEffect transition="in" filter="wipe(up)">
                                          <p:cBhvr>
                                            <p:cTn id="73" dur="500"/>
                                            <p:tgtEl>
                                              <p:spTgt spid="7"/>
                                            </p:tgtEl>
                                          </p:cBhvr>
                                        </p:animEffect>
                                      </p:childTnLst>
                                    </p:cTn>
                                  </p:par>
                                </p:childTnLst>
                              </p:cTn>
                            </p:par>
                            <p:par>
                              <p:cTn id="74" fill="hold">
                                <p:stCondLst>
                                  <p:cond delay="5600"/>
                                </p:stCondLst>
                                <p:childTnLst>
                                  <p:par>
                                    <p:cTn id="75" presetID="2" presetClass="entr" presetSubtype="1" fill="hold" grpId="0" nodeType="afterEffect" p14:presetBounceEnd="50000">
                                      <p:stCondLst>
                                        <p:cond delay="0"/>
                                      </p:stCondLst>
                                      <p:childTnLst>
                                        <p:set>
                                          <p:cBhvr>
                                            <p:cTn id="76" dur="1" fill="hold">
                                              <p:stCondLst>
                                                <p:cond delay="0"/>
                                              </p:stCondLst>
                                            </p:cTn>
                                            <p:tgtEl>
                                              <p:spTgt spid="20"/>
                                            </p:tgtEl>
                                            <p:attrNameLst>
                                              <p:attrName>style.visibility</p:attrName>
                                            </p:attrNameLst>
                                          </p:cBhvr>
                                          <p:to>
                                            <p:strVal val="visible"/>
                                          </p:to>
                                        </p:set>
                                        <p:anim calcmode="lin" valueType="num" p14:bounceEnd="50000">
                                          <p:cBhvr additive="base">
                                            <p:cTn id="77" dur="500" fill="hold"/>
                                            <p:tgtEl>
                                              <p:spTgt spid="20"/>
                                            </p:tgtEl>
                                            <p:attrNameLst>
                                              <p:attrName>ppt_x</p:attrName>
                                            </p:attrNameLst>
                                          </p:cBhvr>
                                          <p:tavLst>
                                            <p:tav tm="0">
                                              <p:val>
                                                <p:strVal val="#ppt_x"/>
                                              </p:val>
                                            </p:tav>
                                            <p:tav tm="100000">
                                              <p:val>
                                                <p:strVal val="#ppt_x"/>
                                              </p:val>
                                            </p:tav>
                                          </p:tavLst>
                                        </p:anim>
                                        <p:anim calcmode="lin" valueType="num" p14:bounceEnd="50000">
                                          <p:cBhvr additive="base">
                                            <p:cTn id="78" dur="500" fill="hold"/>
                                            <p:tgtEl>
                                              <p:spTgt spid="20"/>
                                            </p:tgtEl>
                                            <p:attrNameLst>
                                              <p:attrName>ppt_y</p:attrName>
                                            </p:attrNameLst>
                                          </p:cBhvr>
                                          <p:tavLst>
                                            <p:tav tm="0">
                                              <p:val>
                                                <p:strVal val="0-#ppt_h/2"/>
                                              </p:val>
                                            </p:tav>
                                            <p:tav tm="100000">
                                              <p:val>
                                                <p:strVal val="#ppt_y"/>
                                              </p:val>
                                            </p:tav>
                                          </p:tavLst>
                                        </p:anim>
                                      </p:childTnLst>
                                    </p:cTn>
                                  </p:par>
                                </p:childTnLst>
                              </p:cTn>
                            </p:par>
                            <p:par>
                              <p:cTn id="79" fill="hold">
                                <p:stCondLst>
                                  <p:cond delay="6100"/>
                                </p:stCondLst>
                                <p:childTnLst>
                                  <p:par>
                                    <p:cTn id="80" presetID="22" presetClass="entr" presetSubtype="2" fill="hold" grpId="0" nodeType="afterEffect">
                                      <p:stCondLst>
                                        <p:cond delay="0"/>
                                      </p:stCondLst>
                                      <p:childTnLst>
                                        <p:set>
                                          <p:cBhvr>
                                            <p:cTn id="81" dur="1" fill="hold">
                                              <p:stCondLst>
                                                <p:cond delay="0"/>
                                              </p:stCondLst>
                                            </p:cTn>
                                            <p:tgtEl>
                                              <p:spTgt spid="3"/>
                                            </p:tgtEl>
                                            <p:attrNameLst>
                                              <p:attrName>style.visibility</p:attrName>
                                            </p:attrNameLst>
                                          </p:cBhvr>
                                          <p:to>
                                            <p:strVal val="visible"/>
                                          </p:to>
                                        </p:set>
                                        <p:animEffect transition="in" filter="wipe(right)">
                                          <p:cBhvr>
                                            <p:cTn id="82" dur="500"/>
                                            <p:tgtEl>
                                              <p:spTgt spid="3"/>
                                            </p:tgtEl>
                                          </p:cBhvr>
                                        </p:animEffect>
                                      </p:childTnLst>
                                    </p:cTn>
                                  </p:par>
                                  <p:par>
                                    <p:cTn id="83" presetID="22" presetClass="entr" presetSubtype="2" fill="hold" grpId="0" nodeType="withEffect">
                                      <p:stCondLst>
                                        <p:cond delay="0"/>
                                      </p:stCondLst>
                                      <p:childTnLst>
                                        <p:set>
                                          <p:cBhvr>
                                            <p:cTn id="84" dur="1" fill="hold">
                                              <p:stCondLst>
                                                <p:cond delay="0"/>
                                              </p:stCondLst>
                                            </p:cTn>
                                            <p:tgtEl>
                                              <p:spTgt spid="4"/>
                                            </p:tgtEl>
                                            <p:attrNameLst>
                                              <p:attrName>style.visibility</p:attrName>
                                            </p:attrNameLst>
                                          </p:cBhvr>
                                          <p:to>
                                            <p:strVal val="visible"/>
                                          </p:to>
                                        </p:set>
                                        <p:animEffect transition="in" filter="wipe(right)">
                                          <p:cBhvr>
                                            <p:cTn id="85" dur="500"/>
                                            <p:tgtEl>
                                              <p:spTgt spid="4"/>
                                            </p:tgtEl>
                                          </p:cBhvr>
                                        </p:animEffect>
                                      </p:childTnLst>
                                    </p:cTn>
                                  </p:par>
                                </p:childTnLst>
                              </p:cTn>
                            </p:par>
                            <p:par>
                              <p:cTn id="86" fill="hold">
                                <p:stCondLst>
                                  <p:cond delay="6600"/>
                                </p:stCondLst>
                                <p:childTnLst>
                                  <p:par>
                                    <p:cTn id="87" presetID="22" presetClass="entr" presetSubtype="2" fill="hold" grpId="0" nodeType="afterEffect">
                                      <p:stCondLst>
                                        <p:cond delay="0"/>
                                      </p:stCondLst>
                                      <p:childTnLst>
                                        <p:set>
                                          <p:cBhvr>
                                            <p:cTn id="88" dur="1" fill="hold">
                                              <p:stCondLst>
                                                <p:cond delay="0"/>
                                              </p:stCondLst>
                                            </p:cTn>
                                            <p:tgtEl>
                                              <p:spTgt spid="14"/>
                                            </p:tgtEl>
                                            <p:attrNameLst>
                                              <p:attrName>style.visibility</p:attrName>
                                            </p:attrNameLst>
                                          </p:cBhvr>
                                          <p:to>
                                            <p:strVal val="visible"/>
                                          </p:to>
                                        </p:set>
                                        <p:animEffect transition="in" filter="wipe(right)">
                                          <p:cBhvr>
                                            <p:cTn id="89" dur="500"/>
                                            <p:tgtEl>
                                              <p:spTgt spid="14"/>
                                            </p:tgtEl>
                                          </p:cBhvr>
                                        </p:animEffect>
                                      </p:childTnLst>
                                    </p:cTn>
                                  </p:par>
                                </p:childTnLst>
                              </p:cTn>
                            </p:par>
                            <p:par>
                              <p:cTn id="90" fill="hold">
                                <p:stCondLst>
                                  <p:cond delay="7100"/>
                                </p:stCondLst>
                                <p:childTnLst>
                                  <p:par>
                                    <p:cTn id="91" presetID="22" presetClass="entr" presetSubtype="8" fill="hold" grpId="0" nodeType="afterEffect">
                                      <p:stCondLst>
                                        <p:cond delay="0"/>
                                      </p:stCondLst>
                                      <p:iterate type="lt">
                                        <p:tmPct val="30000"/>
                                      </p:iterate>
                                      <p:childTnLst>
                                        <p:set>
                                          <p:cBhvr>
                                            <p:cTn id="92" dur="1" fill="hold">
                                              <p:stCondLst>
                                                <p:cond delay="0"/>
                                              </p:stCondLst>
                                            </p:cTn>
                                            <p:tgtEl>
                                              <p:spTgt spid="21"/>
                                            </p:tgtEl>
                                            <p:attrNameLst>
                                              <p:attrName>style.visibility</p:attrName>
                                            </p:attrNameLst>
                                          </p:cBhvr>
                                          <p:to>
                                            <p:strVal val="visible"/>
                                          </p:to>
                                        </p:set>
                                        <p:animEffect transition="in" filter="wipe(left)">
                                          <p:cBhvr>
                                            <p:cTn id="93" dur="100"/>
                                            <p:tgtEl>
                                              <p:spTgt spid="21"/>
                                            </p:tgtEl>
                                          </p:cBhvr>
                                        </p:animEffect>
                                      </p:childTnLst>
                                    </p:cTn>
                                  </p:par>
                                  <p:par>
                                    <p:cTn id="94" presetID="36" presetClass="emph" presetSubtype="0" fill="hold" grpId="1" nodeType="withEffect">
                                      <p:stCondLst>
                                        <p:cond delay="0"/>
                                      </p:stCondLst>
                                      <p:iterate type="lt">
                                        <p:tmPct val="30000"/>
                                      </p:iterate>
                                      <p:childTnLst>
                                        <p:animScale>
                                          <p:cBhvr>
                                            <p:cTn id="95" dur="50" autoRev="1" fill="hold">
                                              <p:stCondLst>
                                                <p:cond delay="0"/>
                                              </p:stCondLst>
                                            </p:cTn>
                                            <p:tgtEl>
                                              <p:spTgt spid="21"/>
                                            </p:tgtEl>
                                          </p:cBhvr>
                                          <p:to x="80000" y="100000"/>
                                        </p:animScale>
                                        <p:anim by="(#ppt_w*0.10)" calcmode="lin" valueType="num">
                                          <p:cBhvr>
                                            <p:cTn id="96" dur="50" autoRev="1" fill="hold">
                                              <p:stCondLst>
                                                <p:cond delay="0"/>
                                              </p:stCondLst>
                                            </p:cTn>
                                            <p:tgtEl>
                                              <p:spTgt spid="21"/>
                                            </p:tgtEl>
                                            <p:attrNameLst>
                                              <p:attrName>ppt_x</p:attrName>
                                            </p:attrNameLst>
                                          </p:cBhvr>
                                        </p:anim>
                                        <p:anim by="(-#ppt_w*0.10)" calcmode="lin" valueType="num">
                                          <p:cBhvr>
                                            <p:cTn id="97" dur="50" autoRev="1" fill="hold">
                                              <p:stCondLst>
                                                <p:cond delay="0"/>
                                              </p:stCondLst>
                                            </p:cTn>
                                            <p:tgtEl>
                                              <p:spTgt spid="21"/>
                                            </p:tgtEl>
                                            <p:attrNameLst>
                                              <p:attrName>ppt_y</p:attrName>
                                            </p:attrNameLst>
                                          </p:cBhvr>
                                        </p:anim>
                                        <p:animRot by="-480000">
                                          <p:cBhvr>
                                            <p:cTn id="98" dur="50" autoRev="1" fill="hold">
                                              <p:stCondLst>
                                                <p:cond delay="0"/>
                                              </p:stCondLst>
                                            </p:cTn>
                                            <p:tgtEl>
                                              <p:spTgt spid="2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p:bldP spid="15" grpId="1"/>
          <p:bldP spid="16" grpId="0" animBg="1"/>
          <p:bldP spid="17" grpId="0" animBg="1"/>
          <p:bldP spid="18" grpId="0"/>
          <p:bldP spid="18" grpId="1"/>
          <p:bldP spid="19" grpId="0" animBg="1"/>
          <p:bldP spid="20" grpId="0" animBg="1"/>
          <p:bldP spid="21" grpId="0"/>
          <p:bldP spid="21"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2" presetClass="entr" presetSubtype="2"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right)">
                                          <p:cBhvr>
                                            <p:cTn id="16" dur="500"/>
                                            <p:tgtEl>
                                              <p:spTgt spid="9"/>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right)">
                                          <p:cBhvr>
                                            <p:cTn id="19" dur="500"/>
                                            <p:tgtEl>
                                              <p:spTgt spid="10"/>
                                            </p:tgtEl>
                                          </p:cBhvr>
                                        </p:animEffect>
                                      </p:childTnLst>
                                    </p:cTn>
                                  </p:par>
                                </p:childTnLst>
                              </p:cTn>
                            </p:par>
                            <p:par>
                              <p:cTn id="20" fill="hold">
                                <p:stCondLst>
                                  <p:cond delay="1500"/>
                                </p:stCondLst>
                                <p:childTnLst>
                                  <p:par>
                                    <p:cTn id="21" presetID="2" presetClass="entr" presetSubtype="1"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 fill="hold"/>
                                            <p:tgtEl>
                                              <p:spTgt spid="16"/>
                                            </p:tgtEl>
                                            <p:attrNameLst>
                                              <p:attrName>ppt_x</p:attrName>
                                            </p:attrNameLst>
                                          </p:cBhvr>
                                          <p:tavLst>
                                            <p:tav tm="0">
                                              <p:val>
                                                <p:strVal val="#ppt_x"/>
                                              </p:val>
                                            </p:tav>
                                            <p:tav tm="100000">
                                              <p:val>
                                                <p:strVal val="#ppt_x"/>
                                              </p:val>
                                            </p:tav>
                                          </p:tavLst>
                                        </p:anim>
                                        <p:anim calcmode="lin" valueType="num">
                                          <p:cBhvr additive="base">
                                            <p:cTn id="24" dur="500" fill="hold"/>
                                            <p:tgtEl>
                                              <p:spTgt spid="16"/>
                                            </p:tgtEl>
                                            <p:attrNameLst>
                                              <p:attrName>ppt_y</p:attrName>
                                            </p:attrNameLst>
                                          </p:cBhvr>
                                          <p:tavLst>
                                            <p:tav tm="0">
                                              <p:val>
                                                <p:strVal val="0-#ppt_h/2"/>
                                              </p:val>
                                            </p:tav>
                                            <p:tav tm="100000">
                                              <p:val>
                                                <p:strVal val="#ppt_y"/>
                                              </p:val>
                                            </p:tav>
                                          </p:tavLst>
                                        </p:anim>
                                      </p:childTnLst>
                                    </p:cTn>
                                  </p:par>
                                </p:childTnLst>
                              </p:cTn>
                            </p:par>
                            <p:par>
                              <p:cTn id="25" fill="hold">
                                <p:stCondLst>
                                  <p:cond delay="2000"/>
                                </p:stCondLst>
                                <p:childTnLst>
                                  <p:par>
                                    <p:cTn id="26" presetID="22" presetClass="entr" presetSubtype="8" fill="hold" grpId="0" nodeType="afterEffect">
                                      <p:stCondLst>
                                        <p:cond delay="0"/>
                                      </p:stCondLst>
                                      <p:iterate type="lt">
                                        <p:tmPct val="30000"/>
                                      </p:iterate>
                                      <p:childTnLst>
                                        <p:set>
                                          <p:cBhvr>
                                            <p:cTn id="27" dur="1" fill="hold">
                                              <p:stCondLst>
                                                <p:cond delay="0"/>
                                              </p:stCondLst>
                                            </p:cTn>
                                            <p:tgtEl>
                                              <p:spTgt spid="15"/>
                                            </p:tgtEl>
                                            <p:attrNameLst>
                                              <p:attrName>style.visibility</p:attrName>
                                            </p:attrNameLst>
                                          </p:cBhvr>
                                          <p:to>
                                            <p:strVal val="visible"/>
                                          </p:to>
                                        </p:set>
                                        <p:animEffect transition="in" filter="wipe(left)">
                                          <p:cBhvr>
                                            <p:cTn id="28" dur="100"/>
                                            <p:tgtEl>
                                              <p:spTgt spid="15"/>
                                            </p:tgtEl>
                                          </p:cBhvr>
                                        </p:animEffect>
                                      </p:childTnLst>
                                    </p:cTn>
                                  </p:par>
                                  <p:par>
                                    <p:cTn id="29" presetID="36" presetClass="emph" presetSubtype="0" fill="hold" grpId="1" nodeType="withEffect">
                                      <p:stCondLst>
                                        <p:cond delay="0"/>
                                      </p:stCondLst>
                                      <p:iterate type="lt">
                                        <p:tmPct val="30000"/>
                                      </p:iterate>
                                      <p:childTnLst>
                                        <p:animScale>
                                          <p:cBhvr>
                                            <p:cTn id="30" dur="50" autoRev="1" fill="hold">
                                              <p:stCondLst>
                                                <p:cond delay="0"/>
                                              </p:stCondLst>
                                            </p:cTn>
                                            <p:tgtEl>
                                              <p:spTgt spid="15"/>
                                            </p:tgtEl>
                                          </p:cBhvr>
                                          <p:to x="80000" y="100000"/>
                                        </p:animScale>
                                        <p:anim by="(#ppt_w*0.10)" calcmode="lin" valueType="num">
                                          <p:cBhvr>
                                            <p:cTn id="31" dur="50" autoRev="1" fill="hold">
                                              <p:stCondLst>
                                                <p:cond delay="0"/>
                                              </p:stCondLst>
                                            </p:cTn>
                                            <p:tgtEl>
                                              <p:spTgt spid="15"/>
                                            </p:tgtEl>
                                            <p:attrNameLst>
                                              <p:attrName>ppt_x</p:attrName>
                                            </p:attrNameLst>
                                          </p:cBhvr>
                                        </p:anim>
                                        <p:anim by="(-#ppt_w*0.10)" calcmode="lin" valueType="num">
                                          <p:cBhvr>
                                            <p:cTn id="32" dur="50" autoRev="1" fill="hold">
                                              <p:stCondLst>
                                                <p:cond delay="0"/>
                                              </p:stCondLst>
                                            </p:cTn>
                                            <p:tgtEl>
                                              <p:spTgt spid="15"/>
                                            </p:tgtEl>
                                            <p:attrNameLst>
                                              <p:attrName>ppt_y</p:attrName>
                                            </p:attrNameLst>
                                          </p:cBhvr>
                                        </p:anim>
                                        <p:animRot by="-480000">
                                          <p:cBhvr>
                                            <p:cTn id="33" dur="50" autoRev="1" fill="hold">
                                              <p:stCondLst>
                                                <p:cond delay="0"/>
                                              </p:stCondLst>
                                            </p:cTn>
                                            <p:tgtEl>
                                              <p:spTgt spid="15"/>
                                            </p:tgtEl>
                                            <p:attrNameLst>
                                              <p:attrName>r</p:attrName>
                                            </p:attrNameLst>
                                          </p:cBhvr>
                                        </p:animRot>
                                      </p:childTnLst>
                                    </p:cTn>
                                  </p:par>
                                </p:childTnLst>
                              </p:cTn>
                            </p:par>
                            <p:par>
                              <p:cTn id="34" fill="hold">
                                <p:stCondLst>
                                  <p:cond delay="2550"/>
                                </p:stCondLst>
                                <p:childTnLst>
                                  <p:par>
                                    <p:cTn id="35" presetID="22" presetClass="entr" presetSubtype="1"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up)">
                                          <p:cBhvr>
                                            <p:cTn id="37" dur="500"/>
                                            <p:tgtEl>
                                              <p:spTgt spid="12"/>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up)">
                                          <p:cBhvr>
                                            <p:cTn id="40" dur="500"/>
                                            <p:tgtEl>
                                              <p:spTgt spid="11"/>
                                            </p:tgtEl>
                                          </p:cBhvr>
                                        </p:animEffect>
                                      </p:childTnLst>
                                    </p:cTn>
                                  </p:par>
                                </p:childTnLst>
                              </p:cTn>
                            </p:par>
                            <p:par>
                              <p:cTn id="41" fill="hold">
                                <p:stCondLst>
                                  <p:cond delay="3050"/>
                                </p:stCondLst>
                                <p:childTnLst>
                                  <p:par>
                                    <p:cTn id="42" presetID="2" presetClass="entr" presetSubtype="1" fill="hold" grpId="0" nodeType="afterEffect">
                                      <p:stCondLst>
                                        <p:cond delay="0"/>
                                      </p:stCondLst>
                                      <p:childTnLst>
                                        <p:set>
                                          <p:cBhvr>
                                            <p:cTn id="43" dur="1" fill="hold">
                                              <p:stCondLst>
                                                <p:cond delay="0"/>
                                              </p:stCondLst>
                                            </p:cTn>
                                            <p:tgtEl>
                                              <p:spTgt spid="17"/>
                                            </p:tgtEl>
                                            <p:attrNameLst>
                                              <p:attrName>style.visibility</p:attrName>
                                            </p:attrNameLst>
                                          </p:cBhvr>
                                          <p:to>
                                            <p:strVal val="visible"/>
                                          </p:to>
                                        </p:set>
                                        <p:anim calcmode="lin" valueType="num">
                                          <p:cBhvr additive="base">
                                            <p:cTn id="44" dur="500" fill="hold"/>
                                            <p:tgtEl>
                                              <p:spTgt spid="17"/>
                                            </p:tgtEl>
                                            <p:attrNameLst>
                                              <p:attrName>ppt_x</p:attrName>
                                            </p:attrNameLst>
                                          </p:cBhvr>
                                          <p:tavLst>
                                            <p:tav tm="0">
                                              <p:val>
                                                <p:strVal val="#ppt_x"/>
                                              </p:val>
                                            </p:tav>
                                            <p:tav tm="100000">
                                              <p:val>
                                                <p:strVal val="#ppt_x"/>
                                              </p:val>
                                            </p:tav>
                                          </p:tavLst>
                                        </p:anim>
                                        <p:anim calcmode="lin" valueType="num">
                                          <p:cBhvr additive="base">
                                            <p:cTn id="45" dur="500" fill="hold"/>
                                            <p:tgtEl>
                                              <p:spTgt spid="17"/>
                                            </p:tgtEl>
                                            <p:attrNameLst>
                                              <p:attrName>ppt_y</p:attrName>
                                            </p:attrNameLst>
                                          </p:cBhvr>
                                          <p:tavLst>
                                            <p:tav tm="0">
                                              <p:val>
                                                <p:strVal val="0-#ppt_h/2"/>
                                              </p:val>
                                            </p:tav>
                                            <p:tav tm="100000">
                                              <p:val>
                                                <p:strVal val="#ppt_y"/>
                                              </p:val>
                                            </p:tav>
                                          </p:tavLst>
                                        </p:anim>
                                      </p:childTnLst>
                                    </p:cTn>
                                  </p:par>
                                </p:childTnLst>
                              </p:cTn>
                            </p:par>
                            <p:par>
                              <p:cTn id="46" fill="hold">
                                <p:stCondLst>
                                  <p:cond delay="3550"/>
                                </p:stCondLst>
                                <p:childTnLst>
                                  <p:par>
                                    <p:cTn id="47" presetID="22" presetClass="entr" presetSubtype="8" fill="hold" grpId="0" nodeType="after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wipe(left)">
                                          <p:cBhvr>
                                            <p:cTn id="49" dur="500"/>
                                            <p:tgtEl>
                                              <p:spTgt spid="5"/>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6"/>
                                            </p:tgtEl>
                                            <p:attrNameLst>
                                              <p:attrName>style.visibility</p:attrName>
                                            </p:attrNameLst>
                                          </p:cBhvr>
                                          <p:to>
                                            <p:strVal val="visible"/>
                                          </p:to>
                                        </p:set>
                                        <p:animEffect transition="in" filter="wipe(left)">
                                          <p:cBhvr>
                                            <p:cTn id="52" dur="500"/>
                                            <p:tgtEl>
                                              <p:spTgt spid="6"/>
                                            </p:tgtEl>
                                          </p:cBhvr>
                                        </p:animEffect>
                                      </p:childTnLst>
                                    </p:cTn>
                                  </p:par>
                                </p:childTnLst>
                              </p:cTn>
                            </p:par>
                            <p:par>
                              <p:cTn id="53" fill="hold">
                                <p:stCondLst>
                                  <p:cond delay="4050"/>
                                </p:stCondLst>
                                <p:childTnLst>
                                  <p:par>
                                    <p:cTn id="54" presetID="2" presetClass="entr" presetSubtype="1" fill="hold" grpId="0" nodeType="afterEffect">
                                      <p:stCondLst>
                                        <p:cond delay="0"/>
                                      </p:stCondLst>
                                      <p:childTnLst>
                                        <p:set>
                                          <p:cBhvr>
                                            <p:cTn id="55" dur="1" fill="hold">
                                              <p:stCondLst>
                                                <p:cond delay="0"/>
                                              </p:stCondLst>
                                            </p:cTn>
                                            <p:tgtEl>
                                              <p:spTgt spid="19"/>
                                            </p:tgtEl>
                                            <p:attrNameLst>
                                              <p:attrName>style.visibility</p:attrName>
                                            </p:attrNameLst>
                                          </p:cBhvr>
                                          <p:to>
                                            <p:strVal val="visible"/>
                                          </p:to>
                                        </p:set>
                                        <p:anim calcmode="lin" valueType="num">
                                          <p:cBhvr additive="base">
                                            <p:cTn id="56" dur="500" fill="hold"/>
                                            <p:tgtEl>
                                              <p:spTgt spid="19"/>
                                            </p:tgtEl>
                                            <p:attrNameLst>
                                              <p:attrName>ppt_x</p:attrName>
                                            </p:attrNameLst>
                                          </p:cBhvr>
                                          <p:tavLst>
                                            <p:tav tm="0">
                                              <p:val>
                                                <p:strVal val="#ppt_x"/>
                                              </p:val>
                                            </p:tav>
                                            <p:tav tm="100000">
                                              <p:val>
                                                <p:strVal val="#ppt_x"/>
                                              </p:val>
                                            </p:tav>
                                          </p:tavLst>
                                        </p:anim>
                                        <p:anim calcmode="lin" valueType="num">
                                          <p:cBhvr additive="base">
                                            <p:cTn id="57" dur="500" fill="hold"/>
                                            <p:tgtEl>
                                              <p:spTgt spid="19"/>
                                            </p:tgtEl>
                                            <p:attrNameLst>
                                              <p:attrName>ppt_y</p:attrName>
                                            </p:attrNameLst>
                                          </p:cBhvr>
                                          <p:tavLst>
                                            <p:tav tm="0">
                                              <p:val>
                                                <p:strVal val="0-#ppt_h/2"/>
                                              </p:val>
                                            </p:tav>
                                            <p:tav tm="100000">
                                              <p:val>
                                                <p:strVal val="#ppt_y"/>
                                              </p:val>
                                            </p:tav>
                                          </p:tavLst>
                                        </p:anim>
                                      </p:childTnLst>
                                    </p:cTn>
                                  </p:par>
                                </p:childTnLst>
                              </p:cTn>
                            </p:par>
                            <p:par>
                              <p:cTn id="58" fill="hold">
                                <p:stCondLst>
                                  <p:cond delay="4550"/>
                                </p:stCondLst>
                                <p:childTnLst>
                                  <p:par>
                                    <p:cTn id="59" presetID="22" presetClass="entr" presetSubtype="8" fill="hold" grpId="0" nodeType="afterEffect">
                                      <p:stCondLst>
                                        <p:cond delay="0"/>
                                      </p:stCondLst>
                                      <p:iterate type="lt">
                                        <p:tmPct val="30000"/>
                                      </p:iterate>
                                      <p:childTnLst>
                                        <p:set>
                                          <p:cBhvr>
                                            <p:cTn id="60" dur="1" fill="hold">
                                              <p:stCondLst>
                                                <p:cond delay="0"/>
                                              </p:stCondLst>
                                            </p:cTn>
                                            <p:tgtEl>
                                              <p:spTgt spid="18"/>
                                            </p:tgtEl>
                                            <p:attrNameLst>
                                              <p:attrName>style.visibility</p:attrName>
                                            </p:attrNameLst>
                                          </p:cBhvr>
                                          <p:to>
                                            <p:strVal val="visible"/>
                                          </p:to>
                                        </p:set>
                                        <p:animEffect transition="in" filter="wipe(left)">
                                          <p:cBhvr>
                                            <p:cTn id="61" dur="100"/>
                                            <p:tgtEl>
                                              <p:spTgt spid="18"/>
                                            </p:tgtEl>
                                          </p:cBhvr>
                                        </p:animEffect>
                                      </p:childTnLst>
                                    </p:cTn>
                                  </p:par>
                                  <p:par>
                                    <p:cTn id="62" presetID="36" presetClass="emph" presetSubtype="0" fill="hold" grpId="1" nodeType="withEffect">
                                      <p:stCondLst>
                                        <p:cond delay="0"/>
                                      </p:stCondLst>
                                      <p:iterate type="lt">
                                        <p:tmPct val="30000"/>
                                      </p:iterate>
                                      <p:childTnLst>
                                        <p:animScale>
                                          <p:cBhvr>
                                            <p:cTn id="63" dur="50" autoRev="1" fill="hold">
                                              <p:stCondLst>
                                                <p:cond delay="0"/>
                                              </p:stCondLst>
                                            </p:cTn>
                                            <p:tgtEl>
                                              <p:spTgt spid="18"/>
                                            </p:tgtEl>
                                          </p:cBhvr>
                                          <p:to x="80000" y="100000"/>
                                        </p:animScale>
                                        <p:anim by="(#ppt_w*0.10)" calcmode="lin" valueType="num">
                                          <p:cBhvr>
                                            <p:cTn id="64" dur="50" autoRev="1" fill="hold">
                                              <p:stCondLst>
                                                <p:cond delay="0"/>
                                              </p:stCondLst>
                                            </p:cTn>
                                            <p:tgtEl>
                                              <p:spTgt spid="18"/>
                                            </p:tgtEl>
                                            <p:attrNameLst>
                                              <p:attrName>ppt_x</p:attrName>
                                            </p:attrNameLst>
                                          </p:cBhvr>
                                        </p:anim>
                                        <p:anim by="(-#ppt_w*0.10)" calcmode="lin" valueType="num">
                                          <p:cBhvr>
                                            <p:cTn id="65" dur="50" autoRev="1" fill="hold">
                                              <p:stCondLst>
                                                <p:cond delay="0"/>
                                              </p:stCondLst>
                                            </p:cTn>
                                            <p:tgtEl>
                                              <p:spTgt spid="18"/>
                                            </p:tgtEl>
                                            <p:attrNameLst>
                                              <p:attrName>ppt_y</p:attrName>
                                            </p:attrNameLst>
                                          </p:cBhvr>
                                        </p:anim>
                                        <p:animRot by="-480000">
                                          <p:cBhvr>
                                            <p:cTn id="66" dur="50" autoRev="1" fill="hold">
                                              <p:stCondLst>
                                                <p:cond delay="0"/>
                                              </p:stCondLst>
                                            </p:cTn>
                                            <p:tgtEl>
                                              <p:spTgt spid="18"/>
                                            </p:tgtEl>
                                            <p:attrNameLst>
                                              <p:attrName>r</p:attrName>
                                            </p:attrNameLst>
                                          </p:cBhvr>
                                        </p:animRot>
                                      </p:childTnLst>
                                    </p:cTn>
                                  </p:par>
                                </p:childTnLst>
                              </p:cTn>
                            </p:par>
                            <p:par>
                              <p:cTn id="67" fill="hold">
                                <p:stCondLst>
                                  <p:cond delay="5100"/>
                                </p:stCondLst>
                                <p:childTnLst>
                                  <p:par>
                                    <p:cTn id="68" presetID="22" presetClass="entr" presetSubtype="1" fill="hold" grpId="0" nodeType="afterEffect">
                                      <p:stCondLst>
                                        <p:cond delay="0"/>
                                      </p:stCondLst>
                                      <p:childTnLst>
                                        <p:set>
                                          <p:cBhvr>
                                            <p:cTn id="69" dur="1" fill="hold">
                                              <p:stCondLst>
                                                <p:cond delay="0"/>
                                              </p:stCondLst>
                                            </p:cTn>
                                            <p:tgtEl>
                                              <p:spTgt spid="8"/>
                                            </p:tgtEl>
                                            <p:attrNameLst>
                                              <p:attrName>style.visibility</p:attrName>
                                            </p:attrNameLst>
                                          </p:cBhvr>
                                          <p:to>
                                            <p:strVal val="visible"/>
                                          </p:to>
                                        </p:set>
                                        <p:animEffect transition="in" filter="wipe(up)">
                                          <p:cBhvr>
                                            <p:cTn id="70" dur="500"/>
                                            <p:tgtEl>
                                              <p:spTgt spid="8"/>
                                            </p:tgtEl>
                                          </p:cBhvr>
                                        </p:animEffect>
                                      </p:childTnLst>
                                    </p:cTn>
                                  </p:par>
                                  <p:par>
                                    <p:cTn id="71" presetID="22" presetClass="entr" presetSubtype="1" fill="hold" grpId="0" nodeType="withEffect">
                                      <p:stCondLst>
                                        <p:cond delay="0"/>
                                      </p:stCondLst>
                                      <p:childTnLst>
                                        <p:set>
                                          <p:cBhvr>
                                            <p:cTn id="72" dur="1" fill="hold">
                                              <p:stCondLst>
                                                <p:cond delay="0"/>
                                              </p:stCondLst>
                                            </p:cTn>
                                            <p:tgtEl>
                                              <p:spTgt spid="7"/>
                                            </p:tgtEl>
                                            <p:attrNameLst>
                                              <p:attrName>style.visibility</p:attrName>
                                            </p:attrNameLst>
                                          </p:cBhvr>
                                          <p:to>
                                            <p:strVal val="visible"/>
                                          </p:to>
                                        </p:set>
                                        <p:animEffect transition="in" filter="wipe(up)">
                                          <p:cBhvr>
                                            <p:cTn id="73" dur="500"/>
                                            <p:tgtEl>
                                              <p:spTgt spid="7"/>
                                            </p:tgtEl>
                                          </p:cBhvr>
                                        </p:animEffect>
                                      </p:childTnLst>
                                    </p:cTn>
                                  </p:par>
                                </p:childTnLst>
                              </p:cTn>
                            </p:par>
                            <p:par>
                              <p:cTn id="74" fill="hold">
                                <p:stCondLst>
                                  <p:cond delay="5600"/>
                                </p:stCondLst>
                                <p:childTnLst>
                                  <p:par>
                                    <p:cTn id="75" presetID="2" presetClass="entr" presetSubtype="1" fill="hold" grpId="0" nodeType="afterEffect">
                                      <p:stCondLst>
                                        <p:cond delay="0"/>
                                      </p:stCondLst>
                                      <p:childTnLst>
                                        <p:set>
                                          <p:cBhvr>
                                            <p:cTn id="76" dur="1" fill="hold">
                                              <p:stCondLst>
                                                <p:cond delay="0"/>
                                              </p:stCondLst>
                                            </p:cTn>
                                            <p:tgtEl>
                                              <p:spTgt spid="20"/>
                                            </p:tgtEl>
                                            <p:attrNameLst>
                                              <p:attrName>style.visibility</p:attrName>
                                            </p:attrNameLst>
                                          </p:cBhvr>
                                          <p:to>
                                            <p:strVal val="visible"/>
                                          </p:to>
                                        </p:set>
                                        <p:anim calcmode="lin" valueType="num">
                                          <p:cBhvr additive="base">
                                            <p:cTn id="77" dur="500" fill="hold"/>
                                            <p:tgtEl>
                                              <p:spTgt spid="20"/>
                                            </p:tgtEl>
                                            <p:attrNameLst>
                                              <p:attrName>ppt_x</p:attrName>
                                            </p:attrNameLst>
                                          </p:cBhvr>
                                          <p:tavLst>
                                            <p:tav tm="0">
                                              <p:val>
                                                <p:strVal val="#ppt_x"/>
                                              </p:val>
                                            </p:tav>
                                            <p:tav tm="100000">
                                              <p:val>
                                                <p:strVal val="#ppt_x"/>
                                              </p:val>
                                            </p:tav>
                                          </p:tavLst>
                                        </p:anim>
                                        <p:anim calcmode="lin" valueType="num">
                                          <p:cBhvr additive="base">
                                            <p:cTn id="78" dur="500" fill="hold"/>
                                            <p:tgtEl>
                                              <p:spTgt spid="20"/>
                                            </p:tgtEl>
                                            <p:attrNameLst>
                                              <p:attrName>ppt_y</p:attrName>
                                            </p:attrNameLst>
                                          </p:cBhvr>
                                          <p:tavLst>
                                            <p:tav tm="0">
                                              <p:val>
                                                <p:strVal val="0-#ppt_h/2"/>
                                              </p:val>
                                            </p:tav>
                                            <p:tav tm="100000">
                                              <p:val>
                                                <p:strVal val="#ppt_y"/>
                                              </p:val>
                                            </p:tav>
                                          </p:tavLst>
                                        </p:anim>
                                      </p:childTnLst>
                                    </p:cTn>
                                  </p:par>
                                </p:childTnLst>
                              </p:cTn>
                            </p:par>
                            <p:par>
                              <p:cTn id="79" fill="hold">
                                <p:stCondLst>
                                  <p:cond delay="6100"/>
                                </p:stCondLst>
                                <p:childTnLst>
                                  <p:par>
                                    <p:cTn id="80" presetID="22" presetClass="entr" presetSubtype="2" fill="hold" grpId="0" nodeType="afterEffect">
                                      <p:stCondLst>
                                        <p:cond delay="0"/>
                                      </p:stCondLst>
                                      <p:childTnLst>
                                        <p:set>
                                          <p:cBhvr>
                                            <p:cTn id="81" dur="1" fill="hold">
                                              <p:stCondLst>
                                                <p:cond delay="0"/>
                                              </p:stCondLst>
                                            </p:cTn>
                                            <p:tgtEl>
                                              <p:spTgt spid="3"/>
                                            </p:tgtEl>
                                            <p:attrNameLst>
                                              <p:attrName>style.visibility</p:attrName>
                                            </p:attrNameLst>
                                          </p:cBhvr>
                                          <p:to>
                                            <p:strVal val="visible"/>
                                          </p:to>
                                        </p:set>
                                        <p:animEffect transition="in" filter="wipe(right)">
                                          <p:cBhvr>
                                            <p:cTn id="82" dur="500"/>
                                            <p:tgtEl>
                                              <p:spTgt spid="3"/>
                                            </p:tgtEl>
                                          </p:cBhvr>
                                        </p:animEffect>
                                      </p:childTnLst>
                                    </p:cTn>
                                  </p:par>
                                  <p:par>
                                    <p:cTn id="83" presetID="22" presetClass="entr" presetSubtype="2" fill="hold" grpId="0" nodeType="withEffect">
                                      <p:stCondLst>
                                        <p:cond delay="0"/>
                                      </p:stCondLst>
                                      <p:childTnLst>
                                        <p:set>
                                          <p:cBhvr>
                                            <p:cTn id="84" dur="1" fill="hold">
                                              <p:stCondLst>
                                                <p:cond delay="0"/>
                                              </p:stCondLst>
                                            </p:cTn>
                                            <p:tgtEl>
                                              <p:spTgt spid="4"/>
                                            </p:tgtEl>
                                            <p:attrNameLst>
                                              <p:attrName>style.visibility</p:attrName>
                                            </p:attrNameLst>
                                          </p:cBhvr>
                                          <p:to>
                                            <p:strVal val="visible"/>
                                          </p:to>
                                        </p:set>
                                        <p:animEffect transition="in" filter="wipe(right)">
                                          <p:cBhvr>
                                            <p:cTn id="85" dur="500"/>
                                            <p:tgtEl>
                                              <p:spTgt spid="4"/>
                                            </p:tgtEl>
                                          </p:cBhvr>
                                        </p:animEffect>
                                      </p:childTnLst>
                                    </p:cTn>
                                  </p:par>
                                </p:childTnLst>
                              </p:cTn>
                            </p:par>
                            <p:par>
                              <p:cTn id="86" fill="hold">
                                <p:stCondLst>
                                  <p:cond delay="6600"/>
                                </p:stCondLst>
                                <p:childTnLst>
                                  <p:par>
                                    <p:cTn id="87" presetID="22" presetClass="entr" presetSubtype="2" fill="hold" grpId="0" nodeType="afterEffect">
                                      <p:stCondLst>
                                        <p:cond delay="0"/>
                                      </p:stCondLst>
                                      <p:childTnLst>
                                        <p:set>
                                          <p:cBhvr>
                                            <p:cTn id="88" dur="1" fill="hold">
                                              <p:stCondLst>
                                                <p:cond delay="0"/>
                                              </p:stCondLst>
                                            </p:cTn>
                                            <p:tgtEl>
                                              <p:spTgt spid="14"/>
                                            </p:tgtEl>
                                            <p:attrNameLst>
                                              <p:attrName>style.visibility</p:attrName>
                                            </p:attrNameLst>
                                          </p:cBhvr>
                                          <p:to>
                                            <p:strVal val="visible"/>
                                          </p:to>
                                        </p:set>
                                        <p:animEffect transition="in" filter="wipe(right)">
                                          <p:cBhvr>
                                            <p:cTn id="89" dur="500"/>
                                            <p:tgtEl>
                                              <p:spTgt spid="14"/>
                                            </p:tgtEl>
                                          </p:cBhvr>
                                        </p:animEffect>
                                      </p:childTnLst>
                                    </p:cTn>
                                  </p:par>
                                </p:childTnLst>
                              </p:cTn>
                            </p:par>
                            <p:par>
                              <p:cTn id="90" fill="hold">
                                <p:stCondLst>
                                  <p:cond delay="7100"/>
                                </p:stCondLst>
                                <p:childTnLst>
                                  <p:par>
                                    <p:cTn id="91" presetID="22" presetClass="entr" presetSubtype="8" fill="hold" grpId="0" nodeType="afterEffect">
                                      <p:stCondLst>
                                        <p:cond delay="0"/>
                                      </p:stCondLst>
                                      <p:iterate type="lt">
                                        <p:tmPct val="30000"/>
                                      </p:iterate>
                                      <p:childTnLst>
                                        <p:set>
                                          <p:cBhvr>
                                            <p:cTn id="92" dur="1" fill="hold">
                                              <p:stCondLst>
                                                <p:cond delay="0"/>
                                              </p:stCondLst>
                                            </p:cTn>
                                            <p:tgtEl>
                                              <p:spTgt spid="21"/>
                                            </p:tgtEl>
                                            <p:attrNameLst>
                                              <p:attrName>style.visibility</p:attrName>
                                            </p:attrNameLst>
                                          </p:cBhvr>
                                          <p:to>
                                            <p:strVal val="visible"/>
                                          </p:to>
                                        </p:set>
                                        <p:animEffect transition="in" filter="wipe(left)">
                                          <p:cBhvr>
                                            <p:cTn id="93" dur="100"/>
                                            <p:tgtEl>
                                              <p:spTgt spid="21"/>
                                            </p:tgtEl>
                                          </p:cBhvr>
                                        </p:animEffect>
                                      </p:childTnLst>
                                    </p:cTn>
                                  </p:par>
                                  <p:par>
                                    <p:cTn id="94" presetID="36" presetClass="emph" presetSubtype="0" fill="hold" grpId="1" nodeType="withEffect">
                                      <p:stCondLst>
                                        <p:cond delay="0"/>
                                      </p:stCondLst>
                                      <p:iterate type="lt">
                                        <p:tmPct val="30000"/>
                                      </p:iterate>
                                      <p:childTnLst>
                                        <p:animScale>
                                          <p:cBhvr>
                                            <p:cTn id="95" dur="50" autoRev="1" fill="hold">
                                              <p:stCondLst>
                                                <p:cond delay="0"/>
                                              </p:stCondLst>
                                            </p:cTn>
                                            <p:tgtEl>
                                              <p:spTgt spid="21"/>
                                            </p:tgtEl>
                                          </p:cBhvr>
                                          <p:to x="80000" y="100000"/>
                                        </p:animScale>
                                        <p:anim by="(#ppt_w*0.10)" calcmode="lin" valueType="num">
                                          <p:cBhvr>
                                            <p:cTn id="96" dur="50" autoRev="1" fill="hold">
                                              <p:stCondLst>
                                                <p:cond delay="0"/>
                                              </p:stCondLst>
                                            </p:cTn>
                                            <p:tgtEl>
                                              <p:spTgt spid="21"/>
                                            </p:tgtEl>
                                            <p:attrNameLst>
                                              <p:attrName>ppt_x</p:attrName>
                                            </p:attrNameLst>
                                          </p:cBhvr>
                                        </p:anim>
                                        <p:anim by="(-#ppt_w*0.10)" calcmode="lin" valueType="num">
                                          <p:cBhvr>
                                            <p:cTn id="97" dur="50" autoRev="1" fill="hold">
                                              <p:stCondLst>
                                                <p:cond delay="0"/>
                                              </p:stCondLst>
                                            </p:cTn>
                                            <p:tgtEl>
                                              <p:spTgt spid="21"/>
                                            </p:tgtEl>
                                            <p:attrNameLst>
                                              <p:attrName>ppt_y</p:attrName>
                                            </p:attrNameLst>
                                          </p:cBhvr>
                                        </p:anim>
                                        <p:animRot by="-480000">
                                          <p:cBhvr>
                                            <p:cTn id="98" dur="50" autoRev="1" fill="hold">
                                              <p:stCondLst>
                                                <p:cond delay="0"/>
                                              </p:stCondLst>
                                            </p:cTn>
                                            <p:tgtEl>
                                              <p:spTgt spid="2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p:bldP spid="15" grpId="1"/>
          <p:bldP spid="16" grpId="0" animBg="1"/>
          <p:bldP spid="17" grpId="0" animBg="1"/>
          <p:bldP spid="18" grpId="0"/>
          <p:bldP spid="18" grpId="1"/>
          <p:bldP spid="19" grpId="0" animBg="1"/>
          <p:bldP spid="20" grpId="0" animBg="1"/>
          <p:bldP spid="21" grpId="0"/>
          <p:bldP spid="21" grpId="1"/>
        </p:bldLst>
      </p:timing>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15" name="Freeform 8"/>
          <p:cNvSpPr>
            <a:spLocks/>
          </p:cNvSpPr>
          <p:nvPr/>
        </p:nvSpPr>
        <p:spPr bwMode="gray">
          <a:xfrm flipH="1">
            <a:off x="3750909" y="1916832"/>
            <a:ext cx="3700981" cy="1824245"/>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solidFill>
            <a:schemeClr val="bg1"/>
          </a:solidFill>
          <a:ln w="12700">
            <a:solidFill>
              <a:srgbClr val="7B8294"/>
            </a:solidFill>
            <a:miter lim="800000"/>
            <a:headEnd/>
            <a:tailEnd/>
          </a:ln>
          <a:effectLst/>
        </p:spPr>
        <p:txBody>
          <a:bodyPr lIns="95688" tIns="63792" rIns="95688" bIns="127584" anchor="b" anchorCtr="0"/>
          <a:lstStyle/>
          <a:p>
            <a:pPr lvl="0"/>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您的内容打在这里，</a:t>
            </a:r>
            <a:endParaRPr lang="en-US" altLang="zh-CN" sz="12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或者通过复制您的文本后，在此框中</a:t>
            </a:r>
            <a:endParaRPr lang="en-US" altLang="zh-CN" sz="12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选择粘贴，并选择只保留文字。</a:t>
            </a:r>
          </a:p>
        </p:txBody>
      </p:sp>
      <p:sp>
        <p:nvSpPr>
          <p:cNvPr id="16" name="Freeform 9"/>
          <p:cNvSpPr>
            <a:spLocks/>
          </p:cNvSpPr>
          <p:nvPr/>
        </p:nvSpPr>
        <p:spPr bwMode="gray">
          <a:xfrm>
            <a:off x="3750909" y="3859058"/>
            <a:ext cx="3700981" cy="1824245"/>
          </a:xfrm>
          <a:custGeom>
            <a:avLst/>
            <a:gdLst/>
            <a:ahLst/>
            <a:cxnLst>
              <a:cxn ang="0">
                <a:pos x="1300" y="0"/>
              </a:cxn>
              <a:cxn ang="0">
                <a:pos x="0" y="0"/>
              </a:cxn>
              <a:cxn ang="0">
                <a:pos x="0" y="864"/>
              </a:cxn>
              <a:cxn ang="0">
                <a:pos x="1753" y="864"/>
              </a:cxn>
              <a:cxn ang="0">
                <a:pos x="1753" y="453"/>
              </a:cxn>
              <a:cxn ang="0">
                <a:pos x="1300" y="0"/>
              </a:cxn>
            </a:cxnLst>
            <a:rect l="0" t="0" r="r" b="b"/>
            <a:pathLst>
              <a:path w="1753" h="864">
                <a:moveTo>
                  <a:pt x="1300" y="0"/>
                </a:moveTo>
                <a:cubicBezTo>
                  <a:pt x="0" y="0"/>
                  <a:pt x="0" y="0"/>
                  <a:pt x="0" y="0"/>
                </a:cubicBezTo>
                <a:cubicBezTo>
                  <a:pt x="0" y="864"/>
                  <a:pt x="0" y="864"/>
                  <a:pt x="0" y="864"/>
                </a:cubicBezTo>
                <a:cubicBezTo>
                  <a:pt x="1753" y="864"/>
                  <a:pt x="1753" y="864"/>
                  <a:pt x="1753" y="864"/>
                </a:cubicBezTo>
                <a:cubicBezTo>
                  <a:pt x="1753" y="453"/>
                  <a:pt x="1753" y="453"/>
                  <a:pt x="1753" y="453"/>
                </a:cubicBezTo>
                <a:cubicBezTo>
                  <a:pt x="1509" y="438"/>
                  <a:pt x="1314" y="243"/>
                  <a:pt x="1300" y="0"/>
                </a:cubicBezTo>
                <a:close/>
              </a:path>
            </a:pathLst>
          </a:custGeom>
          <a:solidFill>
            <a:schemeClr val="bg1"/>
          </a:solidFill>
          <a:ln w="12700">
            <a:solidFill>
              <a:srgbClr val="7B8294"/>
            </a:solidFill>
            <a:miter lim="800000"/>
            <a:headEnd/>
            <a:tailEnd/>
          </a:ln>
          <a:effectLst/>
        </p:spPr>
        <p:txBody>
          <a:bodyPr lIns="95688" tIns="127584" rIns="95688" bIns="127584" anchor="t" anchorCtr="0"/>
          <a:lstStyle/>
          <a:p>
            <a:pPr lvl="0"/>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您的内容打在这里，</a:t>
            </a:r>
            <a:endParaRPr lang="en-US" altLang="zh-CN" sz="12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或者通过复制您的文本后，在此框中</a:t>
            </a:r>
            <a:endParaRPr lang="en-US" altLang="zh-CN" sz="12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选择粘贴，并选择只保留文字。</a:t>
            </a:r>
          </a:p>
        </p:txBody>
      </p:sp>
      <p:sp>
        <p:nvSpPr>
          <p:cNvPr id="17" name="Freeform 10"/>
          <p:cNvSpPr>
            <a:spLocks/>
          </p:cNvSpPr>
          <p:nvPr/>
        </p:nvSpPr>
        <p:spPr bwMode="gray">
          <a:xfrm>
            <a:off x="7578801" y="3859058"/>
            <a:ext cx="3700981" cy="1824245"/>
          </a:xfrm>
          <a:custGeom>
            <a:avLst/>
            <a:gdLst/>
            <a:ahLst/>
            <a:cxnLst>
              <a:cxn ang="0">
                <a:pos x="0" y="453"/>
              </a:cxn>
              <a:cxn ang="0">
                <a:pos x="0" y="864"/>
              </a:cxn>
              <a:cxn ang="0">
                <a:pos x="1753" y="864"/>
              </a:cxn>
              <a:cxn ang="0">
                <a:pos x="1753" y="0"/>
              </a:cxn>
              <a:cxn ang="0">
                <a:pos x="453" y="0"/>
              </a:cxn>
              <a:cxn ang="0">
                <a:pos x="0" y="453"/>
              </a:cxn>
            </a:cxnLst>
            <a:rect l="0" t="0" r="r" b="b"/>
            <a:pathLst>
              <a:path w="1753" h="864">
                <a:moveTo>
                  <a:pt x="0" y="453"/>
                </a:moveTo>
                <a:cubicBezTo>
                  <a:pt x="0" y="864"/>
                  <a:pt x="0" y="864"/>
                  <a:pt x="0" y="864"/>
                </a:cubicBezTo>
                <a:cubicBezTo>
                  <a:pt x="1753" y="864"/>
                  <a:pt x="1753" y="864"/>
                  <a:pt x="1753" y="864"/>
                </a:cubicBezTo>
                <a:cubicBezTo>
                  <a:pt x="1753" y="0"/>
                  <a:pt x="1753" y="0"/>
                  <a:pt x="1753" y="0"/>
                </a:cubicBezTo>
                <a:cubicBezTo>
                  <a:pt x="453" y="0"/>
                  <a:pt x="453" y="0"/>
                  <a:pt x="453" y="0"/>
                </a:cubicBezTo>
                <a:cubicBezTo>
                  <a:pt x="439" y="243"/>
                  <a:pt x="244" y="438"/>
                  <a:pt x="0" y="453"/>
                </a:cubicBezTo>
                <a:close/>
              </a:path>
            </a:pathLst>
          </a:custGeom>
          <a:solidFill>
            <a:schemeClr val="bg1"/>
          </a:solidFill>
          <a:ln w="12700">
            <a:solidFill>
              <a:srgbClr val="7B8294"/>
            </a:solidFill>
            <a:miter lim="800000"/>
            <a:headEnd/>
            <a:tailEnd/>
          </a:ln>
          <a:effectLst/>
        </p:spPr>
        <p:txBody>
          <a:bodyPr lIns="95688" tIns="127584" rIns="95688" bIns="127584" anchor="t" anchorCtr="0"/>
          <a:lstStyle/>
          <a:p>
            <a:pPr lvl="0" algn="r"/>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您的内容打在这里</a:t>
            </a:r>
            <a:endParaRPr lang="en-US" altLang="zh-CN" sz="12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或者通过复制您的文本后，在此框中</a:t>
            </a:r>
            <a:endParaRPr lang="en-US" altLang="zh-CN" sz="12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选择粘贴，并选择只保留文字</a:t>
            </a:r>
          </a:p>
        </p:txBody>
      </p:sp>
      <p:sp>
        <p:nvSpPr>
          <p:cNvPr id="18" name="Freeform 8"/>
          <p:cNvSpPr>
            <a:spLocks/>
          </p:cNvSpPr>
          <p:nvPr/>
        </p:nvSpPr>
        <p:spPr bwMode="gray">
          <a:xfrm>
            <a:off x="7578800" y="1916832"/>
            <a:ext cx="3700157" cy="1824245"/>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solidFill>
            <a:schemeClr val="bg1"/>
          </a:solidFill>
          <a:ln w="12700">
            <a:solidFill>
              <a:srgbClr val="7B8294"/>
            </a:solidFill>
            <a:miter lim="800000"/>
            <a:headEnd/>
            <a:tailEnd/>
          </a:ln>
          <a:effectLst/>
        </p:spPr>
        <p:txBody>
          <a:bodyPr lIns="95688" tIns="63792" rIns="95688" bIns="127584" anchor="b" anchorCtr="0"/>
          <a:lstStyle/>
          <a:p>
            <a:pPr lvl="0" algn="r"/>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您的内容打在这里</a:t>
            </a:r>
            <a:endParaRPr lang="en-US" altLang="zh-CN" sz="12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或者通过复制您的文本后，在此框中</a:t>
            </a:r>
            <a:endParaRPr lang="en-US" altLang="zh-CN" sz="1200">
              <a:solidFill>
                <a:schemeClr val="tx1">
                  <a:lumMod val="75000"/>
                  <a:lumOff val="25000"/>
                </a:schemeClr>
              </a:solidFill>
              <a:latin typeface="微软雅黑" pitchFamily="34" charset="-122"/>
              <a:ea typeface="微软雅黑" pitchFamily="34" charset="-122"/>
              <a:cs typeface="华文黑体" pitchFamily="2" charset="-122"/>
            </a:endParaRPr>
          </a:p>
          <a:p>
            <a:pPr lvl="0" algn="r"/>
            <a:r>
              <a:rPr lang="zh-CN" altLang="en-US" sz="1200">
                <a:solidFill>
                  <a:schemeClr val="tx1">
                    <a:lumMod val="75000"/>
                    <a:lumOff val="25000"/>
                  </a:schemeClr>
                </a:solidFill>
                <a:latin typeface="微软雅黑" pitchFamily="34" charset="-122"/>
                <a:ea typeface="微软雅黑" pitchFamily="34" charset="-122"/>
                <a:cs typeface="华文黑体" pitchFamily="2" charset="-122"/>
              </a:rPr>
              <a:t>选择粘贴，并选择只保留文字</a:t>
            </a:r>
          </a:p>
        </p:txBody>
      </p:sp>
      <p:sp>
        <p:nvSpPr>
          <p:cNvPr id="19" name="Rectangle 19"/>
          <p:cNvSpPr>
            <a:spLocks noChangeArrowheads="1"/>
          </p:cNvSpPr>
          <p:nvPr/>
        </p:nvSpPr>
        <p:spPr bwMode="gray">
          <a:xfrm>
            <a:off x="3750909" y="5363981"/>
            <a:ext cx="3694280" cy="319322"/>
          </a:xfrm>
          <a:prstGeom prst="rect">
            <a:avLst/>
          </a:prstGeom>
          <a:solidFill>
            <a:srgbClr val="161D25"/>
          </a:solidFill>
          <a:ln w="12700">
            <a:noFill/>
            <a:miter lim="800000"/>
            <a:headEnd/>
            <a:tailEnd/>
          </a:ln>
          <a:effectLst/>
        </p:spPr>
        <p:txBody>
          <a:bodyPr lIns="95688" tIns="63792" rIns="95688" bIns="63792" anchor="ctr"/>
          <a:lstStyle/>
          <a:p>
            <a:pPr defTabSz="710296" eaLnBrk="0" hangingPunct="0"/>
            <a:r>
              <a:rPr lang="zh-CN" altLang="en-US" sz="1400" b="1" noProof="1">
                <a:solidFill>
                  <a:srgbClr val="FFFFFF"/>
                </a:solidFill>
                <a:latin typeface="微软雅黑" pitchFamily="34" charset="-122"/>
                <a:ea typeface="微软雅黑" pitchFamily="34" charset="-122"/>
                <a:cs typeface="Arial" charset="0"/>
              </a:rPr>
              <a:t>点击添加标题</a:t>
            </a:r>
            <a:endParaRPr lang="de-DE" altLang="zh-CN" sz="1400" b="1" noProof="1">
              <a:solidFill>
                <a:srgbClr val="FFFFFF"/>
              </a:solidFill>
              <a:latin typeface="微软雅黑" pitchFamily="34" charset="-122"/>
              <a:ea typeface="微软雅黑" pitchFamily="34" charset="-122"/>
              <a:cs typeface="Arial" charset="0"/>
            </a:endParaRPr>
          </a:p>
        </p:txBody>
      </p:sp>
      <p:sp>
        <p:nvSpPr>
          <p:cNvPr id="20" name="Rectangle 19"/>
          <p:cNvSpPr>
            <a:spLocks noChangeArrowheads="1"/>
          </p:cNvSpPr>
          <p:nvPr/>
        </p:nvSpPr>
        <p:spPr bwMode="gray">
          <a:xfrm>
            <a:off x="7585501" y="5363981"/>
            <a:ext cx="3694280" cy="319322"/>
          </a:xfrm>
          <a:prstGeom prst="rect">
            <a:avLst/>
          </a:prstGeom>
          <a:solidFill>
            <a:srgbClr val="161D25"/>
          </a:solidFill>
          <a:ln w="12700">
            <a:noFill/>
            <a:miter lim="800000"/>
            <a:headEnd/>
            <a:tailEnd/>
          </a:ln>
          <a:effectLst/>
        </p:spPr>
        <p:txBody>
          <a:bodyPr lIns="95688" tIns="63792" rIns="95688" bIns="63792" anchor="ctr"/>
          <a:lstStyle/>
          <a:p>
            <a:pPr defTabSz="710296" eaLnBrk="0" hangingPunct="0"/>
            <a:r>
              <a:rPr lang="zh-CN" altLang="en-US" sz="1400" b="1" noProof="1">
                <a:solidFill>
                  <a:srgbClr val="FFFFFF"/>
                </a:solidFill>
                <a:latin typeface="微软雅黑" pitchFamily="34" charset="-122"/>
                <a:ea typeface="微软雅黑" pitchFamily="34" charset="-122"/>
                <a:cs typeface="Arial" charset="0"/>
              </a:rPr>
              <a:t>点击添加标题</a:t>
            </a:r>
            <a:endParaRPr lang="de-DE" altLang="zh-CN" sz="1400" b="1" noProof="1">
              <a:solidFill>
                <a:srgbClr val="FFFFFF"/>
              </a:solidFill>
              <a:latin typeface="微软雅黑" pitchFamily="34" charset="-122"/>
              <a:ea typeface="微软雅黑" pitchFamily="34" charset="-122"/>
              <a:cs typeface="Arial" charset="0"/>
            </a:endParaRPr>
          </a:p>
        </p:txBody>
      </p:sp>
      <p:sp>
        <p:nvSpPr>
          <p:cNvPr id="21" name="Rectangle 19"/>
          <p:cNvSpPr>
            <a:spLocks noChangeArrowheads="1"/>
          </p:cNvSpPr>
          <p:nvPr/>
        </p:nvSpPr>
        <p:spPr bwMode="gray">
          <a:xfrm>
            <a:off x="7585501" y="1916832"/>
            <a:ext cx="3694280" cy="319322"/>
          </a:xfrm>
          <a:prstGeom prst="rect">
            <a:avLst/>
          </a:prstGeom>
          <a:solidFill>
            <a:srgbClr val="161D25"/>
          </a:solidFill>
          <a:ln w="12700">
            <a:noFill/>
            <a:miter lim="800000"/>
            <a:headEnd/>
            <a:tailEnd/>
          </a:ln>
          <a:effectLst/>
        </p:spPr>
        <p:txBody>
          <a:bodyPr lIns="95688" tIns="63792" rIns="95688" bIns="63792" anchor="ctr"/>
          <a:lstStyle/>
          <a:p>
            <a:pPr defTabSz="710296" eaLnBrk="0" hangingPunct="0"/>
            <a:r>
              <a:rPr lang="zh-CN" altLang="en-US" sz="1400" b="1" noProof="1">
                <a:solidFill>
                  <a:srgbClr val="FFFFFF"/>
                </a:solidFill>
                <a:latin typeface="微软雅黑" pitchFamily="34" charset="-122"/>
                <a:ea typeface="微软雅黑" pitchFamily="34" charset="-122"/>
                <a:cs typeface="Arial" charset="0"/>
              </a:rPr>
              <a:t>点击添加标题</a:t>
            </a:r>
          </a:p>
        </p:txBody>
      </p:sp>
      <p:sp>
        <p:nvSpPr>
          <p:cNvPr id="22" name="Rectangle 19"/>
          <p:cNvSpPr>
            <a:spLocks noChangeArrowheads="1"/>
          </p:cNvSpPr>
          <p:nvPr/>
        </p:nvSpPr>
        <p:spPr bwMode="gray">
          <a:xfrm>
            <a:off x="3750909" y="1916832"/>
            <a:ext cx="3694280" cy="319322"/>
          </a:xfrm>
          <a:prstGeom prst="rect">
            <a:avLst/>
          </a:prstGeom>
          <a:solidFill>
            <a:srgbClr val="161D25"/>
          </a:solidFill>
          <a:ln w="12700">
            <a:noFill/>
            <a:round/>
            <a:headEnd/>
            <a:tailEnd/>
          </a:ln>
          <a:effectLst/>
        </p:spPr>
        <p:txBody>
          <a:bodyPr wrap="none" lIns="81016" tIns="40508" rIns="81016" bIns="40508" anchor="ctr"/>
          <a:lstStyle/>
          <a:p>
            <a:r>
              <a:rPr lang="zh-CN" altLang="en-US" sz="1400" b="1" noProof="1">
                <a:solidFill>
                  <a:schemeClr val="bg1"/>
                </a:solidFill>
                <a:latin typeface="微软雅黑" pitchFamily="34" charset="-122"/>
                <a:ea typeface="微软雅黑" pitchFamily="34" charset="-122"/>
              </a:rPr>
              <a:t>点击添加标题</a:t>
            </a:r>
            <a:endParaRPr lang="de-DE" sz="1400" b="1" noProof="1">
              <a:solidFill>
                <a:schemeClr val="bg1"/>
              </a:solidFill>
              <a:latin typeface="微软雅黑" pitchFamily="34" charset="-122"/>
              <a:ea typeface="微软雅黑" pitchFamily="34" charset="-122"/>
            </a:endParaRPr>
          </a:p>
        </p:txBody>
      </p:sp>
      <p:grpSp>
        <p:nvGrpSpPr>
          <p:cNvPr id="23" name="Gruppieren 43"/>
          <p:cNvGrpSpPr/>
          <p:nvPr/>
        </p:nvGrpSpPr>
        <p:grpSpPr bwMode="gray">
          <a:xfrm>
            <a:off x="6646174" y="2917323"/>
            <a:ext cx="1720361" cy="1720474"/>
            <a:chOff x="2804400" y="1911431"/>
            <a:chExt cx="3535200" cy="3535200"/>
          </a:xfrm>
          <a:solidFill>
            <a:srgbClr val="161D25"/>
          </a:solidFill>
          <a:effectLst/>
        </p:grpSpPr>
        <p:sp>
          <p:nvSpPr>
            <p:cNvPr id="24" name="Freeform 10"/>
            <p:cNvSpPr>
              <a:spLocks noEditPoints="1"/>
            </p:cNvSpPr>
            <p:nvPr/>
          </p:nvSpPr>
          <p:spPr bwMode="gray">
            <a:xfrm>
              <a:off x="2804400" y="2009308"/>
              <a:ext cx="3535200" cy="3185164"/>
            </a:xfrm>
            <a:custGeom>
              <a:avLst/>
              <a:gdLst/>
              <a:ahLst/>
              <a:cxnLst>
                <a:cxn ang="0">
                  <a:pos x="530" y="84"/>
                </a:cxn>
                <a:cxn ang="0">
                  <a:pos x="1456" y="295"/>
                </a:cxn>
                <a:cxn ang="0">
                  <a:pos x="1519" y="325"/>
                </a:cxn>
                <a:cxn ang="0">
                  <a:pos x="138" y="415"/>
                </a:cxn>
                <a:cxn ang="0">
                  <a:pos x="163" y="444"/>
                </a:cxn>
                <a:cxn ang="0">
                  <a:pos x="1593" y="561"/>
                </a:cxn>
                <a:cxn ang="0">
                  <a:pos x="1645" y="530"/>
                </a:cxn>
                <a:cxn ang="0">
                  <a:pos x="1577" y="574"/>
                </a:cxn>
                <a:cxn ang="0">
                  <a:pos x="1613" y="598"/>
                </a:cxn>
                <a:cxn ang="0">
                  <a:pos x="1564" y="659"/>
                </a:cxn>
                <a:cxn ang="0">
                  <a:pos x="1643" y="814"/>
                </a:cxn>
                <a:cxn ang="0">
                  <a:pos x="1548" y="668"/>
                </a:cxn>
                <a:cxn ang="0">
                  <a:pos x="1555" y="704"/>
                </a:cxn>
                <a:cxn ang="0">
                  <a:pos x="1497" y="687"/>
                </a:cxn>
                <a:cxn ang="0">
                  <a:pos x="1394" y="728"/>
                </a:cxn>
                <a:cxn ang="0">
                  <a:pos x="1516" y="704"/>
                </a:cxn>
                <a:cxn ang="0">
                  <a:pos x="1612" y="784"/>
                </a:cxn>
                <a:cxn ang="0">
                  <a:pos x="1587" y="799"/>
                </a:cxn>
                <a:cxn ang="0">
                  <a:pos x="1694" y="752"/>
                </a:cxn>
                <a:cxn ang="0">
                  <a:pos x="1533" y="725"/>
                </a:cxn>
                <a:cxn ang="0">
                  <a:pos x="1559" y="743"/>
                </a:cxn>
                <a:cxn ang="0">
                  <a:pos x="1550" y="910"/>
                </a:cxn>
                <a:cxn ang="0">
                  <a:pos x="1460" y="828"/>
                </a:cxn>
                <a:cxn ang="0">
                  <a:pos x="1334" y="887"/>
                </a:cxn>
                <a:cxn ang="0">
                  <a:pos x="1340" y="1103"/>
                </a:cxn>
                <a:cxn ang="0">
                  <a:pos x="1473" y="1118"/>
                </a:cxn>
                <a:cxn ang="0">
                  <a:pos x="1581" y="1055"/>
                </a:cxn>
                <a:cxn ang="0">
                  <a:pos x="1649" y="872"/>
                </a:cxn>
                <a:cxn ang="0">
                  <a:pos x="1671" y="902"/>
                </a:cxn>
                <a:cxn ang="0">
                  <a:pos x="1596" y="815"/>
                </a:cxn>
                <a:cxn ang="0">
                  <a:pos x="1510" y="827"/>
                </a:cxn>
                <a:cxn ang="0">
                  <a:pos x="1589" y="865"/>
                </a:cxn>
                <a:cxn ang="0">
                  <a:pos x="1129" y="977"/>
                </a:cxn>
                <a:cxn ang="0">
                  <a:pos x="1121" y="1017"/>
                </a:cxn>
                <a:cxn ang="0">
                  <a:pos x="1073" y="1080"/>
                </a:cxn>
                <a:cxn ang="0">
                  <a:pos x="1345" y="1132"/>
                </a:cxn>
                <a:cxn ang="0">
                  <a:pos x="290" y="1296"/>
                </a:cxn>
                <a:cxn ang="0">
                  <a:pos x="689" y="58"/>
                </a:cxn>
                <a:cxn ang="0">
                  <a:pos x="524" y="26"/>
                </a:cxn>
                <a:cxn ang="0">
                  <a:pos x="231" y="343"/>
                </a:cxn>
                <a:cxn ang="0">
                  <a:pos x="178" y="499"/>
                </a:cxn>
                <a:cxn ang="0">
                  <a:pos x="64" y="623"/>
                </a:cxn>
                <a:cxn ang="0">
                  <a:pos x="193" y="1299"/>
                </a:cxn>
                <a:cxn ang="0">
                  <a:pos x="378" y="1416"/>
                </a:cxn>
                <a:cxn ang="0">
                  <a:pos x="342" y="1349"/>
                </a:cxn>
                <a:cxn ang="0">
                  <a:pos x="248" y="1245"/>
                </a:cxn>
                <a:cxn ang="0">
                  <a:pos x="119" y="767"/>
                </a:cxn>
                <a:cxn ang="0">
                  <a:pos x="139" y="607"/>
                </a:cxn>
                <a:cxn ang="0">
                  <a:pos x="361" y="359"/>
                </a:cxn>
                <a:cxn ang="0">
                  <a:pos x="432" y="296"/>
                </a:cxn>
                <a:cxn ang="0">
                  <a:pos x="474" y="141"/>
                </a:cxn>
                <a:cxn ang="0">
                  <a:pos x="545" y="68"/>
                </a:cxn>
                <a:cxn ang="0">
                  <a:pos x="717" y="64"/>
                </a:cxn>
                <a:cxn ang="0">
                  <a:pos x="1301" y="127"/>
                </a:cxn>
                <a:cxn ang="0">
                  <a:pos x="1393" y="183"/>
                </a:cxn>
                <a:cxn ang="0">
                  <a:pos x="1537" y="308"/>
                </a:cxn>
                <a:cxn ang="0">
                  <a:pos x="1682" y="671"/>
                </a:cxn>
                <a:cxn ang="0">
                  <a:pos x="1238" y="65"/>
                </a:cxn>
                <a:cxn ang="0">
                  <a:pos x="1413" y="215"/>
                </a:cxn>
                <a:cxn ang="0">
                  <a:pos x="1696" y="874"/>
                </a:cxn>
              </a:cxnLst>
              <a:rect l="0" t="0" r="r" b="b"/>
              <a:pathLst>
                <a:path w="1713" h="1537">
                  <a:moveTo>
                    <a:pt x="1152" y="12"/>
                  </a:moveTo>
                  <a:cubicBezTo>
                    <a:pt x="1149" y="12"/>
                    <a:pt x="1146" y="9"/>
                    <a:pt x="1145" y="11"/>
                  </a:cubicBezTo>
                  <a:cubicBezTo>
                    <a:pt x="1146" y="11"/>
                    <a:pt x="1150" y="15"/>
                    <a:pt x="1152" y="12"/>
                  </a:cubicBezTo>
                  <a:close/>
                  <a:moveTo>
                    <a:pt x="719" y="38"/>
                  </a:moveTo>
                  <a:cubicBezTo>
                    <a:pt x="708" y="38"/>
                    <a:pt x="708" y="38"/>
                    <a:pt x="708" y="38"/>
                  </a:cubicBezTo>
                  <a:cubicBezTo>
                    <a:pt x="708" y="41"/>
                    <a:pt x="719" y="43"/>
                    <a:pt x="719" y="38"/>
                  </a:cubicBezTo>
                  <a:close/>
                  <a:moveTo>
                    <a:pt x="763" y="72"/>
                  </a:moveTo>
                  <a:cubicBezTo>
                    <a:pt x="762" y="76"/>
                    <a:pt x="769" y="76"/>
                    <a:pt x="771" y="74"/>
                  </a:cubicBezTo>
                  <a:cubicBezTo>
                    <a:pt x="768" y="74"/>
                    <a:pt x="765" y="70"/>
                    <a:pt x="763" y="72"/>
                  </a:cubicBezTo>
                  <a:close/>
                  <a:moveTo>
                    <a:pt x="775" y="74"/>
                  </a:moveTo>
                  <a:cubicBezTo>
                    <a:pt x="778" y="76"/>
                    <a:pt x="786" y="80"/>
                    <a:pt x="788" y="76"/>
                  </a:cubicBezTo>
                  <a:cubicBezTo>
                    <a:pt x="783" y="77"/>
                    <a:pt x="779" y="72"/>
                    <a:pt x="775" y="74"/>
                  </a:cubicBezTo>
                  <a:close/>
                  <a:moveTo>
                    <a:pt x="530" y="84"/>
                  </a:moveTo>
                  <a:cubicBezTo>
                    <a:pt x="534" y="85"/>
                    <a:pt x="533" y="80"/>
                    <a:pt x="535" y="84"/>
                  </a:cubicBezTo>
                  <a:cubicBezTo>
                    <a:pt x="536" y="83"/>
                    <a:pt x="536" y="83"/>
                    <a:pt x="537" y="83"/>
                  </a:cubicBezTo>
                  <a:cubicBezTo>
                    <a:pt x="536" y="80"/>
                    <a:pt x="537" y="78"/>
                    <a:pt x="538" y="75"/>
                  </a:cubicBezTo>
                  <a:cubicBezTo>
                    <a:pt x="532" y="75"/>
                    <a:pt x="531" y="80"/>
                    <a:pt x="530" y="84"/>
                  </a:cubicBezTo>
                  <a:close/>
                  <a:moveTo>
                    <a:pt x="530" y="88"/>
                  </a:moveTo>
                  <a:cubicBezTo>
                    <a:pt x="530" y="92"/>
                    <a:pt x="532" y="98"/>
                    <a:pt x="527" y="101"/>
                  </a:cubicBezTo>
                  <a:cubicBezTo>
                    <a:pt x="533" y="99"/>
                    <a:pt x="537" y="94"/>
                    <a:pt x="538" y="87"/>
                  </a:cubicBezTo>
                  <a:cubicBezTo>
                    <a:pt x="535" y="87"/>
                    <a:pt x="533" y="90"/>
                    <a:pt x="530" y="88"/>
                  </a:cubicBezTo>
                  <a:close/>
                  <a:moveTo>
                    <a:pt x="1311" y="135"/>
                  </a:moveTo>
                  <a:cubicBezTo>
                    <a:pt x="1308" y="134"/>
                    <a:pt x="1306" y="128"/>
                    <a:pt x="1303" y="130"/>
                  </a:cubicBezTo>
                  <a:cubicBezTo>
                    <a:pt x="1306" y="131"/>
                    <a:pt x="1308" y="138"/>
                    <a:pt x="1311" y="135"/>
                  </a:cubicBezTo>
                  <a:close/>
                  <a:moveTo>
                    <a:pt x="1414" y="226"/>
                  </a:moveTo>
                  <a:cubicBezTo>
                    <a:pt x="1414" y="223"/>
                    <a:pt x="1413" y="221"/>
                    <a:pt x="1410" y="221"/>
                  </a:cubicBezTo>
                  <a:cubicBezTo>
                    <a:pt x="1409" y="225"/>
                    <a:pt x="1413" y="224"/>
                    <a:pt x="1412" y="228"/>
                  </a:cubicBezTo>
                  <a:cubicBezTo>
                    <a:pt x="1406" y="237"/>
                    <a:pt x="1416" y="247"/>
                    <a:pt x="1421" y="252"/>
                  </a:cubicBezTo>
                  <a:cubicBezTo>
                    <a:pt x="1425" y="264"/>
                    <a:pt x="1425" y="274"/>
                    <a:pt x="1434" y="281"/>
                  </a:cubicBezTo>
                  <a:cubicBezTo>
                    <a:pt x="1434" y="279"/>
                    <a:pt x="1431" y="277"/>
                    <a:pt x="1434" y="276"/>
                  </a:cubicBezTo>
                  <a:cubicBezTo>
                    <a:pt x="1436" y="279"/>
                    <a:pt x="1439" y="282"/>
                    <a:pt x="1441" y="287"/>
                  </a:cubicBezTo>
                  <a:cubicBezTo>
                    <a:pt x="1444" y="288"/>
                    <a:pt x="1441" y="283"/>
                    <a:pt x="1444" y="284"/>
                  </a:cubicBezTo>
                  <a:cubicBezTo>
                    <a:pt x="1444" y="290"/>
                    <a:pt x="1454" y="291"/>
                    <a:pt x="1456" y="289"/>
                  </a:cubicBezTo>
                  <a:cubicBezTo>
                    <a:pt x="1458" y="291"/>
                    <a:pt x="1455" y="292"/>
                    <a:pt x="1456" y="295"/>
                  </a:cubicBezTo>
                  <a:cubicBezTo>
                    <a:pt x="1462" y="296"/>
                    <a:pt x="1461" y="304"/>
                    <a:pt x="1468" y="306"/>
                  </a:cubicBezTo>
                  <a:cubicBezTo>
                    <a:pt x="1472" y="301"/>
                    <a:pt x="1466" y="298"/>
                    <a:pt x="1467" y="295"/>
                  </a:cubicBezTo>
                  <a:cubicBezTo>
                    <a:pt x="1469" y="297"/>
                    <a:pt x="1469" y="295"/>
                    <a:pt x="1472" y="296"/>
                  </a:cubicBezTo>
                  <a:cubicBezTo>
                    <a:pt x="1472" y="298"/>
                    <a:pt x="1474" y="298"/>
                    <a:pt x="1473" y="301"/>
                  </a:cubicBezTo>
                  <a:cubicBezTo>
                    <a:pt x="1472" y="301"/>
                    <a:pt x="1472" y="300"/>
                    <a:pt x="1470" y="300"/>
                  </a:cubicBezTo>
                  <a:cubicBezTo>
                    <a:pt x="1470" y="306"/>
                    <a:pt x="1475" y="306"/>
                    <a:pt x="1476" y="311"/>
                  </a:cubicBezTo>
                  <a:cubicBezTo>
                    <a:pt x="1478" y="312"/>
                    <a:pt x="1478" y="310"/>
                    <a:pt x="1479" y="310"/>
                  </a:cubicBezTo>
                  <a:cubicBezTo>
                    <a:pt x="1484" y="311"/>
                    <a:pt x="1483" y="317"/>
                    <a:pt x="1488" y="318"/>
                  </a:cubicBezTo>
                  <a:cubicBezTo>
                    <a:pt x="1491" y="309"/>
                    <a:pt x="1477" y="305"/>
                    <a:pt x="1477" y="300"/>
                  </a:cubicBezTo>
                  <a:cubicBezTo>
                    <a:pt x="1483" y="304"/>
                    <a:pt x="1486" y="309"/>
                    <a:pt x="1494" y="311"/>
                  </a:cubicBezTo>
                  <a:cubicBezTo>
                    <a:pt x="1486" y="299"/>
                    <a:pt x="1477" y="287"/>
                    <a:pt x="1459" y="284"/>
                  </a:cubicBezTo>
                  <a:cubicBezTo>
                    <a:pt x="1456" y="276"/>
                    <a:pt x="1452" y="269"/>
                    <a:pt x="1446" y="263"/>
                  </a:cubicBezTo>
                  <a:cubicBezTo>
                    <a:pt x="1446" y="266"/>
                    <a:pt x="1450" y="268"/>
                    <a:pt x="1447" y="269"/>
                  </a:cubicBezTo>
                  <a:cubicBezTo>
                    <a:pt x="1438" y="262"/>
                    <a:pt x="1428" y="252"/>
                    <a:pt x="1423" y="240"/>
                  </a:cubicBezTo>
                  <a:cubicBezTo>
                    <a:pt x="1423" y="239"/>
                    <a:pt x="1424" y="237"/>
                    <a:pt x="1424" y="237"/>
                  </a:cubicBezTo>
                  <a:cubicBezTo>
                    <a:pt x="1423" y="232"/>
                    <a:pt x="1416" y="223"/>
                    <a:pt x="1414" y="226"/>
                  </a:cubicBezTo>
                  <a:close/>
                  <a:moveTo>
                    <a:pt x="1519" y="325"/>
                  </a:moveTo>
                  <a:cubicBezTo>
                    <a:pt x="1520" y="328"/>
                    <a:pt x="1521" y="329"/>
                    <a:pt x="1524" y="330"/>
                  </a:cubicBezTo>
                  <a:cubicBezTo>
                    <a:pt x="1524" y="326"/>
                    <a:pt x="1521" y="326"/>
                    <a:pt x="1519" y="325"/>
                  </a:cubicBezTo>
                  <a:close/>
                  <a:moveTo>
                    <a:pt x="928" y="336"/>
                  </a:moveTo>
                  <a:cubicBezTo>
                    <a:pt x="928" y="340"/>
                    <a:pt x="935" y="341"/>
                    <a:pt x="934" y="335"/>
                  </a:cubicBezTo>
                  <a:cubicBezTo>
                    <a:pt x="931" y="335"/>
                    <a:pt x="929" y="335"/>
                    <a:pt x="928" y="336"/>
                  </a:cubicBezTo>
                  <a:close/>
                  <a:moveTo>
                    <a:pt x="913" y="346"/>
                  </a:moveTo>
                  <a:cubicBezTo>
                    <a:pt x="916" y="348"/>
                    <a:pt x="922" y="346"/>
                    <a:pt x="922" y="341"/>
                  </a:cubicBezTo>
                  <a:cubicBezTo>
                    <a:pt x="920" y="333"/>
                    <a:pt x="913" y="340"/>
                    <a:pt x="913" y="346"/>
                  </a:cubicBezTo>
                  <a:close/>
                  <a:moveTo>
                    <a:pt x="901" y="344"/>
                  </a:moveTo>
                  <a:cubicBezTo>
                    <a:pt x="904" y="350"/>
                    <a:pt x="894" y="346"/>
                    <a:pt x="893" y="351"/>
                  </a:cubicBezTo>
                  <a:cubicBezTo>
                    <a:pt x="898" y="355"/>
                    <a:pt x="903" y="351"/>
                    <a:pt x="908" y="349"/>
                  </a:cubicBezTo>
                  <a:cubicBezTo>
                    <a:pt x="908" y="345"/>
                    <a:pt x="903" y="346"/>
                    <a:pt x="901" y="344"/>
                  </a:cubicBezTo>
                  <a:close/>
                  <a:moveTo>
                    <a:pt x="901" y="357"/>
                  </a:moveTo>
                  <a:cubicBezTo>
                    <a:pt x="896" y="354"/>
                    <a:pt x="890" y="358"/>
                    <a:pt x="884" y="357"/>
                  </a:cubicBezTo>
                  <a:cubicBezTo>
                    <a:pt x="875" y="364"/>
                    <a:pt x="895" y="369"/>
                    <a:pt x="901" y="364"/>
                  </a:cubicBezTo>
                  <a:cubicBezTo>
                    <a:pt x="899" y="360"/>
                    <a:pt x="897" y="360"/>
                    <a:pt x="901" y="357"/>
                  </a:cubicBezTo>
                  <a:close/>
                  <a:moveTo>
                    <a:pt x="138" y="415"/>
                  </a:moveTo>
                  <a:cubicBezTo>
                    <a:pt x="134" y="415"/>
                    <a:pt x="133" y="417"/>
                    <a:pt x="132" y="420"/>
                  </a:cubicBezTo>
                  <a:cubicBezTo>
                    <a:pt x="136" y="421"/>
                    <a:pt x="137" y="417"/>
                    <a:pt x="138" y="415"/>
                  </a:cubicBezTo>
                  <a:close/>
                  <a:moveTo>
                    <a:pt x="130" y="417"/>
                  </a:moveTo>
                  <a:cubicBezTo>
                    <a:pt x="128" y="421"/>
                    <a:pt x="124" y="422"/>
                    <a:pt x="124" y="429"/>
                  </a:cubicBezTo>
                  <a:cubicBezTo>
                    <a:pt x="129" y="428"/>
                    <a:pt x="130" y="419"/>
                    <a:pt x="130" y="417"/>
                  </a:cubicBezTo>
                  <a:close/>
                  <a:moveTo>
                    <a:pt x="1576" y="428"/>
                  </a:moveTo>
                  <a:cubicBezTo>
                    <a:pt x="1578" y="441"/>
                    <a:pt x="1584" y="458"/>
                    <a:pt x="1592" y="468"/>
                  </a:cubicBezTo>
                  <a:cubicBezTo>
                    <a:pt x="1593" y="451"/>
                    <a:pt x="1585" y="437"/>
                    <a:pt x="1576" y="428"/>
                  </a:cubicBezTo>
                  <a:close/>
                  <a:moveTo>
                    <a:pt x="128" y="436"/>
                  </a:moveTo>
                  <a:cubicBezTo>
                    <a:pt x="127" y="439"/>
                    <a:pt x="123" y="443"/>
                    <a:pt x="124" y="446"/>
                  </a:cubicBezTo>
                  <a:cubicBezTo>
                    <a:pt x="126" y="443"/>
                    <a:pt x="132" y="441"/>
                    <a:pt x="128" y="436"/>
                  </a:cubicBezTo>
                  <a:close/>
                  <a:moveTo>
                    <a:pt x="118" y="437"/>
                  </a:moveTo>
                  <a:cubicBezTo>
                    <a:pt x="117" y="444"/>
                    <a:pt x="110" y="450"/>
                    <a:pt x="111" y="455"/>
                  </a:cubicBezTo>
                  <a:cubicBezTo>
                    <a:pt x="113" y="450"/>
                    <a:pt x="121" y="441"/>
                    <a:pt x="118" y="437"/>
                  </a:cubicBezTo>
                  <a:close/>
                  <a:moveTo>
                    <a:pt x="112" y="495"/>
                  </a:moveTo>
                  <a:cubicBezTo>
                    <a:pt x="113" y="473"/>
                    <a:pt x="139" y="464"/>
                    <a:pt x="146" y="448"/>
                  </a:cubicBezTo>
                  <a:cubicBezTo>
                    <a:pt x="150" y="447"/>
                    <a:pt x="157" y="446"/>
                    <a:pt x="163" y="444"/>
                  </a:cubicBezTo>
                  <a:cubicBezTo>
                    <a:pt x="154" y="432"/>
                    <a:pt x="144" y="446"/>
                    <a:pt x="135" y="450"/>
                  </a:cubicBezTo>
                  <a:cubicBezTo>
                    <a:pt x="128" y="463"/>
                    <a:pt x="116" y="465"/>
                    <a:pt x="111" y="481"/>
                  </a:cubicBezTo>
                  <a:cubicBezTo>
                    <a:pt x="102" y="487"/>
                    <a:pt x="98" y="497"/>
                    <a:pt x="92" y="505"/>
                  </a:cubicBezTo>
                  <a:cubicBezTo>
                    <a:pt x="103" y="506"/>
                    <a:pt x="103" y="496"/>
                    <a:pt x="112" y="495"/>
                  </a:cubicBezTo>
                  <a:close/>
                  <a:moveTo>
                    <a:pt x="146" y="459"/>
                  </a:moveTo>
                  <a:cubicBezTo>
                    <a:pt x="148" y="459"/>
                    <a:pt x="150" y="459"/>
                    <a:pt x="149" y="455"/>
                  </a:cubicBezTo>
                  <a:cubicBezTo>
                    <a:pt x="146" y="455"/>
                    <a:pt x="145" y="456"/>
                    <a:pt x="146" y="459"/>
                  </a:cubicBezTo>
                  <a:close/>
                  <a:moveTo>
                    <a:pt x="92" y="496"/>
                  </a:moveTo>
                  <a:cubicBezTo>
                    <a:pt x="88" y="495"/>
                    <a:pt x="89" y="499"/>
                    <a:pt x="88" y="502"/>
                  </a:cubicBezTo>
                  <a:cubicBezTo>
                    <a:pt x="91" y="502"/>
                    <a:pt x="92" y="499"/>
                    <a:pt x="92" y="496"/>
                  </a:cubicBezTo>
                  <a:close/>
                  <a:moveTo>
                    <a:pt x="1606" y="540"/>
                  </a:moveTo>
                  <a:cubicBezTo>
                    <a:pt x="1603" y="524"/>
                    <a:pt x="1602" y="509"/>
                    <a:pt x="1589" y="502"/>
                  </a:cubicBezTo>
                  <a:cubicBezTo>
                    <a:pt x="1587" y="522"/>
                    <a:pt x="1598" y="536"/>
                    <a:pt x="1598" y="554"/>
                  </a:cubicBezTo>
                  <a:cubicBezTo>
                    <a:pt x="1594" y="553"/>
                    <a:pt x="1591" y="549"/>
                    <a:pt x="1586" y="549"/>
                  </a:cubicBezTo>
                  <a:cubicBezTo>
                    <a:pt x="1582" y="552"/>
                    <a:pt x="1581" y="563"/>
                    <a:pt x="1588" y="564"/>
                  </a:cubicBezTo>
                  <a:cubicBezTo>
                    <a:pt x="1590" y="562"/>
                    <a:pt x="1589" y="557"/>
                    <a:pt x="1591" y="555"/>
                  </a:cubicBezTo>
                  <a:cubicBezTo>
                    <a:pt x="1593" y="557"/>
                    <a:pt x="1592" y="560"/>
                    <a:pt x="1593" y="561"/>
                  </a:cubicBezTo>
                  <a:cubicBezTo>
                    <a:pt x="1597" y="562"/>
                    <a:pt x="1596" y="559"/>
                    <a:pt x="1599" y="559"/>
                  </a:cubicBezTo>
                  <a:cubicBezTo>
                    <a:pt x="1606" y="564"/>
                    <a:pt x="1595" y="578"/>
                    <a:pt x="1604" y="582"/>
                  </a:cubicBezTo>
                  <a:cubicBezTo>
                    <a:pt x="1603" y="575"/>
                    <a:pt x="1609" y="569"/>
                    <a:pt x="1603" y="565"/>
                  </a:cubicBezTo>
                  <a:cubicBezTo>
                    <a:pt x="1607" y="560"/>
                    <a:pt x="1609" y="552"/>
                    <a:pt x="1610" y="543"/>
                  </a:cubicBezTo>
                  <a:cubicBezTo>
                    <a:pt x="1609" y="541"/>
                    <a:pt x="1607" y="541"/>
                    <a:pt x="1606" y="540"/>
                  </a:cubicBezTo>
                  <a:close/>
                  <a:moveTo>
                    <a:pt x="99" y="526"/>
                  </a:moveTo>
                  <a:cubicBezTo>
                    <a:pt x="103" y="523"/>
                    <a:pt x="110" y="519"/>
                    <a:pt x="112" y="511"/>
                  </a:cubicBezTo>
                  <a:cubicBezTo>
                    <a:pt x="106" y="513"/>
                    <a:pt x="98" y="519"/>
                    <a:pt x="99" y="526"/>
                  </a:cubicBezTo>
                  <a:close/>
                  <a:moveTo>
                    <a:pt x="73" y="545"/>
                  </a:moveTo>
                  <a:cubicBezTo>
                    <a:pt x="73" y="537"/>
                    <a:pt x="80" y="533"/>
                    <a:pt x="85" y="533"/>
                  </a:cubicBezTo>
                  <a:cubicBezTo>
                    <a:pt x="86" y="529"/>
                    <a:pt x="88" y="528"/>
                    <a:pt x="89" y="524"/>
                  </a:cubicBezTo>
                  <a:cubicBezTo>
                    <a:pt x="85" y="523"/>
                    <a:pt x="83" y="529"/>
                    <a:pt x="81" y="527"/>
                  </a:cubicBezTo>
                  <a:cubicBezTo>
                    <a:pt x="82" y="521"/>
                    <a:pt x="86" y="517"/>
                    <a:pt x="88" y="512"/>
                  </a:cubicBezTo>
                  <a:cubicBezTo>
                    <a:pt x="73" y="520"/>
                    <a:pt x="67" y="536"/>
                    <a:pt x="59" y="551"/>
                  </a:cubicBezTo>
                  <a:cubicBezTo>
                    <a:pt x="65" y="550"/>
                    <a:pt x="66" y="542"/>
                    <a:pt x="73" y="545"/>
                  </a:cubicBezTo>
                  <a:close/>
                  <a:moveTo>
                    <a:pt x="1658" y="557"/>
                  </a:moveTo>
                  <a:cubicBezTo>
                    <a:pt x="1659" y="547"/>
                    <a:pt x="1652" y="532"/>
                    <a:pt x="1645" y="530"/>
                  </a:cubicBezTo>
                  <a:cubicBezTo>
                    <a:pt x="1650" y="539"/>
                    <a:pt x="1650" y="552"/>
                    <a:pt x="1658" y="557"/>
                  </a:cubicBezTo>
                  <a:close/>
                  <a:moveTo>
                    <a:pt x="53" y="556"/>
                  </a:moveTo>
                  <a:cubicBezTo>
                    <a:pt x="53" y="562"/>
                    <a:pt x="47" y="562"/>
                    <a:pt x="47" y="569"/>
                  </a:cubicBezTo>
                  <a:cubicBezTo>
                    <a:pt x="50" y="570"/>
                    <a:pt x="56" y="561"/>
                    <a:pt x="53" y="556"/>
                  </a:cubicBezTo>
                  <a:close/>
                  <a:moveTo>
                    <a:pt x="1578" y="581"/>
                  </a:moveTo>
                  <a:cubicBezTo>
                    <a:pt x="1575" y="583"/>
                    <a:pt x="1573" y="586"/>
                    <a:pt x="1574" y="592"/>
                  </a:cubicBezTo>
                  <a:cubicBezTo>
                    <a:pt x="1579" y="593"/>
                    <a:pt x="1579" y="589"/>
                    <a:pt x="1582" y="588"/>
                  </a:cubicBezTo>
                  <a:cubicBezTo>
                    <a:pt x="1584" y="592"/>
                    <a:pt x="1583" y="598"/>
                    <a:pt x="1586" y="601"/>
                  </a:cubicBezTo>
                  <a:cubicBezTo>
                    <a:pt x="1586" y="598"/>
                    <a:pt x="1584" y="593"/>
                    <a:pt x="1587" y="592"/>
                  </a:cubicBezTo>
                  <a:cubicBezTo>
                    <a:pt x="1592" y="600"/>
                    <a:pt x="1584" y="615"/>
                    <a:pt x="1595" y="617"/>
                  </a:cubicBezTo>
                  <a:cubicBezTo>
                    <a:pt x="1597" y="608"/>
                    <a:pt x="1590" y="604"/>
                    <a:pt x="1593" y="597"/>
                  </a:cubicBezTo>
                  <a:cubicBezTo>
                    <a:pt x="1596" y="597"/>
                    <a:pt x="1596" y="601"/>
                    <a:pt x="1598" y="599"/>
                  </a:cubicBezTo>
                  <a:cubicBezTo>
                    <a:pt x="1598" y="592"/>
                    <a:pt x="1597" y="587"/>
                    <a:pt x="1596" y="582"/>
                  </a:cubicBezTo>
                  <a:cubicBezTo>
                    <a:pt x="1595" y="581"/>
                    <a:pt x="1592" y="583"/>
                    <a:pt x="1588" y="582"/>
                  </a:cubicBezTo>
                  <a:cubicBezTo>
                    <a:pt x="1587" y="586"/>
                    <a:pt x="1593" y="589"/>
                    <a:pt x="1589" y="592"/>
                  </a:cubicBezTo>
                  <a:cubicBezTo>
                    <a:pt x="1588" y="590"/>
                    <a:pt x="1586" y="581"/>
                    <a:pt x="1584" y="586"/>
                  </a:cubicBezTo>
                  <a:cubicBezTo>
                    <a:pt x="1582" y="581"/>
                    <a:pt x="1578" y="579"/>
                    <a:pt x="1577" y="574"/>
                  </a:cubicBezTo>
                  <a:cubicBezTo>
                    <a:pt x="1579" y="573"/>
                    <a:pt x="1581" y="572"/>
                    <a:pt x="1583" y="572"/>
                  </a:cubicBezTo>
                  <a:cubicBezTo>
                    <a:pt x="1579" y="549"/>
                    <a:pt x="1561" y="585"/>
                    <a:pt x="1578" y="581"/>
                  </a:cubicBezTo>
                  <a:close/>
                  <a:moveTo>
                    <a:pt x="1587" y="632"/>
                  </a:moveTo>
                  <a:cubicBezTo>
                    <a:pt x="1590" y="635"/>
                    <a:pt x="1593" y="642"/>
                    <a:pt x="1598" y="640"/>
                  </a:cubicBezTo>
                  <a:cubicBezTo>
                    <a:pt x="1597" y="631"/>
                    <a:pt x="1590" y="628"/>
                    <a:pt x="1588" y="620"/>
                  </a:cubicBezTo>
                  <a:cubicBezTo>
                    <a:pt x="1578" y="618"/>
                    <a:pt x="1579" y="606"/>
                    <a:pt x="1572" y="600"/>
                  </a:cubicBezTo>
                  <a:cubicBezTo>
                    <a:pt x="1573" y="599"/>
                    <a:pt x="1575" y="599"/>
                    <a:pt x="1574" y="596"/>
                  </a:cubicBezTo>
                  <a:cubicBezTo>
                    <a:pt x="1570" y="593"/>
                    <a:pt x="1569" y="599"/>
                    <a:pt x="1565" y="599"/>
                  </a:cubicBezTo>
                  <a:cubicBezTo>
                    <a:pt x="1568" y="613"/>
                    <a:pt x="1561" y="624"/>
                    <a:pt x="1568" y="633"/>
                  </a:cubicBezTo>
                  <a:cubicBezTo>
                    <a:pt x="1569" y="632"/>
                    <a:pt x="1569" y="630"/>
                    <a:pt x="1571" y="629"/>
                  </a:cubicBezTo>
                  <a:cubicBezTo>
                    <a:pt x="1574" y="635"/>
                    <a:pt x="1569" y="638"/>
                    <a:pt x="1570" y="645"/>
                  </a:cubicBezTo>
                  <a:cubicBezTo>
                    <a:pt x="1579" y="651"/>
                    <a:pt x="1586" y="643"/>
                    <a:pt x="1587" y="632"/>
                  </a:cubicBezTo>
                  <a:close/>
                  <a:moveTo>
                    <a:pt x="1579" y="595"/>
                  </a:moveTo>
                  <a:cubicBezTo>
                    <a:pt x="1580" y="597"/>
                    <a:pt x="1579" y="601"/>
                    <a:pt x="1583" y="600"/>
                  </a:cubicBezTo>
                  <a:cubicBezTo>
                    <a:pt x="1583" y="598"/>
                    <a:pt x="1583" y="596"/>
                    <a:pt x="1582" y="595"/>
                  </a:cubicBezTo>
                  <a:lnTo>
                    <a:pt x="1579" y="595"/>
                  </a:lnTo>
                  <a:close/>
                  <a:moveTo>
                    <a:pt x="1613" y="598"/>
                  </a:moveTo>
                  <a:cubicBezTo>
                    <a:pt x="1612" y="620"/>
                    <a:pt x="1625" y="632"/>
                    <a:pt x="1631" y="649"/>
                  </a:cubicBezTo>
                  <a:cubicBezTo>
                    <a:pt x="1629" y="634"/>
                    <a:pt x="1621" y="624"/>
                    <a:pt x="1616" y="612"/>
                  </a:cubicBezTo>
                  <a:cubicBezTo>
                    <a:pt x="1620" y="608"/>
                    <a:pt x="1616" y="600"/>
                    <a:pt x="1613" y="598"/>
                  </a:cubicBezTo>
                  <a:close/>
                  <a:moveTo>
                    <a:pt x="54" y="629"/>
                  </a:moveTo>
                  <a:cubicBezTo>
                    <a:pt x="55" y="628"/>
                    <a:pt x="58" y="623"/>
                    <a:pt x="55" y="621"/>
                  </a:cubicBezTo>
                  <a:cubicBezTo>
                    <a:pt x="55" y="623"/>
                    <a:pt x="52" y="627"/>
                    <a:pt x="54" y="629"/>
                  </a:cubicBezTo>
                  <a:close/>
                  <a:moveTo>
                    <a:pt x="1310" y="675"/>
                  </a:moveTo>
                  <a:cubicBezTo>
                    <a:pt x="1314" y="674"/>
                    <a:pt x="1312" y="666"/>
                    <a:pt x="1314" y="662"/>
                  </a:cubicBezTo>
                  <a:cubicBezTo>
                    <a:pt x="1323" y="662"/>
                    <a:pt x="1324" y="654"/>
                    <a:pt x="1334" y="655"/>
                  </a:cubicBezTo>
                  <a:cubicBezTo>
                    <a:pt x="1334" y="652"/>
                    <a:pt x="1334" y="648"/>
                    <a:pt x="1331" y="648"/>
                  </a:cubicBezTo>
                  <a:cubicBezTo>
                    <a:pt x="1324" y="656"/>
                    <a:pt x="1293" y="662"/>
                    <a:pt x="1310" y="675"/>
                  </a:cubicBezTo>
                  <a:close/>
                  <a:moveTo>
                    <a:pt x="1601" y="655"/>
                  </a:moveTo>
                  <a:cubicBezTo>
                    <a:pt x="1600" y="653"/>
                    <a:pt x="1601" y="649"/>
                    <a:pt x="1597" y="649"/>
                  </a:cubicBezTo>
                  <a:cubicBezTo>
                    <a:pt x="1595" y="651"/>
                    <a:pt x="1596" y="656"/>
                    <a:pt x="1598" y="657"/>
                  </a:cubicBezTo>
                  <a:cubicBezTo>
                    <a:pt x="1598" y="656"/>
                    <a:pt x="1600" y="656"/>
                    <a:pt x="1601" y="655"/>
                  </a:cubicBezTo>
                  <a:close/>
                  <a:moveTo>
                    <a:pt x="1561" y="650"/>
                  </a:moveTo>
                  <a:cubicBezTo>
                    <a:pt x="1560" y="654"/>
                    <a:pt x="1561" y="658"/>
                    <a:pt x="1564" y="659"/>
                  </a:cubicBezTo>
                  <a:cubicBezTo>
                    <a:pt x="1563" y="656"/>
                    <a:pt x="1565" y="650"/>
                    <a:pt x="1561" y="650"/>
                  </a:cubicBezTo>
                  <a:close/>
                  <a:moveTo>
                    <a:pt x="1376" y="658"/>
                  </a:moveTo>
                  <a:cubicBezTo>
                    <a:pt x="1375" y="655"/>
                    <a:pt x="1373" y="652"/>
                    <a:pt x="1369" y="652"/>
                  </a:cubicBezTo>
                  <a:cubicBezTo>
                    <a:pt x="1365" y="657"/>
                    <a:pt x="1372" y="661"/>
                    <a:pt x="1376" y="658"/>
                  </a:cubicBezTo>
                  <a:close/>
                  <a:moveTo>
                    <a:pt x="1573" y="656"/>
                  </a:moveTo>
                  <a:cubicBezTo>
                    <a:pt x="1573" y="659"/>
                    <a:pt x="1574" y="660"/>
                    <a:pt x="1575" y="661"/>
                  </a:cubicBezTo>
                  <a:cubicBezTo>
                    <a:pt x="1577" y="659"/>
                    <a:pt x="1576" y="655"/>
                    <a:pt x="1573" y="656"/>
                  </a:cubicBezTo>
                  <a:close/>
                  <a:moveTo>
                    <a:pt x="1606" y="656"/>
                  </a:moveTo>
                  <a:cubicBezTo>
                    <a:pt x="1606" y="659"/>
                    <a:pt x="1607" y="661"/>
                    <a:pt x="1609" y="663"/>
                  </a:cubicBezTo>
                  <a:cubicBezTo>
                    <a:pt x="1611" y="661"/>
                    <a:pt x="1608" y="659"/>
                    <a:pt x="1609" y="656"/>
                  </a:cubicBezTo>
                  <a:lnTo>
                    <a:pt x="1606" y="656"/>
                  </a:lnTo>
                  <a:close/>
                  <a:moveTo>
                    <a:pt x="1623" y="742"/>
                  </a:moveTo>
                  <a:cubicBezTo>
                    <a:pt x="1623" y="744"/>
                    <a:pt x="1619" y="741"/>
                    <a:pt x="1620" y="744"/>
                  </a:cubicBezTo>
                  <a:cubicBezTo>
                    <a:pt x="1621" y="755"/>
                    <a:pt x="1634" y="764"/>
                    <a:pt x="1624" y="774"/>
                  </a:cubicBezTo>
                  <a:cubicBezTo>
                    <a:pt x="1626" y="789"/>
                    <a:pt x="1627" y="807"/>
                    <a:pt x="1635" y="816"/>
                  </a:cubicBezTo>
                  <a:cubicBezTo>
                    <a:pt x="1634" y="813"/>
                    <a:pt x="1634" y="809"/>
                    <a:pt x="1636" y="806"/>
                  </a:cubicBezTo>
                  <a:cubicBezTo>
                    <a:pt x="1639" y="807"/>
                    <a:pt x="1640" y="812"/>
                    <a:pt x="1643" y="814"/>
                  </a:cubicBezTo>
                  <a:cubicBezTo>
                    <a:pt x="1644" y="812"/>
                    <a:pt x="1644" y="809"/>
                    <a:pt x="1646" y="810"/>
                  </a:cubicBezTo>
                  <a:cubicBezTo>
                    <a:pt x="1647" y="814"/>
                    <a:pt x="1649" y="818"/>
                    <a:pt x="1652" y="820"/>
                  </a:cubicBezTo>
                  <a:cubicBezTo>
                    <a:pt x="1652" y="817"/>
                    <a:pt x="1652" y="814"/>
                    <a:pt x="1654" y="813"/>
                  </a:cubicBezTo>
                  <a:cubicBezTo>
                    <a:pt x="1654" y="819"/>
                    <a:pt x="1656" y="822"/>
                    <a:pt x="1660" y="824"/>
                  </a:cubicBezTo>
                  <a:cubicBezTo>
                    <a:pt x="1662" y="802"/>
                    <a:pt x="1680" y="782"/>
                    <a:pt x="1666" y="762"/>
                  </a:cubicBezTo>
                  <a:cubicBezTo>
                    <a:pt x="1665" y="761"/>
                    <a:pt x="1661" y="763"/>
                    <a:pt x="1661" y="761"/>
                  </a:cubicBezTo>
                  <a:cubicBezTo>
                    <a:pt x="1665" y="735"/>
                    <a:pt x="1644" y="720"/>
                    <a:pt x="1644" y="691"/>
                  </a:cubicBezTo>
                  <a:cubicBezTo>
                    <a:pt x="1634" y="685"/>
                    <a:pt x="1638" y="666"/>
                    <a:pt x="1630" y="658"/>
                  </a:cubicBezTo>
                  <a:cubicBezTo>
                    <a:pt x="1627" y="666"/>
                    <a:pt x="1621" y="668"/>
                    <a:pt x="1614" y="671"/>
                  </a:cubicBezTo>
                  <a:cubicBezTo>
                    <a:pt x="1614" y="677"/>
                    <a:pt x="1618" y="677"/>
                    <a:pt x="1621" y="680"/>
                  </a:cubicBezTo>
                  <a:cubicBezTo>
                    <a:pt x="1622" y="684"/>
                    <a:pt x="1618" y="683"/>
                    <a:pt x="1619" y="687"/>
                  </a:cubicBezTo>
                  <a:cubicBezTo>
                    <a:pt x="1621" y="689"/>
                    <a:pt x="1624" y="689"/>
                    <a:pt x="1625" y="690"/>
                  </a:cubicBezTo>
                  <a:cubicBezTo>
                    <a:pt x="1623" y="696"/>
                    <a:pt x="1628" y="708"/>
                    <a:pt x="1620" y="710"/>
                  </a:cubicBezTo>
                  <a:cubicBezTo>
                    <a:pt x="1620" y="714"/>
                    <a:pt x="1621" y="715"/>
                    <a:pt x="1621" y="719"/>
                  </a:cubicBezTo>
                  <a:cubicBezTo>
                    <a:pt x="1618" y="721"/>
                    <a:pt x="1616" y="726"/>
                    <a:pt x="1614" y="731"/>
                  </a:cubicBezTo>
                  <a:cubicBezTo>
                    <a:pt x="1617" y="735"/>
                    <a:pt x="1623" y="735"/>
                    <a:pt x="1623" y="742"/>
                  </a:cubicBezTo>
                  <a:close/>
                  <a:moveTo>
                    <a:pt x="1548" y="668"/>
                  </a:moveTo>
                  <a:cubicBezTo>
                    <a:pt x="1547" y="667"/>
                    <a:pt x="1547" y="667"/>
                    <a:pt x="1547" y="666"/>
                  </a:cubicBezTo>
                  <a:cubicBezTo>
                    <a:pt x="1542" y="666"/>
                    <a:pt x="1542" y="666"/>
                    <a:pt x="1542" y="666"/>
                  </a:cubicBezTo>
                  <a:cubicBezTo>
                    <a:pt x="1542" y="668"/>
                    <a:pt x="1542" y="670"/>
                    <a:pt x="1543" y="671"/>
                  </a:cubicBezTo>
                  <a:cubicBezTo>
                    <a:pt x="1546" y="672"/>
                    <a:pt x="1548" y="670"/>
                    <a:pt x="1548" y="668"/>
                  </a:cubicBezTo>
                  <a:close/>
                  <a:moveTo>
                    <a:pt x="1350" y="702"/>
                  </a:moveTo>
                  <a:cubicBezTo>
                    <a:pt x="1351" y="700"/>
                    <a:pt x="1354" y="700"/>
                    <a:pt x="1353" y="697"/>
                  </a:cubicBezTo>
                  <a:cubicBezTo>
                    <a:pt x="1346" y="688"/>
                    <a:pt x="1330" y="688"/>
                    <a:pt x="1324" y="677"/>
                  </a:cubicBezTo>
                  <a:cubicBezTo>
                    <a:pt x="1325" y="675"/>
                    <a:pt x="1329" y="676"/>
                    <a:pt x="1328" y="672"/>
                  </a:cubicBezTo>
                  <a:cubicBezTo>
                    <a:pt x="1326" y="669"/>
                    <a:pt x="1324" y="666"/>
                    <a:pt x="1317" y="667"/>
                  </a:cubicBezTo>
                  <a:cubicBezTo>
                    <a:pt x="1310" y="689"/>
                    <a:pt x="1330" y="700"/>
                    <a:pt x="1350" y="702"/>
                  </a:cubicBezTo>
                  <a:close/>
                  <a:moveTo>
                    <a:pt x="1274" y="691"/>
                  </a:moveTo>
                  <a:cubicBezTo>
                    <a:pt x="1282" y="690"/>
                    <a:pt x="1291" y="682"/>
                    <a:pt x="1293" y="671"/>
                  </a:cubicBezTo>
                  <a:cubicBezTo>
                    <a:pt x="1287" y="669"/>
                    <a:pt x="1272" y="680"/>
                    <a:pt x="1274" y="691"/>
                  </a:cubicBezTo>
                  <a:close/>
                  <a:moveTo>
                    <a:pt x="1541" y="696"/>
                  </a:moveTo>
                  <a:cubicBezTo>
                    <a:pt x="1546" y="696"/>
                    <a:pt x="1547" y="698"/>
                    <a:pt x="1547" y="702"/>
                  </a:cubicBezTo>
                  <a:cubicBezTo>
                    <a:pt x="1547" y="705"/>
                    <a:pt x="1542" y="703"/>
                    <a:pt x="1542" y="707"/>
                  </a:cubicBezTo>
                  <a:cubicBezTo>
                    <a:pt x="1546" y="712"/>
                    <a:pt x="1552" y="706"/>
                    <a:pt x="1555" y="704"/>
                  </a:cubicBezTo>
                  <a:cubicBezTo>
                    <a:pt x="1558" y="695"/>
                    <a:pt x="1557" y="681"/>
                    <a:pt x="1550" y="672"/>
                  </a:cubicBezTo>
                  <a:cubicBezTo>
                    <a:pt x="1548" y="680"/>
                    <a:pt x="1553" y="687"/>
                    <a:pt x="1551" y="692"/>
                  </a:cubicBezTo>
                  <a:cubicBezTo>
                    <a:pt x="1546" y="691"/>
                    <a:pt x="1549" y="682"/>
                    <a:pt x="1541" y="684"/>
                  </a:cubicBezTo>
                  <a:cubicBezTo>
                    <a:pt x="1540" y="689"/>
                    <a:pt x="1542" y="692"/>
                    <a:pt x="1541" y="696"/>
                  </a:cubicBezTo>
                  <a:close/>
                  <a:moveTo>
                    <a:pt x="207" y="678"/>
                  </a:moveTo>
                  <a:cubicBezTo>
                    <a:pt x="204" y="678"/>
                    <a:pt x="204" y="678"/>
                    <a:pt x="204" y="678"/>
                  </a:cubicBezTo>
                  <a:cubicBezTo>
                    <a:pt x="204" y="683"/>
                    <a:pt x="201" y="684"/>
                    <a:pt x="198" y="684"/>
                  </a:cubicBezTo>
                  <a:cubicBezTo>
                    <a:pt x="198" y="688"/>
                    <a:pt x="198" y="688"/>
                    <a:pt x="198" y="688"/>
                  </a:cubicBezTo>
                  <a:cubicBezTo>
                    <a:pt x="203" y="686"/>
                    <a:pt x="200" y="692"/>
                    <a:pt x="202" y="694"/>
                  </a:cubicBezTo>
                  <a:cubicBezTo>
                    <a:pt x="204" y="694"/>
                    <a:pt x="206" y="693"/>
                    <a:pt x="207" y="693"/>
                  </a:cubicBezTo>
                  <a:cubicBezTo>
                    <a:pt x="208" y="689"/>
                    <a:pt x="206" y="687"/>
                    <a:pt x="205" y="686"/>
                  </a:cubicBezTo>
                  <a:cubicBezTo>
                    <a:pt x="212" y="685"/>
                    <a:pt x="204" y="681"/>
                    <a:pt x="207" y="678"/>
                  </a:cubicBezTo>
                  <a:close/>
                  <a:moveTo>
                    <a:pt x="1525" y="706"/>
                  </a:moveTo>
                  <a:cubicBezTo>
                    <a:pt x="1526" y="704"/>
                    <a:pt x="1528" y="703"/>
                    <a:pt x="1527" y="699"/>
                  </a:cubicBezTo>
                  <a:cubicBezTo>
                    <a:pt x="1525" y="697"/>
                    <a:pt x="1525" y="701"/>
                    <a:pt x="1522" y="700"/>
                  </a:cubicBezTo>
                  <a:cubicBezTo>
                    <a:pt x="1519" y="695"/>
                    <a:pt x="1516" y="689"/>
                    <a:pt x="1511" y="685"/>
                  </a:cubicBezTo>
                  <a:cubicBezTo>
                    <a:pt x="1506" y="687"/>
                    <a:pt x="1501" y="686"/>
                    <a:pt x="1497" y="687"/>
                  </a:cubicBezTo>
                  <a:cubicBezTo>
                    <a:pt x="1494" y="692"/>
                    <a:pt x="1496" y="701"/>
                    <a:pt x="1492" y="706"/>
                  </a:cubicBezTo>
                  <a:cubicBezTo>
                    <a:pt x="1491" y="706"/>
                    <a:pt x="1491" y="704"/>
                    <a:pt x="1490" y="704"/>
                  </a:cubicBezTo>
                  <a:cubicBezTo>
                    <a:pt x="1489" y="708"/>
                    <a:pt x="1489" y="710"/>
                    <a:pt x="1486" y="711"/>
                  </a:cubicBezTo>
                  <a:cubicBezTo>
                    <a:pt x="1479" y="708"/>
                    <a:pt x="1475" y="703"/>
                    <a:pt x="1476" y="694"/>
                  </a:cubicBezTo>
                  <a:cubicBezTo>
                    <a:pt x="1473" y="692"/>
                    <a:pt x="1469" y="691"/>
                    <a:pt x="1468" y="688"/>
                  </a:cubicBezTo>
                  <a:cubicBezTo>
                    <a:pt x="1471" y="685"/>
                    <a:pt x="1465" y="682"/>
                    <a:pt x="1465" y="680"/>
                  </a:cubicBezTo>
                  <a:cubicBezTo>
                    <a:pt x="1434" y="684"/>
                    <a:pt x="1406" y="677"/>
                    <a:pt x="1382" y="690"/>
                  </a:cubicBezTo>
                  <a:cubicBezTo>
                    <a:pt x="1382" y="694"/>
                    <a:pt x="1382" y="698"/>
                    <a:pt x="1379" y="699"/>
                  </a:cubicBezTo>
                  <a:cubicBezTo>
                    <a:pt x="1375" y="699"/>
                    <a:pt x="1366" y="699"/>
                    <a:pt x="1362" y="701"/>
                  </a:cubicBezTo>
                  <a:cubicBezTo>
                    <a:pt x="1361" y="708"/>
                    <a:pt x="1367" y="708"/>
                    <a:pt x="1368" y="714"/>
                  </a:cubicBezTo>
                  <a:cubicBezTo>
                    <a:pt x="1365" y="718"/>
                    <a:pt x="1361" y="719"/>
                    <a:pt x="1356" y="721"/>
                  </a:cubicBezTo>
                  <a:cubicBezTo>
                    <a:pt x="1355" y="729"/>
                    <a:pt x="1350" y="733"/>
                    <a:pt x="1343" y="729"/>
                  </a:cubicBezTo>
                  <a:cubicBezTo>
                    <a:pt x="1343" y="732"/>
                    <a:pt x="1343" y="735"/>
                    <a:pt x="1342" y="736"/>
                  </a:cubicBezTo>
                  <a:cubicBezTo>
                    <a:pt x="1334" y="737"/>
                    <a:pt x="1330" y="742"/>
                    <a:pt x="1328" y="749"/>
                  </a:cubicBezTo>
                  <a:cubicBezTo>
                    <a:pt x="1342" y="740"/>
                    <a:pt x="1361" y="759"/>
                    <a:pt x="1367" y="739"/>
                  </a:cubicBezTo>
                  <a:cubicBezTo>
                    <a:pt x="1372" y="739"/>
                    <a:pt x="1372" y="739"/>
                    <a:pt x="1372" y="739"/>
                  </a:cubicBezTo>
                  <a:cubicBezTo>
                    <a:pt x="1371" y="726"/>
                    <a:pt x="1388" y="734"/>
                    <a:pt x="1394" y="728"/>
                  </a:cubicBezTo>
                  <a:cubicBezTo>
                    <a:pt x="1395" y="733"/>
                    <a:pt x="1401" y="732"/>
                    <a:pt x="1400" y="740"/>
                  </a:cubicBezTo>
                  <a:cubicBezTo>
                    <a:pt x="1402" y="742"/>
                    <a:pt x="1408" y="741"/>
                    <a:pt x="1409" y="744"/>
                  </a:cubicBezTo>
                  <a:cubicBezTo>
                    <a:pt x="1407" y="746"/>
                    <a:pt x="1402" y="744"/>
                    <a:pt x="1402" y="748"/>
                  </a:cubicBezTo>
                  <a:cubicBezTo>
                    <a:pt x="1404" y="752"/>
                    <a:pt x="1406" y="754"/>
                    <a:pt x="1409" y="756"/>
                  </a:cubicBezTo>
                  <a:cubicBezTo>
                    <a:pt x="1415" y="753"/>
                    <a:pt x="1419" y="760"/>
                    <a:pt x="1424" y="760"/>
                  </a:cubicBezTo>
                  <a:cubicBezTo>
                    <a:pt x="1430" y="760"/>
                    <a:pt x="1432" y="755"/>
                    <a:pt x="1437" y="751"/>
                  </a:cubicBezTo>
                  <a:cubicBezTo>
                    <a:pt x="1442" y="756"/>
                    <a:pt x="1449" y="760"/>
                    <a:pt x="1456" y="763"/>
                  </a:cubicBezTo>
                  <a:cubicBezTo>
                    <a:pt x="1458" y="752"/>
                    <a:pt x="1452" y="749"/>
                    <a:pt x="1447" y="745"/>
                  </a:cubicBezTo>
                  <a:cubicBezTo>
                    <a:pt x="1450" y="740"/>
                    <a:pt x="1452" y="736"/>
                    <a:pt x="1454" y="728"/>
                  </a:cubicBezTo>
                  <a:cubicBezTo>
                    <a:pt x="1463" y="726"/>
                    <a:pt x="1476" y="721"/>
                    <a:pt x="1484" y="726"/>
                  </a:cubicBezTo>
                  <a:cubicBezTo>
                    <a:pt x="1488" y="722"/>
                    <a:pt x="1496" y="722"/>
                    <a:pt x="1499" y="719"/>
                  </a:cubicBezTo>
                  <a:cubicBezTo>
                    <a:pt x="1501" y="724"/>
                    <a:pt x="1500" y="731"/>
                    <a:pt x="1506" y="731"/>
                  </a:cubicBezTo>
                  <a:cubicBezTo>
                    <a:pt x="1506" y="722"/>
                    <a:pt x="1506" y="722"/>
                    <a:pt x="1506" y="722"/>
                  </a:cubicBezTo>
                  <a:cubicBezTo>
                    <a:pt x="1507" y="719"/>
                    <a:pt x="1514" y="722"/>
                    <a:pt x="1514" y="719"/>
                  </a:cubicBezTo>
                  <a:cubicBezTo>
                    <a:pt x="1510" y="713"/>
                    <a:pt x="1503" y="710"/>
                    <a:pt x="1497" y="705"/>
                  </a:cubicBezTo>
                  <a:cubicBezTo>
                    <a:pt x="1504" y="701"/>
                    <a:pt x="1507" y="712"/>
                    <a:pt x="1513" y="710"/>
                  </a:cubicBezTo>
                  <a:cubicBezTo>
                    <a:pt x="1515" y="710"/>
                    <a:pt x="1514" y="705"/>
                    <a:pt x="1516" y="704"/>
                  </a:cubicBezTo>
                  <a:cubicBezTo>
                    <a:pt x="1519" y="705"/>
                    <a:pt x="1521" y="707"/>
                    <a:pt x="1525" y="706"/>
                  </a:cubicBezTo>
                  <a:close/>
                  <a:moveTo>
                    <a:pt x="1262" y="683"/>
                  </a:moveTo>
                  <a:cubicBezTo>
                    <a:pt x="1262" y="689"/>
                    <a:pt x="1262" y="689"/>
                    <a:pt x="1262" y="689"/>
                  </a:cubicBezTo>
                  <a:cubicBezTo>
                    <a:pt x="1265" y="689"/>
                    <a:pt x="1267" y="687"/>
                    <a:pt x="1267" y="684"/>
                  </a:cubicBezTo>
                  <a:cubicBezTo>
                    <a:pt x="1266" y="683"/>
                    <a:pt x="1264" y="683"/>
                    <a:pt x="1262" y="683"/>
                  </a:cubicBezTo>
                  <a:close/>
                  <a:moveTo>
                    <a:pt x="1232" y="697"/>
                  </a:moveTo>
                  <a:cubicBezTo>
                    <a:pt x="1239" y="696"/>
                    <a:pt x="1246" y="694"/>
                    <a:pt x="1248" y="687"/>
                  </a:cubicBezTo>
                  <a:cubicBezTo>
                    <a:pt x="1241" y="688"/>
                    <a:pt x="1234" y="691"/>
                    <a:pt x="1232" y="697"/>
                  </a:cubicBezTo>
                  <a:close/>
                  <a:moveTo>
                    <a:pt x="196" y="694"/>
                  </a:moveTo>
                  <a:cubicBezTo>
                    <a:pt x="199" y="694"/>
                    <a:pt x="199" y="689"/>
                    <a:pt x="196" y="689"/>
                  </a:cubicBezTo>
                  <a:cubicBezTo>
                    <a:pt x="196" y="690"/>
                    <a:pt x="195" y="691"/>
                    <a:pt x="196" y="694"/>
                  </a:cubicBezTo>
                  <a:close/>
                  <a:moveTo>
                    <a:pt x="1222" y="693"/>
                  </a:moveTo>
                  <a:cubicBezTo>
                    <a:pt x="1217" y="695"/>
                    <a:pt x="1211" y="703"/>
                    <a:pt x="1214" y="706"/>
                  </a:cubicBezTo>
                  <a:cubicBezTo>
                    <a:pt x="1219" y="704"/>
                    <a:pt x="1226" y="700"/>
                    <a:pt x="1222" y="693"/>
                  </a:cubicBezTo>
                  <a:close/>
                  <a:moveTo>
                    <a:pt x="1604" y="812"/>
                  </a:moveTo>
                  <a:cubicBezTo>
                    <a:pt x="1609" y="805"/>
                    <a:pt x="1603" y="789"/>
                    <a:pt x="1609" y="781"/>
                  </a:cubicBezTo>
                  <a:cubicBezTo>
                    <a:pt x="1611" y="781"/>
                    <a:pt x="1609" y="785"/>
                    <a:pt x="1612" y="784"/>
                  </a:cubicBezTo>
                  <a:cubicBezTo>
                    <a:pt x="1615" y="776"/>
                    <a:pt x="1615" y="767"/>
                    <a:pt x="1611" y="762"/>
                  </a:cubicBezTo>
                  <a:cubicBezTo>
                    <a:pt x="1616" y="746"/>
                    <a:pt x="1609" y="726"/>
                    <a:pt x="1604" y="712"/>
                  </a:cubicBezTo>
                  <a:cubicBezTo>
                    <a:pt x="1594" y="717"/>
                    <a:pt x="1588" y="707"/>
                    <a:pt x="1581" y="704"/>
                  </a:cubicBezTo>
                  <a:cubicBezTo>
                    <a:pt x="1580" y="699"/>
                    <a:pt x="1575" y="693"/>
                    <a:pt x="1571" y="694"/>
                  </a:cubicBezTo>
                  <a:cubicBezTo>
                    <a:pt x="1574" y="703"/>
                    <a:pt x="1577" y="714"/>
                    <a:pt x="1587" y="718"/>
                  </a:cubicBezTo>
                  <a:cubicBezTo>
                    <a:pt x="1589" y="719"/>
                    <a:pt x="1592" y="716"/>
                    <a:pt x="1595" y="718"/>
                  </a:cubicBezTo>
                  <a:cubicBezTo>
                    <a:pt x="1597" y="718"/>
                    <a:pt x="1597" y="722"/>
                    <a:pt x="1598" y="723"/>
                  </a:cubicBezTo>
                  <a:cubicBezTo>
                    <a:pt x="1601" y="726"/>
                    <a:pt x="1604" y="724"/>
                    <a:pt x="1607" y="726"/>
                  </a:cubicBezTo>
                  <a:cubicBezTo>
                    <a:pt x="1607" y="731"/>
                    <a:pt x="1608" y="735"/>
                    <a:pt x="1608" y="741"/>
                  </a:cubicBezTo>
                  <a:cubicBezTo>
                    <a:pt x="1602" y="739"/>
                    <a:pt x="1602" y="743"/>
                    <a:pt x="1600" y="744"/>
                  </a:cubicBezTo>
                  <a:cubicBezTo>
                    <a:pt x="1598" y="736"/>
                    <a:pt x="1591" y="728"/>
                    <a:pt x="1586" y="726"/>
                  </a:cubicBezTo>
                  <a:cubicBezTo>
                    <a:pt x="1585" y="734"/>
                    <a:pt x="1593" y="741"/>
                    <a:pt x="1594" y="749"/>
                  </a:cubicBezTo>
                  <a:cubicBezTo>
                    <a:pt x="1592" y="748"/>
                    <a:pt x="1592" y="751"/>
                    <a:pt x="1589" y="750"/>
                  </a:cubicBezTo>
                  <a:cubicBezTo>
                    <a:pt x="1592" y="760"/>
                    <a:pt x="1582" y="760"/>
                    <a:pt x="1587" y="769"/>
                  </a:cubicBezTo>
                  <a:cubicBezTo>
                    <a:pt x="1583" y="774"/>
                    <a:pt x="1576" y="775"/>
                    <a:pt x="1578" y="785"/>
                  </a:cubicBezTo>
                  <a:cubicBezTo>
                    <a:pt x="1583" y="786"/>
                    <a:pt x="1581" y="791"/>
                    <a:pt x="1581" y="796"/>
                  </a:cubicBezTo>
                  <a:cubicBezTo>
                    <a:pt x="1583" y="797"/>
                    <a:pt x="1585" y="798"/>
                    <a:pt x="1587" y="799"/>
                  </a:cubicBezTo>
                  <a:cubicBezTo>
                    <a:pt x="1592" y="786"/>
                    <a:pt x="1596" y="772"/>
                    <a:pt x="1603" y="760"/>
                  </a:cubicBezTo>
                  <a:cubicBezTo>
                    <a:pt x="1603" y="772"/>
                    <a:pt x="1592" y="808"/>
                    <a:pt x="1604" y="812"/>
                  </a:cubicBezTo>
                  <a:close/>
                  <a:moveTo>
                    <a:pt x="187" y="697"/>
                  </a:moveTo>
                  <a:cubicBezTo>
                    <a:pt x="188" y="698"/>
                    <a:pt x="189" y="699"/>
                    <a:pt x="191" y="698"/>
                  </a:cubicBezTo>
                  <a:cubicBezTo>
                    <a:pt x="191" y="696"/>
                    <a:pt x="190" y="695"/>
                    <a:pt x="189" y="695"/>
                  </a:cubicBezTo>
                  <a:cubicBezTo>
                    <a:pt x="189" y="696"/>
                    <a:pt x="187" y="696"/>
                    <a:pt x="187" y="697"/>
                  </a:cubicBezTo>
                  <a:close/>
                  <a:moveTo>
                    <a:pt x="1253" y="697"/>
                  </a:moveTo>
                  <a:cubicBezTo>
                    <a:pt x="1252" y="701"/>
                    <a:pt x="1256" y="700"/>
                    <a:pt x="1255" y="703"/>
                  </a:cubicBezTo>
                  <a:cubicBezTo>
                    <a:pt x="1252" y="703"/>
                    <a:pt x="1251" y="704"/>
                    <a:pt x="1251" y="707"/>
                  </a:cubicBezTo>
                  <a:cubicBezTo>
                    <a:pt x="1258" y="709"/>
                    <a:pt x="1257" y="698"/>
                    <a:pt x="1266" y="700"/>
                  </a:cubicBezTo>
                  <a:cubicBezTo>
                    <a:pt x="1264" y="693"/>
                    <a:pt x="1259" y="700"/>
                    <a:pt x="1253" y="697"/>
                  </a:cubicBezTo>
                  <a:close/>
                  <a:moveTo>
                    <a:pt x="1692" y="805"/>
                  </a:moveTo>
                  <a:cubicBezTo>
                    <a:pt x="1700" y="797"/>
                    <a:pt x="1701" y="784"/>
                    <a:pt x="1703" y="769"/>
                  </a:cubicBezTo>
                  <a:cubicBezTo>
                    <a:pt x="1705" y="747"/>
                    <a:pt x="1704" y="720"/>
                    <a:pt x="1701" y="701"/>
                  </a:cubicBezTo>
                  <a:cubicBezTo>
                    <a:pt x="1701" y="715"/>
                    <a:pt x="1702" y="730"/>
                    <a:pt x="1700" y="742"/>
                  </a:cubicBezTo>
                  <a:cubicBezTo>
                    <a:pt x="1700" y="740"/>
                    <a:pt x="1700" y="739"/>
                    <a:pt x="1699" y="739"/>
                  </a:cubicBezTo>
                  <a:cubicBezTo>
                    <a:pt x="1700" y="744"/>
                    <a:pt x="1695" y="747"/>
                    <a:pt x="1694" y="752"/>
                  </a:cubicBezTo>
                  <a:cubicBezTo>
                    <a:pt x="1692" y="762"/>
                    <a:pt x="1695" y="773"/>
                    <a:pt x="1693" y="784"/>
                  </a:cubicBezTo>
                  <a:cubicBezTo>
                    <a:pt x="1691" y="792"/>
                    <a:pt x="1685" y="799"/>
                    <a:pt x="1692" y="805"/>
                  </a:cubicBezTo>
                  <a:close/>
                  <a:moveTo>
                    <a:pt x="1234" y="706"/>
                  </a:moveTo>
                  <a:cubicBezTo>
                    <a:pt x="1230" y="704"/>
                    <a:pt x="1222" y="705"/>
                    <a:pt x="1221" y="710"/>
                  </a:cubicBezTo>
                  <a:cubicBezTo>
                    <a:pt x="1223" y="714"/>
                    <a:pt x="1229" y="712"/>
                    <a:pt x="1233" y="711"/>
                  </a:cubicBezTo>
                  <a:cubicBezTo>
                    <a:pt x="1233" y="709"/>
                    <a:pt x="1235" y="709"/>
                    <a:pt x="1234" y="706"/>
                  </a:cubicBezTo>
                  <a:close/>
                  <a:moveTo>
                    <a:pt x="1204" y="718"/>
                  </a:moveTo>
                  <a:cubicBezTo>
                    <a:pt x="1206" y="723"/>
                    <a:pt x="1213" y="718"/>
                    <a:pt x="1213" y="714"/>
                  </a:cubicBezTo>
                  <a:cubicBezTo>
                    <a:pt x="1209" y="714"/>
                    <a:pt x="1205" y="714"/>
                    <a:pt x="1204" y="718"/>
                  </a:cubicBezTo>
                  <a:close/>
                  <a:moveTo>
                    <a:pt x="1531" y="737"/>
                  </a:moveTo>
                  <a:cubicBezTo>
                    <a:pt x="1532" y="736"/>
                    <a:pt x="1531" y="733"/>
                    <a:pt x="1533" y="733"/>
                  </a:cubicBezTo>
                  <a:cubicBezTo>
                    <a:pt x="1535" y="736"/>
                    <a:pt x="1540" y="738"/>
                    <a:pt x="1541" y="742"/>
                  </a:cubicBezTo>
                  <a:cubicBezTo>
                    <a:pt x="1542" y="739"/>
                    <a:pt x="1543" y="742"/>
                    <a:pt x="1545" y="742"/>
                  </a:cubicBezTo>
                  <a:cubicBezTo>
                    <a:pt x="1549" y="732"/>
                    <a:pt x="1537" y="730"/>
                    <a:pt x="1535" y="723"/>
                  </a:cubicBezTo>
                  <a:cubicBezTo>
                    <a:pt x="1536" y="722"/>
                    <a:pt x="1537" y="721"/>
                    <a:pt x="1537" y="718"/>
                  </a:cubicBezTo>
                  <a:cubicBezTo>
                    <a:pt x="1533" y="717"/>
                    <a:pt x="1532" y="715"/>
                    <a:pt x="1529" y="715"/>
                  </a:cubicBezTo>
                  <a:cubicBezTo>
                    <a:pt x="1528" y="720"/>
                    <a:pt x="1533" y="721"/>
                    <a:pt x="1533" y="725"/>
                  </a:cubicBezTo>
                  <a:cubicBezTo>
                    <a:pt x="1530" y="725"/>
                    <a:pt x="1527" y="726"/>
                    <a:pt x="1525" y="726"/>
                  </a:cubicBezTo>
                  <a:cubicBezTo>
                    <a:pt x="1526" y="731"/>
                    <a:pt x="1521" y="730"/>
                    <a:pt x="1522" y="736"/>
                  </a:cubicBezTo>
                  <a:cubicBezTo>
                    <a:pt x="1526" y="735"/>
                    <a:pt x="1528" y="735"/>
                    <a:pt x="1531" y="737"/>
                  </a:cubicBezTo>
                  <a:close/>
                  <a:moveTo>
                    <a:pt x="1564" y="733"/>
                  </a:moveTo>
                  <a:cubicBezTo>
                    <a:pt x="1568" y="735"/>
                    <a:pt x="1571" y="742"/>
                    <a:pt x="1577" y="739"/>
                  </a:cubicBezTo>
                  <a:cubicBezTo>
                    <a:pt x="1576" y="734"/>
                    <a:pt x="1567" y="732"/>
                    <a:pt x="1564" y="733"/>
                  </a:cubicBezTo>
                  <a:close/>
                  <a:moveTo>
                    <a:pt x="1586" y="743"/>
                  </a:moveTo>
                  <a:cubicBezTo>
                    <a:pt x="1588" y="741"/>
                    <a:pt x="1585" y="738"/>
                    <a:pt x="1583" y="738"/>
                  </a:cubicBezTo>
                  <a:cubicBezTo>
                    <a:pt x="1583" y="741"/>
                    <a:pt x="1582" y="744"/>
                    <a:pt x="1586" y="743"/>
                  </a:cubicBezTo>
                  <a:close/>
                  <a:moveTo>
                    <a:pt x="1490" y="759"/>
                  </a:moveTo>
                  <a:cubicBezTo>
                    <a:pt x="1492" y="752"/>
                    <a:pt x="1491" y="747"/>
                    <a:pt x="1489" y="741"/>
                  </a:cubicBezTo>
                  <a:cubicBezTo>
                    <a:pt x="1486" y="741"/>
                    <a:pt x="1486" y="741"/>
                    <a:pt x="1486" y="741"/>
                  </a:cubicBezTo>
                  <a:cubicBezTo>
                    <a:pt x="1490" y="746"/>
                    <a:pt x="1484" y="755"/>
                    <a:pt x="1490" y="759"/>
                  </a:cubicBezTo>
                  <a:close/>
                  <a:moveTo>
                    <a:pt x="1559" y="743"/>
                  </a:moveTo>
                  <a:cubicBezTo>
                    <a:pt x="1551" y="740"/>
                    <a:pt x="1551" y="749"/>
                    <a:pt x="1554" y="752"/>
                  </a:cubicBezTo>
                  <a:cubicBezTo>
                    <a:pt x="1556" y="752"/>
                    <a:pt x="1557" y="752"/>
                    <a:pt x="1559" y="752"/>
                  </a:cubicBezTo>
                  <a:cubicBezTo>
                    <a:pt x="1561" y="749"/>
                    <a:pt x="1560" y="747"/>
                    <a:pt x="1559" y="743"/>
                  </a:cubicBezTo>
                  <a:close/>
                  <a:moveTo>
                    <a:pt x="1676" y="743"/>
                  </a:moveTo>
                  <a:cubicBezTo>
                    <a:pt x="1676" y="746"/>
                    <a:pt x="1675" y="749"/>
                    <a:pt x="1678" y="749"/>
                  </a:cubicBezTo>
                  <a:cubicBezTo>
                    <a:pt x="1677" y="747"/>
                    <a:pt x="1679" y="743"/>
                    <a:pt x="1676" y="743"/>
                  </a:cubicBezTo>
                  <a:close/>
                  <a:moveTo>
                    <a:pt x="1012" y="752"/>
                  </a:moveTo>
                  <a:cubicBezTo>
                    <a:pt x="1012" y="761"/>
                    <a:pt x="1021" y="761"/>
                    <a:pt x="1029" y="763"/>
                  </a:cubicBezTo>
                  <a:cubicBezTo>
                    <a:pt x="1027" y="755"/>
                    <a:pt x="1019" y="754"/>
                    <a:pt x="1012" y="752"/>
                  </a:cubicBezTo>
                  <a:close/>
                  <a:moveTo>
                    <a:pt x="1031" y="767"/>
                  </a:moveTo>
                  <a:cubicBezTo>
                    <a:pt x="1025" y="778"/>
                    <a:pt x="1040" y="782"/>
                    <a:pt x="1046" y="776"/>
                  </a:cubicBezTo>
                  <a:cubicBezTo>
                    <a:pt x="1045" y="769"/>
                    <a:pt x="1039" y="767"/>
                    <a:pt x="1031" y="767"/>
                  </a:cubicBezTo>
                  <a:close/>
                  <a:moveTo>
                    <a:pt x="1581" y="1055"/>
                  </a:moveTo>
                  <a:cubicBezTo>
                    <a:pt x="1581" y="1036"/>
                    <a:pt x="1576" y="1014"/>
                    <a:pt x="1569" y="999"/>
                  </a:cubicBezTo>
                  <a:cubicBezTo>
                    <a:pt x="1556" y="993"/>
                    <a:pt x="1559" y="974"/>
                    <a:pt x="1555" y="960"/>
                  </a:cubicBezTo>
                  <a:cubicBezTo>
                    <a:pt x="1564" y="957"/>
                    <a:pt x="1561" y="938"/>
                    <a:pt x="1557" y="932"/>
                  </a:cubicBezTo>
                  <a:cubicBezTo>
                    <a:pt x="1555" y="935"/>
                    <a:pt x="1552" y="938"/>
                    <a:pt x="1550" y="941"/>
                  </a:cubicBezTo>
                  <a:cubicBezTo>
                    <a:pt x="1548" y="936"/>
                    <a:pt x="1554" y="933"/>
                    <a:pt x="1555" y="928"/>
                  </a:cubicBezTo>
                  <a:cubicBezTo>
                    <a:pt x="1552" y="925"/>
                    <a:pt x="1547" y="924"/>
                    <a:pt x="1546" y="919"/>
                  </a:cubicBezTo>
                  <a:cubicBezTo>
                    <a:pt x="1551" y="919"/>
                    <a:pt x="1548" y="912"/>
                    <a:pt x="1550" y="910"/>
                  </a:cubicBezTo>
                  <a:cubicBezTo>
                    <a:pt x="1549" y="908"/>
                    <a:pt x="1546" y="909"/>
                    <a:pt x="1546" y="908"/>
                  </a:cubicBezTo>
                  <a:cubicBezTo>
                    <a:pt x="1548" y="903"/>
                    <a:pt x="1547" y="896"/>
                    <a:pt x="1542" y="895"/>
                  </a:cubicBezTo>
                  <a:cubicBezTo>
                    <a:pt x="1544" y="888"/>
                    <a:pt x="1540" y="879"/>
                    <a:pt x="1537" y="874"/>
                  </a:cubicBezTo>
                  <a:cubicBezTo>
                    <a:pt x="1532" y="875"/>
                    <a:pt x="1535" y="884"/>
                    <a:pt x="1527" y="882"/>
                  </a:cubicBezTo>
                  <a:cubicBezTo>
                    <a:pt x="1524" y="885"/>
                    <a:pt x="1525" y="892"/>
                    <a:pt x="1523" y="896"/>
                  </a:cubicBezTo>
                  <a:cubicBezTo>
                    <a:pt x="1524" y="891"/>
                    <a:pt x="1522" y="889"/>
                    <a:pt x="1522" y="885"/>
                  </a:cubicBezTo>
                  <a:cubicBezTo>
                    <a:pt x="1517" y="887"/>
                    <a:pt x="1514" y="882"/>
                    <a:pt x="1512" y="879"/>
                  </a:cubicBezTo>
                  <a:cubicBezTo>
                    <a:pt x="1514" y="878"/>
                    <a:pt x="1517" y="878"/>
                    <a:pt x="1518" y="877"/>
                  </a:cubicBezTo>
                  <a:cubicBezTo>
                    <a:pt x="1521" y="869"/>
                    <a:pt x="1518" y="865"/>
                    <a:pt x="1515" y="860"/>
                  </a:cubicBezTo>
                  <a:cubicBezTo>
                    <a:pt x="1523" y="842"/>
                    <a:pt x="1502" y="838"/>
                    <a:pt x="1497" y="827"/>
                  </a:cubicBezTo>
                  <a:cubicBezTo>
                    <a:pt x="1500" y="828"/>
                    <a:pt x="1502" y="830"/>
                    <a:pt x="1507" y="829"/>
                  </a:cubicBezTo>
                  <a:cubicBezTo>
                    <a:pt x="1507" y="826"/>
                    <a:pt x="1507" y="824"/>
                    <a:pt x="1506" y="821"/>
                  </a:cubicBezTo>
                  <a:cubicBezTo>
                    <a:pt x="1502" y="822"/>
                    <a:pt x="1501" y="820"/>
                    <a:pt x="1498" y="819"/>
                  </a:cubicBezTo>
                  <a:cubicBezTo>
                    <a:pt x="1496" y="819"/>
                    <a:pt x="1497" y="823"/>
                    <a:pt x="1494" y="822"/>
                  </a:cubicBezTo>
                  <a:cubicBezTo>
                    <a:pt x="1484" y="819"/>
                    <a:pt x="1477" y="823"/>
                    <a:pt x="1469" y="817"/>
                  </a:cubicBezTo>
                  <a:cubicBezTo>
                    <a:pt x="1465" y="814"/>
                    <a:pt x="1464" y="808"/>
                    <a:pt x="1458" y="814"/>
                  </a:cubicBezTo>
                  <a:cubicBezTo>
                    <a:pt x="1457" y="820"/>
                    <a:pt x="1461" y="821"/>
                    <a:pt x="1460" y="828"/>
                  </a:cubicBezTo>
                  <a:cubicBezTo>
                    <a:pt x="1461" y="830"/>
                    <a:pt x="1466" y="829"/>
                    <a:pt x="1466" y="833"/>
                  </a:cubicBezTo>
                  <a:cubicBezTo>
                    <a:pt x="1462" y="840"/>
                    <a:pt x="1468" y="844"/>
                    <a:pt x="1466" y="854"/>
                  </a:cubicBezTo>
                  <a:cubicBezTo>
                    <a:pt x="1456" y="857"/>
                    <a:pt x="1451" y="864"/>
                    <a:pt x="1436" y="862"/>
                  </a:cubicBezTo>
                  <a:cubicBezTo>
                    <a:pt x="1433" y="864"/>
                    <a:pt x="1431" y="868"/>
                    <a:pt x="1426" y="869"/>
                  </a:cubicBezTo>
                  <a:cubicBezTo>
                    <a:pt x="1418" y="865"/>
                    <a:pt x="1419" y="861"/>
                    <a:pt x="1418" y="851"/>
                  </a:cubicBezTo>
                  <a:cubicBezTo>
                    <a:pt x="1415" y="830"/>
                    <a:pt x="1420" y="808"/>
                    <a:pt x="1416" y="790"/>
                  </a:cubicBezTo>
                  <a:cubicBezTo>
                    <a:pt x="1416" y="787"/>
                    <a:pt x="1418" y="786"/>
                    <a:pt x="1419" y="783"/>
                  </a:cubicBezTo>
                  <a:cubicBezTo>
                    <a:pt x="1416" y="778"/>
                    <a:pt x="1412" y="769"/>
                    <a:pt x="1405" y="776"/>
                  </a:cubicBezTo>
                  <a:cubicBezTo>
                    <a:pt x="1404" y="786"/>
                    <a:pt x="1396" y="797"/>
                    <a:pt x="1394" y="809"/>
                  </a:cubicBezTo>
                  <a:cubicBezTo>
                    <a:pt x="1391" y="804"/>
                    <a:pt x="1388" y="808"/>
                    <a:pt x="1382" y="808"/>
                  </a:cubicBezTo>
                  <a:cubicBezTo>
                    <a:pt x="1377" y="812"/>
                    <a:pt x="1380" y="819"/>
                    <a:pt x="1378" y="826"/>
                  </a:cubicBezTo>
                  <a:cubicBezTo>
                    <a:pt x="1377" y="832"/>
                    <a:pt x="1370" y="835"/>
                    <a:pt x="1369" y="840"/>
                  </a:cubicBezTo>
                  <a:cubicBezTo>
                    <a:pt x="1366" y="851"/>
                    <a:pt x="1369" y="858"/>
                    <a:pt x="1360" y="862"/>
                  </a:cubicBezTo>
                  <a:cubicBezTo>
                    <a:pt x="1353" y="864"/>
                    <a:pt x="1349" y="860"/>
                    <a:pt x="1342" y="866"/>
                  </a:cubicBezTo>
                  <a:cubicBezTo>
                    <a:pt x="1342" y="871"/>
                    <a:pt x="1340" y="871"/>
                    <a:pt x="1342" y="874"/>
                  </a:cubicBezTo>
                  <a:cubicBezTo>
                    <a:pt x="1340" y="876"/>
                    <a:pt x="1337" y="876"/>
                    <a:pt x="1335" y="877"/>
                  </a:cubicBezTo>
                  <a:cubicBezTo>
                    <a:pt x="1334" y="880"/>
                    <a:pt x="1334" y="884"/>
                    <a:pt x="1334" y="887"/>
                  </a:cubicBezTo>
                  <a:cubicBezTo>
                    <a:pt x="1331" y="881"/>
                    <a:pt x="1326" y="888"/>
                    <a:pt x="1322" y="888"/>
                  </a:cubicBezTo>
                  <a:cubicBezTo>
                    <a:pt x="1321" y="893"/>
                    <a:pt x="1324" y="894"/>
                    <a:pt x="1325" y="896"/>
                  </a:cubicBezTo>
                  <a:cubicBezTo>
                    <a:pt x="1319" y="898"/>
                    <a:pt x="1319" y="906"/>
                    <a:pt x="1311" y="907"/>
                  </a:cubicBezTo>
                  <a:cubicBezTo>
                    <a:pt x="1310" y="909"/>
                    <a:pt x="1309" y="912"/>
                    <a:pt x="1308" y="915"/>
                  </a:cubicBezTo>
                  <a:cubicBezTo>
                    <a:pt x="1305" y="915"/>
                    <a:pt x="1304" y="917"/>
                    <a:pt x="1302" y="917"/>
                  </a:cubicBezTo>
                  <a:cubicBezTo>
                    <a:pt x="1297" y="923"/>
                    <a:pt x="1300" y="933"/>
                    <a:pt x="1299" y="942"/>
                  </a:cubicBezTo>
                  <a:cubicBezTo>
                    <a:pt x="1298" y="946"/>
                    <a:pt x="1294" y="949"/>
                    <a:pt x="1294" y="953"/>
                  </a:cubicBezTo>
                  <a:cubicBezTo>
                    <a:pt x="1293" y="960"/>
                    <a:pt x="1297" y="971"/>
                    <a:pt x="1298" y="983"/>
                  </a:cubicBezTo>
                  <a:cubicBezTo>
                    <a:pt x="1298" y="992"/>
                    <a:pt x="1297" y="1002"/>
                    <a:pt x="1300" y="1008"/>
                  </a:cubicBezTo>
                  <a:cubicBezTo>
                    <a:pt x="1301" y="1011"/>
                    <a:pt x="1304" y="1012"/>
                    <a:pt x="1305" y="1014"/>
                  </a:cubicBezTo>
                  <a:cubicBezTo>
                    <a:pt x="1302" y="1024"/>
                    <a:pt x="1309" y="1029"/>
                    <a:pt x="1309" y="1038"/>
                  </a:cubicBezTo>
                  <a:cubicBezTo>
                    <a:pt x="1309" y="1039"/>
                    <a:pt x="1307" y="1042"/>
                    <a:pt x="1307" y="1043"/>
                  </a:cubicBezTo>
                  <a:cubicBezTo>
                    <a:pt x="1306" y="1051"/>
                    <a:pt x="1310" y="1059"/>
                    <a:pt x="1310" y="1066"/>
                  </a:cubicBezTo>
                  <a:cubicBezTo>
                    <a:pt x="1310" y="1071"/>
                    <a:pt x="1306" y="1075"/>
                    <a:pt x="1307" y="1080"/>
                  </a:cubicBezTo>
                  <a:cubicBezTo>
                    <a:pt x="1308" y="1085"/>
                    <a:pt x="1315" y="1089"/>
                    <a:pt x="1320" y="1089"/>
                  </a:cubicBezTo>
                  <a:cubicBezTo>
                    <a:pt x="1319" y="1099"/>
                    <a:pt x="1324" y="1104"/>
                    <a:pt x="1325" y="1112"/>
                  </a:cubicBezTo>
                  <a:cubicBezTo>
                    <a:pt x="1333" y="1111"/>
                    <a:pt x="1334" y="1105"/>
                    <a:pt x="1340" y="1103"/>
                  </a:cubicBezTo>
                  <a:cubicBezTo>
                    <a:pt x="1339" y="1107"/>
                    <a:pt x="1340" y="1114"/>
                    <a:pt x="1344" y="1119"/>
                  </a:cubicBezTo>
                  <a:cubicBezTo>
                    <a:pt x="1350" y="1118"/>
                    <a:pt x="1354" y="1117"/>
                    <a:pt x="1357" y="1122"/>
                  </a:cubicBezTo>
                  <a:cubicBezTo>
                    <a:pt x="1362" y="1119"/>
                    <a:pt x="1370" y="1120"/>
                    <a:pt x="1374" y="1116"/>
                  </a:cubicBezTo>
                  <a:cubicBezTo>
                    <a:pt x="1376" y="1113"/>
                    <a:pt x="1374" y="1110"/>
                    <a:pt x="1374" y="1105"/>
                  </a:cubicBezTo>
                  <a:cubicBezTo>
                    <a:pt x="1377" y="1102"/>
                    <a:pt x="1382" y="1100"/>
                    <a:pt x="1383" y="1095"/>
                  </a:cubicBezTo>
                  <a:cubicBezTo>
                    <a:pt x="1385" y="1095"/>
                    <a:pt x="1387" y="1096"/>
                    <a:pt x="1390" y="1096"/>
                  </a:cubicBezTo>
                  <a:cubicBezTo>
                    <a:pt x="1392" y="1092"/>
                    <a:pt x="1388" y="1082"/>
                    <a:pt x="1396" y="1083"/>
                  </a:cubicBezTo>
                  <a:cubicBezTo>
                    <a:pt x="1393" y="1089"/>
                    <a:pt x="1393" y="1098"/>
                    <a:pt x="1400" y="1098"/>
                  </a:cubicBezTo>
                  <a:cubicBezTo>
                    <a:pt x="1398" y="1083"/>
                    <a:pt x="1403" y="1071"/>
                    <a:pt x="1400" y="1061"/>
                  </a:cubicBezTo>
                  <a:cubicBezTo>
                    <a:pt x="1409" y="1068"/>
                    <a:pt x="1402" y="1082"/>
                    <a:pt x="1408" y="1092"/>
                  </a:cubicBezTo>
                  <a:cubicBezTo>
                    <a:pt x="1407" y="1095"/>
                    <a:pt x="1403" y="1097"/>
                    <a:pt x="1405" y="1101"/>
                  </a:cubicBezTo>
                  <a:cubicBezTo>
                    <a:pt x="1410" y="1101"/>
                    <a:pt x="1411" y="1101"/>
                    <a:pt x="1414" y="1099"/>
                  </a:cubicBezTo>
                  <a:cubicBezTo>
                    <a:pt x="1409" y="1091"/>
                    <a:pt x="1420" y="1086"/>
                    <a:pt x="1425" y="1085"/>
                  </a:cubicBezTo>
                  <a:cubicBezTo>
                    <a:pt x="1426" y="1082"/>
                    <a:pt x="1425" y="1079"/>
                    <a:pt x="1427" y="1076"/>
                  </a:cubicBezTo>
                  <a:cubicBezTo>
                    <a:pt x="1435" y="1075"/>
                    <a:pt x="1440" y="1076"/>
                    <a:pt x="1447" y="1075"/>
                  </a:cubicBezTo>
                  <a:cubicBezTo>
                    <a:pt x="1456" y="1082"/>
                    <a:pt x="1462" y="1092"/>
                    <a:pt x="1465" y="1105"/>
                  </a:cubicBezTo>
                  <a:cubicBezTo>
                    <a:pt x="1473" y="1104"/>
                    <a:pt x="1471" y="1113"/>
                    <a:pt x="1473" y="1118"/>
                  </a:cubicBezTo>
                  <a:cubicBezTo>
                    <a:pt x="1475" y="1122"/>
                    <a:pt x="1479" y="1122"/>
                    <a:pt x="1479" y="1126"/>
                  </a:cubicBezTo>
                  <a:cubicBezTo>
                    <a:pt x="1480" y="1132"/>
                    <a:pt x="1473" y="1139"/>
                    <a:pt x="1475" y="1146"/>
                  </a:cubicBezTo>
                  <a:cubicBezTo>
                    <a:pt x="1481" y="1150"/>
                    <a:pt x="1484" y="1156"/>
                    <a:pt x="1486" y="1164"/>
                  </a:cubicBezTo>
                  <a:cubicBezTo>
                    <a:pt x="1486" y="1166"/>
                    <a:pt x="1491" y="1164"/>
                    <a:pt x="1491" y="1167"/>
                  </a:cubicBezTo>
                  <a:cubicBezTo>
                    <a:pt x="1490" y="1178"/>
                    <a:pt x="1489" y="1185"/>
                    <a:pt x="1492" y="1195"/>
                  </a:cubicBezTo>
                  <a:cubicBezTo>
                    <a:pt x="1495" y="1195"/>
                    <a:pt x="1499" y="1197"/>
                    <a:pt x="1506" y="1198"/>
                  </a:cubicBezTo>
                  <a:cubicBezTo>
                    <a:pt x="1510" y="1193"/>
                    <a:pt x="1509" y="1192"/>
                    <a:pt x="1508" y="1185"/>
                  </a:cubicBezTo>
                  <a:cubicBezTo>
                    <a:pt x="1514" y="1178"/>
                    <a:pt x="1514" y="1168"/>
                    <a:pt x="1520" y="1161"/>
                  </a:cubicBezTo>
                  <a:cubicBezTo>
                    <a:pt x="1523" y="1159"/>
                    <a:pt x="1527" y="1158"/>
                    <a:pt x="1530" y="1155"/>
                  </a:cubicBezTo>
                  <a:cubicBezTo>
                    <a:pt x="1531" y="1154"/>
                    <a:pt x="1530" y="1152"/>
                    <a:pt x="1531" y="1150"/>
                  </a:cubicBezTo>
                  <a:cubicBezTo>
                    <a:pt x="1532" y="1148"/>
                    <a:pt x="1536" y="1145"/>
                    <a:pt x="1539" y="1142"/>
                  </a:cubicBezTo>
                  <a:cubicBezTo>
                    <a:pt x="1544" y="1134"/>
                    <a:pt x="1542" y="1131"/>
                    <a:pt x="1550" y="1129"/>
                  </a:cubicBezTo>
                  <a:cubicBezTo>
                    <a:pt x="1552" y="1117"/>
                    <a:pt x="1566" y="1116"/>
                    <a:pt x="1565" y="1102"/>
                  </a:cubicBezTo>
                  <a:cubicBezTo>
                    <a:pt x="1563" y="1101"/>
                    <a:pt x="1561" y="1105"/>
                    <a:pt x="1561" y="1103"/>
                  </a:cubicBezTo>
                  <a:cubicBezTo>
                    <a:pt x="1566" y="1095"/>
                    <a:pt x="1575" y="1091"/>
                    <a:pt x="1574" y="1078"/>
                  </a:cubicBezTo>
                  <a:cubicBezTo>
                    <a:pt x="1581" y="1073"/>
                    <a:pt x="1583" y="1059"/>
                    <a:pt x="1583" y="1051"/>
                  </a:cubicBezTo>
                  <a:cubicBezTo>
                    <a:pt x="1581" y="1051"/>
                    <a:pt x="1583" y="1054"/>
                    <a:pt x="1581" y="1055"/>
                  </a:cubicBezTo>
                  <a:close/>
                  <a:moveTo>
                    <a:pt x="1508" y="774"/>
                  </a:moveTo>
                  <a:cubicBezTo>
                    <a:pt x="1505" y="780"/>
                    <a:pt x="1512" y="784"/>
                    <a:pt x="1516" y="787"/>
                  </a:cubicBezTo>
                  <a:cubicBezTo>
                    <a:pt x="1516" y="780"/>
                    <a:pt x="1513" y="776"/>
                    <a:pt x="1508" y="774"/>
                  </a:cubicBezTo>
                  <a:close/>
                  <a:moveTo>
                    <a:pt x="1706" y="787"/>
                  </a:moveTo>
                  <a:cubicBezTo>
                    <a:pt x="1705" y="795"/>
                    <a:pt x="1703" y="802"/>
                    <a:pt x="1700" y="808"/>
                  </a:cubicBezTo>
                  <a:cubicBezTo>
                    <a:pt x="1697" y="806"/>
                    <a:pt x="1698" y="806"/>
                    <a:pt x="1696" y="803"/>
                  </a:cubicBezTo>
                  <a:cubicBezTo>
                    <a:pt x="1697" y="809"/>
                    <a:pt x="1694" y="820"/>
                    <a:pt x="1690" y="816"/>
                  </a:cubicBezTo>
                  <a:cubicBezTo>
                    <a:pt x="1691" y="824"/>
                    <a:pt x="1689" y="828"/>
                    <a:pt x="1689" y="835"/>
                  </a:cubicBezTo>
                  <a:cubicBezTo>
                    <a:pt x="1687" y="834"/>
                    <a:pt x="1687" y="832"/>
                    <a:pt x="1685" y="832"/>
                  </a:cubicBezTo>
                  <a:cubicBezTo>
                    <a:pt x="1684" y="835"/>
                    <a:pt x="1685" y="839"/>
                    <a:pt x="1683" y="840"/>
                  </a:cubicBezTo>
                  <a:cubicBezTo>
                    <a:pt x="1681" y="837"/>
                    <a:pt x="1683" y="829"/>
                    <a:pt x="1680" y="827"/>
                  </a:cubicBezTo>
                  <a:cubicBezTo>
                    <a:pt x="1677" y="832"/>
                    <a:pt x="1673" y="839"/>
                    <a:pt x="1675" y="845"/>
                  </a:cubicBezTo>
                  <a:cubicBezTo>
                    <a:pt x="1677" y="846"/>
                    <a:pt x="1678" y="842"/>
                    <a:pt x="1679" y="845"/>
                  </a:cubicBezTo>
                  <a:cubicBezTo>
                    <a:pt x="1674" y="855"/>
                    <a:pt x="1676" y="872"/>
                    <a:pt x="1671" y="885"/>
                  </a:cubicBezTo>
                  <a:cubicBezTo>
                    <a:pt x="1670" y="880"/>
                    <a:pt x="1664" y="879"/>
                    <a:pt x="1661" y="875"/>
                  </a:cubicBezTo>
                  <a:cubicBezTo>
                    <a:pt x="1660" y="877"/>
                    <a:pt x="1659" y="879"/>
                    <a:pt x="1657" y="880"/>
                  </a:cubicBezTo>
                  <a:cubicBezTo>
                    <a:pt x="1655" y="876"/>
                    <a:pt x="1652" y="874"/>
                    <a:pt x="1649" y="872"/>
                  </a:cubicBezTo>
                  <a:cubicBezTo>
                    <a:pt x="1649" y="869"/>
                    <a:pt x="1650" y="865"/>
                    <a:pt x="1648" y="863"/>
                  </a:cubicBezTo>
                  <a:cubicBezTo>
                    <a:pt x="1643" y="867"/>
                    <a:pt x="1642" y="863"/>
                    <a:pt x="1637" y="862"/>
                  </a:cubicBezTo>
                  <a:cubicBezTo>
                    <a:pt x="1635" y="865"/>
                    <a:pt x="1638" y="874"/>
                    <a:pt x="1633" y="874"/>
                  </a:cubicBezTo>
                  <a:cubicBezTo>
                    <a:pt x="1633" y="870"/>
                    <a:pt x="1633" y="871"/>
                    <a:pt x="1633" y="866"/>
                  </a:cubicBezTo>
                  <a:cubicBezTo>
                    <a:pt x="1629" y="865"/>
                    <a:pt x="1628" y="864"/>
                    <a:pt x="1625" y="867"/>
                  </a:cubicBezTo>
                  <a:cubicBezTo>
                    <a:pt x="1625" y="864"/>
                    <a:pt x="1623" y="863"/>
                    <a:pt x="1621" y="862"/>
                  </a:cubicBezTo>
                  <a:cubicBezTo>
                    <a:pt x="1620" y="864"/>
                    <a:pt x="1619" y="871"/>
                    <a:pt x="1621" y="873"/>
                  </a:cubicBezTo>
                  <a:cubicBezTo>
                    <a:pt x="1624" y="874"/>
                    <a:pt x="1623" y="871"/>
                    <a:pt x="1625" y="870"/>
                  </a:cubicBezTo>
                  <a:cubicBezTo>
                    <a:pt x="1627" y="874"/>
                    <a:pt x="1623" y="876"/>
                    <a:pt x="1623" y="880"/>
                  </a:cubicBezTo>
                  <a:cubicBezTo>
                    <a:pt x="1623" y="882"/>
                    <a:pt x="1626" y="882"/>
                    <a:pt x="1626" y="885"/>
                  </a:cubicBezTo>
                  <a:cubicBezTo>
                    <a:pt x="1629" y="884"/>
                    <a:pt x="1630" y="882"/>
                    <a:pt x="1634" y="882"/>
                  </a:cubicBezTo>
                  <a:cubicBezTo>
                    <a:pt x="1637" y="885"/>
                    <a:pt x="1639" y="889"/>
                    <a:pt x="1644" y="890"/>
                  </a:cubicBezTo>
                  <a:cubicBezTo>
                    <a:pt x="1648" y="891"/>
                    <a:pt x="1647" y="887"/>
                    <a:pt x="1650" y="887"/>
                  </a:cubicBezTo>
                  <a:cubicBezTo>
                    <a:pt x="1653" y="893"/>
                    <a:pt x="1658" y="898"/>
                    <a:pt x="1664" y="897"/>
                  </a:cubicBezTo>
                  <a:cubicBezTo>
                    <a:pt x="1665" y="899"/>
                    <a:pt x="1665" y="903"/>
                    <a:pt x="1667" y="904"/>
                  </a:cubicBezTo>
                  <a:cubicBezTo>
                    <a:pt x="1667" y="901"/>
                    <a:pt x="1668" y="899"/>
                    <a:pt x="1669" y="898"/>
                  </a:cubicBezTo>
                  <a:cubicBezTo>
                    <a:pt x="1669" y="900"/>
                    <a:pt x="1670" y="901"/>
                    <a:pt x="1671" y="902"/>
                  </a:cubicBezTo>
                  <a:cubicBezTo>
                    <a:pt x="1672" y="899"/>
                    <a:pt x="1669" y="888"/>
                    <a:pt x="1673" y="886"/>
                  </a:cubicBezTo>
                  <a:cubicBezTo>
                    <a:pt x="1673" y="890"/>
                    <a:pt x="1676" y="891"/>
                    <a:pt x="1677" y="894"/>
                  </a:cubicBezTo>
                  <a:cubicBezTo>
                    <a:pt x="1678" y="889"/>
                    <a:pt x="1683" y="887"/>
                    <a:pt x="1686" y="884"/>
                  </a:cubicBezTo>
                  <a:cubicBezTo>
                    <a:pt x="1692" y="874"/>
                    <a:pt x="1693" y="862"/>
                    <a:pt x="1697" y="850"/>
                  </a:cubicBezTo>
                  <a:cubicBezTo>
                    <a:pt x="1703" y="831"/>
                    <a:pt x="1713" y="807"/>
                    <a:pt x="1706" y="787"/>
                  </a:cubicBezTo>
                  <a:close/>
                  <a:moveTo>
                    <a:pt x="1682" y="843"/>
                  </a:moveTo>
                  <a:cubicBezTo>
                    <a:pt x="1680" y="843"/>
                    <a:pt x="1678" y="840"/>
                    <a:pt x="1680" y="839"/>
                  </a:cubicBezTo>
                  <a:cubicBezTo>
                    <a:pt x="1682" y="839"/>
                    <a:pt x="1682" y="841"/>
                    <a:pt x="1682" y="843"/>
                  </a:cubicBezTo>
                  <a:close/>
                  <a:moveTo>
                    <a:pt x="1550" y="804"/>
                  </a:moveTo>
                  <a:cubicBezTo>
                    <a:pt x="1553" y="805"/>
                    <a:pt x="1554" y="808"/>
                    <a:pt x="1557" y="810"/>
                  </a:cubicBezTo>
                  <a:cubicBezTo>
                    <a:pt x="1557" y="807"/>
                    <a:pt x="1557" y="804"/>
                    <a:pt x="1556" y="803"/>
                  </a:cubicBezTo>
                  <a:cubicBezTo>
                    <a:pt x="1554" y="804"/>
                    <a:pt x="1550" y="802"/>
                    <a:pt x="1550" y="804"/>
                  </a:cubicBezTo>
                  <a:close/>
                  <a:moveTo>
                    <a:pt x="1565" y="849"/>
                  </a:moveTo>
                  <a:cubicBezTo>
                    <a:pt x="1570" y="830"/>
                    <a:pt x="1554" y="815"/>
                    <a:pt x="1543" y="805"/>
                  </a:cubicBezTo>
                  <a:cubicBezTo>
                    <a:pt x="1542" y="811"/>
                    <a:pt x="1547" y="818"/>
                    <a:pt x="1548" y="824"/>
                  </a:cubicBezTo>
                  <a:cubicBezTo>
                    <a:pt x="1560" y="827"/>
                    <a:pt x="1556" y="844"/>
                    <a:pt x="1565" y="849"/>
                  </a:cubicBezTo>
                  <a:close/>
                  <a:moveTo>
                    <a:pt x="1596" y="815"/>
                  </a:moveTo>
                  <a:cubicBezTo>
                    <a:pt x="1596" y="812"/>
                    <a:pt x="1597" y="807"/>
                    <a:pt x="1594" y="807"/>
                  </a:cubicBezTo>
                  <a:cubicBezTo>
                    <a:pt x="1595" y="809"/>
                    <a:pt x="1592" y="815"/>
                    <a:pt x="1596" y="815"/>
                  </a:cubicBezTo>
                  <a:close/>
                  <a:moveTo>
                    <a:pt x="1686" y="817"/>
                  </a:moveTo>
                  <a:cubicBezTo>
                    <a:pt x="1687" y="815"/>
                    <a:pt x="1689" y="811"/>
                    <a:pt x="1685" y="811"/>
                  </a:cubicBezTo>
                  <a:cubicBezTo>
                    <a:pt x="1686" y="813"/>
                    <a:pt x="1684" y="817"/>
                    <a:pt x="1686" y="817"/>
                  </a:cubicBezTo>
                  <a:close/>
                  <a:moveTo>
                    <a:pt x="1584" y="835"/>
                  </a:moveTo>
                  <a:cubicBezTo>
                    <a:pt x="1582" y="832"/>
                    <a:pt x="1582" y="829"/>
                    <a:pt x="1577" y="830"/>
                  </a:cubicBezTo>
                  <a:cubicBezTo>
                    <a:pt x="1577" y="826"/>
                    <a:pt x="1575" y="823"/>
                    <a:pt x="1572" y="821"/>
                  </a:cubicBezTo>
                  <a:cubicBezTo>
                    <a:pt x="1571" y="837"/>
                    <a:pt x="1586" y="836"/>
                    <a:pt x="1589" y="848"/>
                  </a:cubicBezTo>
                  <a:cubicBezTo>
                    <a:pt x="1593" y="849"/>
                    <a:pt x="1592" y="849"/>
                    <a:pt x="1596" y="849"/>
                  </a:cubicBezTo>
                  <a:cubicBezTo>
                    <a:pt x="1593" y="844"/>
                    <a:pt x="1591" y="838"/>
                    <a:pt x="1588" y="833"/>
                  </a:cubicBezTo>
                  <a:cubicBezTo>
                    <a:pt x="1585" y="832"/>
                    <a:pt x="1586" y="834"/>
                    <a:pt x="1584" y="835"/>
                  </a:cubicBezTo>
                  <a:close/>
                  <a:moveTo>
                    <a:pt x="1190" y="823"/>
                  </a:moveTo>
                  <a:cubicBezTo>
                    <a:pt x="1178" y="826"/>
                    <a:pt x="1171" y="835"/>
                    <a:pt x="1162" y="841"/>
                  </a:cubicBezTo>
                  <a:cubicBezTo>
                    <a:pt x="1176" y="843"/>
                    <a:pt x="1186" y="834"/>
                    <a:pt x="1190" y="823"/>
                  </a:cubicBezTo>
                  <a:close/>
                  <a:moveTo>
                    <a:pt x="1513" y="836"/>
                  </a:moveTo>
                  <a:cubicBezTo>
                    <a:pt x="1515" y="833"/>
                    <a:pt x="1512" y="828"/>
                    <a:pt x="1510" y="827"/>
                  </a:cubicBezTo>
                  <a:cubicBezTo>
                    <a:pt x="1508" y="829"/>
                    <a:pt x="1509" y="835"/>
                    <a:pt x="1513" y="836"/>
                  </a:cubicBezTo>
                  <a:close/>
                  <a:moveTo>
                    <a:pt x="1669" y="831"/>
                  </a:moveTo>
                  <a:cubicBezTo>
                    <a:pt x="1667" y="834"/>
                    <a:pt x="1665" y="841"/>
                    <a:pt x="1671" y="841"/>
                  </a:cubicBezTo>
                  <a:cubicBezTo>
                    <a:pt x="1672" y="839"/>
                    <a:pt x="1674" y="830"/>
                    <a:pt x="1669" y="831"/>
                  </a:cubicBezTo>
                  <a:close/>
                  <a:moveTo>
                    <a:pt x="1704" y="836"/>
                  </a:moveTo>
                  <a:cubicBezTo>
                    <a:pt x="1705" y="840"/>
                    <a:pt x="1701" y="844"/>
                    <a:pt x="1704" y="847"/>
                  </a:cubicBezTo>
                  <a:cubicBezTo>
                    <a:pt x="1703" y="843"/>
                    <a:pt x="1708" y="837"/>
                    <a:pt x="1704" y="836"/>
                  </a:cubicBezTo>
                  <a:close/>
                  <a:moveTo>
                    <a:pt x="1607" y="846"/>
                  </a:moveTo>
                  <a:cubicBezTo>
                    <a:pt x="1604" y="845"/>
                    <a:pt x="1603" y="843"/>
                    <a:pt x="1600" y="842"/>
                  </a:cubicBezTo>
                  <a:cubicBezTo>
                    <a:pt x="1599" y="845"/>
                    <a:pt x="1598" y="851"/>
                    <a:pt x="1600" y="853"/>
                  </a:cubicBezTo>
                  <a:cubicBezTo>
                    <a:pt x="1604" y="853"/>
                    <a:pt x="1606" y="850"/>
                    <a:pt x="1607" y="846"/>
                  </a:cubicBezTo>
                  <a:close/>
                  <a:moveTo>
                    <a:pt x="1631" y="848"/>
                  </a:moveTo>
                  <a:cubicBezTo>
                    <a:pt x="1632" y="853"/>
                    <a:pt x="1632" y="858"/>
                    <a:pt x="1636" y="861"/>
                  </a:cubicBezTo>
                  <a:cubicBezTo>
                    <a:pt x="1638" y="856"/>
                    <a:pt x="1635" y="849"/>
                    <a:pt x="1631" y="848"/>
                  </a:cubicBezTo>
                  <a:close/>
                  <a:moveTo>
                    <a:pt x="1590" y="854"/>
                  </a:moveTo>
                  <a:cubicBezTo>
                    <a:pt x="1588" y="856"/>
                    <a:pt x="1585" y="858"/>
                    <a:pt x="1585" y="862"/>
                  </a:cubicBezTo>
                  <a:cubicBezTo>
                    <a:pt x="1586" y="863"/>
                    <a:pt x="1587" y="865"/>
                    <a:pt x="1589" y="865"/>
                  </a:cubicBezTo>
                  <a:cubicBezTo>
                    <a:pt x="1591" y="860"/>
                    <a:pt x="1592" y="864"/>
                    <a:pt x="1595" y="865"/>
                  </a:cubicBezTo>
                  <a:cubicBezTo>
                    <a:pt x="1597" y="865"/>
                    <a:pt x="1598" y="863"/>
                    <a:pt x="1598" y="861"/>
                  </a:cubicBezTo>
                  <a:cubicBezTo>
                    <a:pt x="1596" y="858"/>
                    <a:pt x="1593" y="856"/>
                    <a:pt x="1590" y="854"/>
                  </a:cubicBezTo>
                  <a:close/>
                  <a:moveTo>
                    <a:pt x="1604" y="854"/>
                  </a:moveTo>
                  <a:cubicBezTo>
                    <a:pt x="1600" y="860"/>
                    <a:pt x="1606" y="864"/>
                    <a:pt x="1609" y="867"/>
                  </a:cubicBezTo>
                  <a:cubicBezTo>
                    <a:pt x="1610" y="863"/>
                    <a:pt x="1612" y="867"/>
                    <a:pt x="1614" y="867"/>
                  </a:cubicBezTo>
                  <a:cubicBezTo>
                    <a:pt x="1614" y="863"/>
                    <a:pt x="1613" y="859"/>
                    <a:pt x="1612" y="856"/>
                  </a:cubicBezTo>
                  <a:cubicBezTo>
                    <a:pt x="1608" y="857"/>
                    <a:pt x="1608" y="855"/>
                    <a:pt x="1604" y="854"/>
                  </a:cubicBezTo>
                  <a:close/>
                  <a:moveTo>
                    <a:pt x="1616" y="858"/>
                  </a:moveTo>
                  <a:cubicBezTo>
                    <a:pt x="1615" y="860"/>
                    <a:pt x="1616" y="863"/>
                    <a:pt x="1619" y="863"/>
                  </a:cubicBezTo>
                  <a:cubicBezTo>
                    <a:pt x="1621" y="862"/>
                    <a:pt x="1620" y="857"/>
                    <a:pt x="1616" y="858"/>
                  </a:cubicBezTo>
                  <a:close/>
                  <a:moveTo>
                    <a:pt x="1693" y="877"/>
                  </a:moveTo>
                  <a:cubicBezTo>
                    <a:pt x="1694" y="880"/>
                    <a:pt x="1692" y="879"/>
                    <a:pt x="1692" y="882"/>
                  </a:cubicBezTo>
                  <a:cubicBezTo>
                    <a:pt x="1695" y="883"/>
                    <a:pt x="1697" y="876"/>
                    <a:pt x="1693" y="877"/>
                  </a:cubicBezTo>
                  <a:close/>
                  <a:moveTo>
                    <a:pt x="1121" y="1017"/>
                  </a:moveTo>
                  <a:cubicBezTo>
                    <a:pt x="1117" y="1003"/>
                    <a:pt x="1127" y="992"/>
                    <a:pt x="1132" y="979"/>
                  </a:cubicBezTo>
                  <a:cubicBezTo>
                    <a:pt x="1130" y="978"/>
                    <a:pt x="1130" y="977"/>
                    <a:pt x="1129" y="977"/>
                  </a:cubicBezTo>
                  <a:cubicBezTo>
                    <a:pt x="1125" y="984"/>
                    <a:pt x="1108" y="984"/>
                    <a:pt x="1116" y="998"/>
                  </a:cubicBezTo>
                  <a:cubicBezTo>
                    <a:pt x="1114" y="999"/>
                    <a:pt x="1113" y="1002"/>
                    <a:pt x="1111" y="1003"/>
                  </a:cubicBezTo>
                  <a:cubicBezTo>
                    <a:pt x="1111" y="999"/>
                    <a:pt x="1113" y="994"/>
                    <a:pt x="1108" y="995"/>
                  </a:cubicBezTo>
                  <a:cubicBezTo>
                    <a:pt x="1104" y="998"/>
                    <a:pt x="1111" y="1010"/>
                    <a:pt x="1105" y="1012"/>
                  </a:cubicBezTo>
                  <a:cubicBezTo>
                    <a:pt x="1099" y="1012"/>
                    <a:pt x="1095" y="1006"/>
                    <a:pt x="1089" y="1007"/>
                  </a:cubicBezTo>
                  <a:cubicBezTo>
                    <a:pt x="1089" y="1009"/>
                    <a:pt x="1089" y="1010"/>
                    <a:pt x="1088" y="1010"/>
                  </a:cubicBezTo>
                  <a:cubicBezTo>
                    <a:pt x="1089" y="1015"/>
                    <a:pt x="1096" y="1014"/>
                    <a:pt x="1094" y="1021"/>
                  </a:cubicBezTo>
                  <a:cubicBezTo>
                    <a:pt x="1101" y="1020"/>
                    <a:pt x="1097" y="1026"/>
                    <a:pt x="1099" y="1029"/>
                  </a:cubicBezTo>
                  <a:cubicBezTo>
                    <a:pt x="1103" y="1028"/>
                    <a:pt x="1107" y="1028"/>
                    <a:pt x="1108" y="1031"/>
                  </a:cubicBezTo>
                  <a:cubicBezTo>
                    <a:pt x="1109" y="1034"/>
                    <a:pt x="1107" y="1034"/>
                    <a:pt x="1108" y="1036"/>
                  </a:cubicBezTo>
                  <a:cubicBezTo>
                    <a:pt x="1109" y="1041"/>
                    <a:pt x="1115" y="1043"/>
                    <a:pt x="1119" y="1049"/>
                  </a:cubicBezTo>
                  <a:cubicBezTo>
                    <a:pt x="1122" y="1054"/>
                    <a:pt x="1123" y="1064"/>
                    <a:pt x="1132" y="1061"/>
                  </a:cubicBezTo>
                  <a:cubicBezTo>
                    <a:pt x="1134" y="1053"/>
                    <a:pt x="1126" y="1055"/>
                    <a:pt x="1126" y="1050"/>
                  </a:cubicBezTo>
                  <a:cubicBezTo>
                    <a:pt x="1126" y="1047"/>
                    <a:pt x="1126" y="1044"/>
                    <a:pt x="1129" y="1043"/>
                  </a:cubicBezTo>
                  <a:cubicBezTo>
                    <a:pt x="1135" y="1043"/>
                    <a:pt x="1135" y="1043"/>
                    <a:pt x="1135" y="1043"/>
                  </a:cubicBezTo>
                  <a:cubicBezTo>
                    <a:pt x="1137" y="1041"/>
                    <a:pt x="1138" y="1038"/>
                    <a:pt x="1138" y="1035"/>
                  </a:cubicBezTo>
                  <a:cubicBezTo>
                    <a:pt x="1132" y="1030"/>
                    <a:pt x="1127" y="1023"/>
                    <a:pt x="1121" y="1017"/>
                  </a:cubicBezTo>
                  <a:close/>
                  <a:moveTo>
                    <a:pt x="1194" y="1114"/>
                  </a:moveTo>
                  <a:cubicBezTo>
                    <a:pt x="1189" y="1106"/>
                    <a:pt x="1180" y="1101"/>
                    <a:pt x="1175" y="1094"/>
                  </a:cubicBezTo>
                  <a:cubicBezTo>
                    <a:pt x="1174" y="1092"/>
                    <a:pt x="1174" y="1090"/>
                    <a:pt x="1172" y="1087"/>
                  </a:cubicBezTo>
                  <a:cubicBezTo>
                    <a:pt x="1169" y="1083"/>
                    <a:pt x="1164" y="1082"/>
                    <a:pt x="1163" y="1079"/>
                  </a:cubicBezTo>
                  <a:cubicBezTo>
                    <a:pt x="1160" y="1069"/>
                    <a:pt x="1155" y="1062"/>
                    <a:pt x="1149" y="1055"/>
                  </a:cubicBezTo>
                  <a:cubicBezTo>
                    <a:pt x="1147" y="1057"/>
                    <a:pt x="1145" y="1058"/>
                    <a:pt x="1143" y="1060"/>
                  </a:cubicBezTo>
                  <a:cubicBezTo>
                    <a:pt x="1142" y="1059"/>
                    <a:pt x="1143" y="1057"/>
                    <a:pt x="1140" y="1057"/>
                  </a:cubicBezTo>
                  <a:cubicBezTo>
                    <a:pt x="1133" y="1073"/>
                    <a:pt x="1158" y="1081"/>
                    <a:pt x="1152" y="1096"/>
                  </a:cubicBezTo>
                  <a:cubicBezTo>
                    <a:pt x="1155" y="1097"/>
                    <a:pt x="1156" y="1097"/>
                    <a:pt x="1159" y="1097"/>
                  </a:cubicBezTo>
                  <a:cubicBezTo>
                    <a:pt x="1160" y="1103"/>
                    <a:pt x="1166" y="1106"/>
                    <a:pt x="1167" y="1111"/>
                  </a:cubicBezTo>
                  <a:cubicBezTo>
                    <a:pt x="1167" y="1112"/>
                    <a:pt x="1165" y="1113"/>
                    <a:pt x="1166" y="1114"/>
                  </a:cubicBezTo>
                  <a:cubicBezTo>
                    <a:pt x="1168" y="1117"/>
                    <a:pt x="1173" y="1119"/>
                    <a:pt x="1170" y="1125"/>
                  </a:cubicBezTo>
                  <a:cubicBezTo>
                    <a:pt x="1173" y="1127"/>
                    <a:pt x="1176" y="1130"/>
                    <a:pt x="1177" y="1135"/>
                  </a:cubicBezTo>
                  <a:cubicBezTo>
                    <a:pt x="1185" y="1138"/>
                    <a:pt x="1193" y="1135"/>
                    <a:pt x="1201" y="1139"/>
                  </a:cubicBezTo>
                  <a:cubicBezTo>
                    <a:pt x="1202" y="1136"/>
                    <a:pt x="1204" y="1135"/>
                    <a:pt x="1205" y="1133"/>
                  </a:cubicBezTo>
                  <a:cubicBezTo>
                    <a:pt x="1198" y="1129"/>
                    <a:pt x="1198" y="1121"/>
                    <a:pt x="1194" y="1114"/>
                  </a:cubicBezTo>
                  <a:close/>
                  <a:moveTo>
                    <a:pt x="1073" y="1080"/>
                  </a:moveTo>
                  <a:cubicBezTo>
                    <a:pt x="1077" y="1081"/>
                    <a:pt x="1078" y="1078"/>
                    <a:pt x="1079" y="1074"/>
                  </a:cubicBezTo>
                  <a:cubicBezTo>
                    <a:pt x="1077" y="1073"/>
                    <a:pt x="1076" y="1072"/>
                    <a:pt x="1074" y="1072"/>
                  </a:cubicBezTo>
                  <a:cubicBezTo>
                    <a:pt x="1073" y="1074"/>
                    <a:pt x="1071" y="1078"/>
                    <a:pt x="1073" y="1080"/>
                  </a:cubicBezTo>
                  <a:close/>
                  <a:moveTo>
                    <a:pt x="1399" y="1111"/>
                  </a:moveTo>
                  <a:cubicBezTo>
                    <a:pt x="1401" y="1111"/>
                    <a:pt x="1401" y="1110"/>
                    <a:pt x="1402" y="1110"/>
                  </a:cubicBezTo>
                  <a:cubicBezTo>
                    <a:pt x="1402" y="1109"/>
                    <a:pt x="1402" y="1107"/>
                    <a:pt x="1402" y="1105"/>
                  </a:cubicBezTo>
                  <a:cubicBezTo>
                    <a:pt x="1401" y="1103"/>
                    <a:pt x="1396" y="1104"/>
                    <a:pt x="1394" y="1103"/>
                  </a:cubicBezTo>
                  <a:cubicBezTo>
                    <a:pt x="1395" y="1106"/>
                    <a:pt x="1396" y="1110"/>
                    <a:pt x="1399" y="1111"/>
                  </a:cubicBezTo>
                  <a:close/>
                  <a:moveTo>
                    <a:pt x="1321" y="1124"/>
                  </a:moveTo>
                  <a:cubicBezTo>
                    <a:pt x="1324" y="1124"/>
                    <a:pt x="1324" y="1121"/>
                    <a:pt x="1324" y="1118"/>
                  </a:cubicBezTo>
                  <a:cubicBezTo>
                    <a:pt x="1321" y="1118"/>
                    <a:pt x="1319" y="1120"/>
                    <a:pt x="1319" y="1123"/>
                  </a:cubicBezTo>
                  <a:cubicBezTo>
                    <a:pt x="1319" y="1123"/>
                    <a:pt x="1321" y="1123"/>
                    <a:pt x="1321" y="1124"/>
                  </a:cubicBezTo>
                  <a:close/>
                  <a:moveTo>
                    <a:pt x="1318" y="1124"/>
                  </a:moveTo>
                  <a:cubicBezTo>
                    <a:pt x="1315" y="1123"/>
                    <a:pt x="1315" y="1125"/>
                    <a:pt x="1315" y="1127"/>
                  </a:cubicBezTo>
                  <a:cubicBezTo>
                    <a:pt x="1317" y="1128"/>
                    <a:pt x="1318" y="1126"/>
                    <a:pt x="1318" y="1124"/>
                  </a:cubicBezTo>
                  <a:close/>
                  <a:moveTo>
                    <a:pt x="1345" y="1125"/>
                  </a:moveTo>
                  <a:cubicBezTo>
                    <a:pt x="1345" y="1132"/>
                    <a:pt x="1345" y="1132"/>
                    <a:pt x="1345" y="1132"/>
                  </a:cubicBezTo>
                  <a:cubicBezTo>
                    <a:pt x="1349" y="1133"/>
                    <a:pt x="1349" y="1123"/>
                    <a:pt x="1345" y="1125"/>
                  </a:cubicBezTo>
                  <a:close/>
                  <a:moveTo>
                    <a:pt x="1341" y="1137"/>
                  </a:moveTo>
                  <a:cubicBezTo>
                    <a:pt x="1332" y="1139"/>
                    <a:pt x="1321" y="1137"/>
                    <a:pt x="1318" y="1129"/>
                  </a:cubicBezTo>
                  <a:cubicBezTo>
                    <a:pt x="1312" y="1142"/>
                    <a:pt x="1315" y="1151"/>
                    <a:pt x="1311" y="1163"/>
                  </a:cubicBezTo>
                  <a:cubicBezTo>
                    <a:pt x="1317" y="1161"/>
                    <a:pt x="1316" y="1168"/>
                    <a:pt x="1323" y="1170"/>
                  </a:cubicBezTo>
                  <a:cubicBezTo>
                    <a:pt x="1325" y="1164"/>
                    <a:pt x="1332" y="1162"/>
                    <a:pt x="1334" y="1155"/>
                  </a:cubicBezTo>
                  <a:cubicBezTo>
                    <a:pt x="1333" y="1154"/>
                    <a:pt x="1331" y="1155"/>
                    <a:pt x="1331" y="1152"/>
                  </a:cubicBezTo>
                  <a:cubicBezTo>
                    <a:pt x="1335" y="1148"/>
                    <a:pt x="1338" y="1143"/>
                    <a:pt x="1341" y="1137"/>
                  </a:cubicBezTo>
                  <a:close/>
                  <a:moveTo>
                    <a:pt x="1196" y="1143"/>
                  </a:moveTo>
                  <a:cubicBezTo>
                    <a:pt x="1192" y="1143"/>
                    <a:pt x="1192" y="1143"/>
                    <a:pt x="1192" y="1143"/>
                  </a:cubicBezTo>
                  <a:cubicBezTo>
                    <a:pt x="1191" y="1146"/>
                    <a:pt x="1191" y="1151"/>
                    <a:pt x="1195" y="1151"/>
                  </a:cubicBezTo>
                  <a:cubicBezTo>
                    <a:pt x="1194" y="1148"/>
                    <a:pt x="1197" y="1147"/>
                    <a:pt x="1196" y="1143"/>
                  </a:cubicBezTo>
                  <a:close/>
                  <a:moveTo>
                    <a:pt x="284" y="1289"/>
                  </a:moveTo>
                  <a:cubicBezTo>
                    <a:pt x="281" y="1281"/>
                    <a:pt x="276" y="1275"/>
                    <a:pt x="270" y="1271"/>
                  </a:cubicBezTo>
                  <a:cubicBezTo>
                    <a:pt x="272" y="1279"/>
                    <a:pt x="278" y="1284"/>
                    <a:pt x="284" y="1289"/>
                  </a:cubicBezTo>
                  <a:close/>
                  <a:moveTo>
                    <a:pt x="286" y="1293"/>
                  </a:moveTo>
                  <a:cubicBezTo>
                    <a:pt x="286" y="1295"/>
                    <a:pt x="287" y="1296"/>
                    <a:pt x="290" y="1296"/>
                  </a:cubicBezTo>
                  <a:cubicBezTo>
                    <a:pt x="290" y="1293"/>
                    <a:pt x="288" y="1293"/>
                    <a:pt x="286" y="1293"/>
                  </a:cubicBezTo>
                  <a:close/>
                  <a:moveTo>
                    <a:pt x="350" y="1358"/>
                  </a:moveTo>
                  <a:cubicBezTo>
                    <a:pt x="349" y="1355"/>
                    <a:pt x="347" y="1352"/>
                    <a:pt x="343" y="1351"/>
                  </a:cubicBezTo>
                  <a:cubicBezTo>
                    <a:pt x="344" y="1355"/>
                    <a:pt x="348" y="1356"/>
                    <a:pt x="350" y="1358"/>
                  </a:cubicBezTo>
                  <a:close/>
                  <a:moveTo>
                    <a:pt x="359" y="1369"/>
                  </a:moveTo>
                  <a:cubicBezTo>
                    <a:pt x="360" y="1371"/>
                    <a:pt x="361" y="1373"/>
                    <a:pt x="364" y="1374"/>
                  </a:cubicBezTo>
                  <a:cubicBezTo>
                    <a:pt x="363" y="1372"/>
                    <a:pt x="361" y="1367"/>
                    <a:pt x="359" y="1369"/>
                  </a:cubicBezTo>
                  <a:close/>
                  <a:moveTo>
                    <a:pt x="369" y="1383"/>
                  </a:moveTo>
                  <a:cubicBezTo>
                    <a:pt x="373" y="1382"/>
                    <a:pt x="369" y="1389"/>
                    <a:pt x="373" y="1388"/>
                  </a:cubicBezTo>
                  <a:cubicBezTo>
                    <a:pt x="374" y="1384"/>
                    <a:pt x="371" y="1380"/>
                    <a:pt x="369" y="1383"/>
                  </a:cubicBezTo>
                  <a:close/>
                  <a:moveTo>
                    <a:pt x="364" y="1432"/>
                  </a:moveTo>
                  <a:cubicBezTo>
                    <a:pt x="361" y="1431"/>
                    <a:pt x="359" y="1429"/>
                    <a:pt x="356" y="1428"/>
                  </a:cubicBezTo>
                  <a:cubicBezTo>
                    <a:pt x="358" y="1433"/>
                    <a:pt x="356" y="1436"/>
                    <a:pt x="360" y="1439"/>
                  </a:cubicBezTo>
                  <a:cubicBezTo>
                    <a:pt x="363" y="1440"/>
                    <a:pt x="365" y="1440"/>
                    <a:pt x="366" y="1438"/>
                  </a:cubicBezTo>
                  <a:cubicBezTo>
                    <a:pt x="363" y="1436"/>
                    <a:pt x="362" y="1435"/>
                    <a:pt x="364" y="1432"/>
                  </a:cubicBezTo>
                  <a:close/>
                  <a:moveTo>
                    <a:pt x="732" y="67"/>
                  </a:moveTo>
                  <a:cubicBezTo>
                    <a:pt x="718" y="64"/>
                    <a:pt x="703" y="59"/>
                    <a:pt x="689" y="58"/>
                  </a:cubicBezTo>
                  <a:cubicBezTo>
                    <a:pt x="682" y="54"/>
                    <a:pt x="675" y="54"/>
                    <a:pt x="668" y="48"/>
                  </a:cubicBezTo>
                  <a:cubicBezTo>
                    <a:pt x="680" y="51"/>
                    <a:pt x="684" y="46"/>
                    <a:pt x="696" y="47"/>
                  </a:cubicBezTo>
                  <a:cubicBezTo>
                    <a:pt x="697" y="42"/>
                    <a:pt x="691" y="44"/>
                    <a:pt x="691" y="41"/>
                  </a:cubicBezTo>
                  <a:cubicBezTo>
                    <a:pt x="694" y="41"/>
                    <a:pt x="697" y="42"/>
                    <a:pt x="701" y="42"/>
                  </a:cubicBezTo>
                  <a:cubicBezTo>
                    <a:pt x="702" y="40"/>
                    <a:pt x="703" y="39"/>
                    <a:pt x="704" y="37"/>
                  </a:cubicBezTo>
                  <a:cubicBezTo>
                    <a:pt x="702" y="34"/>
                    <a:pt x="698" y="39"/>
                    <a:pt x="697" y="36"/>
                  </a:cubicBezTo>
                  <a:cubicBezTo>
                    <a:pt x="700" y="35"/>
                    <a:pt x="702" y="35"/>
                    <a:pt x="703" y="32"/>
                  </a:cubicBezTo>
                  <a:cubicBezTo>
                    <a:pt x="693" y="28"/>
                    <a:pt x="680" y="24"/>
                    <a:pt x="665" y="25"/>
                  </a:cubicBezTo>
                  <a:cubicBezTo>
                    <a:pt x="664" y="22"/>
                    <a:pt x="665" y="22"/>
                    <a:pt x="661" y="21"/>
                  </a:cubicBezTo>
                  <a:cubicBezTo>
                    <a:pt x="670" y="20"/>
                    <a:pt x="687" y="24"/>
                    <a:pt x="692" y="14"/>
                  </a:cubicBezTo>
                  <a:cubicBezTo>
                    <a:pt x="678" y="11"/>
                    <a:pt x="670" y="15"/>
                    <a:pt x="657" y="14"/>
                  </a:cubicBezTo>
                  <a:cubicBezTo>
                    <a:pt x="662" y="10"/>
                    <a:pt x="670" y="9"/>
                    <a:pt x="675" y="5"/>
                  </a:cubicBezTo>
                  <a:cubicBezTo>
                    <a:pt x="669" y="3"/>
                    <a:pt x="658" y="6"/>
                    <a:pt x="655" y="0"/>
                  </a:cubicBezTo>
                  <a:cubicBezTo>
                    <a:pt x="626" y="0"/>
                    <a:pt x="595" y="8"/>
                    <a:pt x="569" y="17"/>
                  </a:cubicBezTo>
                  <a:cubicBezTo>
                    <a:pt x="555" y="11"/>
                    <a:pt x="540" y="23"/>
                    <a:pt x="526" y="24"/>
                  </a:cubicBezTo>
                  <a:cubicBezTo>
                    <a:pt x="527" y="24"/>
                    <a:pt x="527" y="23"/>
                    <a:pt x="525" y="23"/>
                  </a:cubicBezTo>
                  <a:cubicBezTo>
                    <a:pt x="524" y="25"/>
                    <a:pt x="522" y="24"/>
                    <a:pt x="524" y="26"/>
                  </a:cubicBezTo>
                  <a:cubicBezTo>
                    <a:pt x="515" y="28"/>
                    <a:pt x="507" y="32"/>
                    <a:pt x="499" y="35"/>
                  </a:cubicBezTo>
                  <a:cubicBezTo>
                    <a:pt x="460" y="51"/>
                    <a:pt x="419" y="76"/>
                    <a:pt x="386" y="98"/>
                  </a:cubicBezTo>
                  <a:cubicBezTo>
                    <a:pt x="324" y="140"/>
                    <a:pt x="261" y="193"/>
                    <a:pt x="212" y="249"/>
                  </a:cubicBezTo>
                  <a:cubicBezTo>
                    <a:pt x="191" y="272"/>
                    <a:pt x="179" y="300"/>
                    <a:pt x="165" y="324"/>
                  </a:cubicBezTo>
                  <a:cubicBezTo>
                    <a:pt x="168" y="328"/>
                    <a:pt x="160" y="331"/>
                    <a:pt x="163" y="334"/>
                  </a:cubicBezTo>
                  <a:cubicBezTo>
                    <a:pt x="165" y="330"/>
                    <a:pt x="166" y="337"/>
                    <a:pt x="164" y="337"/>
                  </a:cubicBezTo>
                  <a:cubicBezTo>
                    <a:pt x="166" y="338"/>
                    <a:pt x="167" y="335"/>
                    <a:pt x="168" y="337"/>
                  </a:cubicBezTo>
                  <a:cubicBezTo>
                    <a:pt x="166" y="341"/>
                    <a:pt x="165" y="346"/>
                    <a:pt x="170" y="347"/>
                  </a:cubicBezTo>
                  <a:cubicBezTo>
                    <a:pt x="168" y="379"/>
                    <a:pt x="140" y="395"/>
                    <a:pt x="144" y="426"/>
                  </a:cubicBezTo>
                  <a:cubicBezTo>
                    <a:pt x="152" y="412"/>
                    <a:pt x="160" y="398"/>
                    <a:pt x="167" y="384"/>
                  </a:cubicBezTo>
                  <a:cubicBezTo>
                    <a:pt x="167" y="372"/>
                    <a:pt x="176" y="369"/>
                    <a:pt x="181" y="360"/>
                  </a:cubicBezTo>
                  <a:cubicBezTo>
                    <a:pt x="183" y="361"/>
                    <a:pt x="182" y="364"/>
                    <a:pt x="185" y="363"/>
                  </a:cubicBezTo>
                  <a:cubicBezTo>
                    <a:pt x="191" y="353"/>
                    <a:pt x="203" y="345"/>
                    <a:pt x="215" y="346"/>
                  </a:cubicBezTo>
                  <a:cubicBezTo>
                    <a:pt x="213" y="351"/>
                    <a:pt x="211" y="355"/>
                    <a:pt x="208" y="359"/>
                  </a:cubicBezTo>
                  <a:cubicBezTo>
                    <a:pt x="211" y="358"/>
                    <a:pt x="213" y="355"/>
                    <a:pt x="216" y="354"/>
                  </a:cubicBezTo>
                  <a:cubicBezTo>
                    <a:pt x="216" y="354"/>
                    <a:pt x="214" y="356"/>
                    <a:pt x="215" y="356"/>
                  </a:cubicBezTo>
                  <a:cubicBezTo>
                    <a:pt x="221" y="356"/>
                    <a:pt x="223" y="349"/>
                    <a:pt x="231" y="343"/>
                  </a:cubicBezTo>
                  <a:cubicBezTo>
                    <a:pt x="233" y="343"/>
                    <a:pt x="232" y="346"/>
                    <a:pt x="234" y="345"/>
                  </a:cubicBezTo>
                  <a:cubicBezTo>
                    <a:pt x="237" y="341"/>
                    <a:pt x="241" y="339"/>
                    <a:pt x="245" y="337"/>
                  </a:cubicBezTo>
                  <a:cubicBezTo>
                    <a:pt x="245" y="340"/>
                    <a:pt x="245" y="340"/>
                    <a:pt x="245" y="340"/>
                  </a:cubicBezTo>
                  <a:cubicBezTo>
                    <a:pt x="250" y="342"/>
                    <a:pt x="251" y="335"/>
                    <a:pt x="253" y="337"/>
                  </a:cubicBezTo>
                  <a:cubicBezTo>
                    <a:pt x="252" y="340"/>
                    <a:pt x="251" y="342"/>
                    <a:pt x="252" y="345"/>
                  </a:cubicBezTo>
                  <a:cubicBezTo>
                    <a:pt x="256" y="348"/>
                    <a:pt x="261" y="345"/>
                    <a:pt x="263" y="345"/>
                  </a:cubicBezTo>
                  <a:cubicBezTo>
                    <a:pt x="265" y="350"/>
                    <a:pt x="267" y="353"/>
                    <a:pt x="269" y="356"/>
                  </a:cubicBezTo>
                  <a:cubicBezTo>
                    <a:pt x="267" y="362"/>
                    <a:pt x="262" y="369"/>
                    <a:pt x="263" y="376"/>
                  </a:cubicBezTo>
                  <a:cubicBezTo>
                    <a:pt x="264" y="376"/>
                    <a:pt x="266" y="375"/>
                    <a:pt x="267" y="377"/>
                  </a:cubicBezTo>
                  <a:cubicBezTo>
                    <a:pt x="267" y="409"/>
                    <a:pt x="253" y="443"/>
                    <a:pt x="230" y="460"/>
                  </a:cubicBezTo>
                  <a:cubicBezTo>
                    <a:pt x="223" y="457"/>
                    <a:pt x="211" y="460"/>
                    <a:pt x="206" y="465"/>
                  </a:cubicBezTo>
                  <a:cubicBezTo>
                    <a:pt x="208" y="459"/>
                    <a:pt x="203" y="460"/>
                    <a:pt x="201" y="457"/>
                  </a:cubicBezTo>
                  <a:cubicBezTo>
                    <a:pt x="199" y="450"/>
                    <a:pt x="204" y="445"/>
                    <a:pt x="201" y="438"/>
                  </a:cubicBezTo>
                  <a:cubicBezTo>
                    <a:pt x="190" y="438"/>
                    <a:pt x="182" y="442"/>
                    <a:pt x="174" y="446"/>
                  </a:cubicBezTo>
                  <a:cubicBezTo>
                    <a:pt x="173" y="457"/>
                    <a:pt x="179" y="464"/>
                    <a:pt x="176" y="479"/>
                  </a:cubicBezTo>
                  <a:cubicBezTo>
                    <a:pt x="179" y="479"/>
                    <a:pt x="178" y="476"/>
                    <a:pt x="181" y="477"/>
                  </a:cubicBezTo>
                  <a:cubicBezTo>
                    <a:pt x="176" y="481"/>
                    <a:pt x="181" y="491"/>
                    <a:pt x="178" y="499"/>
                  </a:cubicBezTo>
                  <a:cubicBezTo>
                    <a:pt x="179" y="500"/>
                    <a:pt x="183" y="499"/>
                    <a:pt x="182" y="503"/>
                  </a:cubicBezTo>
                  <a:cubicBezTo>
                    <a:pt x="175" y="505"/>
                    <a:pt x="172" y="508"/>
                    <a:pt x="165" y="512"/>
                  </a:cubicBezTo>
                  <a:cubicBezTo>
                    <a:pt x="153" y="509"/>
                    <a:pt x="145" y="524"/>
                    <a:pt x="138" y="532"/>
                  </a:cubicBezTo>
                  <a:cubicBezTo>
                    <a:pt x="139" y="542"/>
                    <a:pt x="138" y="555"/>
                    <a:pt x="141" y="565"/>
                  </a:cubicBezTo>
                  <a:cubicBezTo>
                    <a:pt x="140" y="581"/>
                    <a:pt x="132" y="593"/>
                    <a:pt x="128" y="608"/>
                  </a:cubicBezTo>
                  <a:cubicBezTo>
                    <a:pt x="123" y="608"/>
                    <a:pt x="123" y="614"/>
                    <a:pt x="119" y="615"/>
                  </a:cubicBezTo>
                  <a:cubicBezTo>
                    <a:pt x="116" y="611"/>
                    <a:pt x="111" y="615"/>
                    <a:pt x="109" y="611"/>
                  </a:cubicBezTo>
                  <a:cubicBezTo>
                    <a:pt x="101" y="617"/>
                    <a:pt x="97" y="627"/>
                    <a:pt x="92" y="636"/>
                  </a:cubicBezTo>
                  <a:cubicBezTo>
                    <a:pt x="89" y="634"/>
                    <a:pt x="87" y="631"/>
                    <a:pt x="84" y="629"/>
                  </a:cubicBezTo>
                  <a:cubicBezTo>
                    <a:pt x="84" y="624"/>
                    <a:pt x="85" y="617"/>
                    <a:pt x="82" y="615"/>
                  </a:cubicBezTo>
                  <a:cubicBezTo>
                    <a:pt x="78" y="614"/>
                    <a:pt x="79" y="617"/>
                    <a:pt x="76" y="617"/>
                  </a:cubicBezTo>
                  <a:cubicBezTo>
                    <a:pt x="76" y="616"/>
                    <a:pt x="77" y="614"/>
                    <a:pt x="76" y="614"/>
                  </a:cubicBezTo>
                  <a:cubicBezTo>
                    <a:pt x="75" y="615"/>
                    <a:pt x="74" y="617"/>
                    <a:pt x="72" y="617"/>
                  </a:cubicBezTo>
                  <a:cubicBezTo>
                    <a:pt x="71" y="614"/>
                    <a:pt x="70" y="614"/>
                    <a:pt x="67" y="615"/>
                  </a:cubicBezTo>
                  <a:cubicBezTo>
                    <a:pt x="67" y="612"/>
                    <a:pt x="67" y="610"/>
                    <a:pt x="65" y="610"/>
                  </a:cubicBezTo>
                  <a:cubicBezTo>
                    <a:pt x="63" y="612"/>
                    <a:pt x="60" y="614"/>
                    <a:pt x="60" y="619"/>
                  </a:cubicBezTo>
                  <a:cubicBezTo>
                    <a:pt x="60" y="621"/>
                    <a:pt x="64" y="620"/>
                    <a:pt x="64" y="623"/>
                  </a:cubicBezTo>
                  <a:cubicBezTo>
                    <a:pt x="61" y="625"/>
                    <a:pt x="63" y="631"/>
                    <a:pt x="60" y="633"/>
                  </a:cubicBezTo>
                  <a:cubicBezTo>
                    <a:pt x="60" y="630"/>
                    <a:pt x="55" y="632"/>
                    <a:pt x="53" y="630"/>
                  </a:cubicBezTo>
                  <a:cubicBezTo>
                    <a:pt x="46" y="635"/>
                    <a:pt x="49" y="645"/>
                    <a:pt x="45" y="651"/>
                  </a:cubicBezTo>
                  <a:cubicBezTo>
                    <a:pt x="43" y="654"/>
                    <a:pt x="39" y="655"/>
                    <a:pt x="37" y="657"/>
                  </a:cubicBezTo>
                  <a:cubicBezTo>
                    <a:pt x="34" y="661"/>
                    <a:pt x="36" y="668"/>
                    <a:pt x="31" y="671"/>
                  </a:cubicBezTo>
                  <a:cubicBezTo>
                    <a:pt x="30" y="671"/>
                    <a:pt x="29" y="670"/>
                    <a:pt x="27" y="671"/>
                  </a:cubicBezTo>
                  <a:cubicBezTo>
                    <a:pt x="21" y="675"/>
                    <a:pt x="25" y="682"/>
                    <a:pt x="22" y="689"/>
                  </a:cubicBezTo>
                  <a:cubicBezTo>
                    <a:pt x="20" y="687"/>
                    <a:pt x="23" y="681"/>
                    <a:pt x="19" y="681"/>
                  </a:cubicBezTo>
                  <a:cubicBezTo>
                    <a:pt x="21" y="694"/>
                    <a:pt x="15" y="700"/>
                    <a:pt x="19" y="711"/>
                  </a:cubicBezTo>
                  <a:cubicBezTo>
                    <a:pt x="16" y="710"/>
                    <a:pt x="18" y="714"/>
                    <a:pt x="15" y="714"/>
                  </a:cubicBezTo>
                  <a:cubicBezTo>
                    <a:pt x="8" y="753"/>
                    <a:pt x="0" y="800"/>
                    <a:pt x="3" y="845"/>
                  </a:cubicBezTo>
                  <a:cubicBezTo>
                    <a:pt x="4" y="874"/>
                    <a:pt x="7" y="900"/>
                    <a:pt x="10" y="925"/>
                  </a:cubicBezTo>
                  <a:cubicBezTo>
                    <a:pt x="22" y="1004"/>
                    <a:pt x="40" y="1074"/>
                    <a:pt x="66" y="1136"/>
                  </a:cubicBezTo>
                  <a:cubicBezTo>
                    <a:pt x="81" y="1172"/>
                    <a:pt x="97" y="1206"/>
                    <a:pt x="116" y="1234"/>
                  </a:cubicBezTo>
                  <a:cubicBezTo>
                    <a:pt x="115" y="1232"/>
                    <a:pt x="115" y="1229"/>
                    <a:pt x="117" y="1227"/>
                  </a:cubicBezTo>
                  <a:cubicBezTo>
                    <a:pt x="134" y="1241"/>
                    <a:pt x="145" y="1273"/>
                    <a:pt x="172" y="1283"/>
                  </a:cubicBezTo>
                  <a:cubicBezTo>
                    <a:pt x="177" y="1290"/>
                    <a:pt x="184" y="1296"/>
                    <a:pt x="193" y="1299"/>
                  </a:cubicBezTo>
                  <a:cubicBezTo>
                    <a:pt x="195" y="1290"/>
                    <a:pt x="188" y="1276"/>
                    <a:pt x="187" y="1270"/>
                  </a:cubicBezTo>
                  <a:cubicBezTo>
                    <a:pt x="197" y="1287"/>
                    <a:pt x="206" y="1311"/>
                    <a:pt x="224" y="1317"/>
                  </a:cubicBezTo>
                  <a:cubicBezTo>
                    <a:pt x="228" y="1313"/>
                    <a:pt x="231" y="1308"/>
                    <a:pt x="231" y="1303"/>
                  </a:cubicBezTo>
                  <a:cubicBezTo>
                    <a:pt x="238" y="1307"/>
                    <a:pt x="241" y="1316"/>
                    <a:pt x="248" y="1319"/>
                  </a:cubicBezTo>
                  <a:cubicBezTo>
                    <a:pt x="249" y="1319"/>
                    <a:pt x="249" y="1318"/>
                    <a:pt x="250" y="1319"/>
                  </a:cubicBezTo>
                  <a:cubicBezTo>
                    <a:pt x="251" y="1313"/>
                    <a:pt x="247" y="1308"/>
                    <a:pt x="248" y="1306"/>
                  </a:cubicBezTo>
                  <a:cubicBezTo>
                    <a:pt x="254" y="1312"/>
                    <a:pt x="261" y="1316"/>
                    <a:pt x="263" y="1325"/>
                  </a:cubicBezTo>
                  <a:cubicBezTo>
                    <a:pt x="261" y="1325"/>
                    <a:pt x="260" y="1324"/>
                    <a:pt x="259" y="1323"/>
                  </a:cubicBezTo>
                  <a:cubicBezTo>
                    <a:pt x="259" y="1328"/>
                    <a:pt x="262" y="1331"/>
                    <a:pt x="267" y="1332"/>
                  </a:cubicBezTo>
                  <a:cubicBezTo>
                    <a:pt x="266" y="1329"/>
                    <a:pt x="270" y="1330"/>
                    <a:pt x="271" y="1330"/>
                  </a:cubicBezTo>
                  <a:cubicBezTo>
                    <a:pt x="278" y="1334"/>
                    <a:pt x="279" y="1342"/>
                    <a:pt x="288" y="1343"/>
                  </a:cubicBezTo>
                  <a:cubicBezTo>
                    <a:pt x="307" y="1338"/>
                    <a:pt x="305" y="1369"/>
                    <a:pt x="319" y="1374"/>
                  </a:cubicBezTo>
                  <a:cubicBezTo>
                    <a:pt x="329" y="1373"/>
                    <a:pt x="332" y="1378"/>
                    <a:pt x="337" y="1382"/>
                  </a:cubicBezTo>
                  <a:cubicBezTo>
                    <a:pt x="352" y="1381"/>
                    <a:pt x="352" y="1394"/>
                    <a:pt x="361" y="1399"/>
                  </a:cubicBezTo>
                  <a:cubicBezTo>
                    <a:pt x="362" y="1395"/>
                    <a:pt x="375" y="1396"/>
                    <a:pt x="372" y="1400"/>
                  </a:cubicBezTo>
                  <a:cubicBezTo>
                    <a:pt x="371" y="1399"/>
                    <a:pt x="368" y="1399"/>
                    <a:pt x="365" y="1399"/>
                  </a:cubicBezTo>
                  <a:cubicBezTo>
                    <a:pt x="365" y="1407"/>
                    <a:pt x="373" y="1411"/>
                    <a:pt x="378" y="1416"/>
                  </a:cubicBezTo>
                  <a:cubicBezTo>
                    <a:pt x="383" y="1422"/>
                    <a:pt x="384" y="1431"/>
                    <a:pt x="391" y="1435"/>
                  </a:cubicBezTo>
                  <a:cubicBezTo>
                    <a:pt x="392" y="1431"/>
                    <a:pt x="391" y="1431"/>
                    <a:pt x="392" y="1429"/>
                  </a:cubicBezTo>
                  <a:cubicBezTo>
                    <a:pt x="393" y="1432"/>
                    <a:pt x="396" y="1428"/>
                    <a:pt x="397" y="1429"/>
                  </a:cubicBezTo>
                  <a:cubicBezTo>
                    <a:pt x="396" y="1422"/>
                    <a:pt x="390" y="1420"/>
                    <a:pt x="388" y="1414"/>
                  </a:cubicBezTo>
                  <a:cubicBezTo>
                    <a:pt x="390" y="1414"/>
                    <a:pt x="390" y="1416"/>
                    <a:pt x="392" y="1416"/>
                  </a:cubicBezTo>
                  <a:cubicBezTo>
                    <a:pt x="390" y="1411"/>
                    <a:pt x="387" y="1407"/>
                    <a:pt x="383" y="1404"/>
                  </a:cubicBezTo>
                  <a:cubicBezTo>
                    <a:pt x="383" y="1399"/>
                    <a:pt x="381" y="1394"/>
                    <a:pt x="375" y="1392"/>
                  </a:cubicBezTo>
                  <a:cubicBezTo>
                    <a:pt x="373" y="1393"/>
                    <a:pt x="370" y="1398"/>
                    <a:pt x="368" y="1393"/>
                  </a:cubicBezTo>
                  <a:cubicBezTo>
                    <a:pt x="370" y="1393"/>
                    <a:pt x="372" y="1393"/>
                    <a:pt x="373" y="1391"/>
                  </a:cubicBezTo>
                  <a:cubicBezTo>
                    <a:pt x="367" y="1388"/>
                    <a:pt x="368" y="1373"/>
                    <a:pt x="359" y="1376"/>
                  </a:cubicBezTo>
                  <a:cubicBezTo>
                    <a:pt x="362" y="1377"/>
                    <a:pt x="363" y="1378"/>
                    <a:pt x="362" y="1382"/>
                  </a:cubicBezTo>
                  <a:cubicBezTo>
                    <a:pt x="358" y="1381"/>
                    <a:pt x="356" y="1378"/>
                    <a:pt x="356" y="1374"/>
                  </a:cubicBezTo>
                  <a:cubicBezTo>
                    <a:pt x="357" y="1374"/>
                    <a:pt x="358" y="1376"/>
                    <a:pt x="358" y="1373"/>
                  </a:cubicBezTo>
                  <a:cubicBezTo>
                    <a:pt x="356" y="1370"/>
                    <a:pt x="351" y="1364"/>
                    <a:pt x="350" y="1363"/>
                  </a:cubicBezTo>
                  <a:cubicBezTo>
                    <a:pt x="352" y="1364"/>
                    <a:pt x="356" y="1368"/>
                    <a:pt x="359" y="1366"/>
                  </a:cubicBezTo>
                  <a:cubicBezTo>
                    <a:pt x="354" y="1361"/>
                    <a:pt x="347" y="1360"/>
                    <a:pt x="342" y="1354"/>
                  </a:cubicBezTo>
                  <a:cubicBezTo>
                    <a:pt x="342" y="1353"/>
                    <a:pt x="343" y="1350"/>
                    <a:pt x="342" y="1349"/>
                  </a:cubicBezTo>
                  <a:cubicBezTo>
                    <a:pt x="340" y="1344"/>
                    <a:pt x="329" y="1331"/>
                    <a:pt x="325" y="1332"/>
                  </a:cubicBezTo>
                  <a:cubicBezTo>
                    <a:pt x="324" y="1338"/>
                    <a:pt x="333" y="1340"/>
                    <a:pt x="332" y="1343"/>
                  </a:cubicBezTo>
                  <a:cubicBezTo>
                    <a:pt x="326" y="1344"/>
                    <a:pt x="328" y="1336"/>
                    <a:pt x="323" y="1336"/>
                  </a:cubicBezTo>
                  <a:cubicBezTo>
                    <a:pt x="322" y="1338"/>
                    <a:pt x="326" y="1339"/>
                    <a:pt x="323" y="1340"/>
                  </a:cubicBezTo>
                  <a:cubicBezTo>
                    <a:pt x="320" y="1338"/>
                    <a:pt x="321" y="1332"/>
                    <a:pt x="320" y="1329"/>
                  </a:cubicBezTo>
                  <a:cubicBezTo>
                    <a:pt x="314" y="1329"/>
                    <a:pt x="311" y="1319"/>
                    <a:pt x="316" y="1317"/>
                  </a:cubicBezTo>
                  <a:cubicBezTo>
                    <a:pt x="314" y="1313"/>
                    <a:pt x="309" y="1312"/>
                    <a:pt x="305" y="1310"/>
                  </a:cubicBezTo>
                  <a:cubicBezTo>
                    <a:pt x="303" y="1313"/>
                    <a:pt x="308" y="1317"/>
                    <a:pt x="309" y="1320"/>
                  </a:cubicBezTo>
                  <a:cubicBezTo>
                    <a:pt x="303" y="1316"/>
                    <a:pt x="299" y="1309"/>
                    <a:pt x="292" y="1307"/>
                  </a:cubicBezTo>
                  <a:cubicBezTo>
                    <a:pt x="297" y="1308"/>
                    <a:pt x="291" y="1304"/>
                    <a:pt x="295" y="1303"/>
                  </a:cubicBezTo>
                  <a:cubicBezTo>
                    <a:pt x="297" y="1306"/>
                    <a:pt x="299" y="1313"/>
                    <a:pt x="302" y="1310"/>
                  </a:cubicBezTo>
                  <a:cubicBezTo>
                    <a:pt x="299" y="1307"/>
                    <a:pt x="297" y="1303"/>
                    <a:pt x="293" y="1300"/>
                  </a:cubicBezTo>
                  <a:cubicBezTo>
                    <a:pt x="292" y="1301"/>
                    <a:pt x="293" y="1304"/>
                    <a:pt x="291" y="1303"/>
                  </a:cubicBezTo>
                  <a:cubicBezTo>
                    <a:pt x="285" y="1295"/>
                    <a:pt x="279" y="1286"/>
                    <a:pt x="269" y="1281"/>
                  </a:cubicBezTo>
                  <a:cubicBezTo>
                    <a:pt x="271" y="1275"/>
                    <a:pt x="265" y="1278"/>
                    <a:pt x="266" y="1272"/>
                  </a:cubicBezTo>
                  <a:cubicBezTo>
                    <a:pt x="268" y="1272"/>
                    <a:pt x="269" y="1275"/>
                    <a:pt x="268" y="1271"/>
                  </a:cubicBezTo>
                  <a:cubicBezTo>
                    <a:pt x="266" y="1260"/>
                    <a:pt x="254" y="1254"/>
                    <a:pt x="248" y="1245"/>
                  </a:cubicBezTo>
                  <a:cubicBezTo>
                    <a:pt x="244" y="1238"/>
                    <a:pt x="242" y="1230"/>
                    <a:pt x="237" y="1223"/>
                  </a:cubicBezTo>
                  <a:cubicBezTo>
                    <a:pt x="231" y="1216"/>
                    <a:pt x="220" y="1208"/>
                    <a:pt x="214" y="1202"/>
                  </a:cubicBezTo>
                  <a:cubicBezTo>
                    <a:pt x="209" y="1198"/>
                    <a:pt x="204" y="1191"/>
                    <a:pt x="201" y="1187"/>
                  </a:cubicBezTo>
                  <a:cubicBezTo>
                    <a:pt x="193" y="1176"/>
                    <a:pt x="191" y="1162"/>
                    <a:pt x="182" y="1150"/>
                  </a:cubicBezTo>
                  <a:cubicBezTo>
                    <a:pt x="180" y="1147"/>
                    <a:pt x="177" y="1146"/>
                    <a:pt x="175" y="1144"/>
                  </a:cubicBezTo>
                  <a:cubicBezTo>
                    <a:pt x="171" y="1137"/>
                    <a:pt x="170" y="1129"/>
                    <a:pt x="165" y="1122"/>
                  </a:cubicBezTo>
                  <a:cubicBezTo>
                    <a:pt x="155" y="1116"/>
                    <a:pt x="153" y="1102"/>
                    <a:pt x="146" y="1094"/>
                  </a:cubicBezTo>
                  <a:cubicBezTo>
                    <a:pt x="145" y="1085"/>
                    <a:pt x="139" y="1081"/>
                    <a:pt x="136" y="1075"/>
                  </a:cubicBezTo>
                  <a:cubicBezTo>
                    <a:pt x="137" y="1068"/>
                    <a:pt x="133" y="1067"/>
                    <a:pt x="130" y="1064"/>
                  </a:cubicBezTo>
                  <a:cubicBezTo>
                    <a:pt x="122" y="1042"/>
                    <a:pt x="108" y="1020"/>
                    <a:pt x="110" y="990"/>
                  </a:cubicBezTo>
                  <a:cubicBezTo>
                    <a:pt x="111" y="968"/>
                    <a:pt x="125" y="947"/>
                    <a:pt x="123" y="923"/>
                  </a:cubicBezTo>
                  <a:cubicBezTo>
                    <a:pt x="122" y="920"/>
                    <a:pt x="120" y="917"/>
                    <a:pt x="120" y="913"/>
                  </a:cubicBezTo>
                  <a:cubicBezTo>
                    <a:pt x="119" y="905"/>
                    <a:pt x="120" y="896"/>
                    <a:pt x="120" y="887"/>
                  </a:cubicBezTo>
                  <a:cubicBezTo>
                    <a:pt x="120" y="855"/>
                    <a:pt x="122" y="823"/>
                    <a:pt x="133" y="797"/>
                  </a:cubicBezTo>
                  <a:cubicBezTo>
                    <a:pt x="133" y="795"/>
                    <a:pt x="129" y="796"/>
                    <a:pt x="129" y="792"/>
                  </a:cubicBezTo>
                  <a:cubicBezTo>
                    <a:pt x="132" y="789"/>
                    <a:pt x="131" y="781"/>
                    <a:pt x="131" y="775"/>
                  </a:cubicBezTo>
                  <a:cubicBezTo>
                    <a:pt x="127" y="771"/>
                    <a:pt x="123" y="769"/>
                    <a:pt x="119" y="767"/>
                  </a:cubicBezTo>
                  <a:cubicBezTo>
                    <a:pt x="119" y="766"/>
                    <a:pt x="118" y="765"/>
                    <a:pt x="118" y="764"/>
                  </a:cubicBezTo>
                  <a:cubicBezTo>
                    <a:pt x="120" y="763"/>
                    <a:pt x="120" y="765"/>
                    <a:pt x="122" y="765"/>
                  </a:cubicBezTo>
                  <a:cubicBezTo>
                    <a:pt x="120" y="760"/>
                    <a:pt x="125" y="758"/>
                    <a:pt x="125" y="752"/>
                  </a:cubicBezTo>
                  <a:cubicBezTo>
                    <a:pt x="126" y="748"/>
                    <a:pt x="121" y="742"/>
                    <a:pt x="124" y="737"/>
                  </a:cubicBezTo>
                  <a:cubicBezTo>
                    <a:pt x="116" y="733"/>
                    <a:pt x="117" y="722"/>
                    <a:pt x="115" y="716"/>
                  </a:cubicBezTo>
                  <a:cubicBezTo>
                    <a:pt x="111" y="715"/>
                    <a:pt x="112" y="718"/>
                    <a:pt x="109" y="719"/>
                  </a:cubicBezTo>
                  <a:cubicBezTo>
                    <a:pt x="106" y="716"/>
                    <a:pt x="108" y="715"/>
                    <a:pt x="108" y="711"/>
                  </a:cubicBezTo>
                  <a:cubicBezTo>
                    <a:pt x="104" y="711"/>
                    <a:pt x="104" y="707"/>
                    <a:pt x="103" y="704"/>
                  </a:cubicBezTo>
                  <a:cubicBezTo>
                    <a:pt x="98" y="704"/>
                    <a:pt x="98" y="704"/>
                    <a:pt x="98" y="704"/>
                  </a:cubicBezTo>
                  <a:cubicBezTo>
                    <a:pt x="93" y="698"/>
                    <a:pt x="96" y="692"/>
                    <a:pt x="96" y="686"/>
                  </a:cubicBezTo>
                  <a:cubicBezTo>
                    <a:pt x="96" y="684"/>
                    <a:pt x="94" y="683"/>
                    <a:pt x="94" y="681"/>
                  </a:cubicBezTo>
                  <a:cubicBezTo>
                    <a:pt x="91" y="660"/>
                    <a:pt x="98" y="633"/>
                    <a:pt x="108" y="621"/>
                  </a:cubicBezTo>
                  <a:cubicBezTo>
                    <a:pt x="110" y="623"/>
                    <a:pt x="114" y="624"/>
                    <a:pt x="116" y="626"/>
                  </a:cubicBezTo>
                  <a:cubicBezTo>
                    <a:pt x="115" y="630"/>
                    <a:pt x="112" y="632"/>
                    <a:pt x="112" y="637"/>
                  </a:cubicBezTo>
                  <a:cubicBezTo>
                    <a:pt x="117" y="639"/>
                    <a:pt x="119" y="633"/>
                    <a:pt x="118" y="627"/>
                  </a:cubicBezTo>
                  <a:cubicBezTo>
                    <a:pt x="119" y="626"/>
                    <a:pt x="122" y="629"/>
                    <a:pt x="124" y="626"/>
                  </a:cubicBezTo>
                  <a:cubicBezTo>
                    <a:pt x="123" y="616"/>
                    <a:pt x="135" y="614"/>
                    <a:pt x="139" y="607"/>
                  </a:cubicBezTo>
                  <a:cubicBezTo>
                    <a:pt x="142" y="600"/>
                    <a:pt x="142" y="593"/>
                    <a:pt x="148" y="587"/>
                  </a:cubicBezTo>
                  <a:cubicBezTo>
                    <a:pt x="149" y="594"/>
                    <a:pt x="155" y="582"/>
                    <a:pt x="157" y="579"/>
                  </a:cubicBezTo>
                  <a:cubicBezTo>
                    <a:pt x="153" y="565"/>
                    <a:pt x="166" y="554"/>
                    <a:pt x="171" y="543"/>
                  </a:cubicBezTo>
                  <a:cubicBezTo>
                    <a:pt x="169" y="540"/>
                    <a:pt x="168" y="538"/>
                    <a:pt x="172" y="536"/>
                  </a:cubicBezTo>
                  <a:cubicBezTo>
                    <a:pt x="180" y="539"/>
                    <a:pt x="191" y="525"/>
                    <a:pt x="196" y="521"/>
                  </a:cubicBezTo>
                  <a:cubicBezTo>
                    <a:pt x="197" y="519"/>
                    <a:pt x="200" y="519"/>
                    <a:pt x="202" y="518"/>
                  </a:cubicBezTo>
                  <a:cubicBezTo>
                    <a:pt x="213" y="509"/>
                    <a:pt x="220" y="483"/>
                    <a:pt x="233" y="480"/>
                  </a:cubicBezTo>
                  <a:cubicBezTo>
                    <a:pt x="239" y="479"/>
                    <a:pt x="243" y="485"/>
                    <a:pt x="249" y="482"/>
                  </a:cubicBezTo>
                  <a:cubicBezTo>
                    <a:pt x="251" y="477"/>
                    <a:pt x="258" y="477"/>
                    <a:pt x="262" y="475"/>
                  </a:cubicBezTo>
                  <a:cubicBezTo>
                    <a:pt x="266" y="472"/>
                    <a:pt x="268" y="466"/>
                    <a:pt x="272" y="463"/>
                  </a:cubicBezTo>
                  <a:cubicBezTo>
                    <a:pt x="277" y="459"/>
                    <a:pt x="285" y="458"/>
                    <a:pt x="290" y="455"/>
                  </a:cubicBezTo>
                  <a:cubicBezTo>
                    <a:pt x="294" y="451"/>
                    <a:pt x="296" y="444"/>
                    <a:pt x="300" y="441"/>
                  </a:cubicBezTo>
                  <a:cubicBezTo>
                    <a:pt x="304" y="438"/>
                    <a:pt x="308" y="440"/>
                    <a:pt x="312" y="437"/>
                  </a:cubicBezTo>
                  <a:cubicBezTo>
                    <a:pt x="314" y="435"/>
                    <a:pt x="314" y="431"/>
                    <a:pt x="317" y="428"/>
                  </a:cubicBezTo>
                  <a:cubicBezTo>
                    <a:pt x="325" y="419"/>
                    <a:pt x="338" y="420"/>
                    <a:pt x="338" y="407"/>
                  </a:cubicBezTo>
                  <a:cubicBezTo>
                    <a:pt x="334" y="405"/>
                    <a:pt x="335" y="399"/>
                    <a:pt x="332" y="397"/>
                  </a:cubicBezTo>
                  <a:cubicBezTo>
                    <a:pt x="339" y="382"/>
                    <a:pt x="347" y="367"/>
                    <a:pt x="361" y="359"/>
                  </a:cubicBezTo>
                  <a:cubicBezTo>
                    <a:pt x="361" y="356"/>
                    <a:pt x="359" y="356"/>
                    <a:pt x="360" y="354"/>
                  </a:cubicBezTo>
                  <a:cubicBezTo>
                    <a:pt x="365" y="351"/>
                    <a:pt x="370" y="348"/>
                    <a:pt x="374" y="344"/>
                  </a:cubicBezTo>
                  <a:cubicBezTo>
                    <a:pt x="374" y="341"/>
                    <a:pt x="370" y="342"/>
                    <a:pt x="371" y="337"/>
                  </a:cubicBezTo>
                  <a:cubicBezTo>
                    <a:pt x="388" y="325"/>
                    <a:pt x="401" y="308"/>
                    <a:pt x="408" y="286"/>
                  </a:cubicBezTo>
                  <a:cubicBezTo>
                    <a:pt x="413" y="284"/>
                    <a:pt x="417" y="281"/>
                    <a:pt x="422" y="279"/>
                  </a:cubicBezTo>
                  <a:cubicBezTo>
                    <a:pt x="424" y="297"/>
                    <a:pt x="412" y="301"/>
                    <a:pt x="406" y="311"/>
                  </a:cubicBezTo>
                  <a:cubicBezTo>
                    <a:pt x="403" y="317"/>
                    <a:pt x="402" y="325"/>
                    <a:pt x="398" y="329"/>
                  </a:cubicBezTo>
                  <a:cubicBezTo>
                    <a:pt x="396" y="331"/>
                    <a:pt x="393" y="331"/>
                    <a:pt x="391" y="334"/>
                  </a:cubicBezTo>
                  <a:cubicBezTo>
                    <a:pt x="391" y="343"/>
                    <a:pt x="386" y="348"/>
                    <a:pt x="384" y="357"/>
                  </a:cubicBezTo>
                  <a:cubicBezTo>
                    <a:pt x="376" y="358"/>
                    <a:pt x="374" y="364"/>
                    <a:pt x="373" y="372"/>
                  </a:cubicBezTo>
                  <a:cubicBezTo>
                    <a:pt x="375" y="372"/>
                    <a:pt x="375" y="374"/>
                    <a:pt x="378" y="373"/>
                  </a:cubicBezTo>
                  <a:cubicBezTo>
                    <a:pt x="383" y="372"/>
                    <a:pt x="380" y="368"/>
                    <a:pt x="382" y="365"/>
                  </a:cubicBezTo>
                  <a:cubicBezTo>
                    <a:pt x="388" y="356"/>
                    <a:pt x="405" y="350"/>
                    <a:pt x="400" y="338"/>
                  </a:cubicBezTo>
                  <a:cubicBezTo>
                    <a:pt x="403" y="335"/>
                    <a:pt x="407" y="331"/>
                    <a:pt x="410" y="327"/>
                  </a:cubicBezTo>
                  <a:cubicBezTo>
                    <a:pt x="416" y="327"/>
                    <a:pt x="423" y="320"/>
                    <a:pt x="427" y="314"/>
                  </a:cubicBezTo>
                  <a:cubicBezTo>
                    <a:pt x="423" y="314"/>
                    <a:pt x="422" y="316"/>
                    <a:pt x="419" y="316"/>
                  </a:cubicBezTo>
                  <a:cubicBezTo>
                    <a:pt x="414" y="306"/>
                    <a:pt x="425" y="301"/>
                    <a:pt x="432" y="296"/>
                  </a:cubicBezTo>
                  <a:cubicBezTo>
                    <a:pt x="440" y="280"/>
                    <a:pt x="440" y="261"/>
                    <a:pt x="455" y="252"/>
                  </a:cubicBezTo>
                  <a:cubicBezTo>
                    <a:pt x="463" y="252"/>
                    <a:pt x="465" y="246"/>
                    <a:pt x="472" y="245"/>
                  </a:cubicBezTo>
                  <a:cubicBezTo>
                    <a:pt x="470" y="233"/>
                    <a:pt x="485" y="234"/>
                    <a:pt x="481" y="223"/>
                  </a:cubicBezTo>
                  <a:cubicBezTo>
                    <a:pt x="483" y="221"/>
                    <a:pt x="486" y="221"/>
                    <a:pt x="486" y="216"/>
                  </a:cubicBezTo>
                  <a:cubicBezTo>
                    <a:pt x="487" y="213"/>
                    <a:pt x="482" y="216"/>
                    <a:pt x="483" y="213"/>
                  </a:cubicBezTo>
                  <a:cubicBezTo>
                    <a:pt x="491" y="213"/>
                    <a:pt x="494" y="204"/>
                    <a:pt x="492" y="196"/>
                  </a:cubicBezTo>
                  <a:cubicBezTo>
                    <a:pt x="493" y="194"/>
                    <a:pt x="497" y="194"/>
                    <a:pt x="497" y="191"/>
                  </a:cubicBezTo>
                  <a:cubicBezTo>
                    <a:pt x="497" y="186"/>
                    <a:pt x="492" y="186"/>
                    <a:pt x="492" y="182"/>
                  </a:cubicBezTo>
                  <a:cubicBezTo>
                    <a:pt x="495" y="167"/>
                    <a:pt x="487" y="159"/>
                    <a:pt x="484" y="146"/>
                  </a:cubicBezTo>
                  <a:cubicBezTo>
                    <a:pt x="484" y="141"/>
                    <a:pt x="491" y="134"/>
                    <a:pt x="487" y="130"/>
                  </a:cubicBezTo>
                  <a:cubicBezTo>
                    <a:pt x="498" y="125"/>
                    <a:pt x="507" y="118"/>
                    <a:pt x="512" y="111"/>
                  </a:cubicBezTo>
                  <a:cubicBezTo>
                    <a:pt x="507" y="109"/>
                    <a:pt x="503" y="115"/>
                    <a:pt x="498" y="116"/>
                  </a:cubicBezTo>
                  <a:cubicBezTo>
                    <a:pt x="498" y="114"/>
                    <a:pt x="498" y="114"/>
                    <a:pt x="499" y="113"/>
                  </a:cubicBezTo>
                  <a:cubicBezTo>
                    <a:pt x="492" y="118"/>
                    <a:pt x="487" y="126"/>
                    <a:pt x="479" y="130"/>
                  </a:cubicBezTo>
                  <a:cubicBezTo>
                    <a:pt x="478" y="133"/>
                    <a:pt x="481" y="132"/>
                    <a:pt x="482" y="134"/>
                  </a:cubicBezTo>
                  <a:cubicBezTo>
                    <a:pt x="479" y="133"/>
                    <a:pt x="478" y="135"/>
                    <a:pt x="476" y="135"/>
                  </a:cubicBezTo>
                  <a:cubicBezTo>
                    <a:pt x="477" y="137"/>
                    <a:pt x="478" y="141"/>
                    <a:pt x="474" y="141"/>
                  </a:cubicBezTo>
                  <a:cubicBezTo>
                    <a:pt x="472" y="135"/>
                    <a:pt x="473" y="130"/>
                    <a:pt x="478" y="125"/>
                  </a:cubicBezTo>
                  <a:cubicBezTo>
                    <a:pt x="480" y="123"/>
                    <a:pt x="484" y="123"/>
                    <a:pt x="487" y="121"/>
                  </a:cubicBezTo>
                  <a:cubicBezTo>
                    <a:pt x="489" y="120"/>
                    <a:pt x="489" y="118"/>
                    <a:pt x="490" y="117"/>
                  </a:cubicBezTo>
                  <a:cubicBezTo>
                    <a:pt x="496" y="112"/>
                    <a:pt x="503" y="113"/>
                    <a:pt x="508" y="108"/>
                  </a:cubicBezTo>
                  <a:cubicBezTo>
                    <a:pt x="503" y="106"/>
                    <a:pt x="506" y="101"/>
                    <a:pt x="510" y="99"/>
                  </a:cubicBezTo>
                  <a:cubicBezTo>
                    <a:pt x="509" y="100"/>
                    <a:pt x="519" y="101"/>
                    <a:pt x="516" y="97"/>
                  </a:cubicBezTo>
                  <a:cubicBezTo>
                    <a:pt x="514" y="96"/>
                    <a:pt x="512" y="100"/>
                    <a:pt x="511" y="97"/>
                  </a:cubicBezTo>
                  <a:cubicBezTo>
                    <a:pt x="511" y="95"/>
                    <a:pt x="510" y="95"/>
                    <a:pt x="511" y="94"/>
                  </a:cubicBezTo>
                  <a:cubicBezTo>
                    <a:pt x="515" y="96"/>
                    <a:pt x="520" y="97"/>
                    <a:pt x="523" y="93"/>
                  </a:cubicBezTo>
                  <a:cubicBezTo>
                    <a:pt x="521" y="91"/>
                    <a:pt x="519" y="95"/>
                    <a:pt x="519" y="93"/>
                  </a:cubicBezTo>
                  <a:cubicBezTo>
                    <a:pt x="517" y="87"/>
                    <a:pt x="525" y="87"/>
                    <a:pt x="529" y="82"/>
                  </a:cubicBezTo>
                  <a:cubicBezTo>
                    <a:pt x="531" y="78"/>
                    <a:pt x="530" y="72"/>
                    <a:pt x="534" y="71"/>
                  </a:cubicBezTo>
                  <a:cubicBezTo>
                    <a:pt x="535" y="71"/>
                    <a:pt x="538" y="78"/>
                    <a:pt x="539" y="73"/>
                  </a:cubicBezTo>
                  <a:cubicBezTo>
                    <a:pt x="539" y="69"/>
                    <a:pt x="537" y="71"/>
                    <a:pt x="537" y="66"/>
                  </a:cubicBezTo>
                  <a:cubicBezTo>
                    <a:pt x="540" y="66"/>
                    <a:pt x="539" y="64"/>
                    <a:pt x="541" y="64"/>
                  </a:cubicBezTo>
                  <a:cubicBezTo>
                    <a:pt x="541" y="67"/>
                    <a:pt x="538" y="68"/>
                    <a:pt x="540" y="70"/>
                  </a:cubicBezTo>
                  <a:cubicBezTo>
                    <a:pt x="543" y="70"/>
                    <a:pt x="542" y="67"/>
                    <a:pt x="545" y="68"/>
                  </a:cubicBezTo>
                  <a:cubicBezTo>
                    <a:pt x="543" y="69"/>
                    <a:pt x="541" y="74"/>
                    <a:pt x="545" y="74"/>
                  </a:cubicBezTo>
                  <a:cubicBezTo>
                    <a:pt x="549" y="70"/>
                    <a:pt x="548" y="67"/>
                    <a:pt x="551" y="63"/>
                  </a:cubicBezTo>
                  <a:cubicBezTo>
                    <a:pt x="547" y="63"/>
                    <a:pt x="544" y="67"/>
                    <a:pt x="542" y="63"/>
                  </a:cubicBezTo>
                  <a:cubicBezTo>
                    <a:pt x="547" y="61"/>
                    <a:pt x="548" y="62"/>
                    <a:pt x="554" y="59"/>
                  </a:cubicBezTo>
                  <a:cubicBezTo>
                    <a:pt x="553" y="60"/>
                    <a:pt x="552" y="61"/>
                    <a:pt x="554" y="62"/>
                  </a:cubicBezTo>
                  <a:cubicBezTo>
                    <a:pt x="568" y="51"/>
                    <a:pt x="591" y="49"/>
                    <a:pt x="609" y="42"/>
                  </a:cubicBezTo>
                  <a:cubicBezTo>
                    <a:pt x="609" y="43"/>
                    <a:pt x="611" y="43"/>
                    <a:pt x="612" y="43"/>
                  </a:cubicBezTo>
                  <a:cubicBezTo>
                    <a:pt x="611" y="44"/>
                    <a:pt x="611" y="45"/>
                    <a:pt x="612" y="47"/>
                  </a:cubicBezTo>
                  <a:cubicBezTo>
                    <a:pt x="622" y="44"/>
                    <a:pt x="628" y="50"/>
                    <a:pt x="635" y="48"/>
                  </a:cubicBezTo>
                  <a:cubicBezTo>
                    <a:pt x="635" y="45"/>
                    <a:pt x="631" y="48"/>
                    <a:pt x="633" y="44"/>
                  </a:cubicBezTo>
                  <a:cubicBezTo>
                    <a:pt x="637" y="45"/>
                    <a:pt x="640" y="47"/>
                    <a:pt x="645" y="47"/>
                  </a:cubicBezTo>
                  <a:cubicBezTo>
                    <a:pt x="646" y="48"/>
                    <a:pt x="646" y="49"/>
                    <a:pt x="645" y="50"/>
                  </a:cubicBezTo>
                  <a:cubicBezTo>
                    <a:pt x="649" y="50"/>
                    <a:pt x="651" y="52"/>
                    <a:pt x="653" y="54"/>
                  </a:cubicBezTo>
                  <a:cubicBezTo>
                    <a:pt x="648" y="58"/>
                    <a:pt x="643" y="48"/>
                    <a:pt x="639" y="54"/>
                  </a:cubicBezTo>
                  <a:cubicBezTo>
                    <a:pt x="646" y="57"/>
                    <a:pt x="652" y="62"/>
                    <a:pt x="661" y="59"/>
                  </a:cubicBezTo>
                  <a:cubicBezTo>
                    <a:pt x="661" y="52"/>
                    <a:pt x="653" y="59"/>
                    <a:pt x="652" y="55"/>
                  </a:cubicBezTo>
                  <a:cubicBezTo>
                    <a:pt x="672" y="52"/>
                    <a:pt x="695" y="70"/>
                    <a:pt x="717" y="64"/>
                  </a:cubicBezTo>
                  <a:cubicBezTo>
                    <a:pt x="725" y="68"/>
                    <a:pt x="736" y="69"/>
                    <a:pt x="747" y="71"/>
                  </a:cubicBezTo>
                  <a:cubicBezTo>
                    <a:pt x="744" y="64"/>
                    <a:pt x="738" y="68"/>
                    <a:pt x="732" y="67"/>
                  </a:cubicBezTo>
                  <a:close/>
                  <a:moveTo>
                    <a:pt x="60" y="652"/>
                  </a:moveTo>
                  <a:cubicBezTo>
                    <a:pt x="56" y="649"/>
                    <a:pt x="61" y="641"/>
                    <a:pt x="61" y="636"/>
                  </a:cubicBezTo>
                  <a:cubicBezTo>
                    <a:pt x="66" y="642"/>
                    <a:pt x="62" y="646"/>
                    <a:pt x="60" y="652"/>
                  </a:cubicBezTo>
                  <a:close/>
                  <a:moveTo>
                    <a:pt x="380" y="1401"/>
                  </a:moveTo>
                  <a:cubicBezTo>
                    <a:pt x="381" y="1407"/>
                    <a:pt x="388" y="1407"/>
                    <a:pt x="384" y="1414"/>
                  </a:cubicBezTo>
                  <a:cubicBezTo>
                    <a:pt x="381" y="1414"/>
                    <a:pt x="383" y="1410"/>
                    <a:pt x="381" y="1410"/>
                  </a:cubicBezTo>
                  <a:cubicBezTo>
                    <a:pt x="381" y="1409"/>
                    <a:pt x="383" y="1409"/>
                    <a:pt x="384" y="1409"/>
                  </a:cubicBezTo>
                  <a:cubicBezTo>
                    <a:pt x="382" y="1407"/>
                    <a:pt x="382" y="1405"/>
                    <a:pt x="379" y="1405"/>
                  </a:cubicBezTo>
                  <a:cubicBezTo>
                    <a:pt x="380" y="1407"/>
                    <a:pt x="373" y="1409"/>
                    <a:pt x="373" y="1404"/>
                  </a:cubicBezTo>
                  <a:cubicBezTo>
                    <a:pt x="377" y="1403"/>
                    <a:pt x="375" y="1402"/>
                    <a:pt x="380" y="1401"/>
                  </a:cubicBezTo>
                  <a:close/>
                  <a:moveTo>
                    <a:pt x="119" y="1239"/>
                  </a:moveTo>
                  <a:cubicBezTo>
                    <a:pt x="118" y="1237"/>
                    <a:pt x="117" y="1236"/>
                    <a:pt x="116" y="1234"/>
                  </a:cubicBezTo>
                  <a:cubicBezTo>
                    <a:pt x="116" y="1236"/>
                    <a:pt x="117" y="1238"/>
                    <a:pt x="119" y="1239"/>
                  </a:cubicBezTo>
                  <a:close/>
                  <a:moveTo>
                    <a:pt x="1279" y="110"/>
                  </a:moveTo>
                  <a:cubicBezTo>
                    <a:pt x="1291" y="112"/>
                    <a:pt x="1291" y="124"/>
                    <a:pt x="1301" y="127"/>
                  </a:cubicBezTo>
                  <a:cubicBezTo>
                    <a:pt x="1304" y="123"/>
                    <a:pt x="1297" y="119"/>
                    <a:pt x="1301" y="115"/>
                  </a:cubicBezTo>
                  <a:cubicBezTo>
                    <a:pt x="1292" y="82"/>
                    <a:pt x="1253" y="76"/>
                    <a:pt x="1235" y="55"/>
                  </a:cubicBezTo>
                  <a:cubicBezTo>
                    <a:pt x="1241" y="60"/>
                    <a:pt x="1248" y="64"/>
                    <a:pt x="1255" y="68"/>
                  </a:cubicBezTo>
                  <a:cubicBezTo>
                    <a:pt x="1256" y="65"/>
                    <a:pt x="1251" y="64"/>
                    <a:pt x="1254" y="63"/>
                  </a:cubicBezTo>
                  <a:cubicBezTo>
                    <a:pt x="1269" y="69"/>
                    <a:pt x="1280" y="82"/>
                    <a:pt x="1295" y="85"/>
                  </a:cubicBezTo>
                  <a:cubicBezTo>
                    <a:pt x="1294" y="85"/>
                    <a:pt x="1292" y="83"/>
                    <a:pt x="1294" y="83"/>
                  </a:cubicBezTo>
                  <a:cubicBezTo>
                    <a:pt x="1321" y="93"/>
                    <a:pt x="1341" y="109"/>
                    <a:pt x="1361" y="126"/>
                  </a:cubicBezTo>
                  <a:cubicBezTo>
                    <a:pt x="1363" y="128"/>
                    <a:pt x="1364" y="125"/>
                    <a:pt x="1366" y="127"/>
                  </a:cubicBezTo>
                  <a:cubicBezTo>
                    <a:pt x="1365" y="131"/>
                    <a:pt x="1368" y="130"/>
                    <a:pt x="1368" y="133"/>
                  </a:cubicBezTo>
                  <a:cubicBezTo>
                    <a:pt x="1365" y="131"/>
                    <a:pt x="1363" y="128"/>
                    <a:pt x="1359" y="127"/>
                  </a:cubicBezTo>
                  <a:cubicBezTo>
                    <a:pt x="1359" y="129"/>
                    <a:pt x="1359" y="131"/>
                    <a:pt x="1358" y="131"/>
                  </a:cubicBezTo>
                  <a:cubicBezTo>
                    <a:pt x="1355" y="128"/>
                    <a:pt x="1352" y="125"/>
                    <a:pt x="1348" y="122"/>
                  </a:cubicBezTo>
                  <a:cubicBezTo>
                    <a:pt x="1357" y="133"/>
                    <a:pt x="1366" y="147"/>
                    <a:pt x="1370" y="159"/>
                  </a:cubicBezTo>
                  <a:cubicBezTo>
                    <a:pt x="1370" y="158"/>
                    <a:pt x="1372" y="157"/>
                    <a:pt x="1373" y="157"/>
                  </a:cubicBezTo>
                  <a:cubicBezTo>
                    <a:pt x="1376" y="162"/>
                    <a:pt x="1381" y="165"/>
                    <a:pt x="1383" y="170"/>
                  </a:cubicBezTo>
                  <a:cubicBezTo>
                    <a:pt x="1383" y="175"/>
                    <a:pt x="1380" y="175"/>
                    <a:pt x="1383" y="179"/>
                  </a:cubicBezTo>
                  <a:cubicBezTo>
                    <a:pt x="1386" y="177"/>
                    <a:pt x="1390" y="179"/>
                    <a:pt x="1393" y="183"/>
                  </a:cubicBezTo>
                  <a:cubicBezTo>
                    <a:pt x="1386" y="167"/>
                    <a:pt x="1375" y="155"/>
                    <a:pt x="1367" y="141"/>
                  </a:cubicBezTo>
                  <a:cubicBezTo>
                    <a:pt x="1395" y="168"/>
                    <a:pt x="1421" y="203"/>
                    <a:pt x="1450" y="226"/>
                  </a:cubicBezTo>
                  <a:cubicBezTo>
                    <a:pt x="1454" y="228"/>
                    <a:pt x="1451" y="223"/>
                    <a:pt x="1453" y="223"/>
                  </a:cubicBezTo>
                  <a:cubicBezTo>
                    <a:pt x="1457" y="230"/>
                    <a:pt x="1464" y="234"/>
                    <a:pt x="1469" y="241"/>
                  </a:cubicBezTo>
                  <a:cubicBezTo>
                    <a:pt x="1476" y="250"/>
                    <a:pt x="1489" y="260"/>
                    <a:pt x="1492" y="268"/>
                  </a:cubicBezTo>
                  <a:cubicBezTo>
                    <a:pt x="1492" y="271"/>
                    <a:pt x="1493" y="277"/>
                    <a:pt x="1493" y="280"/>
                  </a:cubicBezTo>
                  <a:cubicBezTo>
                    <a:pt x="1495" y="288"/>
                    <a:pt x="1495" y="297"/>
                    <a:pt x="1499" y="303"/>
                  </a:cubicBezTo>
                  <a:cubicBezTo>
                    <a:pt x="1502" y="307"/>
                    <a:pt x="1509" y="308"/>
                    <a:pt x="1513" y="311"/>
                  </a:cubicBezTo>
                  <a:cubicBezTo>
                    <a:pt x="1515" y="313"/>
                    <a:pt x="1514" y="318"/>
                    <a:pt x="1518" y="316"/>
                  </a:cubicBezTo>
                  <a:cubicBezTo>
                    <a:pt x="1513" y="306"/>
                    <a:pt x="1511" y="297"/>
                    <a:pt x="1505" y="287"/>
                  </a:cubicBezTo>
                  <a:cubicBezTo>
                    <a:pt x="1508" y="285"/>
                    <a:pt x="1510" y="289"/>
                    <a:pt x="1511" y="287"/>
                  </a:cubicBezTo>
                  <a:cubicBezTo>
                    <a:pt x="1508" y="282"/>
                    <a:pt x="1502" y="276"/>
                    <a:pt x="1502" y="271"/>
                  </a:cubicBezTo>
                  <a:cubicBezTo>
                    <a:pt x="1509" y="270"/>
                    <a:pt x="1514" y="284"/>
                    <a:pt x="1519" y="285"/>
                  </a:cubicBezTo>
                  <a:cubicBezTo>
                    <a:pt x="1515" y="279"/>
                    <a:pt x="1511" y="273"/>
                    <a:pt x="1507" y="267"/>
                  </a:cubicBezTo>
                  <a:cubicBezTo>
                    <a:pt x="1517" y="278"/>
                    <a:pt x="1527" y="289"/>
                    <a:pt x="1536" y="301"/>
                  </a:cubicBezTo>
                  <a:cubicBezTo>
                    <a:pt x="1534" y="301"/>
                    <a:pt x="1533" y="299"/>
                    <a:pt x="1533" y="301"/>
                  </a:cubicBezTo>
                  <a:cubicBezTo>
                    <a:pt x="1534" y="303"/>
                    <a:pt x="1536" y="304"/>
                    <a:pt x="1537" y="308"/>
                  </a:cubicBezTo>
                  <a:cubicBezTo>
                    <a:pt x="1532" y="303"/>
                    <a:pt x="1529" y="298"/>
                    <a:pt x="1523" y="297"/>
                  </a:cubicBezTo>
                  <a:cubicBezTo>
                    <a:pt x="1532" y="309"/>
                    <a:pt x="1543" y="319"/>
                    <a:pt x="1550" y="333"/>
                  </a:cubicBezTo>
                  <a:cubicBezTo>
                    <a:pt x="1545" y="340"/>
                    <a:pt x="1555" y="346"/>
                    <a:pt x="1552" y="356"/>
                  </a:cubicBezTo>
                  <a:cubicBezTo>
                    <a:pt x="1553" y="358"/>
                    <a:pt x="1556" y="358"/>
                    <a:pt x="1558" y="359"/>
                  </a:cubicBezTo>
                  <a:cubicBezTo>
                    <a:pt x="1557" y="362"/>
                    <a:pt x="1554" y="361"/>
                    <a:pt x="1555" y="364"/>
                  </a:cubicBezTo>
                  <a:cubicBezTo>
                    <a:pt x="1557" y="367"/>
                    <a:pt x="1563" y="371"/>
                    <a:pt x="1562" y="374"/>
                  </a:cubicBezTo>
                  <a:cubicBezTo>
                    <a:pt x="1559" y="373"/>
                    <a:pt x="1558" y="369"/>
                    <a:pt x="1554" y="369"/>
                  </a:cubicBezTo>
                  <a:cubicBezTo>
                    <a:pt x="1555" y="375"/>
                    <a:pt x="1560" y="377"/>
                    <a:pt x="1561" y="383"/>
                  </a:cubicBezTo>
                  <a:cubicBezTo>
                    <a:pt x="1586" y="415"/>
                    <a:pt x="1596" y="460"/>
                    <a:pt x="1625" y="487"/>
                  </a:cubicBezTo>
                  <a:cubicBezTo>
                    <a:pt x="1625" y="486"/>
                    <a:pt x="1625" y="484"/>
                    <a:pt x="1626" y="484"/>
                  </a:cubicBezTo>
                  <a:cubicBezTo>
                    <a:pt x="1632" y="501"/>
                    <a:pt x="1644" y="510"/>
                    <a:pt x="1648" y="528"/>
                  </a:cubicBezTo>
                  <a:cubicBezTo>
                    <a:pt x="1651" y="524"/>
                    <a:pt x="1644" y="518"/>
                    <a:pt x="1647" y="514"/>
                  </a:cubicBezTo>
                  <a:cubicBezTo>
                    <a:pt x="1656" y="534"/>
                    <a:pt x="1671" y="555"/>
                    <a:pt x="1668" y="580"/>
                  </a:cubicBezTo>
                  <a:cubicBezTo>
                    <a:pt x="1668" y="585"/>
                    <a:pt x="1664" y="588"/>
                    <a:pt x="1663" y="592"/>
                  </a:cubicBezTo>
                  <a:cubicBezTo>
                    <a:pt x="1663" y="595"/>
                    <a:pt x="1665" y="598"/>
                    <a:pt x="1665" y="600"/>
                  </a:cubicBezTo>
                  <a:cubicBezTo>
                    <a:pt x="1668" y="621"/>
                    <a:pt x="1667" y="635"/>
                    <a:pt x="1672" y="650"/>
                  </a:cubicBezTo>
                  <a:cubicBezTo>
                    <a:pt x="1674" y="657"/>
                    <a:pt x="1679" y="663"/>
                    <a:pt x="1682" y="671"/>
                  </a:cubicBezTo>
                  <a:cubicBezTo>
                    <a:pt x="1684" y="682"/>
                    <a:pt x="1682" y="693"/>
                    <a:pt x="1689" y="701"/>
                  </a:cubicBezTo>
                  <a:cubicBezTo>
                    <a:pt x="1689" y="678"/>
                    <a:pt x="1689" y="678"/>
                    <a:pt x="1689" y="678"/>
                  </a:cubicBezTo>
                  <a:cubicBezTo>
                    <a:pt x="1695" y="680"/>
                    <a:pt x="1688" y="666"/>
                    <a:pt x="1693" y="663"/>
                  </a:cubicBezTo>
                  <a:cubicBezTo>
                    <a:pt x="1698" y="672"/>
                    <a:pt x="1697" y="688"/>
                    <a:pt x="1701" y="699"/>
                  </a:cubicBezTo>
                  <a:cubicBezTo>
                    <a:pt x="1696" y="644"/>
                    <a:pt x="1684" y="595"/>
                    <a:pt x="1668" y="548"/>
                  </a:cubicBezTo>
                  <a:cubicBezTo>
                    <a:pt x="1631" y="438"/>
                    <a:pt x="1580" y="350"/>
                    <a:pt x="1516" y="270"/>
                  </a:cubicBezTo>
                  <a:cubicBezTo>
                    <a:pt x="1452" y="190"/>
                    <a:pt x="1375" y="128"/>
                    <a:pt x="1285" y="73"/>
                  </a:cubicBezTo>
                  <a:cubicBezTo>
                    <a:pt x="1257" y="57"/>
                    <a:pt x="1214" y="32"/>
                    <a:pt x="1183" y="25"/>
                  </a:cubicBezTo>
                  <a:cubicBezTo>
                    <a:pt x="1172" y="14"/>
                    <a:pt x="1152" y="22"/>
                    <a:pt x="1135" y="23"/>
                  </a:cubicBezTo>
                  <a:cubicBezTo>
                    <a:pt x="1140" y="27"/>
                    <a:pt x="1147" y="29"/>
                    <a:pt x="1150" y="34"/>
                  </a:cubicBezTo>
                  <a:cubicBezTo>
                    <a:pt x="1155" y="30"/>
                    <a:pt x="1165" y="32"/>
                    <a:pt x="1168" y="29"/>
                  </a:cubicBezTo>
                  <a:cubicBezTo>
                    <a:pt x="1169" y="36"/>
                    <a:pt x="1178" y="35"/>
                    <a:pt x="1182" y="38"/>
                  </a:cubicBezTo>
                  <a:cubicBezTo>
                    <a:pt x="1178" y="38"/>
                    <a:pt x="1181" y="41"/>
                    <a:pt x="1178" y="44"/>
                  </a:cubicBezTo>
                  <a:cubicBezTo>
                    <a:pt x="1195" y="45"/>
                    <a:pt x="1207" y="59"/>
                    <a:pt x="1222" y="63"/>
                  </a:cubicBezTo>
                  <a:cubicBezTo>
                    <a:pt x="1223" y="63"/>
                    <a:pt x="1226" y="62"/>
                    <a:pt x="1227" y="62"/>
                  </a:cubicBezTo>
                  <a:cubicBezTo>
                    <a:pt x="1230" y="62"/>
                    <a:pt x="1233" y="65"/>
                    <a:pt x="1237" y="67"/>
                  </a:cubicBezTo>
                  <a:cubicBezTo>
                    <a:pt x="1237" y="67"/>
                    <a:pt x="1237" y="64"/>
                    <a:pt x="1238" y="65"/>
                  </a:cubicBezTo>
                  <a:cubicBezTo>
                    <a:pt x="1246" y="68"/>
                    <a:pt x="1253" y="73"/>
                    <a:pt x="1259" y="80"/>
                  </a:cubicBezTo>
                  <a:cubicBezTo>
                    <a:pt x="1257" y="81"/>
                    <a:pt x="1255" y="77"/>
                    <a:pt x="1254" y="80"/>
                  </a:cubicBezTo>
                  <a:cubicBezTo>
                    <a:pt x="1259" y="82"/>
                    <a:pt x="1257" y="86"/>
                    <a:pt x="1258" y="89"/>
                  </a:cubicBezTo>
                  <a:cubicBezTo>
                    <a:pt x="1264" y="90"/>
                    <a:pt x="1267" y="93"/>
                    <a:pt x="1268" y="99"/>
                  </a:cubicBezTo>
                  <a:cubicBezTo>
                    <a:pt x="1272" y="101"/>
                    <a:pt x="1276" y="102"/>
                    <a:pt x="1278" y="104"/>
                  </a:cubicBezTo>
                  <a:cubicBezTo>
                    <a:pt x="1278" y="107"/>
                    <a:pt x="1279" y="108"/>
                    <a:pt x="1279" y="110"/>
                  </a:cubicBezTo>
                  <a:close/>
                  <a:moveTo>
                    <a:pt x="1357" y="178"/>
                  </a:moveTo>
                  <a:cubicBezTo>
                    <a:pt x="1361" y="180"/>
                    <a:pt x="1366" y="187"/>
                    <a:pt x="1370" y="186"/>
                  </a:cubicBezTo>
                  <a:cubicBezTo>
                    <a:pt x="1366" y="183"/>
                    <a:pt x="1362" y="176"/>
                    <a:pt x="1357" y="178"/>
                  </a:cubicBezTo>
                  <a:close/>
                  <a:moveTo>
                    <a:pt x="1406" y="207"/>
                  </a:moveTo>
                  <a:cubicBezTo>
                    <a:pt x="1400" y="202"/>
                    <a:pt x="1401" y="190"/>
                    <a:pt x="1393" y="188"/>
                  </a:cubicBezTo>
                  <a:cubicBezTo>
                    <a:pt x="1392" y="190"/>
                    <a:pt x="1392" y="193"/>
                    <a:pt x="1391" y="194"/>
                  </a:cubicBezTo>
                  <a:cubicBezTo>
                    <a:pt x="1382" y="196"/>
                    <a:pt x="1379" y="193"/>
                    <a:pt x="1373" y="189"/>
                  </a:cubicBezTo>
                  <a:cubicBezTo>
                    <a:pt x="1375" y="193"/>
                    <a:pt x="1380" y="193"/>
                    <a:pt x="1382" y="195"/>
                  </a:cubicBezTo>
                  <a:cubicBezTo>
                    <a:pt x="1383" y="198"/>
                    <a:pt x="1381" y="198"/>
                    <a:pt x="1381" y="200"/>
                  </a:cubicBezTo>
                  <a:cubicBezTo>
                    <a:pt x="1389" y="204"/>
                    <a:pt x="1394" y="209"/>
                    <a:pt x="1400" y="215"/>
                  </a:cubicBezTo>
                  <a:cubicBezTo>
                    <a:pt x="1404" y="211"/>
                    <a:pt x="1409" y="213"/>
                    <a:pt x="1413" y="215"/>
                  </a:cubicBezTo>
                  <a:cubicBezTo>
                    <a:pt x="1413" y="217"/>
                    <a:pt x="1411" y="217"/>
                    <a:pt x="1410" y="216"/>
                  </a:cubicBezTo>
                  <a:cubicBezTo>
                    <a:pt x="1411" y="221"/>
                    <a:pt x="1415" y="222"/>
                    <a:pt x="1419" y="224"/>
                  </a:cubicBezTo>
                  <a:cubicBezTo>
                    <a:pt x="1416" y="217"/>
                    <a:pt x="1415" y="208"/>
                    <a:pt x="1406" y="207"/>
                  </a:cubicBezTo>
                  <a:close/>
                  <a:moveTo>
                    <a:pt x="1504" y="338"/>
                  </a:moveTo>
                  <a:cubicBezTo>
                    <a:pt x="1504" y="338"/>
                    <a:pt x="1503" y="338"/>
                    <a:pt x="1503" y="337"/>
                  </a:cubicBezTo>
                  <a:cubicBezTo>
                    <a:pt x="1503" y="338"/>
                    <a:pt x="1503" y="339"/>
                    <a:pt x="1504" y="338"/>
                  </a:cubicBezTo>
                  <a:close/>
                  <a:moveTo>
                    <a:pt x="1506" y="326"/>
                  </a:moveTo>
                  <a:cubicBezTo>
                    <a:pt x="1504" y="318"/>
                    <a:pt x="1500" y="311"/>
                    <a:pt x="1492" y="313"/>
                  </a:cubicBezTo>
                  <a:cubicBezTo>
                    <a:pt x="1493" y="323"/>
                    <a:pt x="1498" y="333"/>
                    <a:pt x="1503" y="337"/>
                  </a:cubicBezTo>
                  <a:cubicBezTo>
                    <a:pt x="1503" y="336"/>
                    <a:pt x="1503" y="334"/>
                    <a:pt x="1504" y="335"/>
                  </a:cubicBezTo>
                  <a:cubicBezTo>
                    <a:pt x="1506" y="336"/>
                    <a:pt x="1505" y="340"/>
                    <a:pt x="1509" y="340"/>
                  </a:cubicBezTo>
                  <a:cubicBezTo>
                    <a:pt x="1508" y="331"/>
                    <a:pt x="1504" y="330"/>
                    <a:pt x="1502" y="323"/>
                  </a:cubicBezTo>
                  <a:cubicBezTo>
                    <a:pt x="1504" y="323"/>
                    <a:pt x="1504" y="326"/>
                    <a:pt x="1506" y="326"/>
                  </a:cubicBezTo>
                  <a:close/>
                  <a:moveTo>
                    <a:pt x="1696" y="874"/>
                  </a:moveTo>
                  <a:cubicBezTo>
                    <a:pt x="1696" y="872"/>
                    <a:pt x="1697" y="872"/>
                    <a:pt x="1698" y="873"/>
                  </a:cubicBezTo>
                  <a:cubicBezTo>
                    <a:pt x="1698" y="869"/>
                    <a:pt x="1702" y="864"/>
                    <a:pt x="1699" y="861"/>
                  </a:cubicBezTo>
                  <a:cubicBezTo>
                    <a:pt x="1699" y="866"/>
                    <a:pt x="1695" y="872"/>
                    <a:pt x="1696" y="874"/>
                  </a:cubicBezTo>
                  <a:close/>
                  <a:moveTo>
                    <a:pt x="824" y="1523"/>
                  </a:moveTo>
                  <a:cubicBezTo>
                    <a:pt x="826" y="1525"/>
                    <a:pt x="831" y="1524"/>
                    <a:pt x="833" y="1523"/>
                  </a:cubicBezTo>
                  <a:cubicBezTo>
                    <a:pt x="833" y="1525"/>
                    <a:pt x="833" y="1526"/>
                    <a:pt x="834" y="1527"/>
                  </a:cubicBezTo>
                  <a:cubicBezTo>
                    <a:pt x="832" y="1527"/>
                    <a:pt x="830" y="1528"/>
                    <a:pt x="829" y="1530"/>
                  </a:cubicBezTo>
                  <a:cubicBezTo>
                    <a:pt x="836" y="1537"/>
                    <a:pt x="841" y="1523"/>
                    <a:pt x="845" y="1528"/>
                  </a:cubicBezTo>
                  <a:cubicBezTo>
                    <a:pt x="847" y="1522"/>
                    <a:pt x="852" y="1519"/>
                    <a:pt x="855" y="1515"/>
                  </a:cubicBezTo>
                  <a:cubicBezTo>
                    <a:pt x="846" y="1516"/>
                    <a:pt x="829" y="1515"/>
                    <a:pt x="824" y="1523"/>
                  </a:cubicBezTo>
                  <a:close/>
                </a:path>
              </a:pathLst>
            </a:custGeom>
            <a:grpFill/>
            <a:ln w="9525">
              <a:noFill/>
              <a:round/>
              <a:headEnd/>
              <a:tailEnd/>
            </a:ln>
          </p:spPr>
          <p:txBody>
            <a:bodyPr/>
            <a:lstStyle/>
            <a:p>
              <a:endParaRPr lang="de-DE"/>
            </a:p>
          </p:txBody>
        </p:sp>
        <p:sp>
          <p:nvSpPr>
            <p:cNvPr id="25" name="_color1"/>
            <p:cNvSpPr>
              <a:spLocks noEditPoints="1"/>
            </p:cNvSpPr>
            <p:nvPr/>
          </p:nvSpPr>
          <p:spPr bwMode="gray">
            <a:xfrm>
              <a:off x="2804400" y="1911431"/>
              <a:ext cx="3533540" cy="3535200"/>
            </a:xfrm>
            <a:custGeom>
              <a:avLst/>
              <a:gdLst/>
              <a:ahLst/>
              <a:cxnLst>
                <a:cxn ang="0">
                  <a:pos x="43" y="519"/>
                </a:cxn>
                <a:cxn ang="0">
                  <a:pos x="688" y="16"/>
                </a:cxn>
                <a:cxn ang="0">
                  <a:pos x="710" y="20"/>
                </a:cxn>
                <a:cxn ang="0">
                  <a:pos x="799" y="22"/>
                </a:cxn>
                <a:cxn ang="0">
                  <a:pos x="581" y="42"/>
                </a:cxn>
                <a:cxn ang="0">
                  <a:pos x="530" y="61"/>
                </a:cxn>
                <a:cxn ang="0">
                  <a:pos x="991" y="49"/>
                </a:cxn>
                <a:cxn ang="0">
                  <a:pos x="372" y="115"/>
                </a:cxn>
                <a:cxn ang="0">
                  <a:pos x="428" y="107"/>
                </a:cxn>
                <a:cxn ang="0">
                  <a:pos x="818" y="92"/>
                </a:cxn>
                <a:cxn ang="0">
                  <a:pos x="1055" y="192"/>
                </a:cxn>
                <a:cxn ang="0">
                  <a:pos x="825" y="120"/>
                </a:cxn>
                <a:cxn ang="0">
                  <a:pos x="386" y="131"/>
                </a:cxn>
                <a:cxn ang="0">
                  <a:pos x="360" y="122"/>
                </a:cxn>
                <a:cxn ang="0">
                  <a:pos x="307" y="157"/>
                </a:cxn>
                <a:cxn ang="0">
                  <a:pos x="1281" y="215"/>
                </a:cxn>
                <a:cxn ang="0">
                  <a:pos x="262" y="197"/>
                </a:cxn>
                <a:cxn ang="0">
                  <a:pos x="342" y="207"/>
                </a:cxn>
                <a:cxn ang="0">
                  <a:pos x="515" y="222"/>
                </a:cxn>
                <a:cxn ang="0">
                  <a:pos x="1092" y="232"/>
                </a:cxn>
                <a:cxn ang="0">
                  <a:pos x="1054" y="395"/>
                </a:cxn>
                <a:cxn ang="0">
                  <a:pos x="286" y="259"/>
                </a:cxn>
                <a:cxn ang="0">
                  <a:pos x="422" y="400"/>
                </a:cxn>
                <a:cxn ang="0">
                  <a:pos x="139" y="360"/>
                </a:cxn>
                <a:cxn ang="0">
                  <a:pos x="735" y="383"/>
                </a:cxn>
                <a:cxn ang="0">
                  <a:pos x="401" y="453"/>
                </a:cxn>
                <a:cxn ang="0">
                  <a:pos x="1275" y="515"/>
                </a:cxn>
                <a:cxn ang="0">
                  <a:pos x="965" y="472"/>
                </a:cxn>
                <a:cxn ang="0">
                  <a:pos x="1457" y="507"/>
                </a:cxn>
                <a:cxn ang="0">
                  <a:pos x="1123" y="716"/>
                </a:cxn>
                <a:cxn ang="0">
                  <a:pos x="1284" y="635"/>
                </a:cxn>
                <a:cxn ang="0">
                  <a:pos x="109" y="683"/>
                </a:cxn>
                <a:cxn ang="0">
                  <a:pos x="320" y="836"/>
                </a:cxn>
                <a:cxn ang="0">
                  <a:pos x="942" y="737"/>
                </a:cxn>
                <a:cxn ang="0">
                  <a:pos x="1520" y="791"/>
                </a:cxn>
                <a:cxn ang="0">
                  <a:pos x="1506" y="837"/>
                </a:cxn>
                <a:cxn ang="0">
                  <a:pos x="1392" y="910"/>
                </a:cxn>
                <a:cxn ang="0">
                  <a:pos x="1322" y="936"/>
                </a:cxn>
                <a:cxn ang="0">
                  <a:pos x="497" y="992"/>
                </a:cxn>
                <a:cxn ang="0">
                  <a:pos x="637" y="1004"/>
                </a:cxn>
                <a:cxn ang="0">
                  <a:pos x="75" y="1026"/>
                </a:cxn>
                <a:cxn ang="0">
                  <a:pos x="155" y="1216"/>
                </a:cxn>
                <a:cxn ang="0">
                  <a:pos x="1376" y="1175"/>
                </a:cxn>
                <a:cxn ang="0">
                  <a:pos x="187" y="1148"/>
                </a:cxn>
                <a:cxn ang="0">
                  <a:pos x="163" y="1223"/>
                </a:cxn>
                <a:cxn ang="0">
                  <a:pos x="363" y="1201"/>
                </a:cxn>
                <a:cxn ang="0">
                  <a:pos x="535" y="1295"/>
                </a:cxn>
                <a:cxn ang="0">
                  <a:pos x="170" y="1239"/>
                </a:cxn>
                <a:cxn ang="0">
                  <a:pos x="195" y="1266"/>
                </a:cxn>
                <a:cxn ang="0">
                  <a:pos x="224" y="1300"/>
                </a:cxn>
                <a:cxn ang="0">
                  <a:pos x="309" y="1356"/>
                </a:cxn>
                <a:cxn ang="0">
                  <a:pos x="1151" y="1402"/>
                </a:cxn>
                <a:cxn ang="0">
                  <a:pos x="618" y="1375"/>
                </a:cxn>
                <a:cxn ang="0">
                  <a:pos x="956" y="1397"/>
                </a:cxn>
                <a:cxn ang="0">
                  <a:pos x="1038" y="1391"/>
                </a:cxn>
                <a:cxn ang="0">
                  <a:pos x="697" y="1413"/>
                </a:cxn>
                <a:cxn ang="0">
                  <a:pos x="987" y="1439"/>
                </a:cxn>
                <a:cxn ang="0">
                  <a:pos x="513" y="1480"/>
                </a:cxn>
                <a:cxn ang="0">
                  <a:pos x="749" y="1462"/>
                </a:cxn>
                <a:cxn ang="0">
                  <a:pos x="975" y="1464"/>
                </a:cxn>
                <a:cxn ang="0">
                  <a:pos x="782" y="1475"/>
                </a:cxn>
                <a:cxn ang="0">
                  <a:pos x="738" y="1484"/>
                </a:cxn>
                <a:cxn ang="0">
                  <a:pos x="845" y="1510"/>
                </a:cxn>
              </a:cxnLst>
              <a:rect l="0" t="0" r="r" b="b"/>
              <a:pathLst>
                <a:path w="1525" h="1529">
                  <a:moveTo>
                    <a:pt x="760" y="11"/>
                  </a:moveTo>
                  <a:cubicBezTo>
                    <a:pt x="764" y="10"/>
                    <a:pt x="762" y="3"/>
                    <a:pt x="767" y="3"/>
                  </a:cubicBezTo>
                  <a:cubicBezTo>
                    <a:pt x="772" y="2"/>
                    <a:pt x="769" y="11"/>
                    <a:pt x="774" y="8"/>
                  </a:cubicBezTo>
                  <a:cubicBezTo>
                    <a:pt x="798" y="0"/>
                    <a:pt x="832" y="6"/>
                    <a:pt x="860" y="10"/>
                  </a:cubicBezTo>
                  <a:cubicBezTo>
                    <a:pt x="920" y="18"/>
                    <a:pt x="979" y="31"/>
                    <a:pt x="1027" y="50"/>
                  </a:cubicBezTo>
                  <a:cubicBezTo>
                    <a:pt x="1077" y="70"/>
                    <a:pt x="1124" y="92"/>
                    <a:pt x="1166" y="119"/>
                  </a:cubicBezTo>
                  <a:cubicBezTo>
                    <a:pt x="1181" y="129"/>
                    <a:pt x="1197" y="136"/>
                    <a:pt x="1209" y="145"/>
                  </a:cubicBezTo>
                  <a:cubicBezTo>
                    <a:pt x="1217" y="151"/>
                    <a:pt x="1224" y="160"/>
                    <a:pt x="1232" y="167"/>
                  </a:cubicBezTo>
                  <a:cubicBezTo>
                    <a:pt x="1281" y="205"/>
                    <a:pt x="1322" y="252"/>
                    <a:pt x="1362" y="301"/>
                  </a:cubicBezTo>
                  <a:cubicBezTo>
                    <a:pt x="1369" y="310"/>
                    <a:pt x="1378" y="316"/>
                    <a:pt x="1383" y="323"/>
                  </a:cubicBezTo>
                  <a:cubicBezTo>
                    <a:pt x="1388" y="331"/>
                    <a:pt x="1392" y="340"/>
                    <a:pt x="1398" y="348"/>
                  </a:cubicBezTo>
                  <a:cubicBezTo>
                    <a:pt x="1468" y="449"/>
                    <a:pt x="1525" y="587"/>
                    <a:pt x="1522" y="761"/>
                  </a:cubicBezTo>
                  <a:cubicBezTo>
                    <a:pt x="1522" y="773"/>
                    <a:pt x="1525" y="784"/>
                    <a:pt x="1524" y="795"/>
                  </a:cubicBezTo>
                  <a:cubicBezTo>
                    <a:pt x="1524" y="805"/>
                    <a:pt x="1520" y="815"/>
                    <a:pt x="1518" y="826"/>
                  </a:cubicBezTo>
                  <a:cubicBezTo>
                    <a:pt x="1515" y="857"/>
                    <a:pt x="1508" y="890"/>
                    <a:pt x="1502" y="919"/>
                  </a:cubicBezTo>
                  <a:cubicBezTo>
                    <a:pt x="1495" y="950"/>
                    <a:pt x="1489" y="979"/>
                    <a:pt x="1481" y="1007"/>
                  </a:cubicBezTo>
                  <a:cubicBezTo>
                    <a:pt x="1478" y="1017"/>
                    <a:pt x="1477" y="1028"/>
                    <a:pt x="1474" y="1037"/>
                  </a:cubicBezTo>
                  <a:cubicBezTo>
                    <a:pt x="1472" y="1045"/>
                    <a:pt x="1468" y="1051"/>
                    <a:pt x="1465" y="1058"/>
                  </a:cubicBezTo>
                  <a:cubicBezTo>
                    <a:pt x="1455" y="1079"/>
                    <a:pt x="1446" y="1102"/>
                    <a:pt x="1436" y="1122"/>
                  </a:cubicBezTo>
                  <a:cubicBezTo>
                    <a:pt x="1414" y="1164"/>
                    <a:pt x="1392" y="1199"/>
                    <a:pt x="1364" y="1233"/>
                  </a:cubicBezTo>
                  <a:cubicBezTo>
                    <a:pt x="1355" y="1245"/>
                    <a:pt x="1347" y="1257"/>
                    <a:pt x="1337" y="1268"/>
                  </a:cubicBezTo>
                  <a:cubicBezTo>
                    <a:pt x="1318" y="1289"/>
                    <a:pt x="1295" y="1305"/>
                    <a:pt x="1274" y="1326"/>
                  </a:cubicBezTo>
                  <a:cubicBezTo>
                    <a:pt x="1232" y="1368"/>
                    <a:pt x="1185" y="1404"/>
                    <a:pt x="1136" y="1434"/>
                  </a:cubicBezTo>
                  <a:cubicBezTo>
                    <a:pt x="1110" y="1450"/>
                    <a:pt x="1082" y="1460"/>
                    <a:pt x="1052" y="1471"/>
                  </a:cubicBezTo>
                  <a:cubicBezTo>
                    <a:pt x="1037" y="1477"/>
                    <a:pt x="1023" y="1484"/>
                    <a:pt x="1008" y="1488"/>
                  </a:cubicBezTo>
                  <a:cubicBezTo>
                    <a:pt x="992" y="1493"/>
                    <a:pt x="976" y="1494"/>
                    <a:pt x="958" y="1499"/>
                  </a:cubicBezTo>
                  <a:cubicBezTo>
                    <a:pt x="948" y="1502"/>
                    <a:pt x="940" y="1508"/>
                    <a:pt x="930" y="1511"/>
                  </a:cubicBezTo>
                  <a:cubicBezTo>
                    <a:pt x="904" y="1518"/>
                    <a:pt x="872" y="1514"/>
                    <a:pt x="846" y="1522"/>
                  </a:cubicBezTo>
                  <a:cubicBezTo>
                    <a:pt x="840" y="1524"/>
                    <a:pt x="835" y="1527"/>
                    <a:pt x="828" y="1528"/>
                  </a:cubicBezTo>
                  <a:cubicBezTo>
                    <a:pt x="823" y="1528"/>
                    <a:pt x="818" y="1526"/>
                    <a:pt x="813" y="1526"/>
                  </a:cubicBezTo>
                  <a:cubicBezTo>
                    <a:pt x="796" y="1525"/>
                    <a:pt x="777" y="1527"/>
                    <a:pt x="758" y="1528"/>
                  </a:cubicBezTo>
                  <a:cubicBezTo>
                    <a:pt x="735" y="1529"/>
                    <a:pt x="713" y="1524"/>
                    <a:pt x="691" y="1523"/>
                  </a:cubicBezTo>
                  <a:cubicBezTo>
                    <a:pt x="683" y="1523"/>
                    <a:pt x="676" y="1525"/>
                    <a:pt x="669" y="1524"/>
                  </a:cubicBezTo>
                  <a:cubicBezTo>
                    <a:pt x="656" y="1523"/>
                    <a:pt x="646" y="1514"/>
                    <a:pt x="635" y="1512"/>
                  </a:cubicBezTo>
                  <a:cubicBezTo>
                    <a:pt x="620" y="1510"/>
                    <a:pt x="607" y="1512"/>
                    <a:pt x="594" y="1511"/>
                  </a:cubicBezTo>
                  <a:cubicBezTo>
                    <a:pt x="571" y="1507"/>
                    <a:pt x="551" y="1496"/>
                    <a:pt x="531" y="1489"/>
                  </a:cubicBezTo>
                  <a:cubicBezTo>
                    <a:pt x="520" y="1486"/>
                    <a:pt x="508" y="1484"/>
                    <a:pt x="497" y="1481"/>
                  </a:cubicBezTo>
                  <a:cubicBezTo>
                    <a:pt x="454" y="1468"/>
                    <a:pt x="414" y="1451"/>
                    <a:pt x="380" y="1429"/>
                  </a:cubicBezTo>
                  <a:cubicBezTo>
                    <a:pt x="363" y="1418"/>
                    <a:pt x="347" y="1404"/>
                    <a:pt x="330" y="1393"/>
                  </a:cubicBezTo>
                  <a:cubicBezTo>
                    <a:pt x="287" y="1366"/>
                    <a:pt x="251" y="1334"/>
                    <a:pt x="216" y="1296"/>
                  </a:cubicBezTo>
                  <a:cubicBezTo>
                    <a:pt x="202" y="1282"/>
                    <a:pt x="187" y="1270"/>
                    <a:pt x="174" y="1252"/>
                  </a:cubicBezTo>
                  <a:cubicBezTo>
                    <a:pt x="169" y="1244"/>
                    <a:pt x="165" y="1234"/>
                    <a:pt x="159" y="1225"/>
                  </a:cubicBezTo>
                  <a:cubicBezTo>
                    <a:pt x="147" y="1209"/>
                    <a:pt x="133" y="1193"/>
                    <a:pt x="123" y="1177"/>
                  </a:cubicBezTo>
                  <a:cubicBezTo>
                    <a:pt x="60" y="1083"/>
                    <a:pt x="16" y="977"/>
                    <a:pt x="6" y="830"/>
                  </a:cubicBezTo>
                  <a:cubicBezTo>
                    <a:pt x="5" y="816"/>
                    <a:pt x="0" y="804"/>
                    <a:pt x="0" y="791"/>
                  </a:cubicBezTo>
                  <a:cubicBezTo>
                    <a:pt x="0" y="782"/>
                    <a:pt x="4" y="772"/>
                    <a:pt x="5" y="762"/>
                  </a:cubicBezTo>
                  <a:cubicBezTo>
                    <a:pt x="11" y="698"/>
                    <a:pt x="14" y="634"/>
                    <a:pt x="27" y="577"/>
                  </a:cubicBezTo>
                  <a:cubicBezTo>
                    <a:pt x="29" y="567"/>
                    <a:pt x="29" y="558"/>
                    <a:pt x="31" y="549"/>
                  </a:cubicBezTo>
                  <a:cubicBezTo>
                    <a:pt x="34" y="539"/>
                    <a:pt x="40" y="529"/>
                    <a:pt x="43" y="519"/>
                  </a:cubicBezTo>
                  <a:cubicBezTo>
                    <a:pt x="65" y="448"/>
                    <a:pt x="100" y="386"/>
                    <a:pt x="137" y="330"/>
                  </a:cubicBezTo>
                  <a:cubicBezTo>
                    <a:pt x="170" y="280"/>
                    <a:pt x="209" y="240"/>
                    <a:pt x="252" y="202"/>
                  </a:cubicBezTo>
                  <a:cubicBezTo>
                    <a:pt x="266" y="190"/>
                    <a:pt x="282" y="179"/>
                    <a:pt x="296" y="166"/>
                  </a:cubicBezTo>
                  <a:cubicBezTo>
                    <a:pt x="303" y="159"/>
                    <a:pt x="307" y="151"/>
                    <a:pt x="315" y="145"/>
                  </a:cubicBezTo>
                  <a:cubicBezTo>
                    <a:pt x="323" y="139"/>
                    <a:pt x="332" y="137"/>
                    <a:pt x="341" y="132"/>
                  </a:cubicBezTo>
                  <a:cubicBezTo>
                    <a:pt x="354" y="124"/>
                    <a:pt x="367" y="114"/>
                    <a:pt x="380" y="106"/>
                  </a:cubicBezTo>
                  <a:cubicBezTo>
                    <a:pt x="419" y="82"/>
                    <a:pt x="466" y="61"/>
                    <a:pt x="514" y="46"/>
                  </a:cubicBezTo>
                  <a:cubicBezTo>
                    <a:pt x="531" y="40"/>
                    <a:pt x="546" y="33"/>
                    <a:pt x="563" y="29"/>
                  </a:cubicBezTo>
                  <a:cubicBezTo>
                    <a:pt x="605" y="19"/>
                    <a:pt x="652" y="8"/>
                    <a:pt x="702" y="5"/>
                  </a:cubicBezTo>
                  <a:cubicBezTo>
                    <a:pt x="711" y="5"/>
                    <a:pt x="721" y="5"/>
                    <a:pt x="731" y="3"/>
                  </a:cubicBezTo>
                  <a:cubicBezTo>
                    <a:pt x="741" y="1"/>
                    <a:pt x="752" y="5"/>
                    <a:pt x="760" y="11"/>
                  </a:cubicBezTo>
                  <a:close/>
                  <a:moveTo>
                    <a:pt x="765" y="11"/>
                  </a:moveTo>
                  <a:cubicBezTo>
                    <a:pt x="767" y="11"/>
                    <a:pt x="769" y="11"/>
                    <a:pt x="770" y="9"/>
                  </a:cubicBezTo>
                  <a:cubicBezTo>
                    <a:pt x="768" y="9"/>
                    <a:pt x="769" y="6"/>
                    <a:pt x="767" y="5"/>
                  </a:cubicBezTo>
                  <a:cubicBezTo>
                    <a:pt x="766" y="7"/>
                    <a:pt x="764" y="8"/>
                    <a:pt x="765" y="11"/>
                  </a:cubicBezTo>
                  <a:close/>
                  <a:moveTo>
                    <a:pt x="737" y="6"/>
                  </a:moveTo>
                  <a:cubicBezTo>
                    <a:pt x="736" y="6"/>
                    <a:pt x="735" y="6"/>
                    <a:pt x="735" y="7"/>
                  </a:cubicBezTo>
                  <a:cubicBezTo>
                    <a:pt x="736" y="7"/>
                    <a:pt x="737" y="7"/>
                    <a:pt x="737" y="6"/>
                  </a:cubicBezTo>
                  <a:close/>
                  <a:moveTo>
                    <a:pt x="800" y="6"/>
                  </a:moveTo>
                  <a:cubicBezTo>
                    <a:pt x="790" y="5"/>
                    <a:pt x="794" y="9"/>
                    <a:pt x="800" y="6"/>
                  </a:cubicBezTo>
                  <a:close/>
                  <a:moveTo>
                    <a:pt x="744" y="7"/>
                  </a:moveTo>
                  <a:cubicBezTo>
                    <a:pt x="742" y="8"/>
                    <a:pt x="738" y="6"/>
                    <a:pt x="738" y="8"/>
                  </a:cubicBezTo>
                  <a:cubicBezTo>
                    <a:pt x="740" y="8"/>
                    <a:pt x="744" y="9"/>
                    <a:pt x="744" y="7"/>
                  </a:cubicBezTo>
                  <a:close/>
                  <a:moveTo>
                    <a:pt x="792" y="7"/>
                  </a:moveTo>
                  <a:cubicBezTo>
                    <a:pt x="790" y="8"/>
                    <a:pt x="785" y="6"/>
                    <a:pt x="785" y="8"/>
                  </a:cubicBezTo>
                  <a:cubicBezTo>
                    <a:pt x="787" y="8"/>
                    <a:pt x="791" y="9"/>
                    <a:pt x="792" y="7"/>
                  </a:cubicBezTo>
                  <a:close/>
                  <a:moveTo>
                    <a:pt x="727" y="8"/>
                  </a:moveTo>
                  <a:cubicBezTo>
                    <a:pt x="726" y="8"/>
                    <a:pt x="725" y="8"/>
                    <a:pt x="725" y="9"/>
                  </a:cubicBezTo>
                  <a:cubicBezTo>
                    <a:pt x="726" y="9"/>
                    <a:pt x="727" y="9"/>
                    <a:pt x="727" y="8"/>
                  </a:cubicBezTo>
                  <a:close/>
                  <a:moveTo>
                    <a:pt x="747" y="8"/>
                  </a:moveTo>
                  <a:cubicBezTo>
                    <a:pt x="746" y="8"/>
                    <a:pt x="745" y="8"/>
                    <a:pt x="745" y="9"/>
                  </a:cubicBezTo>
                  <a:cubicBezTo>
                    <a:pt x="745" y="9"/>
                    <a:pt x="747" y="9"/>
                    <a:pt x="747" y="8"/>
                  </a:cubicBezTo>
                  <a:close/>
                  <a:moveTo>
                    <a:pt x="784" y="8"/>
                  </a:moveTo>
                  <a:cubicBezTo>
                    <a:pt x="783" y="8"/>
                    <a:pt x="781" y="8"/>
                    <a:pt x="781" y="9"/>
                  </a:cubicBezTo>
                  <a:cubicBezTo>
                    <a:pt x="782" y="9"/>
                    <a:pt x="784" y="9"/>
                    <a:pt x="784" y="8"/>
                  </a:cubicBezTo>
                  <a:close/>
                  <a:moveTo>
                    <a:pt x="748" y="10"/>
                  </a:moveTo>
                  <a:cubicBezTo>
                    <a:pt x="747" y="10"/>
                    <a:pt x="748" y="11"/>
                    <a:pt x="748" y="10"/>
                  </a:cubicBezTo>
                  <a:close/>
                  <a:moveTo>
                    <a:pt x="778" y="10"/>
                  </a:moveTo>
                  <a:cubicBezTo>
                    <a:pt x="778" y="10"/>
                    <a:pt x="779" y="11"/>
                    <a:pt x="778" y="10"/>
                  </a:cubicBezTo>
                  <a:close/>
                  <a:moveTo>
                    <a:pt x="688" y="10"/>
                  </a:moveTo>
                  <a:cubicBezTo>
                    <a:pt x="686" y="11"/>
                    <a:pt x="682" y="9"/>
                    <a:pt x="682" y="11"/>
                  </a:cubicBezTo>
                  <a:cubicBezTo>
                    <a:pt x="684" y="10"/>
                    <a:pt x="688" y="12"/>
                    <a:pt x="688" y="10"/>
                  </a:cubicBezTo>
                  <a:close/>
                  <a:moveTo>
                    <a:pt x="841" y="11"/>
                  </a:moveTo>
                  <a:cubicBezTo>
                    <a:pt x="836" y="10"/>
                    <a:pt x="840" y="14"/>
                    <a:pt x="841" y="11"/>
                  </a:cubicBezTo>
                  <a:close/>
                  <a:moveTo>
                    <a:pt x="857" y="12"/>
                  </a:moveTo>
                  <a:cubicBezTo>
                    <a:pt x="856" y="12"/>
                    <a:pt x="854" y="12"/>
                    <a:pt x="854" y="13"/>
                  </a:cubicBezTo>
                  <a:cubicBezTo>
                    <a:pt x="855" y="13"/>
                    <a:pt x="857" y="13"/>
                    <a:pt x="857" y="12"/>
                  </a:cubicBezTo>
                  <a:close/>
                  <a:moveTo>
                    <a:pt x="688" y="16"/>
                  </a:moveTo>
                  <a:cubicBezTo>
                    <a:pt x="680" y="15"/>
                    <a:pt x="684" y="19"/>
                    <a:pt x="688" y="16"/>
                  </a:cubicBezTo>
                  <a:close/>
                  <a:moveTo>
                    <a:pt x="678" y="17"/>
                  </a:moveTo>
                  <a:cubicBezTo>
                    <a:pt x="676" y="17"/>
                    <a:pt x="671" y="16"/>
                    <a:pt x="671" y="18"/>
                  </a:cubicBezTo>
                  <a:cubicBezTo>
                    <a:pt x="673" y="17"/>
                    <a:pt x="677" y="19"/>
                    <a:pt x="678" y="17"/>
                  </a:cubicBezTo>
                  <a:close/>
                  <a:moveTo>
                    <a:pt x="842" y="17"/>
                  </a:moveTo>
                  <a:cubicBezTo>
                    <a:pt x="836" y="16"/>
                    <a:pt x="840" y="20"/>
                    <a:pt x="842" y="17"/>
                  </a:cubicBezTo>
                  <a:close/>
                  <a:moveTo>
                    <a:pt x="664" y="19"/>
                  </a:moveTo>
                  <a:cubicBezTo>
                    <a:pt x="674" y="17"/>
                    <a:pt x="664" y="18"/>
                    <a:pt x="658" y="19"/>
                  </a:cubicBezTo>
                  <a:cubicBezTo>
                    <a:pt x="655" y="19"/>
                    <a:pt x="652" y="18"/>
                    <a:pt x="651" y="21"/>
                  </a:cubicBezTo>
                  <a:cubicBezTo>
                    <a:pt x="656" y="20"/>
                    <a:pt x="660" y="19"/>
                    <a:pt x="664" y="19"/>
                  </a:cubicBezTo>
                  <a:close/>
                  <a:moveTo>
                    <a:pt x="700" y="19"/>
                  </a:moveTo>
                  <a:cubicBezTo>
                    <a:pt x="699" y="18"/>
                    <a:pt x="700" y="19"/>
                    <a:pt x="700" y="19"/>
                  </a:cubicBezTo>
                  <a:close/>
                  <a:moveTo>
                    <a:pt x="698" y="81"/>
                  </a:moveTo>
                  <a:cubicBezTo>
                    <a:pt x="716" y="81"/>
                    <a:pt x="734" y="81"/>
                    <a:pt x="751" y="81"/>
                  </a:cubicBezTo>
                  <a:cubicBezTo>
                    <a:pt x="753" y="60"/>
                    <a:pt x="757" y="36"/>
                    <a:pt x="759" y="18"/>
                  </a:cubicBezTo>
                  <a:cubicBezTo>
                    <a:pt x="733" y="34"/>
                    <a:pt x="714" y="56"/>
                    <a:pt x="698" y="81"/>
                  </a:cubicBezTo>
                  <a:close/>
                  <a:moveTo>
                    <a:pt x="852" y="19"/>
                  </a:moveTo>
                  <a:cubicBezTo>
                    <a:pt x="852" y="19"/>
                    <a:pt x="852" y="19"/>
                    <a:pt x="852" y="20"/>
                  </a:cubicBezTo>
                  <a:cubicBezTo>
                    <a:pt x="870" y="21"/>
                    <a:pt x="885" y="24"/>
                    <a:pt x="901" y="26"/>
                  </a:cubicBezTo>
                  <a:moveTo>
                    <a:pt x="901" y="26"/>
                  </a:moveTo>
                  <a:cubicBezTo>
                    <a:pt x="902" y="29"/>
                    <a:pt x="906" y="25"/>
                    <a:pt x="901" y="26"/>
                  </a:cubicBezTo>
                  <a:moveTo>
                    <a:pt x="901" y="26"/>
                  </a:moveTo>
                  <a:cubicBezTo>
                    <a:pt x="901" y="26"/>
                    <a:pt x="901" y="26"/>
                    <a:pt x="901" y="25"/>
                  </a:cubicBezTo>
                  <a:cubicBezTo>
                    <a:pt x="887" y="21"/>
                    <a:pt x="870" y="20"/>
                    <a:pt x="852" y="19"/>
                  </a:cubicBezTo>
                  <a:moveTo>
                    <a:pt x="852" y="19"/>
                  </a:moveTo>
                  <a:cubicBezTo>
                    <a:pt x="846" y="16"/>
                    <a:pt x="842" y="20"/>
                    <a:pt x="852" y="19"/>
                  </a:cubicBezTo>
                  <a:moveTo>
                    <a:pt x="693" y="19"/>
                  </a:moveTo>
                  <a:cubicBezTo>
                    <a:pt x="683" y="17"/>
                    <a:pt x="687" y="22"/>
                    <a:pt x="693" y="19"/>
                  </a:cubicBezTo>
                  <a:close/>
                  <a:moveTo>
                    <a:pt x="751" y="20"/>
                  </a:moveTo>
                  <a:cubicBezTo>
                    <a:pt x="751" y="19"/>
                    <a:pt x="752" y="20"/>
                    <a:pt x="751" y="20"/>
                  </a:cubicBezTo>
                  <a:close/>
                  <a:moveTo>
                    <a:pt x="754" y="81"/>
                  </a:moveTo>
                  <a:cubicBezTo>
                    <a:pt x="762" y="81"/>
                    <a:pt x="770" y="81"/>
                    <a:pt x="778" y="81"/>
                  </a:cubicBezTo>
                  <a:cubicBezTo>
                    <a:pt x="774" y="59"/>
                    <a:pt x="781" y="26"/>
                    <a:pt x="762" y="19"/>
                  </a:cubicBezTo>
                  <a:cubicBezTo>
                    <a:pt x="759" y="39"/>
                    <a:pt x="756" y="59"/>
                    <a:pt x="754" y="81"/>
                  </a:cubicBezTo>
                  <a:close/>
                  <a:moveTo>
                    <a:pt x="826" y="19"/>
                  </a:moveTo>
                  <a:cubicBezTo>
                    <a:pt x="820" y="18"/>
                    <a:pt x="824" y="22"/>
                    <a:pt x="826" y="19"/>
                  </a:cubicBezTo>
                  <a:close/>
                  <a:moveTo>
                    <a:pt x="641" y="21"/>
                  </a:moveTo>
                  <a:cubicBezTo>
                    <a:pt x="619" y="23"/>
                    <a:pt x="596" y="25"/>
                    <a:pt x="580" y="33"/>
                  </a:cubicBezTo>
                  <a:moveTo>
                    <a:pt x="580" y="33"/>
                  </a:moveTo>
                  <a:cubicBezTo>
                    <a:pt x="576" y="32"/>
                    <a:pt x="579" y="36"/>
                    <a:pt x="580" y="33"/>
                  </a:cubicBezTo>
                  <a:moveTo>
                    <a:pt x="580" y="33"/>
                  </a:moveTo>
                  <a:cubicBezTo>
                    <a:pt x="600" y="29"/>
                    <a:pt x="622" y="26"/>
                    <a:pt x="641" y="21"/>
                  </a:cubicBezTo>
                  <a:moveTo>
                    <a:pt x="641" y="21"/>
                  </a:moveTo>
                  <a:cubicBezTo>
                    <a:pt x="646" y="22"/>
                    <a:pt x="642" y="18"/>
                    <a:pt x="641" y="21"/>
                  </a:cubicBezTo>
                  <a:moveTo>
                    <a:pt x="632" y="29"/>
                  </a:moveTo>
                  <a:cubicBezTo>
                    <a:pt x="649" y="25"/>
                    <a:pt x="668" y="24"/>
                    <a:pt x="684" y="20"/>
                  </a:cubicBezTo>
                  <a:cubicBezTo>
                    <a:pt x="666" y="22"/>
                    <a:pt x="644" y="21"/>
                    <a:pt x="632" y="29"/>
                  </a:cubicBezTo>
                  <a:close/>
                  <a:moveTo>
                    <a:pt x="710" y="20"/>
                  </a:moveTo>
                  <a:cubicBezTo>
                    <a:pt x="709" y="20"/>
                    <a:pt x="707" y="19"/>
                    <a:pt x="707" y="21"/>
                  </a:cubicBezTo>
                  <a:cubicBezTo>
                    <a:pt x="708" y="20"/>
                    <a:pt x="710" y="21"/>
                    <a:pt x="710" y="20"/>
                  </a:cubicBezTo>
                  <a:close/>
                  <a:moveTo>
                    <a:pt x="726" y="21"/>
                  </a:moveTo>
                  <a:cubicBezTo>
                    <a:pt x="725" y="20"/>
                    <a:pt x="726" y="21"/>
                    <a:pt x="726" y="21"/>
                  </a:cubicBezTo>
                  <a:close/>
                  <a:moveTo>
                    <a:pt x="739" y="21"/>
                  </a:moveTo>
                  <a:cubicBezTo>
                    <a:pt x="739" y="20"/>
                    <a:pt x="740" y="21"/>
                    <a:pt x="739" y="21"/>
                  </a:cubicBezTo>
                  <a:close/>
                  <a:moveTo>
                    <a:pt x="749" y="21"/>
                  </a:moveTo>
                  <a:cubicBezTo>
                    <a:pt x="725" y="27"/>
                    <a:pt x="705" y="37"/>
                    <a:pt x="686" y="48"/>
                  </a:cubicBezTo>
                  <a:cubicBezTo>
                    <a:pt x="681" y="59"/>
                    <a:pt x="675" y="70"/>
                    <a:pt x="672" y="82"/>
                  </a:cubicBezTo>
                  <a:cubicBezTo>
                    <a:pt x="679" y="82"/>
                    <a:pt x="686" y="82"/>
                    <a:pt x="693" y="82"/>
                  </a:cubicBezTo>
                  <a:cubicBezTo>
                    <a:pt x="709" y="59"/>
                    <a:pt x="727" y="38"/>
                    <a:pt x="749" y="21"/>
                  </a:cubicBezTo>
                  <a:moveTo>
                    <a:pt x="749" y="21"/>
                  </a:moveTo>
                  <a:cubicBezTo>
                    <a:pt x="753" y="22"/>
                    <a:pt x="749" y="18"/>
                    <a:pt x="749" y="21"/>
                  </a:cubicBezTo>
                  <a:moveTo>
                    <a:pt x="793" y="21"/>
                  </a:moveTo>
                  <a:cubicBezTo>
                    <a:pt x="792" y="20"/>
                    <a:pt x="793" y="21"/>
                    <a:pt x="793" y="21"/>
                  </a:cubicBezTo>
                  <a:close/>
                  <a:moveTo>
                    <a:pt x="810" y="20"/>
                  </a:moveTo>
                  <a:cubicBezTo>
                    <a:pt x="809" y="20"/>
                    <a:pt x="808" y="20"/>
                    <a:pt x="808" y="21"/>
                  </a:cubicBezTo>
                  <a:cubicBezTo>
                    <a:pt x="809" y="20"/>
                    <a:pt x="810" y="21"/>
                    <a:pt x="810" y="20"/>
                  </a:cubicBezTo>
                  <a:close/>
                  <a:moveTo>
                    <a:pt x="837" y="21"/>
                  </a:moveTo>
                  <a:cubicBezTo>
                    <a:pt x="837" y="22"/>
                    <a:pt x="839" y="22"/>
                    <a:pt x="839" y="21"/>
                  </a:cubicBezTo>
                  <a:cubicBezTo>
                    <a:pt x="834" y="18"/>
                    <a:pt x="826" y="21"/>
                    <a:pt x="837" y="21"/>
                  </a:cubicBezTo>
                  <a:close/>
                  <a:moveTo>
                    <a:pt x="699" y="22"/>
                  </a:moveTo>
                  <a:cubicBezTo>
                    <a:pt x="667" y="27"/>
                    <a:pt x="629" y="26"/>
                    <a:pt x="610" y="45"/>
                  </a:cubicBezTo>
                  <a:moveTo>
                    <a:pt x="610" y="45"/>
                  </a:moveTo>
                  <a:cubicBezTo>
                    <a:pt x="606" y="44"/>
                    <a:pt x="610" y="47"/>
                    <a:pt x="610" y="45"/>
                  </a:cubicBezTo>
                  <a:moveTo>
                    <a:pt x="699" y="22"/>
                  </a:moveTo>
                  <a:cubicBezTo>
                    <a:pt x="668" y="28"/>
                    <a:pt x="639" y="36"/>
                    <a:pt x="610" y="45"/>
                  </a:cubicBezTo>
                  <a:moveTo>
                    <a:pt x="699" y="22"/>
                  </a:moveTo>
                  <a:cubicBezTo>
                    <a:pt x="703" y="22"/>
                    <a:pt x="699" y="19"/>
                    <a:pt x="699" y="22"/>
                  </a:cubicBezTo>
                  <a:moveTo>
                    <a:pt x="720" y="22"/>
                  </a:moveTo>
                  <a:cubicBezTo>
                    <a:pt x="713" y="23"/>
                    <a:pt x="705" y="22"/>
                    <a:pt x="702" y="26"/>
                  </a:cubicBezTo>
                  <a:cubicBezTo>
                    <a:pt x="708" y="25"/>
                    <a:pt x="714" y="24"/>
                    <a:pt x="720" y="22"/>
                  </a:cubicBezTo>
                  <a:moveTo>
                    <a:pt x="720" y="22"/>
                  </a:moveTo>
                  <a:cubicBezTo>
                    <a:pt x="725" y="23"/>
                    <a:pt x="721" y="19"/>
                    <a:pt x="720" y="22"/>
                  </a:cubicBezTo>
                  <a:moveTo>
                    <a:pt x="690" y="43"/>
                  </a:moveTo>
                  <a:cubicBezTo>
                    <a:pt x="689" y="43"/>
                    <a:pt x="690" y="44"/>
                    <a:pt x="690" y="43"/>
                  </a:cubicBezTo>
                  <a:moveTo>
                    <a:pt x="690" y="43"/>
                  </a:moveTo>
                  <a:cubicBezTo>
                    <a:pt x="705" y="35"/>
                    <a:pt x="721" y="28"/>
                    <a:pt x="737" y="21"/>
                  </a:cubicBezTo>
                  <a:cubicBezTo>
                    <a:pt x="720" y="26"/>
                    <a:pt x="695" y="25"/>
                    <a:pt x="690" y="43"/>
                  </a:cubicBezTo>
                  <a:moveTo>
                    <a:pt x="812" y="81"/>
                  </a:moveTo>
                  <a:cubicBezTo>
                    <a:pt x="830" y="82"/>
                    <a:pt x="849" y="82"/>
                    <a:pt x="867" y="83"/>
                  </a:cubicBezTo>
                  <a:cubicBezTo>
                    <a:pt x="844" y="58"/>
                    <a:pt x="811" y="35"/>
                    <a:pt x="774" y="21"/>
                  </a:cubicBezTo>
                  <a:cubicBezTo>
                    <a:pt x="788" y="40"/>
                    <a:pt x="803" y="58"/>
                    <a:pt x="812" y="81"/>
                  </a:cubicBezTo>
                  <a:close/>
                  <a:moveTo>
                    <a:pt x="852" y="66"/>
                  </a:moveTo>
                  <a:cubicBezTo>
                    <a:pt x="863" y="75"/>
                    <a:pt x="870" y="86"/>
                    <a:pt x="887" y="84"/>
                  </a:cubicBezTo>
                  <a:cubicBezTo>
                    <a:pt x="882" y="71"/>
                    <a:pt x="874" y="61"/>
                    <a:pt x="867" y="49"/>
                  </a:cubicBezTo>
                  <a:cubicBezTo>
                    <a:pt x="840" y="39"/>
                    <a:pt x="812" y="26"/>
                    <a:pt x="783" y="22"/>
                  </a:cubicBezTo>
                  <a:cubicBezTo>
                    <a:pt x="810" y="32"/>
                    <a:pt x="831" y="48"/>
                    <a:pt x="852" y="66"/>
                  </a:cubicBezTo>
                  <a:close/>
                  <a:moveTo>
                    <a:pt x="799" y="22"/>
                  </a:moveTo>
                  <a:cubicBezTo>
                    <a:pt x="821" y="29"/>
                    <a:pt x="844" y="36"/>
                    <a:pt x="863" y="46"/>
                  </a:cubicBezTo>
                  <a:cubicBezTo>
                    <a:pt x="854" y="26"/>
                    <a:pt x="823" y="27"/>
                    <a:pt x="799" y="22"/>
                  </a:cubicBezTo>
                  <a:moveTo>
                    <a:pt x="799" y="22"/>
                  </a:moveTo>
                  <a:cubicBezTo>
                    <a:pt x="797" y="19"/>
                    <a:pt x="793" y="23"/>
                    <a:pt x="799" y="22"/>
                  </a:cubicBezTo>
                  <a:moveTo>
                    <a:pt x="817" y="21"/>
                  </a:moveTo>
                  <a:cubicBezTo>
                    <a:pt x="811" y="19"/>
                    <a:pt x="815" y="24"/>
                    <a:pt x="817" y="21"/>
                  </a:cubicBezTo>
                  <a:close/>
                  <a:moveTo>
                    <a:pt x="928" y="41"/>
                  </a:moveTo>
                  <a:cubicBezTo>
                    <a:pt x="928" y="44"/>
                    <a:pt x="932" y="40"/>
                    <a:pt x="928" y="41"/>
                  </a:cubicBezTo>
                  <a:moveTo>
                    <a:pt x="928" y="41"/>
                  </a:moveTo>
                  <a:cubicBezTo>
                    <a:pt x="909" y="25"/>
                    <a:pt x="871" y="25"/>
                    <a:pt x="844" y="22"/>
                  </a:cubicBezTo>
                  <a:cubicBezTo>
                    <a:pt x="872" y="28"/>
                    <a:pt x="901" y="33"/>
                    <a:pt x="928" y="41"/>
                  </a:cubicBezTo>
                  <a:moveTo>
                    <a:pt x="901" y="21"/>
                  </a:moveTo>
                  <a:cubicBezTo>
                    <a:pt x="900" y="21"/>
                    <a:pt x="899" y="21"/>
                    <a:pt x="899" y="22"/>
                  </a:cubicBezTo>
                  <a:cubicBezTo>
                    <a:pt x="900" y="21"/>
                    <a:pt x="901" y="22"/>
                    <a:pt x="901" y="21"/>
                  </a:cubicBezTo>
                  <a:close/>
                  <a:moveTo>
                    <a:pt x="847" y="28"/>
                  </a:moveTo>
                  <a:cubicBezTo>
                    <a:pt x="848" y="30"/>
                    <a:pt x="849" y="28"/>
                    <a:pt x="847" y="28"/>
                  </a:cubicBezTo>
                  <a:moveTo>
                    <a:pt x="847" y="28"/>
                  </a:moveTo>
                  <a:cubicBezTo>
                    <a:pt x="842" y="22"/>
                    <a:pt x="827" y="22"/>
                    <a:pt x="818" y="23"/>
                  </a:cubicBezTo>
                  <a:cubicBezTo>
                    <a:pt x="829" y="23"/>
                    <a:pt x="837" y="27"/>
                    <a:pt x="847" y="28"/>
                  </a:cubicBezTo>
                  <a:moveTo>
                    <a:pt x="909" y="22"/>
                  </a:moveTo>
                  <a:cubicBezTo>
                    <a:pt x="904" y="21"/>
                    <a:pt x="908" y="24"/>
                    <a:pt x="909" y="22"/>
                  </a:cubicBezTo>
                  <a:close/>
                  <a:moveTo>
                    <a:pt x="916" y="23"/>
                  </a:moveTo>
                  <a:cubicBezTo>
                    <a:pt x="914" y="23"/>
                    <a:pt x="913" y="22"/>
                    <a:pt x="913" y="23"/>
                  </a:cubicBezTo>
                  <a:cubicBezTo>
                    <a:pt x="914" y="23"/>
                    <a:pt x="915" y="24"/>
                    <a:pt x="916" y="23"/>
                  </a:cubicBezTo>
                  <a:close/>
                  <a:moveTo>
                    <a:pt x="922" y="24"/>
                  </a:moveTo>
                  <a:cubicBezTo>
                    <a:pt x="922" y="25"/>
                    <a:pt x="922" y="25"/>
                    <a:pt x="922" y="25"/>
                  </a:cubicBezTo>
                  <a:cubicBezTo>
                    <a:pt x="927" y="25"/>
                    <a:pt x="928" y="27"/>
                    <a:pt x="932" y="26"/>
                  </a:cubicBezTo>
                  <a:moveTo>
                    <a:pt x="932" y="26"/>
                  </a:moveTo>
                  <a:cubicBezTo>
                    <a:pt x="934" y="29"/>
                    <a:pt x="938" y="25"/>
                    <a:pt x="932" y="26"/>
                  </a:cubicBezTo>
                  <a:moveTo>
                    <a:pt x="932" y="26"/>
                  </a:moveTo>
                  <a:cubicBezTo>
                    <a:pt x="932" y="26"/>
                    <a:pt x="932" y="26"/>
                    <a:pt x="932" y="25"/>
                  </a:cubicBezTo>
                  <a:cubicBezTo>
                    <a:pt x="928" y="26"/>
                    <a:pt x="927" y="24"/>
                    <a:pt x="922" y="24"/>
                  </a:cubicBezTo>
                  <a:moveTo>
                    <a:pt x="922" y="24"/>
                  </a:moveTo>
                  <a:cubicBezTo>
                    <a:pt x="919" y="22"/>
                    <a:pt x="915" y="26"/>
                    <a:pt x="922" y="24"/>
                  </a:cubicBezTo>
                  <a:moveTo>
                    <a:pt x="907" y="25"/>
                  </a:moveTo>
                  <a:cubicBezTo>
                    <a:pt x="907" y="26"/>
                    <a:pt x="907" y="26"/>
                    <a:pt x="907" y="26"/>
                  </a:cubicBezTo>
                  <a:cubicBezTo>
                    <a:pt x="934" y="34"/>
                    <a:pt x="965" y="42"/>
                    <a:pt x="990" y="47"/>
                  </a:cubicBezTo>
                  <a:cubicBezTo>
                    <a:pt x="967" y="36"/>
                    <a:pt x="938" y="29"/>
                    <a:pt x="907" y="25"/>
                  </a:cubicBezTo>
                  <a:moveTo>
                    <a:pt x="907" y="25"/>
                  </a:moveTo>
                  <a:cubicBezTo>
                    <a:pt x="907" y="23"/>
                    <a:pt x="903" y="26"/>
                    <a:pt x="907" y="25"/>
                  </a:cubicBezTo>
                  <a:moveTo>
                    <a:pt x="602" y="50"/>
                  </a:moveTo>
                  <a:cubicBezTo>
                    <a:pt x="598" y="55"/>
                    <a:pt x="592" y="59"/>
                    <a:pt x="587" y="64"/>
                  </a:cubicBezTo>
                  <a:cubicBezTo>
                    <a:pt x="583" y="68"/>
                    <a:pt x="576" y="75"/>
                    <a:pt x="577" y="78"/>
                  </a:cubicBezTo>
                  <a:cubicBezTo>
                    <a:pt x="587" y="77"/>
                    <a:pt x="597" y="71"/>
                    <a:pt x="606" y="66"/>
                  </a:cubicBezTo>
                  <a:cubicBezTo>
                    <a:pt x="631" y="53"/>
                    <a:pt x="656" y="41"/>
                    <a:pt x="683" y="32"/>
                  </a:cubicBezTo>
                  <a:cubicBezTo>
                    <a:pt x="687" y="31"/>
                    <a:pt x="696" y="31"/>
                    <a:pt x="695" y="25"/>
                  </a:cubicBezTo>
                  <a:cubicBezTo>
                    <a:pt x="662" y="32"/>
                    <a:pt x="632" y="41"/>
                    <a:pt x="602" y="50"/>
                  </a:cubicBezTo>
                  <a:close/>
                  <a:moveTo>
                    <a:pt x="530" y="58"/>
                  </a:moveTo>
                  <a:cubicBezTo>
                    <a:pt x="526" y="57"/>
                    <a:pt x="529" y="61"/>
                    <a:pt x="530" y="58"/>
                  </a:cubicBezTo>
                  <a:moveTo>
                    <a:pt x="530" y="58"/>
                  </a:moveTo>
                  <a:cubicBezTo>
                    <a:pt x="546" y="53"/>
                    <a:pt x="563" y="47"/>
                    <a:pt x="581" y="42"/>
                  </a:cubicBezTo>
                  <a:cubicBezTo>
                    <a:pt x="598" y="37"/>
                    <a:pt x="617" y="35"/>
                    <a:pt x="631" y="26"/>
                  </a:cubicBezTo>
                  <a:cubicBezTo>
                    <a:pt x="593" y="33"/>
                    <a:pt x="554" y="38"/>
                    <a:pt x="530" y="58"/>
                  </a:cubicBezTo>
                  <a:moveTo>
                    <a:pt x="969" y="73"/>
                  </a:moveTo>
                  <a:cubicBezTo>
                    <a:pt x="947" y="41"/>
                    <a:pt x="895" y="34"/>
                    <a:pt x="850" y="27"/>
                  </a:cubicBezTo>
                  <a:cubicBezTo>
                    <a:pt x="890" y="42"/>
                    <a:pt x="933" y="54"/>
                    <a:pt x="969" y="73"/>
                  </a:cubicBezTo>
                  <a:close/>
                  <a:moveTo>
                    <a:pt x="939" y="27"/>
                  </a:moveTo>
                  <a:cubicBezTo>
                    <a:pt x="938" y="28"/>
                    <a:pt x="937" y="27"/>
                    <a:pt x="937" y="28"/>
                  </a:cubicBezTo>
                  <a:cubicBezTo>
                    <a:pt x="937" y="28"/>
                    <a:pt x="939" y="28"/>
                    <a:pt x="939" y="27"/>
                  </a:cubicBezTo>
                  <a:close/>
                  <a:moveTo>
                    <a:pt x="574" y="32"/>
                  </a:moveTo>
                  <a:cubicBezTo>
                    <a:pt x="574" y="33"/>
                    <a:pt x="573" y="32"/>
                    <a:pt x="574" y="32"/>
                  </a:cubicBezTo>
                  <a:close/>
                  <a:moveTo>
                    <a:pt x="781" y="81"/>
                  </a:moveTo>
                  <a:cubicBezTo>
                    <a:pt x="790" y="80"/>
                    <a:pt x="801" y="82"/>
                    <a:pt x="808" y="80"/>
                  </a:cubicBezTo>
                  <a:cubicBezTo>
                    <a:pt x="798" y="63"/>
                    <a:pt x="789" y="45"/>
                    <a:pt x="776" y="31"/>
                  </a:cubicBezTo>
                  <a:cubicBezTo>
                    <a:pt x="778" y="48"/>
                    <a:pt x="779" y="65"/>
                    <a:pt x="781" y="81"/>
                  </a:cubicBezTo>
                  <a:close/>
                  <a:moveTo>
                    <a:pt x="526" y="47"/>
                  </a:moveTo>
                  <a:cubicBezTo>
                    <a:pt x="524" y="48"/>
                    <a:pt x="526" y="49"/>
                    <a:pt x="526" y="47"/>
                  </a:cubicBezTo>
                  <a:moveTo>
                    <a:pt x="526" y="47"/>
                  </a:moveTo>
                  <a:cubicBezTo>
                    <a:pt x="543" y="43"/>
                    <a:pt x="560" y="40"/>
                    <a:pt x="573" y="32"/>
                  </a:cubicBezTo>
                  <a:cubicBezTo>
                    <a:pt x="557" y="37"/>
                    <a:pt x="537" y="38"/>
                    <a:pt x="526" y="47"/>
                  </a:cubicBezTo>
                  <a:moveTo>
                    <a:pt x="963" y="32"/>
                  </a:moveTo>
                  <a:cubicBezTo>
                    <a:pt x="962" y="32"/>
                    <a:pt x="961" y="32"/>
                    <a:pt x="961" y="33"/>
                  </a:cubicBezTo>
                  <a:cubicBezTo>
                    <a:pt x="961" y="33"/>
                    <a:pt x="963" y="33"/>
                    <a:pt x="963" y="32"/>
                  </a:cubicBezTo>
                  <a:close/>
                  <a:moveTo>
                    <a:pt x="585" y="80"/>
                  </a:moveTo>
                  <a:cubicBezTo>
                    <a:pt x="601" y="82"/>
                    <a:pt x="616" y="87"/>
                    <a:pt x="632" y="84"/>
                  </a:cubicBezTo>
                  <a:cubicBezTo>
                    <a:pt x="648" y="70"/>
                    <a:pt x="665" y="58"/>
                    <a:pt x="683" y="47"/>
                  </a:cubicBezTo>
                  <a:cubicBezTo>
                    <a:pt x="683" y="42"/>
                    <a:pt x="693" y="36"/>
                    <a:pt x="689" y="33"/>
                  </a:cubicBezTo>
                  <a:cubicBezTo>
                    <a:pt x="652" y="46"/>
                    <a:pt x="617" y="61"/>
                    <a:pt x="585" y="80"/>
                  </a:cubicBezTo>
                  <a:close/>
                  <a:moveTo>
                    <a:pt x="966" y="34"/>
                  </a:moveTo>
                  <a:cubicBezTo>
                    <a:pt x="968" y="37"/>
                    <a:pt x="972" y="33"/>
                    <a:pt x="966" y="34"/>
                  </a:cubicBezTo>
                  <a:moveTo>
                    <a:pt x="966" y="34"/>
                  </a:moveTo>
                  <a:cubicBezTo>
                    <a:pt x="965" y="31"/>
                    <a:pt x="961" y="35"/>
                    <a:pt x="966" y="34"/>
                  </a:cubicBezTo>
                  <a:moveTo>
                    <a:pt x="575" y="35"/>
                  </a:moveTo>
                  <a:cubicBezTo>
                    <a:pt x="574" y="35"/>
                    <a:pt x="575" y="36"/>
                    <a:pt x="575" y="35"/>
                  </a:cubicBezTo>
                  <a:close/>
                  <a:moveTo>
                    <a:pt x="859" y="35"/>
                  </a:moveTo>
                  <a:cubicBezTo>
                    <a:pt x="861" y="40"/>
                    <a:pt x="866" y="43"/>
                    <a:pt x="869" y="48"/>
                  </a:cubicBezTo>
                  <a:cubicBezTo>
                    <a:pt x="878" y="53"/>
                    <a:pt x="889" y="57"/>
                    <a:pt x="900" y="64"/>
                  </a:cubicBezTo>
                  <a:cubicBezTo>
                    <a:pt x="909" y="69"/>
                    <a:pt x="921" y="80"/>
                    <a:pt x="930" y="81"/>
                  </a:cubicBezTo>
                  <a:cubicBezTo>
                    <a:pt x="940" y="82"/>
                    <a:pt x="953" y="76"/>
                    <a:pt x="965" y="73"/>
                  </a:cubicBezTo>
                  <a:cubicBezTo>
                    <a:pt x="931" y="59"/>
                    <a:pt x="898" y="44"/>
                    <a:pt x="859" y="35"/>
                  </a:cubicBezTo>
                  <a:moveTo>
                    <a:pt x="859" y="35"/>
                  </a:moveTo>
                  <a:cubicBezTo>
                    <a:pt x="858" y="34"/>
                    <a:pt x="858" y="35"/>
                    <a:pt x="859" y="35"/>
                  </a:cubicBezTo>
                  <a:moveTo>
                    <a:pt x="993" y="63"/>
                  </a:moveTo>
                  <a:cubicBezTo>
                    <a:pt x="997" y="61"/>
                    <a:pt x="1000" y="59"/>
                    <a:pt x="1001" y="55"/>
                  </a:cubicBezTo>
                  <a:cubicBezTo>
                    <a:pt x="977" y="47"/>
                    <a:pt x="949" y="38"/>
                    <a:pt x="924" y="35"/>
                  </a:cubicBezTo>
                  <a:cubicBezTo>
                    <a:pt x="943" y="48"/>
                    <a:pt x="970" y="54"/>
                    <a:pt x="993" y="63"/>
                  </a:cubicBezTo>
                  <a:close/>
                  <a:moveTo>
                    <a:pt x="973" y="35"/>
                  </a:moveTo>
                  <a:cubicBezTo>
                    <a:pt x="972" y="35"/>
                    <a:pt x="970" y="35"/>
                    <a:pt x="970" y="36"/>
                  </a:cubicBezTo>
                  <a:cubicBezTo>
                    <a:pt x="971" y="36"/>
                    <a:pt x="973" y="36"/>
                    <a:pt x="973" y="35"/>
                  </a:cubicBezTo>
                  <a:close/>
                  <a:moveTo>
                    <a:pt x="530" y="61"/>
                  </a:moveTo>
                  <a:cubicBezTo>
                    <a:pt x="542" y="76"/>
                    <a:pt x="556" y="66"/>
                    <a:pt x="573" y="59"/>
                  </a:cubicBezTo>
                  <a:cubicBezTo>
                    <a:pt x="588" y="53"/>
                    <a:pt x="599" y="49"/>
                    <a:pt x="608" y="42"/>
                  </a:cubicBezTo>
                  <a:cubicBezTo>
                    <a:pt x="611" y="39"/>
                    <a:pt x="617" y="37"/>
                    <a:pt x="614" y="36"/>
                  </a:cubicBezTo>
                  <a:cubicBezTo>
                    <a:pt x="585" y="43"/>
                    <a:pt x="557" y="52"/>
                    <a:pt x="530" y="61"/>
                  </a:cubicBezTo>
                  <a:close/>
                  <a:moveTo>
                    <a:pt x="976" y="36"/>
                  </a:moveTo>
                  <a:cubicBezTo>
                    <a:pt x="975" y="36"/>
                    <a:pt x="974" y="36"/>
                    <a:pt x="974" y="37"/>
                  </a:cubicBezTo>
                  <a:cubicBezTo>
                    <a:pt x="975" y="37"/>
                    <a:pt x="976" y="37"/>
                    <a:pt x="976" y="36"/>
                  </a:cubicBezTo>
                  <a:close/>
                  <a:moveTo>
                    <a:pt x="978" y="38"/>
                  </a:moveTo>
                  <a:cubicBezTo>
                    <a:pt x="978" y="37"/>
                    <a:pt x="979" y="39"/>
                    <a:pt x="978" y="38"/>
                  </a:cubicBezTo>
                  <a:close/>
                  <a:moveTo>
                    <a:pt x="982" y="39"/>
                  </a:moveTo>
                  <a:cubicBezTo>
                    <a:pt x="981" y="38"/>
                    <a:pt x="982" y="39"/>
                    <a:pt x="982" y="39"/>
                  </a:cubicBezTo>
                  <a:close/>
                  <a:moveTo>
                    <a:pt x="931" y="43"/>
                  </a:moveTo>
                  <a:cubicBezTo>
                    <a:pt x="931" y="42"/>
                    <a:pt x="932" y="43"/>
                    <a:pt x="931" y="43"/>
                  </a:cubicBezTo>
                  <a:close/>
                  <a:moveTo>
                    <a:pt x="985" y="43"/>
                  </a:moveTo>
                  <a:cubicBezTo>
                    <a:pt x="984" y="42"/>
                    <a:pt x="985" y="43"/>
                    <a:pt x="985" y="43"/>
                  </a:cubicBezTo>
                  <a:close/>
                  <a:moveTo>
                    <a:pt x="1000" y="48"/>
                  </a:moveTo>
                  <a:cubicBezTo>
                    <a:pt x="997" y="46"/>
                    <a:pt x="991" y="42"/>
                    <a:pt x="987" y="44"/>
                  </a:cubicBezTo>
                  <a:cubicBezTo>
                    <a:pt x="992" y="44"/>
                    <a:pt x="996" y="50"/>
                    <a:pt x="1000" y="48"/>
                  </a:cubicBezTo>
                  <a:close/>
                  <a:moveTo>
                    <a:pt x="489" y="60"/>
                  </a:moveTo>
                  <a:cubicBezTo>
                    <a:pt x="488" y="60"/>
                    <a:pt x="487" y="60"/>
                    <a:pt x="486" y="61"/>
                  </a:cubicBezTo>
                  <a:moveTo>
                    <a:pt x="486" y="61"/>
                  </a:moveTo>
                  <a:cubicBezTo>
                    <a:pt x="485" y="61"/>
                    <a:pt x="485" y="61"/>
                    <a:pt x="485" y="62"/>
                  </a:cubicBezTo>
                  <a:moveTo>
                    <a:pt x="485" y="62"/>
                  </a:moveTo>
                  <a:cubicBezTo>
                    <a:pt x="481" y="61"/>
                    <a:pt x="484" y="65"/>
                    <a:pt x="485" y="62"/>
                  </a:cubicBezTo>
                  <a:moveTo>
                    <a:pt x="485" y="62"/>
                  </a:moveTo>
                  <a:cubicBezTo>
                    <a:pt x="486" y="62"/>
                    <a:pt x="486" y="62"/>
                    <a:pt x="486" y="61"/>
                  </a:cubicBezTo>
                  <a:moveTo>
                    <a:pt x="486" y="61"/>
                  </a:moveTo>
                  <a:cubicBezTo>
                    <a:pt x="488" y="61"/>
                    <a:pt x="489" y="61"/>
                    <a:pt x="489" y="60"/>
                  </a:cubicBezTo>
                  <a:moveTo>
                    <a:pt x="489" y="60"/>
                  </a:moveTo>
                  <a:cubicBezTo>
                    <a:pt x="500" y="55"/>
                    <a:pt x="516" y="55"/>
                    <a:pt x="523" y="46"/>
                  </a:cubicBezTo>
                  <a:cubicBezTo>
                    <a:pt x="511" y="50"/>
                    <a:pt x="500" y="54"/>
                    <a:pt x="489" y="60"/>
                  </a:cubicBezTo>
                  <a:moveTo>
                    <a:pt x="542" y="47"/>
                  </a:moveTo>
                  <a:cubicBezTo>
                    <a:pt x="535" y="47"/>
                    <a:pt x="530" y="50"/>
                    <a:pt x="523" y="51"/>
                  </a:cubicBezTo>
                  <a:cubicBezTo>
                    <a:pt x="523" y="54"/>
                    <a:pt x="523" y="56"/>
                    <a:pt x="524" y="57"/>
                  </a:cubicBezTo>
                  <a:cubicBezTo>
                    <a:pt x="531" y="55"/>
                    <a:pt x="537" y="50"/>
                    <a:pt x="542" y="47"/>
                  </a:cubicBezTo>
                  <a:moveTo>
                    <a:pt x="542" y="47"/>
                  </a:moveTo>
                  <a:cubicBezTo>
                    <a:pt x="546" y="47"/>
                    <a:pt x="542" y="44"/>
                    <a:pt x="542" y="47"/>
                  </a:cubicBezTo>
                  <a:moveTo>
                    <a:pt x="1113" y="98"/>
                  </a:moveTo>
                  <a:cubicBezTo>
                    <a:pt x="1113" y="99"/>
                    <a:pt x="1115" y="99"/>
                    <a:pt x="1115" y="99"/>
                  </a:cubicBezTo>
                  <a:moveTo>
                    <a:pt x="1115" y="99"/>
                  </a:moveTo>
                  <a:cubicBezTo>
                    <a:pt x="1116" y="101"/>
                    <a:pt x="1116" y="99"/>
                    <a:pt x="1115" y="99"/>
                  </a:cubicBezTo>
                  <a:moveTo>
                    <a:pt x="1115" y="99"/>
                  </a:moveTo>
                  <a:cubicBezTo>
                    <a:pt x="1115" y="98"/>
                    <a:pt x="1114" y="99"/>
                    <a:pt x="1113" y="98"/>
                  </a:cubicBezTo>
                  <a:moveTo>
                    <a:pt x="1113" y="98"/>
                  </a:moveTo>
                  <a:cubicBezTo>
                    <a:pt x="1081" y="77"/>
                    <a:pt x="1043" y="57"/>
                    <a:pt x="1002" y="48"/>
                  </a:cubicBezTo>
                  <a:cubicBezTo>
                    <a:pt x="1008" y="57"/>
                    <a:pt x="1020" y="58"/>
                    <a:pt x="1029" y="62"/>
                  </a:cubicBezTo>
                  <a:cubicBezTo>
                    <a:pt x="1057" y="72"/>
                    <a:pt x="1086" y="86"/>
                    <a:pt x="1113" y="98"/>
                  </a:cubicBezTo>
                  <a:moveTo>
                    <a:pt x="991" y="49"/>
                  </a:moveTo>
                  <a:cubicBezTo>
                    <a:pt x="991" y="49"/>
                    <a:pt x="992" y="50"/>
                    <a:pt x="991" y="49"/>
                  </a:cubicBezTo>
                  <a:close/>
                  <a:moveTo>
                    <a:pt x="948" y="50"/>
                  </a:moveTo>
                  <a:cubicBezTo>
                    <a:pt x="957" y="57"/>
                    <a:pt x="965" y="65"/>
                    <a:pt x="974" y="71"/>
                  </a:cubicBezTo>
                  <a:cubicBezTo>
                    <a:pt x="979" y="69"/>
                    <a:pt x="987" y="69"/>
                    <a:pt x="990" y="64"/>
                  </a:cubicBezTo>
                  <a:cubicBezTo>
                    <a:pt x="975" y="60"/>
                    <a:pt x="963" y="54"/>
                    <a:pt x="948" y="50"/>
                  </a:cubicBezTo>
                  <a:moveTo>
                    <a:pt x="948" y="50"/>
                  </a:moveTo>
                  <a:cubicBezTo>
                    <a:pt x="948" y="49"/>
                    <a:pt x="947" y="50"/>
                    <a:pt x="948" y="50"/>
                  </a:cubicBezTo>
                  <a:moveTo>
                    <a:pt x="399" y="114"/>
                  </a:moveTo>
                  <a:cubicBezTo>
                    <a:pt x="405" y="112"/>
                    <a:pt x="411" y="111"/>
                    <a:pt x="416" y="110"/>
                  </a:cubicBezTo>
                  <a:cubicBezTo>
                    <a:pt x="433" y="101"/>
                    <a:pt x="450" y="91"/>
                    <a:pt x="468" y="83"/>
                  </a:cubicBezTo>
                  <a:cubicBezTo>
                    <a:pt x="486" y="75"/>
                    <a:pt x="506" y="70"/>
                    <a:pt x="522" y="58"/>
                  </a:cubicBezTo>
                  <a:cubicBezTo>
                    <a:pt x="520" y="58"/>
                    <a:pt x="520" y="56"/>
                    <a:pt x="520" y="53"/>
                  </a:cubicBezTo>
                  <a:cubicBezTo>
                    <a:pt x="473" y="66"/>
                    <a:pt x="432" y="86"/>
                    <a:pt x="399" y="114"/>
                  </a:cubicBezTo>
                  <a:close/>
                  <a:moveTo>
                    <a:pt x="593" y="54"/>
                  </a:moveTo>
                  <a:cubicBezTo>
                    <a:pt x="578" y="59"/>
                    <a:pt x="564" y="65"/>
                    <a:pt x="550" y="71"/>
                  </a:cubicBezTo>
                  <a:cubicBezTo>
                    <a:pt x="556" y="74"/>
                    <a:pt x="564" y="75"/>
                    <a:pt x="570" y="77"/>
                  </a:cubicBezTo>
                  <a:cubicBezTo>
                    <a:pt x="579" y="71"/>
                    <a:pt x="585" y="62"/>
                    <a:pt x="593" y="54"/>
                  </a:cubicBezTo>
                  <a:moveTo>
                    <a:pt x="593" y="54"/>
                  </a:moveTo>
                  <a:cubicBezTo>
                    <a:pt x="594" y="54"/>
                    <a:pt x="593" y="53"/>
                    <a:pt x="593" y="54"/>
                  </a:cubicBezTo>
                  <a:moveTo>
                    <a:pt x="637" y="84"/>
                  </a:moveTo>
                  <a:cubicBezTo>
                    <a:pt x="647" y="83"/>
                    <a:pt x="659" y="84"/>
                    <a:pt x="668" y="82"/>
                  </a:cubicBezTo>
                  <a:cubicBezTo>
                    <a:pt x="669" y="72"/>
                    <a:pt x="679" y="60"/>
                    <a:pt x="678" y="53"/>
                  </a:cubicBezTo>
                  <a:cubicBezTo>
                    <a:pt x="664" y="64"/>
                    <a:pt x="649" y="72"/>
                    <a:pt x="637" y="84"/>
                  </a:cubicBezTo>
                  <a:close/>
                  <a:moveTo>
                    <a:pt x="890" y="84"/>
                  </a:moveTo>
                  <a:cubicBezTo>
                    <a:pt x="901" y="85"/>
                    <a:pt x="916" y="86"/>
                    <a:pt x="924" y="81"/>
                  </a:cubicBezTo>
                  <a:cubicBezTo>
                    <a:pt x="907" y="73"/>
                    <a:pt x="890" y="59"/>
                    <a:pt x="872" y="54"/>
                  </a:cubicBezTo>
                  <a:cubicBezTo>
                    <a:pt x="879" y="63"/>
                    <a:pt x="885" y="73"/>
                    <a:pt x="890" y="84"/>
                  </a:cubicBezTo>
                  <a:close/>
                  <a:moveTo>
                    <a:pt x="1063" y="94"/>
                  </a:moveTo>
                  <a:cubicBezTo>
                    <a:pt x="1063" y="94"/>
                    <a:pt x="1063" y="94"/>
                    <a:pt x="1063" y="95"/>
                  </a:cubicBezTo>
                  <a:cubicBezTo>
                    <a:pt x="1064" y="95"/>
                    <a:pt x="1065" y="96"/>
                    <a:pt x="1066" y="95"/>
                  </a:cubicBezTo>
                  <a:moveTo>
                    <a:pt x="1066" y="95"/>
                  </a:moveTo>
                  <a:cubicBezTo>
                    <a:pt x="1067" y="97"/>
                    <a:pt x="1067" y="95"/>
                    <a:pt x="1066" y="95"/>
                  </a:cubicBezTo>
                  <a:moveTo>
                    <a:pt x="1066" y="95"/>
                  </a:moveTo>
                  <a:cubicBezTo>
                    <a:pt x="1066" y="94"/>
                    <a:pt x="1065" y="94"/>
                    <a:pt x="1063" y="94"/>
                  </a:cubicBezTo>
                  <a:moveTo>
                    <a:pt x="1063" y="94"/>
                  </a:moveTo>
                  <a:cubicBezTo>
                    <a:pt x="1046" y="79"/>
                    <a:pt x="1027" y="67"/>
                    <a:pt x="1006" y="56"/>
                  </a:cubicBezTo>
                  <a:cubicBezTo>
                    <a:pt x="1001" y="58"/>
                    <a:pt x="1000" y="63"/>
                    <a:pt x="996" y="65"/>
                  </a:cubicBezTo>
                  <a:cubicBezTo>
                    <a:pt x="1020" y="73"/>
                    <a:pt x="1041" y="84"/>
                    <a:pt x="1063" y="94"/>
                  </a:cubicBezTo>
                  <a:moveTo>
                    <a:pt x="482" y="60"/>
                  </a:moveTo>
                  <a:cubicBezTo>
                    <a:pt x="482" y="61"/>
                    <a:pt x="481" y="60"/>
                    <a:pt x="482" y="60"/>
                  </a:cubicBezTo>
                  <a:close/>
                  <a:moveTo>
                    <a:pt x="526" y="60"/>
                  </a:moveTo>
                  <a:cubicBezTo>
                    <a:pt x="526" y="61"/>
                    <a:pt x="525" y="60"/>
                    <a:pt x="526" y="60"/>
                  </a:cubicBezTo>
                  <a:close/>
                  <a:moveTo>
                    <a:pt x="479" y="61"/>
                  </a:moveTo>
                  <a:cubicBezTo>
                    <a:pt x="478" y="61"/>
                    <a:pt x="477" y="61"/>
                    <a:pt x="477" y="62"/>
                  </a:cubicBezTo>
                  <a:moveTo>
                    <a:pt x="477" y="62"/>
                  </a:moveTo>
                  <a:cubicBezTo>
                    <a:pt x="441" y="76"/>
                    <a:pt x="407" y="92"/>
                    <a:pt x="377" y="112"/>
                  </a:cubicBezTo>
                  <a:moveTo>
                    <a:pt x="377" y="112"/>
                  </a:moveTo>
                  <a:cubicBezTo>
                    <a:pt x="375" y="112"/>
                    <a:pt x="375" y="113"/>
                    <a:pt x="374" y="114"/>
                  </a:cubicBezTo>
                  <a:moveTo>
                    <a:pt x="374" y="114"/>
                  </a:moveTo>
                  <a:cubicBezTo>
                    <a:pt x="373" y="114"/>
                    <a:pt x="372" y="114"/>
                    <a:pt x="372" y="115"/>
                  </a:cubicBezTo>
                  <a:moveTo>
                    <a:pt x="372" y="115"/>
                  </a:moveTo>
                  <a:cubicBezTo>
                    <a:pt x="371" y="115"/>
                    <a:pt x="371" y="115"/>
                    <a:pt x="370" y="116"/>
                  </a:cubicBezTo>
                  <a:moveTo>
                    <a:pt x="370" y="116"/>
                  </a:moveTo>
                  <a:cubicBezTo>
                    <a:pt x="370" y="115"/>
                    <a:pt x="369" y="116"/>
                    <a:pt x="369" y="117"/>
                  </a:cubicBezTo>
                  <a:moveTo>
                    <a:pt x="369" y="117"/>
                  </a:moveTo>
                  <a:cubicBezTo>
                    <a:pt x="368" y="116"/>
                    <a:pt x="368" y="117"/>
                    <a:pt x="367" y="118"/>
                  </a:cubicBezTo>
                  <a:moveTo>
                    <a:pt x="367" y="118"/>
                  </a:moveTo>
                  <a:cubicBezTo>
                    <a:pt x="366" y="118"/>
                    <a:pt x="368" y="119"/>
                    <a:pt x="367" y="118"/>
                  </a:cubicBezTo>
                  <a:moveTo>
                    <a:pt x="367" y="118"/>
                  </a:moveTo>
                  <a:cubicBezTo>
                    <a:pt x="369" y="118"/>
                    <a:pt x="369" y="117"/>
                    <a:pt x="369" y="117"/>
                  </a:cubicBezTo>
                  <a:moveTo>
                    <a:pt x="369" y="117"/>
                  </a:moveTo>
                  <a:cubicBezTo>
                    <a:pt x="370" y="117"/>
                    <a:pt x="370" y="116"/>
                    <a:pt x="370" y="116"/>
                  </a:cubicBezTo>
                  <a:moveTo>
                    <a:pt x="370" y="116"/>
                  </a:moveTo>
                  <a:cubicBezTo>
                    <a:pt x="371" y="116"/>
                    <a:pt x="372" y="115"/>
                    <a:pt x="372" y="115"/>
                  </a:cubicBezTo>
                  <a:moveTo>
                    <a:pt x="372" y="115"/>
                  </a:moveTo>
                  <a:cubicBezTo>
                    <a:pt x="373" y="115"/>
                    <a:pt x="374" y="114"/>
                    <a:pt x="374" y="114"/>
                  </a:cubicBezTo>
                  <a:moveTo>
                    <a:pt x="374" y="114"/>
                  </a:moveTo>
                  <a:cubicBezTo>
                    <a:pt x="376" y="114"/>
                    <a:pt x="377" y="113"/>
                    <a:pt x="377" y="112"/>
                  </a:cubicBezTo>
                  <a:moveTo>
                    <a:pt x="377" y="112"/>
                  </a:moveTo>
                  <a:cubicBezTo>
                    <a:pt x="409" y="94"/>
                    <a:pt x="445" y="80"/>
                    <a:pt x="477" y="62"/>
                  </a:cubicBezTo>
                  <a:moveTo>
                    <a:pt x="477" y="62"/>
                  </a:moveTo>
                  <a:cubicBezTo>
                    <a:pt x="478" y="62"/>
                    <a:pt x="479" y="62"/>
                    <a:pt x="479" y="61"/>
                  </a:cubicBezTo>
                  <a:moveTo>
                    <a:pt x="479" y="61"/>
                  </a:moveTo>
                  <a:cubicBezTo>
                    <a:pt x="483" y="62"/>
                    <a:pt x="479" y="58"/>
                    <a:pt x="479" y="61"/>
                  </a:cubicBezTo>
                  <a:moveTo>
                    <a:pt x="481" y="64"/>
                  </a:moveTo>
                  <a:cubicBezTo>
                    <a:pt x="480" y="63"/>
                    <a:pt x="481" y="64"/>
                    <a:pt x="481" y="64"/>
                  </a:cubicBezTo>
                  <a:close/>
                  <a:moveTo>
                    <a:pt x="524" y="63"/>
                  </a:moveTo>
                  <a:cubicBezTo>
                    <a:pt x="510" y="69"/>
                    <a:pt x="495" y="80"/>
                    <a:pt x="484" y="90"/>
                  </a:cubicBezTo>
                  <a:cubicBezTo>
                    <a:pt x="480" y="92"/>
                    <a:pt x="475" y="96"/>
                    <a:pt x="476" y="99"/>
                  </a:cubicBezTo>
                  <a:cubicBezTo>
                    <a:pt x="504" y="96"/>
                    <a:pt x="519" y="80"/>
                    <a:pt x="542" y="71"/>
                  </a:cubicBezTo>
                  <a:cubicBezTo>
                    <a:pt x="535" y="69"/>
                    <a:pt x="530" y="65"/>
                    <a:pt x="524" y="63"/>
                  </a:cubicBezTo>
                  <a:close/>
                  <a:moveTo>
                    <a:pt x="479" y="65"/>
                  </a:moveTo>
                  <a:cubicBezTo>
                    <a:pt x="478" y="64"/>
                    <a:pt x="479" y="65"/>
                    <a:pt x="479" y="65"/>
                  </a:cubicBezTo>
                  <a:close/>
                  <a:moveTo>
                    <a:pt x="1028" y="65"/>
                  </a:moveTo>
                  <a:cubicBezTo>
                    <a:pt x="1048" y="78"/>
                    <a:pt x="1066" y="92"/>
                    <a:pt x="1086" y="106"/>
                  </a:cubicBezTo>
                  <a:cubicBezTo>
                    <a:pt x="1106" y="107"/>
                    <a:pt x="1124" y="115"/>
                    <a:pt x="1141" y="117"/>
                  </a:cubicBezTo>
                  <a:cubicBezTo>
                    <a:pt x="1105" y="97"/>
                    <a:pt x="1069" y="79"/>
                    <a:pt x="1028" y="65"/>
                  </a:cubicBezTo>
                  <a:moveTo>
                    <a:pt x="1028" y="65"/>
                  </a:moveTo>
                  <a:cubicBezTo>
                    <a:pt x="1028" y="62"/>
                    <a:pt x="1024" y="66"/>
                    <a:pt x="1028" y="65"/>
                  </a:cubicBezTo>
                  <a:moveTo>
                    <a:pt x="993" y="66"/>
                  </a:moveTo>
                  <a:cubicBezTo>
                    <a:pt x="989" y="70"/>
                    <a:pt x="981" y="71"/>
                    <a:pt x="975" y="74"/>
                  </a:cubicBezTo>
                  <a:cubicBezTo>
                    <a:pt x="984" y="83"/>
                    <a:pt x="999" y="87"/>
                    <a:pt x="1009" y="95"/>
                  </a:cubicBezTo>
                  <a:cubicBezTo>
                    <a:pt x="1032" y="95"/>
                    <a:pt x="1054" y="102"/>
                    <a:pt x="1074" y="102"/>
                  </a:cubicBezTo>
                  <a:cubicBezTo>
                    <a:pt x="1048" y="89"/>
                    <a:pt x="1021" y="77"/>
                    <a:pt x="993" y="66"/>
                  </a:cubicBezTo>
                  <a:close/>
                  <a:moveTo>
                    <a:pt x="504" y="71"/>
                  </a:moveTo>
                  <a:cubicBezTo>
                    <a:pt x="503" y="71"/>
                    <a:pt x="504" y="72"/>
                    <a:pt x="504" y="71"/>
                  </a:cubicBezTo>
                  <a:close/>
                  <a:moveTo>
                    <a:pt x="502" y="72"/>
                  </a:moveTo>
                  <a:cubicBezTo>
                    <a:pt x="476" y="83"/>
                    <a:pt x="450" y="93"/>
                    <a:pt x="428" y="107"/>
                  </a:cubicBezTo>
                  <a:moveTo>
                    <a:pt x="428" y="107"/>
                  </a:moveTo>
                  <a:cubicBezTo>
                    <a:pt x="424" y="106"/>
                    <a:pt x="428" y="110"/>
                    <a:pt x="428" y="107"/>
                  </a:cubicBezTo>
                  <a:moveTo>
                    <a:pt x="428" y="107"/>
                  </a:moveTo>
                  <a:cubicBezTo>
                    <a:pt x="442" y="105"/>
                    <a:pt x="455" y="103"/>
                    <a:pt x="468" y="100"/>
                  </a:cubicBezTo>
                  <a:cubicBezTo>
                    <a:pt x="479" y="91"/>
                    <a:pt x="490" y="82"/>
                    <a:pt x="502" y="72"/>
                  </a:cubicBezTo>
                  <a:moveTo>
                    <a:pt x="502" y="72"/>
                  </a:moveTo>
                  <a:cubicBezTo>
                    <a:pt x="503" y="72"/>
                    <a:pt x="502" y="71"/>
                    <a:pt x="502" y="72"/>
                  </a:cubicBezTo>
                  <a:moveTo>
                    <a:pt x="544" y="73"/>
                  </a:moveTo>
                  <a:cubicBezTo>
                    <a:pt x="530" y="79"/>
                    <a:pt x="513" y="89"/>
                    <a:pt x="501" y="95"/>
                  </a:cubicBezTo>
                  <a:cubicBezTo>
                    <a:pt x="522" y="94"/>
                    <a:pt x="540" y="90"/>
                    <a:pt x="561" y="90"/>
                  </a:cubicBezTo>
                  <a:cubicBezTo>
                    <a:pt x="565" y="87"/>
                    <a:pt x="567" y="83"/>
                    <a:pt x="570" y="79"/>
                  </a:cubicBezTo>
                  <a:cubicBezTo>
                    <a:pt x="561" y="81"/>
                    <a:pt x="551" y="71"/>
                    <a:pt x="544" y="73"/>
                  </a:cubicBezTo>
                  <a:close/>
                  <a:moveTo>
                    <a:pt x="933" y="85"/>
                  </a:moveTo>
                  <a:cubicBezTo>
                    <a:pt x="948" y="90"/>
                    <a:pt x="970" y="89"/>
                    <a:pt x="988" y="92"/>
                  </a:cubicBezTo>
                  <a:cubicBezTo>
                    <a:pt x="981" y="71"/>
                    <a:pt x="952" y="78"/>
                    <a:pt x="933" y="85"/>
                  </a:cubicBezTo>
                  <a:close/>
                  <a:moveTo>
                    <a:pt x="569" y="86"/>
                  </a:moveTo>
                  <a:cubicBezTo>
                    <a:pt x="568" y="86"/>
                    <a:pt x="569" y="87"/>
                    <a:pt x="569" y="86"/>
                  </a:cubicBezTo>
                  <a:moveTo>
                    <a:pt x="569" y="86"/>
                  </a:moveTo>
                  <a:cubicBezTo>
                    <a:pt x="572" y="85"/>
                    <a:pt x="575" y="84"/>
                    <a:pt x="577" y="81"/>
                  </a:cubicBezTo>
                  <a:cubicBezTo>
                    <a:pt x="574" y="81"/>
                    <a:pt x="575" y="79"/>
                    <a:pt x="572" y="80"/>
                  </a:cubicBezTo>
                  <a:cubicBezTo>
                    <a:pt x="572" y="84"/>
                    <a:pt x="569" y="82"/>
                    <a:pt x="569" y="86"/>
                  </a:cubicBezTo>
                  <a:moveTo>
                    <a:pt x="573" y="88"/>
                  </a:moveTo>
                  <a:cubicBezTo>
                    <a:pt x="569" y="87"/>
                    <a:pt x="573" y="91"/>
                    <a:pt x="573" y="88"/>
                  </a:cubicBezTo>
                  <a:moveTo>
                    <a:pt x="573" y="88"/>
                  </a:moveTo>
                  <a:cubicBezTo>
                    <a:pt x="583" y="87"/>
                    <a:pt x="594" y="88"/>
                    <a:pt x="602" y="85"/>
                  </a:cubicBezTo>
                  <a:cubicBezTo>
                    <a:pt x="590" y="84"/>
                    <a:pt x="579" y="79"/>
                    <a:pt x="573" y="88"/>
                  </a:cubicBezTo>
                  <a:moveTo>
                    <a:pt x="1092" y="83"/>
                  </a:moveTo>
                  <a:cubicBezTo>
                    <a:pt x="1092" y="83"/>
                    <a:pt x="1093" y="84"/>
                    <a:pt x="1092" y="83"/>
                  </a:cubicBezTo>
                  <a:close/>
                  <a:moveTo>
                    <a:pt x="695" y="84"/>
                  </a:moveTo>
                  <a:cubicBezTo>
                    <a:pt x="694" y="87"/>
                    <a:pt x="692" y="89"/>
                    <a:pt x="690" y="92"/>
                  </a:cubicBezTo>
                  <a:cubicBezTo>
                    <a:pt x="710" y="92"/>
                    <a:pt x="729" y="93"/>
                    <a:pt x="750" y="93"/>
                  </a:cubicBezTo>
                  <a:cubicBezTo>
                    <a:pt x="750" y="88"/>
                    <a:pt x="752" y="87"/>
                    <a:pt x="751" y="83"/>
                  </a:cubicBezTo>
                  <a:cubicBezTo>
                    <a:pt x="732" y="82"/>
                    <a:pt x="715" y="85"/>
                    <a:pt x="695" y="84"/>
                  </a:cubicBezTo>
                  <a:close/>
                  <a:moveTo>
                    <a:pt x="753" y="94"/>
                  </a:moveTo>
                  <a:cubicBezTo>
                    <a:pt x="763" y="94"/>
                    <a:pt x="770" y="92"/>
                    <a:pt x="779" y="93"/>
                  </a:cubicBezTo>
                  <a:cubicBezTo>
                    <a:pt x="780" y="89"/>
                    <a:pt x="778" y="87"/>
                    <a:pt x="778" y="83"/>
                  </a:cubicBezTo>
                  <a:cubicBezTo>
                    <a:pt x="768" y="84"/>
                    <a:pt x="749" y="77"/>
                    <a:pt x="753" y="94"/>
                  </a:cubicBezTo>
                  <a:close/>
                  <a:moveTo>
                    <a:pt x="781" y="93"/>
                  </a:moveTo>
                  <a:cubicBezTo>
                    <a:pt x="792" y="92"/>
                    <a:pt x="805" y="94"/>
                    <a:pt x="814" y="92"/>
                  </a:cubicBezTo>
                  <a:cubicBezTo>
                    <a:pt x="812" y="90"/>
                    <a:pt x="811" y="87"/>
                    <a:pt x="810" y="84"/>
                  </a:cubicBezTo>
                  <a:cubicBezTo>
                    <a:pt x="800" y="84"/>
                    <a:pt x="792" y="82"/>
                    <a:pt x="781" y="83"/>
                  </a:cubicBezTo>
                  <a:cubicBezTo>
                    <a:pt x="781" y="86"/>
                    <a:pt x="781" y="89"/>
                    <a:pt x="781" y="93"/>
                  </a:cubicBezTo>
                  <a:close/>
                  <a:moveTo>
                    <a:pt x="1094" y="84"/>
                  </a:moveTo>
                  <a:cubicBezTo>
                    <a:pt x="1095" y="85"/>
                    <a:pt x="1094" y="84"/>
                    <a:pt x="1094" y="84"/>
                  </a:cubicBezTo>
                  <a:close/>
                  <a:moveTo>
                    <a:pt x="670" y="85"/>
                  </a:moveTo>
                  <a:cubicBezTo>
                    <a:pt x="671" y="88"/>
                    <a:pt x="668" y="87"/>
                    <a:pt x="669" y="90"/>
                  </a:cubicBezTo>
                  <a:cubicBezTo>
                    <a:pt x="675" y="90"/>
                    <a:pt x="681" y="91"/>
                    <a:pt x="688" y="91"/>
                  </a:cubicBezTo>
                  <a:cubicBezTo>
                    <a:pt x="688" y="88"/>
                    <a:pt x="691" y="86"/>
                    <a:pt x="692" y="84"/>
                  </a:cubicBezTo>
                  <a:cubicBezTo>
                    <a:pt x="685" y="84"/>
                    <a:pt x="678" y="85"/>
                    <a:pt x="670" y="85"/>
                  </a:cubicBezTo>
                  <a:close/>
                  <a:moveTo>
                    <a:pt x="818" y="92"/>
                  </a:moveTo>
                  <a:cubicBezTo>
                    <a:pt x="837" y="91"/>
                    <a:pt x="856" y="90"/>
                    <a:pt x="873" y="88"/>
                  </a:cubicBezTo>
                  <a:cubicBezTo>
                    <a:pt x="858" y="83"/>
                    <a:pt x="832" y="84"/>
                    <a:pt x="814" y="85"/>
                  </a:cubicBezTo>
                  <a:cubicBezTo>
                    <a:pt x="816" y="86"/>
                    <a:pt x="816" y="90"/>
                    <a:pt x="818" y="92"/>
                  </a:cubicBezTo>
                  <a:close/>
                  <a:moveTo>
                    <a:pt x="1096" y="85"/>
                  </a:moveTo>
                  <a:cubicBezTo>
                    <a:pt x="1096" y="85"/>
                    <a:pt x="1097" y="86"/>
                    <a:pt x="1096" y="85"/>
                  </a:cubicBezTo>
                  <a:close/>
                  <a:moveTo>
                    <a:pt x="639" y="88"/>
                  </a:moveTo>
                  <a:cubicBezTo>
                    <a:pt x="648" y="88"/>
                    <a:pt x="656" y="89"/>
                    <a:pt x="665" y="90"/>
                  </a:cubicBezTo>
                  <a:cubicBezTo>
                    <a:pt x="664" y="87"/>
                    <a:pt x="666" y="87"/>
                    <a:pt x="666" y="85"/>
                  </a:cubicBezTo>
                  <a:cubicBezTo>
                    <a:pt x="658" y="87"/>
                    <a:pt x="645" y="84"/>
                    <a:pt x="639" y="88"/>
                  </a:cubicBezTo>
                  <a:close/>
                  <a:moveTo>
                    <a:pt x="931" y="86"/>
                  </a:moveTo>
                  <a:cubicBezTo>
                    <a:pt x="930" y="85"/>
                    <a:pt x="923" y="84"/>
                    <a:pt x="922" y="86"/>
                  </a:cubicBezTo>
                  <a:cubicBezTo>
                    <a:pt x="926" y="85"/>
                    <a:pt x="929" y="89"/>
                    <a:pt x="931" y="86"/>
                  </a:cubicBezTo>
                  <a:close/>
                  <a:moveTo>
                    <a:pt x="988" y="86"/>
                  </a:moveTo>
                  <a:cubicBezTo>
                    <a:pt x="988" y="86"/>
                    <a:pt x="988" y="87"/>
                    <a:pt x="988" y="87"/>
                  </a:cubicBezTo>
                  <a:cubicBezTo>
                    <a:pt x="990" y="88"/>
                    <a:pt x="991" y="90"/>
                    <a:pt x="992" y="93"/>
                  </a:cubicBezTo>
                  <a:cubicBezTo>
                    <a:pt x="995" y="93"/>
                    <a:pt x="998" y="93"/>
                    <a:pt x="1000" y="93"/>
                  </a:cubicBezTo>
                  <a:moveTo>
                    <a:pt x="1000" y="93"/>
                  </a:moveTo>
                  <a:cubicBezTo>
                    <a:pt x="1001" y="94"/>
                    <a:pt x="1001" y="93"/>
                    <a:pt x="1000" y="93"/>
                  </a:cubicBezTo>
                  <a:moveTo>
                    <a:pt x="1000" y="93"/>
                  </a:moveTo>
                  <a:cubicBezTo>
                    <a:pt x="996" y="90"/>
                    <a:pt x="993" y="87"/>
                    <a:pt x="988" y="86"/>
                  </a:cubicBezTo>
                  <a:moveTo>
                    <a:pt x="988" y="86"/>
                  </a:moveTo>
                  <a:cubicBezTo>
                    <a:pt x="987" y="84"/>
                    <a:pt x="986" y="86"/>
                    <a:pt x="988" y="86"/>
                  </a:cubicBezTo>
                  <a:moveTo>
                    <a:pt x="1173" y="127"/>
                  </a:moveTo>
                  <a:cubicBezTo>
                    <a:pt x="1173" y="128"/>
                    <a:pt x="1174" y="128"/>
                    <a:pt x="1175" y="128"/>
                  </a:cubicBezTo>
                  <a:moveTo>
                    <a:pt x="1175" y="128"/>
                  </a:moveTo>
                  <a:cubicBezTo>
                    <a:pt x="1175" y="130"/>
                    <a:pt x="1176" y="128"/>
                    <a:pt x="1175" y="128"/>
                  </a:cubicBezTo>
                  <a:moveTo>
                    <a:pt x="1175" y="128"/>
                  </a:moveTo>
                  <a:cubicBezTo>
                    <a:pt x="1175" y="127"/>
                    <a:pt x="1174" y="127"/>
                    <a:pt x="1173" y="127"/>
                  </a:cubicBezTo>
                  <a:moveTo>
                    <a:pt x="1173" y="127"/>
                  </a:moveTo>
                  <a:cubicBezTo>
                    <a:pt x="1150" y="112"/>
                    <a:pt x="1124" y="95"/>
                    <a:pt x="1098" y="86"/>
                  </a:cubicBezTo>
                  <a:cubicBezTo>
                    <a:pt x="1125" y="98"/>
                    <a:pt x="1141" y="120"/>
                    <a:pt x="1173" y="127"/>
                  </a:cubicBezTo>
                  <a:moveTo>
                    <a:pt x="885" y="86"/>
                  </a:moveTo>
                  <a:cubicBezTo>
                    <a:pt x="882" y="86"/>
                    <a:pt x="877" y="85"/>
                    <a:pt x="875" y="87"/>
                  </a:cubicBezTo>
                  <a:cubicBezTo>
                    <a:pt x="877" y="88"/>
                    <a:pt x="885" y="90"/>
                    <a:pt x="885" y="86"/>
                  </a:cubicBezTo>
                  <a:close/>
                  <a:moveTo>
                    <a:pt x="430" y="89"/>
                  </a:moveTo>
                  <a:cubicBezTo>
                    <a:pt x="429" y="88"/>
                    <a:pt x="430" y="89"/>
                    <a:pt x="430" y="89"/>
                  </a:cubicBezTo>
                  <a:close/>
                  <a:moveTo>
                    <a:pt x="564" y="92"/>
                  </a:moveTo>
                  <a:cubicBezTo>
                    <a:pt x="535" y="128"/>
                    <a:pt x="514" y="173"/>
                    <a:pt x="497" y="221"/>
                  </a:cubicBezTo>
                  <a:cubicBezTo>
                    <a:pt x="502" y="220"/>
                    <a:pt x="508" y="220"/>
                    <a:pt x="513" y="219"/>
                  </a:cubicBezTo>
                  <a:cubicBezTo>
                    <a:pt x="545" y="174"/>
                    <a:pt x="578" y="131"/>
                    <a:pt x="619" y="95"/>
                  </a:cubicBezTo>
                  <a:cubicBezTo>
                    <a:pt x="620" y="94"/>
                    <a:pt x="628" y="90"/>
                    <a:pt x="624" y="89"/>
                  </a:cubicBezTo>
                  <a:cubicBezTo>
                    <a:pt x="604" y="86"/>
                    <a:pt x="584" y="91"/>
                    <a:pt x="564" y="92"/>
                  </a:cubicBezTo>
                  <a:close/>
                  <a:moveTo>
                    <a:pt x="1055" y="192"/>
                  </a:moveTo>
                  <a:cubicBezTo>
                    <a:pt x="1019" y="154"/>
                    <a:pt x="980" y="120"/>
                    <a:pt x="937" y="90"/>
                  </a:cubicBezTo>
                  <a:cubicBezTo>
                    <a:pt x="922" y="89"/>
                    <a:pt x="906" y="86"/>
                    <a:pt x="893" y="90"/>
                  </a:cubicBezTo>
                  <a:cubicBezTo>
                    <a:pt x="901" y="111"/>
                    <a:pt x="911" y="126"/>
                    <a:pt x="923" y="142"/>
                  </a:cubicBezTo>
                  <a:cubicBezTo>
                    <a:pt x="942" y="166"/>
                    <a:pt x="959" y="189"/>
                    <a:pt x="973" y="216"/>
                  </a:cubicBezTo>
                  <a:cubicBezTo>
                    <a:pt x="1006" y="219"/>
                    <a:pt x="1038" y="222"/>
                    <a:pt x="1069" y="226"/>
                  </a:cubicBezTo>
                  <a:cubicBezTo>
                    <a:pt x="1065" y="214"/>
                    <a:pt x="1059" y="204"/>
                    <a:pt x="1055" y="192"/>
                  </a:cubicBezTo>
                  <a:close/>
                  <a:moveTo>
                    <a:pt x="366" y="122"/>
                  </a:moveTo>
                  <a:cubicBezTo>
                    <a:pt x="394" y="118"/>
                    <a:pt x="410" y="101"/>
                    <a:pt x="429" y="89"/>
                  </a:cubicBezTo>
                  <a:cubicBezTo>
                    <a:pt x="407" y="99"/>
                    <a:pt x="386" y="110"/>
                    <a:pt x="366" y="122"/>
                  </a:cubicBezTo>
                  <a:close/>
                  <a:moveTo>
                    <a:pt x="631" y="90"/>
                  </a:moveTo>
                  <a:cubicBezTo>
                    <a:pt x="632" y="88"/>
                    <a:pt x="629" y="90"/>
                    <a:pt x="629" y="91"/>
                  </a:cubicBezTo>
                  <a:cubicBezTo>
                    <a:pt x="589" y="125"/>
                    <a:pt x="552" y="168"/>
                    <a:pt x="523" y="212"/>
                  </a:cubicBezTo>
                  <a:cubicBezTo>
                    <a:pt x="522" y="214"/>
                    <a:pt x="517" y="216"/>
                    <a:pt x="519" y="219"/>
                  </a:cubicBezTo>
                  <a:cubicBezTo>
                    <a:pt x="554" y="215"/>
                    <a:pt x="591" y="214"/>
                    <a:pt x="629" y="212"/>
                  </a:cubicBezTo>
                  <a:cubicBezTo>
                    <a:pt x="645" y="177"/>
                    <a:pt x="650" y="130"/>
                    <a:pt x="663" y="93"/>
                  </a:cubicBezTo>
                  <a:cubicBezTo>
                    <a:pt x="653" y="91"/>
                    <a:pt x="643" y="90"/>
                    <a:pt x="631" y="90"/>
                  </a:cubicBezTo>
                  <a:close/>
                  <a:moveTo>
                    <a:pt x="899" y="111"/>
                  </a:moveTo>
                  <a:cubicBezTo>
                    <a:pt x="900" y="112"/>
                    <a:pt x="900" y="111"/>
                    <a:pt x="899" y="111"/>
                  </a:cubicBezTo>
                  <a:moveTo>
                    <a:pt x="899" y="111"/>
                  </a:moveTo>
                  <a:cubicBezTo>
                    <a:pt x="897" y="103"/>
                    <a:pt x="893" y="97"/>
                    <a:pt x="891" y="90"/>
                  </a:cubicBezTo>
                  <a:cubicBezTo>
                    <a:pt x="886" y="90"/>
                    <a:pt x="882" y="89"/>
                    <a:pt x="880" y="92"/>
                  </a:cubicBezTo>
                  <a:cubicBezTo>
                    <a:pt x="887" y="97"/>
                    <a:pt x="892" y="105"/>
                    <a:pt x="899" y="111"/>
                  </a:cubicBezTo>
                  <a:moveTo>
                    <a:pt x="943" y="91"/>
                  </a:moveTo>
                  <a:cubicBezTo>
                    <a:pt x="979" y="114"/>
                    <a:pt x="1013" y="148"/>
                    <a:pt x="1044" y="177"/>
                  </a:cubicBezTo>
                  <a:cubicBezTo>
                    <a:pt x="1045" y="178"/>
                    <a:pt x="1047" y="183"/>
                    <a:pt x="1049" y="180"/>
                  </a:cubicBezTo>
                  <a:cubicBezTo>
                    <a:pt x="1032" y="150"/>
                    <a:pt x="1014" y="120"/>
                    <a:pt x="991" y="95"/>
                  </a:cubicBezTo>
                  <a:cubicBezTo>
                    <a:pt x="975" y="94"/>
                    <a:pt x="961" y="91"/>
                    <a:pt x="943" y="91"/>
                  </a:cubicBezTo>
                  <a:moveTo>
                    <a:pt x="943" y="91"/>
                  </a:moveTo>
                  <a:cubicBezTo>
                    <a:pt x="943" y="88"/>
                    <a:pt x="939" y="92"/>
                    <a:pt x="943" y="91"/>
                  </a:cubicBezTo>
                  <a:moveTo>
                    <a:pt x="904" y="120"/>
                  </a:moveTo>
                  <a:cubicBezTo>
                    <a:pt x="894" y="111"/>
                    <a:pt x="886" y="98"/>
                    <a:pt x="874" y="91"/>
                  </a:cubicBezTo>
                  <a:cubicBezTo>
                    <a:pt x="857" y="93"/>
                    <a:pt x="838" y="94"/>
                    <a:pt x="820" y="95"/>
                  </a:cubicBezTo>
                  <a:cubicBezTo>
                    <a:pt x="835" y="132"/>
                    <a:pt x="849" y="170"/>
                    <a:pt x="860" y="211"/>
                  </a:cubicBezTo>
                  <a:cubicBezTo>
                    <a:pt x="885" y="210"/>
                    <a:pt x="907" y="212"/>
                    <a:pt x="931" y="214"/>
                  </a:cubicBezTo>
                  <a:cubicBezTo>
                    <a:pt x="924" y="180"/>
                    <a:pt x="914" y="150"/>
                    <a:pt x="904" y="120"/>
                  </a:cubicBezTo>
                  <a:close/>
                  <a:moveTo>
                    <a:pt x="558" y="93"/>
                  </a:moveTo>
                  <a:cubicBezTo>
                    <a:pt x="558" y="92"/>
                    <a:pt x="559" y="93"/>
                    <a:pt x="558" y="93"/>
                  </a:cubicBezTo>
                  <a:close/>
                  <a:moveTo>
                    <a:pt x="492" y="99"/>
                  </a:moveTo>
                  <a:cubicBezTo>
                    <a:pt x="485" y="102"/>
                    <a:pt x="476" y="109"/>
                    <a:pt x="468" y="114"/>
                  </a:cubicBezTo>
                  <a:cubicBezTo>
                    <a:pt x="460" y="119"/>
                    <a:pt x="450" y="123"/>
                    <a:pt x="444" y="128"/>
                  </a:cubicBezTo>
                  <a:cubicBezTo>
                    <a:pt x="432" y="139"/>
                    <a:pt x="421" y="155"/>
                    <a:pt x="411" y="169"/>
                  </a:cubicBezTo>
                  <a:cubicBezTo>
                    <a:pt x="400" y="185"/>
                    <a:pt x="389" y="201"/>
                    <a:pt x="382" y="216"/>
                  </a:cubicBezTo>
                  <a:cubicBezTo>
                    <a:pt x="390" y="219"/>
                    <a:pt x="399" y="220"/>
                    <a:pt x="407" y="223"/>
                  </a:cubicBezTo>
                  <a:cubicBezTo>
                    <a:pt x="452" y="175"/>
                    <a:pt x="501" y="130"/>
                    <a:pt x="558" y="93"/>
                  </a:cubicBezTo>
                  <a:cubicBezTo>
                    <a:pt x="533" y="97"/>
                    <a:pt x="512" y="93"/>
                    <a:pt x="492" y="99"/>
                  </a:cubicBezTo>
                  <a:close/>
                  <a:moveTo>
                    <a:pt x="667" y="93"/>
                  </a:moveTo>
                  <a:cubicBezTo>
                    <a:pt x="661" y="115"/>
                    <a:pt x="652" y="139"/>
                    <a:pt x="650" y="163"/>
                  </a:cubicBezTo>
                  <a:cubicBezTo>
                    <a:pt x="660" y="138"/>
                    <a:pt x="673" y="116"/>
                    <a:pt x="685" y="94"/>
                  </a:cubicBezTo>
                  <a:cubicBezTo>
                    <a:pt x="678" y="94"/>
                    <a:pt x="674" y="92"/>
                    <a:pt x="667" y="93"/>
                  </a:cubicBezTo>
                  <a:close/>
                  <a:moveTo>
                    <a:pt x="639" y="211"/>
                  </a:moveTo>
                  <a:cubicBezTo>
                    <a:pt x="674" y="211"/>
                    <a:pt x="707" y="208"/>
                    <a:pt x="743" y="209"/>
                  </a:cubicBezTo>
                  <a:cubicBezTo>
                    <a:pt x="745" y="170"/>
                    <a:pt x="747" y="132"/>
                    <a:pt x="750" y="95"/>
                  </a:cubicBezTo>
                  <a:cubicBezTo>
                    <a:pt x="729" y="96"/>
                    <a:pt x="708" y="95"/>
                    <a:pt x="689" y="94"/>
                  </a:cubicBezTo>
                  <a:cubicBezTo>
                    <a:pt x="669" y="129"/>
                    <a:pt x="646" y="162"/>
                    <a:pt x="639" y="211"/>
                  </a:cubicBezTo>
                  <a:close/>
                  <a:moveTo>
                    <a:pt x="825" y="120"/>
                  </a:moveTo>
                  <a:cubicBezTo>
                    <a:pt x="823" y="113"/>
                    <a:pt x="819" y="96"/>
                    <a:pt x="811" y="95"/>
                  </a:cubicBezTo>
                  <a:cubicBezTo>
                    <a:pt x="803" y="93"/>
                    <a:pt x="791" y="98"/>
                    <a:pt x="782" y="95"/>
                  </a:cubicBezTo>
                  <a:cubicBezTo>
                    <a:pt x="784" y="133"/>
                    <a:pt x="786" y="171"/>
                    <a:pt x="787" y="209"/>
                  </a:cubicBezTo>
                  <a:cubicBezTo>
                    <a:pt x="811" y="208"/>
                    <a:pt x="832" y="210"/>
                    <a:pt x="855" y="210"/>
                  </a:cubicBezTo>
                  <a:cubicBezTo>
                    <a:pt x="848" y="183"/>
                    <a:pt x="836" y="148"/>
                    <a:pt x="825" y="120"/>
                  </a:cubicBezTo>
                  <a:close/>
                  <a:moveTo>
                    <a:pt x="499" y="96"/>
                  </a:moveTo>
                  <a:cubicBezTo>
                    <a:pt x="499" y="96"/>
                    <a:pt x="500" y="97"/>
                    <a:pt x="499" y="96"/>
                  </a:cubicBezTo>
                  <a:close/>
                  <a:moveTo>
                    <a:pt x="752" y="98"/>
                  </a:moveTo>
                  <a:cubicBezTo>
                    <a:pt x="750" y="135"/>
                    <a:pt x="747" y="171"/>
                    <a:pt x="746" y="209"/>
                  </a:cubicBezTo>
                  <a:cubicBezTo>
                    <a:pt x="758" y="209"/>
                    <a:pt x="771" y="209"/>
                    <a:pt x="784" y="209"/>
                  </a:cubicBezTo>
                  <a:cubicBezTo>
                    <a:pt x="783" y="170"/>
                    <a:pt x="781" y="133"/>
                    <a:pt x="779" y="95"/>
                  </a:cubicBezTo>
                  <a:cubicBezTo>
                    <a:pt x="771" y="97"/>
                    <a:pt x="756" y="92"/>
                    <a:pt x="752" y="98"/>
                  </a:cubicBezTo>
                  <a:close/>
                  <a:moveTo>
                    <a:pt x="1056" y="191"/>
                  </a:moveTo>
                  <a:cubicBezTo>
                    <a:pt x="1069" y="202"/>
                    <a:pt x="1077" y="217"/>
                    <a:pt x="1090" y="228"/>
                  </a:cubicBezTo>
                  <a:cubicBezTo>
                    <a:pt x="1115" y="224"/>
                    <a:pt x="1137" y="218"/>
                    <a:pt x="1159" y="212"/>
                  </a:cubicBezTo>
                  <a:cubicBezTo>
                    <a:pt x="1152" y="199"/>
                    <a:pt x="1138" y="190"/>
                    <a:pt x="1126" y="180"/>
                  </a:cubicBezTo>
                  <a:cubicBezTo>
                    <a:pt x="1101" y="159"/>
                    <a:pt x="1078" y="141"/>
                    <a:pt x="1049" y="122"/>
                  </a:cubicBezTo>
                  <a:cubicBezTo>
                    <a:pt x="1032" y="112"/>
                    <a:pt x="1016" y="96"/>
                    <a:pt x="996" y="96"/>
                  </a:cubicBezTo>
                  <a:cubicBezTo>
                    <a:pt x="1020" y="124"/>
                    <a:pt x="1040" y="155"/>
                    <a:pt x="1056" y="191"/>
                  </a:cubicBezTo>
                  <a:close/>
                  <a:moveTo>
                    <a:pt x="1095" y="150"/>
                  </a:moveTo>
                  <a:cubicBezTo>
                    <a:pt x="1112" y="165"/>
                    <a:pt x="1132" y="180"/>
                    <a:pt x="1149" y="195"/>
                  </a:cubicBezTo>
                  <a:cubicBezTo>
                    <a:pt x="1154" y="200"/>
                    <a:pt x="1159" y="209"/>
                    <a:pt x="1167" y="209"/>
                  </a:cubicBezTo>
                  <a:cubicBezTo>
                    <a:pt x="1146" y="171"/>
                    <a:pt x="1113" y="136"/>
                    <a:pt x="1081" y="107"/>
                  </a:cubicBezTo>
                  <a:cubicBezTo>
                    <a:pt x="1060" y="104"/>
                    <a:pt x="1036" y="99"/>
                    <a:pt x="1015" y="98"/>
                  </a:cubicBezTo>
                  <a:cubicBezTo>
                    <a:pt x="1044" y="113"/>
                    <a:pt x="1069" y="132"/>
                    <a:pt x="1095" y="150"/>
                  </a:cubicBezTo>
                  <a:close/>
                  <a:moveTo>
                    <a:pt x="555" y="99"/>
                  </a:moveTo>
                  <a:cubicBezTo>
                    <a:pt x="506" y="130"/>
                    <a:pt x="457" y="172"/>
                    <a:pt x="418" y="216"/>
                  </a:cubicBezTo>
                  <a:cubicBezTo>
                    <a:pt x="417" y="218"/>
                    <a:pt x="411" y="220"/>
                    <a:pt x="414" y="224"/>
                  </a:cubicBezTo>
                  <a:cubicBezTo>
                    <a:pt x="438" y="232"/>
                    <a:pt x="467" y="223"/>
                    <a:pt x="494" y="221"/>
                  </a:cubicBezTo>
                  <a:cubicBezTo>
                    <a:pt x="510" y="176"/>
                    <a:pt x="530" y="135"/>
                    <a:pt x="555" y="99"/>
                  </a:cubicBezTo>
                  <a:moveTo>
                    <a:pt x="555" y="99"/>
                  </a:moveTo>
                  <a:cubicBezTo>
                    <a:pt x="556" y="99"/>
                    <a:pt x="555" y="98"/>
                    <a:pt x="555" y="99"/>
                  </a:cubicBezTo>
                  <a:moveTo>
                    <a:pt x="484" y="101"/>
                  </a:moveTo>
                  <a:cubicBezTo>
                    <a:pt x="483" y="101"/>
                    <a:pt x="484" y="102"/>
                    <a:pt x="484" y="101"/>
                  </a:cubicBezTo>
                  <a:close/>
                  <a:moveTo>
                    <a:pt x="1118" y="101"/>
                  </a:moveTo>
                  <a:cubicBezTo>
                    <a:pt x="1119" y="103"/>
                    <a:pt x="1119" y="101"/>
                    <a:pt x="1118" y="101"/>
                  </a:cubicBezTo>
                  <a:moveTo>
                    <a:pt x="1118" y="101"/>
                  </a:moveTo>
                  <a:cubicBezTo>
                    <a:pt x="1118" y="100"/>
                    <a:pt x="1117" y="101"/>
                    <a:pt x="1118" y="101"/>
                  </a:cubicBezTo>
                  <a:moveTo>
                    <a:pt x="454" y="119"/>
                  </a:moveTo>
                  <a:cubicBezTo>
                    <a:pt x="452" y="119"/>
                    <a:pt x="454" y="120"/>
                    <a:pt x="454" y="119"/>
                  </a:cubicBezTo>
                  <a:moveTo>
                    <a:pt x="454" y="119"/>
                  </a:moveTo>
                  <a:cubicBezTo>
                    <a:pt x="464" y="113"/>
                    <a:pt x="474" y="108"/>
                    <a:pt x="483" y="101"/>
                  </a:cubicBezTo>
                  <a:cubicBezTo>
                    <a:pt x="466" y="100"/>
                    <a:pt x="462" y="111"/>
                    <a:pt x="454" y="119"/>
                  </a:cubicBezTo>
                  <a:moveTo>
                    <a:pt x="1120" y="103"/>
                  </a:moveTo>
                  <a:cubicBezTo>
                    <a:pt x="1120" y="103"/>
                    <a:pt x="1121" y="104"/>
                    <a:pt x="1120" y="103"/>
                  </a:cubicBezTo>
                  <a:close/>
                  <a:moveTo>
                    <a:pt x="1075" y="104"/>
                  </a:moveTo>
                  <a:cubicBezTo>
                    <a:pt x="1075" y="104"/>
                    <a:pt x="1076" y="105"/>
                    <a:pt x="1075" y="104"/>
                  </a:cubicBezTo>
                  <a:close/>
                  <a:moveTo>
                    <a:pt x="417" y="112"/>
                  </a:moveTo>
                  <a:cubicBezTo>
                    <a:pt x="407" y="115"/>
                    <a:pt x="396" y="125"/>
                    <a:pt x="386" y="131"/>
                  </a:cubicBezTo>
                  <a:cubicBezTo>
                    <a:pt x="357" y="148"/>
                    <a:pt x="335" y="165"/>
                    <a:pt x="317" y="191"/>
                  </a:cubicBezTo>
                  <a:cubicBezTo>
                    <a:pt x="325" y="195"/>
                    <a:pt x="332" y="200"/>
                    <a:pt x="342" y="203"/>
                  </a:cubicBezTo>
                  <a:cubicBezTo>
                    <a:pt x="374" y="176"/>
                    <a:pt x="406" y="149"/>
                    <a:pt x="442" y="127"/>
                  </a:cubicBezTo>
                  <a:cubicBezTo>
                    <a:pt x="445" y="123"/>
                    <a:pt x="449" y="119"/>
                    <a:pt x="453" y="115"/>
                  </a:cubicBezTo>
                  <a:cubicBezTo>
                    <a:pt x="455" y="112"/>
                    <a:pt x="466" y="105"/>
                    <a:pt x="461" y="104"/>
                  </a:cubicBezTo>
                  <a:cubicBezTo>
                    <a:pt x="446" y="109"/>
                    <a:pt x="430" y="107"/>
                    <a:pt x="417" y="112"/>
                  </a:cubicBezTo>
                  <a:close/>
                  <a:moveTo>
                    <a:pt x="1210" y="188"/>
                  </a:moveTo>
                  <a:cubicBezTo>
                    <a:pt x="1213" y="187"/>
                    <a:pt x="1214" y="184"/>
                    <a:pt x="1216" y="183"/>
                  </a:cubicBezTo>
                  <a:cubicBezTo>
                    <a:pt x="1210" y="171"/>
                    <a:pt x="1197" y="162"/>
                    <a:pt x="1185" y="152"/>
                  </a:cubicBezTo>
                  <a:cubicBezTo>
                    <a:pt x="1175" y="143"/>
                    <a:pt x="1164" y="130"/>
                    <a:pt x="1151" y="123"/>
                  </a:cubicBezTo>
                  <a:cubicBezTo>
                    <a:pt x="1135" y="116"/>
                    <a:pt x="1116" y="117"/>
                    <a:pt x="1097" y="110"/>
                  </a:cubicBezTo>
                  <a:cubicBezTo>
                    <a:pt x="1096" y="110"/>
                    <a:pt x="1094" y="110"/>
                    <a:pt x="1094" y="111"/>
                  </a:cubicBezTo>
                  <a:cubicBezTo>
                    <a:pt x="1136" y="132"/>
                    <a:pt x="1174" y="163"/>
                    <a:pt x="1210" y="188"/>
                  </a:cubicBezTo>
                  <a:close/>
                  <a:moveTo>
                    <a:pt x="1090" y="112"/>
                  </a:moveTo>
                  <a:cubicBezTo>
                    <a:pt x="1090" y="112"/>
                    <a:pt x="1090" y="113"/>
                    <a:pt x="1090" y="113"/>
                  </a:cubicBezTo>
                  <a:cubicBezTo>
                    <a:pt x="1124" y="138"/>
                    <a:pt x="1146" y="175"/>
                    <a:pt x="1173" y="207"/>
                  </a:cubicBezTo>
                  <a:cubicBezTo>
                    <a:pt x="1185" y="202"/>
                    <a:pt x="1198" y="198"/>
                    <a:pt x="1206" y="190"/>
                  </a:cubicBezTo>
                  <a:cubicBezTo>
                    <a:pt x="1170" y="161"/>
                    <a:pt x="1132" y="134"/>
                    <a:pt x="1090" y="112"/>
                  </a:cubicBezTo>
                  <a:moveTo>
                    <a:pt x="1090" y="112"/>
                  </a:moveTo>
                  <a:cubicBezTo>
                    <a:pt x="1090" y="110"/>
                    <a:pt x="1089" y="112"/>
                    <a:pt x="1090" y="112"/>
                  </a:cubicBezTo>
                  <a:moveTo>
                    <a:pt x="405" y="116"/>
                  </a:moveTo>
                  <a:cubicBezTo>
                    <a:pt x="389" y="116"/>
                    <a:pt x="383" y="126"/>
                    <a:pt x="374" y="134"/>
                  </a:cubicBezTo>
                  <a:moveTo>
                    <a:pt x="374" y="134"/>
                  </a:moveTo>
                  <a:cubicBezTo>
                    <a:pt x="373" y="134"/>
                    <a:pt x="372" y="135"/>
                    <a:pt x="371" y="136"/>
                  </a:cubicBezTo>
                  <a:moveTo>
                    <a:pt x="371" y="136"/>
                  </a:moveTo>
                  <a:cubicBezTo>
                    <a:pt x="370" y="136"/>
                    <a:pt x="370" y="136"/>
                    <a:pt x="370" y="137"/>
                  </a:cubicBezTo>
                  <a:moveTo>
                    <a:pt x="370" y="137"/>
                  </a:moveTo>
                  <a:cubicBezTo>
                    <a:pt x="369" y="137"/>
                    <a:pt x="370" y="138"/>
                    <a:pt x="370" y="137"/>
                  </a:cubicBezTo>
                  <a:moveTo>
                    <a:pt x="370" y="137"/>
                  </a:moveTo>
                  <a:cubicBezTo>
                    <a:pt x="371" y="137"/>
                    <a:pt x="371" y="136"/>
                    <a:pt x="371" y="136"/>
                  </a:cubicBezTo>
                  <a:moveTo>
                    <a:pt x="371" y="136"/>
                  </a:moveTo>
                  <a:cubicBezTo>
                    <a:pt x="373" y="136"/>
                    <a:pt x="374" y="135"/>
                    <a:pt x="374" y="134"/>
                  </a:cubicBezTo>
                  <a:moveTo>
                    <a:pt x="374" y="134"/>
                  </a:moveTo>
                  <a:cubicBezTo>
                    <a:pt x="385" y="129"/>
                    <a:pt x="395" y="122"/>
                    <a:pt x="405" y="116"/>
                  </a:cubicBezTo>
                  <a:moveTo>
                    <a:pt x="405" y="116"/>
                  </a:moveTo>
                  <a:cubicBezTo>
                    <a:pt x="409" y="117"/>
                    <a:pt x="405" y="113"/>
                    <a:pt x="405" y="116"/>
                  </a:cubicBezTo>
                  <a:moveTo>
                    <a:pt x="1142" y="119"/>
                  </a:moveTo>
                  <a:cubicBezTo>
                    <a:pt x="1142" y="118"/>
                    <a:pt x="1143" y="119"/>
                    <a:pt x="1142" y="119"/>
                  </a:cubicBezTo>
                  <a:close/>
                  <a:moveTo>
                    <a:pt x="365" y="119"/>
                  </a:moveTo>
                  <a:cubicBezTo>
                    <a:pt x="364" y="119"/>
                    <a:pt x="365" y="120"/>
                    <a:pt x="365" y="119"/>
                  </a:cubicBezTo>
                  <a:close/>
                  <a:moveTo>
                    <a:pt x="363" y="120"/>
                  </a:moveTo>
                  <a:cubicBezTo>
                    <a:pt x="361" y="121"/>
                    <a:pt x="363" y="122"/>
                    <a:pt x="363" y="120"/>
                  </a:cubicBezTo>
                  <a:moveTo>
                    <a:pt x="363" y="120"/>
                  </a:moveTo>
                  <a:cubicBezTo>
                    <a:pt x="364" y="120"/>
                    <a:pt x="363" y="119"/>
                    <a:pt x="363" y="120"/>
                  </a:cubicBezTo>
                  <a:moveTo>
                    <a:pt x="326" y="147"/>
                  </a:moveTo>
                  <a:cubicBezTo>
                    <a:pt x="312" y="157"/>
                    <a:pt x="291" y="166"/>
                    <a:pt x="308" y="182"/>
                  </a:cubicBezTo>
                  <a:cubicBezTo>
                    <a:pt x="333" y="161"/>
                    <a:pt x="362" y="143"/>
                    <a:pt x="385" y="120"/>
                  </a:cubicBezTo>
                  <a:cubicBezTo>
                    <a:pt x="360" y="124"/>
                    <a:pt x="343" y="136"/>
                    <a:pt x="326" y="147"/>
                  </a:cubicBezTo>
                  <a:close/>
                  <a:moveTo>
                    <a:pt x="360" y="122"/>
                  </a:moveTo>
                  <a:cubicBezTo>
                    <a:pt x="359" y="122"/>
                    <a:pt x="360" y="123"/>
                    <a:pt x="360" y="122"/>
                  </a:cubicBezTo>
                  <a:close/>
                  <a:moveTo>
                    <a:pt x="365" y="123"/>
                  </a:moveTo>
                  <a:cubicBezTo>
                    <a:pt x="364" y="123"/>
                    <a:pt x="365" y="124"/>
                    <a:pt x="365" y="123"/>
                  </a:cubicBezTo>
                  <a:close/>
                  <a:moveTo>
                    <a:pt x="357" y="124"/>
                  </a:moveTo>
                  <a:cubicBezTo>
                    <a:pt x="356" y="124"/>
                    <a:pt x="358" y="125"/>
                    <a:pt x="357" y="124"/>
                  </a:cubicBezTo>
                  <a:close/>
                  <a:moveTo>
                    <a:pt x="354" y="126"/>
                  </a:moveTo>
                  <a:cubicBezTo>
                    <a:pt x="354" y="126"/>
                    <a:pt x="355" y="127"/>
                    <a:pt x="354" y="126"/>
                  </a:cubicBezTo>
                  <a:close/>
                  <a:moveTo>
                    <a:pt x="910" y="129"/>
                  </a:moveTo>
                  <a:cubicBezTo>
                    <a:pt x="919" y="156"/>
                    <a:pt x="927" y="184"/>
                    <a:pt x="934" y="214"/>
                  </a:cubicBezTo>
                  <a:cubicBezTo>
                    <a:pt x="946" y="215"/>
                    <a:pt x="959" y="215"/>
                    <a:pt x="970" y="216"/>
                  </a:cubicBezTo>
                  <a:cubicBezTo>
                    <a:pt x="952" y="185"/>
                    <a:pt x="933" y="155"/>
                    <a:pt x="910" y="129"/>
                  </a:cubicBezTo>
                  <a:moveTo>
                    <a:pt x="910" y="129"/>
                  </a:moveTo>
                  <a:cubicBezTo>
                    <a:pt x="911" y="125"/>
                    <a:pt x="907" y="129"/>
                    <a:pt x="910" y="129"/>
                  </a:cubicBezTo>
                  <a:moveTo>
                    <a:pt x="1166" y="129"/>
                  </a:moveTo>
                  <a:cubicBezTo>
                    <a:pt x="1166" y="129"/>
                    <a:pt x="1167" y="130"/>
                    <a:pt x="1166" y="129"/>
                  </a:cubicBezTo>
                  <a:close/>
                  <a:moveTo>
                    <a:pt x="1222" y="166"/>
                  </a:moveTo>
                  <a:cubicBezTo>
                    <a:pt x="1218" y="155"/>
                    <a:pt x="1206" y="150"/>
                    <a:pt x="1198" y="144"/>
                  </a:cubicBezTo>
                  <a:cubicBezTo>
                    <a:pt x="1189" y="138"/>
                    <a:pt x="1180" y="130"/>
                    <a:pt x="1168" y="130"/>
                  </a:cubicBezTo>
                  <a:cubicBezTo>
                    <a:pt x="1187" y="141"/>
                    <a:pt x="1204" y="154"/>
                    <a:pt x="1222" y="166"/>
                  </a:cubicBezTo>
                  <a:close/>
                  <a:moveTo>
                    <a:pt x="1165" y="132"/>
                  </a:moveTo>
                  <a:cubicBezTo>
                    <a:pt x="1166" y="133"/>
                    <a:pt x="1165" y="132"/>
                    <a:pt x="1165" y="132"/>
                  </a:cubicBezTo>
                  <a:close/>
                  <a:moveTo>
                    <a:pt x="1169" y="134"/>
                  </a:moveTo>
                  <a:cubicBezTo>
                    <a:pt x="1187" y="147"/>
                    <a:pt x="1204" y="167"/>
                    <a:pt x="1220" y="178"/>
                  </a:cubicBezTo>
                  <a:cubicBezTo>
                    <a:pt x="1220" y="175"/>
                    <a:pt x="1223" y="174"/>
                    <a:pt x="1222" y="170"/>
                  </a:cubicBezTo>
                  <a:cubicBezTo>
                    <a:pt x="1206" y="157"/>
                    <a:pt x="1188" y="145"/>
                    <a:pt x="1169" y="134"/>
                  </a:cubicBezTo>
                  <a:moveTo>
                    <a:pt x="1169" y="134"/>
                  </a:moveTo>
                  <a:cubicBezTo>
                    <a:pt x="1168" y="132"/>
                    <a:pt x="1168" y="134"/>
                    <a:pt x="1169" y="134"/>
                  </a:cubicBezTo>
                  <a:moveTo>
                    <a:pt x="434" y="136"/>
                  </a:moveTo>
                  <a:cubicBezTo>
                    <a:pt x="433" y="136"/>
                    <a:pt x="433" y="136"/>
                    <a:pt x="433" y="137"/>
                  </a:cubicBezTo>
                  <a:moveTo>
                    <a:pt x="433" y="137"/>
                  </a:moveTo>
                  <a:cubicBezTo>
                    <a:pt x="401" y="157"/>
                    <a:pt x="372" y="180"/>
                    <a:pt x="345" y="205"/>
                  </a:cubicBezTo>
                  <a:cubicBezTo>
                    <a:pt x="357" y="209"/>
                    <a:pt x="367" y="213"/>
                    <a:pt x="379" y="215"/>
                  </a:cubicBezTo>
                  <a:cubicBezTo>
                    <a:pt x="394" y="187"/>
                    <a:pt x="413" y="162"/>
                    <a:pt x="433" y="137"/>
                  </a:cubicBezTo>
                  <a:moveTo>
                    <a:pt x="433" y="137"/>
                  </a:moveTo>
                  <a:cubicBezTo>
                    <a:pt x="434" y="137"/>
                    <a:pt x="434" y="136"/>
                    <a:pt x="434" y="136"/>
                  </a:cubicBezTo>
                  <a:moveTo>
                    <a:pt x="434" y="136"/>
                  </a:moveTo>
                  <a:cubicBezTo>
                    <a:pt x="435" y="135"/>
                    <a:pt x="434" y="135"/>
                    <a:pt x="434" y="136"/>
                  </a:cubicBezTo>
                  <a:moveTo>
                    <a:pt x="327" y="142"/>
                  </a:moveTo>
                  <a:cubicBezTo>
                    <a:pt x="327" y="141"/>
                    <a:pt x="328" y="142"/>
                    <a:pt x="327" y="142"/>
                  </a:cubicBezTo>
                  <a:close/>
                  <a:moveTo>
                    <a:pt x="325" y="143"/>
                  </a:moveTo>
                  <a:cubicBezTo>
                    <a:pt x="319" y="146"/>
                    <a:pt x="312" y="150"/>
                    <a:pt x="308" y="156"/>
                  </a:cubicBezTo>
                  <a:moveTo>
                    <a:pt x="308" y="156"/>
                  </a:moveTo>
                  <a:cubicBezTo>
                    <a:pt x="307" y="156"/>
                    <a:pt x="307" y="156"/>
                    <a:pt x="307" y="157"/>
                  </a:cubicBezTo>
                  <a:moveTo>
                    <a:pt x="307" y="157"/>
                  </a:moveTo>
                  <a:cubicBezTo>
                    <a:pt x="306" y="157"/>
                    <a:pt x="306" y="157"/>
                    <a:pt x="306" y="158"/>
                  </a:cubicBezTo>
                  <a:moveTo>
                    <a:pt x="306" y="158"/>
                  </a:moveTo>
                  <a:cubicBezTo>
                    <a:pt x="305" y="158"/>
                    <a:pt x="306" y="159"/>
                    <a:pt x="306" y="158"/>
                  </a:cubicBezTo>
                  <a:moveTo>
                    <a:pt x="306" y="158"/>
                  </a:moveTo>
                  <a:cubicBezTo>
                    <a:pt x="307" y="158"/>
                    <a:pt x="307" y="158"/>
                    <a:pt x="307" y="157"/>
                  </a:cubicBezTo>
                  <a:moveTo>
                    <a:pt x="307" y="157"/>
                  </a:moveTo>
                  <a:cubicBezTo>
                    <a:pt x="308" y="157"/>
                    <a:pt x="308" y="157"/>
                    <a:pt x="308" y="156"/>
                  </a:cubicBezTo>
                  <a:moveTo>
                    <a:pt x="308" y="156"/>
                  </a:moveTo>
                  <a:cubicBezTo>
                    <a:pt x="314" y="152"/>
                    <a:pt x="320" y="147"/>
                    <a:pt x="325" y="143"/>
                  </a:cubicBezTo>
                  <a:moveTo>
                    <a:pt x="325" y="143"/>
                  </a:moveTo>
                  <a:cubicBezTo>
                    <a:pt x="327" y="142"/>
                    <a:pt x="325" y="141"/>
                    <a:pt x="325" y="143"/>
                  </a:cubicBezTo>
                  <a:moveTo>
                    <a:pt x="338" y="163"/>
                  </a:moveTo>
                  <a:cubicBezTo>
                    <a:pt x="337" y="163"/>
                    <a:pt x="337" y="163"/>
                    <a:pt x="337" y="164"/>
                  </a:cubicBezTo>
                  <a:moveTo>
                    <a:pt x="337" y="164"/>
                  </a:moveTo>
                  <a:cubicBezTo>
                    <a:pt x="327" y="170"/>
                    <a:pt x="317" y="176"/>
                    <a:pt x="310" y="185"/>
                  </a:cubicBezTo>
                  <a:cubicBezTo>
                    <a:pt x="312" y="185"/>
                    <a:pt x="312" y="188"/>
                    <a:pt x="315" y="188"/>
                  </a:cubicBezTo>
                  <a:cubicBezTo>
                    <a:pt x="322" y="180"/>
                    <a:pt x="330" y="172"/>
                    <a:pt x="337" y="164"/>
                  </a:cubicBezTo>
                  <a:moveTo>
                    <a:pt x="337" y="164"/>
                  </a:moveTo>
                  <a:cubicBezTo>
                    <a:pt x="338" y="164"/>
                    <a:pt x="338" y="163"/>
                    <a:pt x="338" y="163"/>
                  </a:cubicBezTo>
                  <a:moveTo>
                    <a:pt x="338" y="163"/>
                  </a:moveTo>
                  <a:cubicBezTo>
                    <a:pt x="339" y="162"/>
                    <a:pt x="338" y="162"/>
                    <a:pt x="338" y="163"/>
                  </a:cubicBezTo>
                  <a:moveTo>
                    <a:pt x="648" y="165"/>
                  </a:moveTo>
                  <a:cubicBezTo>
                    <a:pt x="647" y="164"/>
                    <a:pt x="648" y="165"/>
                    <a:pt x="648" y="165"/>
                  </a:cubicBezTo>
                  <a:close/>
                  <a:moveTo>
                    <a:pt x="1279" y="213"/>
                  </a:moveTo>
                  <a:cubicBezTo>
                    <a:pt x="1279" y="213"/>
                    <a:pt x="1280" y="214"/>
                    <a:pt x="1280" y="214"/>
                  </a:cubicBezTo>
                  <a:moveTo>
                    <a:pt x="1280" y="214"/>
                  </a:moveTo>
                  <a:cubicBezTo>
                    <a:pt x="1280" y="214"/>
                    <a:pt x="1281" y="214"/>
                    <a:pt x="1281" y="215"/>
                  </a:cubicBezTo>
                  <a:moveTo>
                    <a:pt x="1281" y="215"/>
                  </a:moveTo>
                  <a:cubicBezTo>
                    <a:pt x="1281" y="215"/>
                    <a:pt x="1282" y="215"/>
                    <a:pt x="1282" y="215"/>
                  </a:cubicBezTo>
                  <a:moveTo>
                    <a:pt x="1282" y="215"/>
                  </a:moveTo>
                  <a:cubicBezTo>
                    <a:pt x="1282" y="216"/>
                    <a:pt x="1283" y="216"/>
                    <a:pt x="1283" y="216"/>
                  </a:cubicBezTo>
                  <a:moveTo>
                    <a:pt x="1283" y="216"/>
                  </a:moveTo>
                  <a:cubicBezTo>
                    <a:pt x="1283" y="217"/>
                    <a:pt x="1284" y="217"/>
                    <a:pt x="1284" y="217"/>
                  </a:cubicBezTo>
                  <a:moveTo>
                    <a:pt x="1284" y="217"/>
                  </a:moveTo>
                  <a:cubicBezTo>
                    <a:pt x="1284" y="218"/>
                    <a:pt x="1285" y="218"/>
                    <a:pt x="1285" y="218"/>
                  </a:cubicBezTo>
                  <a:moveTo>
                    <a:pt x="1285" y="218"/>
                  </a:moveTo>
                  <a:cubicBezTo>
                    <a:pt x="1285" y="219"/>
                    <a:pt x="1286" y="219"/>
                    <a:pt x="1286" y="219"/>
                  </a:cubicBezTo>
                  <a:moveTo>
                    <a:pt x="1286" y="219"/>
                  </a:moveTo>
                  <a:cubicBezTo>
                    <a:pt x="1286" y="220"/>
                    <a:pt x="1287" y="220"/>
                    <a:pt x="1287" y="220"/>
                  </a:cubicBezTo>
                  <a:moveTo>
                    <a:pt x="1287" y="220"/>
                  </a:moveTo>
                  <a:cubicBezTo>
                    <a:pt x="1288" y="222"/>
                    <a:pt x="1288" y="220"/>
                    <a:pt x="1287" y="220"/>
                  </a:cubicBezTo>
                  <a:moveTo>
                    <a:pt x="1287" y="220"/>
                  </a:moveTo>
                  <a:cubicBezTo>
                    <a:pt x="1287" y="219"/>
                    <a:pt x="1287" y="219"/>
                    <a:pt x="1286" y="219"/>
                  </a:cubicBezTo>
                  <a:moveTo>
                    <a:pt x="1286" y="219"/>
                  </a:moveTo>
                  <a:cubicBezTo>
                    <a:pt x="1286" y="219"/>
                    <a:pt x="1286" y="218"/>
                    <a:pt x="1285" y="218"/>
                  </a:cubicBezTo>
                  <a:moveTo>
                    <a:pt x="1285" y="218"/>
                  </a:moveTo>
                  <a:cubicBezTo>
                    <a:pt x="1285" y="218"/>
                    <a:pt x="1285" y="217"/>
                    <a:pt x="1284" y="217"/>
                  </a:cubicBezTo>
                  <a:moveTo>
                    <a:pt x="1284" y="217"/>
                  </a:moveTo>
                  <a:cubicBezTo>
                    <a:pt x="1284" y="217"/>
                    <a:pt x="1284" y="216"/>
                    <a:pt x="1283" y="216"/>
                  </a:cubicBezTo>
                  <a:moveTo>
                    <a:pt x="1283" y="216"/>
                  </a:moveTo>
                  <a:cubicBezTo>
                    <a:pt x="1283" y="216"/>
                    <a:pt x="1283" y="216"/>
                    <a:pt x="1282" y="215"/>
                  </a:cubicBezTo>
                  <a:moveTo>
                    <a:pt x="1282" y="215"/>
                  </a:moveTo>
                  <a:cubicBezTo>
                    <a:pt x="1283" y="215"/>
                    <a:pt x="1282" y="215"/>
                    <a:pt x="1281" y="215"/>
                  </a:cubicBezTo>
                  <a:moveTo>
                    <a:pt x="1281" y="215"/>
                  </a:moveTo>
                  <a:cubicBezTo>
                    <a:pt x="1282" y="214"/>
                    <a:pt x="1281" y="214"/>
                    <a:pt x="1280" y="214"/>
                  </a:cubicBezTo>
                  <a:moveTo>
                    <a:pt x="1280" y="214"/>
                  </a:moveTo>
                  <a:cubicBezTo>
                    <a:pt x="1281" y="213"/>
                    <a:pt x="1280" y="213"/>
                    <a:pt x="1279" y="213"/>
                  </a:cubicBezTo>
                  <a:moveTo>
                    <a:pt x="1279" y="213"/>
                  </a:moveTo>
                  <a:cubicBezTo>
                    <a:pt x="1262" y="195"/>
                    <a:pt x="1245" y="179"/>
                    <a:pt x="1225" y="165"/>
                  </a:cubicBezTo>
                  <a:cubicBezTo>
                    <a:pt x="1226" y="171"/>
                    <a:pt x="1233" y="175"/>
                    <a:pt x="1237" y="178"/>
                  </a:cubicBezTo>
                  <a:cubicBezTo>
                    <a:pt x="1251" y="189"/>
                    <a:pt x="1265" y="201"/>
                    <a:pt x="1279" y="213"/>
                  </a:cubicBezTo>
                  <a:moveTo>
                    <a:pt x="188" y="288"/>
                  </a:moveTo>
                  <a:cubicBezTo>
                    <a:pt x="205" y="283"/>
                    <a:pt x="212" y="269"/>
                    <a:pt x="223" y="257"/>
                  </a:cubicBezTo>
                  <a:cubicBezTo>
                    <a:pt x="250" y="230"/>
                    <a:pt x="277" y="206"/>
                    <a:pt x="305" y="183"/>
                  </a:cubicBezTo>
                  <a:cubicBezTo>
                    <a:pt x="301" y="179"/>
                    <a:pt x="300" y="173"/>
                    <a:pt x="298" y="167"/>
                  </a:cubicBezTo>
                  <a:cubicBezTo>
                    <a:pt x="257" y="204"/>
                    <a:pt x="219" y="243"/>
                    <a:pt x="188" y="288"/>
                  </a:cubicBezTo>
                  <a:close/>
                  <a:moveTo>
                    <a:pt x="1351" y="296"/>
                  </a:moveTo>
                  <a:cubicBezTo>
                    <a:pt x="1351" y="297"/>
                    <a:pt x="1352" y="297"/>
                    <a:pt x="1352" y="297"/>
                  </a:cubicBezTo>
                  <a:moveTo>
                    <a:pt x="1352" y="297"/>
                  </a:moveTo>
                  <a:cubicBezTo>
                    <a:pt x="1353" y="298"/>
                    <a:pt x="1354" y="297"/>
                    <a:pt x="1352" y="297"/>
                  </a:cubicBezTo>
                  <a:moveTo>
                    <a:pt x="1352" y="297"/>
                  </a:moveTo>
                  <a:cubicBezTo>
                    <a:pt x="1353" y="296"/>
                    <a:pt x="1352" y="296"/>
                    <a:pt x="1351" y="296"/>
                  </a:cubicBezTo>
                  <a:moveTo>
                    <a:pt x="1351" y="296"/>
                  </a:moveTo>
                  <a:cubicBezTo>
                    <a:pt x="1351" y="295"/>
                    <a:pt x="1351" y="293"/>
                    <a:pt x="1350" y="293"/>
                  </a:cubicBezTo>
                  <a:cubicBezTo>
                    <a:pt x="1320" y="252"/>
                    <a:pt x="1281" y="217"/>
                    <a:pt x="1241" y="185"/>
                  </a:cubicBezTo>
                  <a:cubicBezTo>
                    <a:pt x="1236" y="181"/>
                    <a:pt x="1231" y="174"/>
                    <a:pt x="1224" y="173"/>
                  </a:cubicBezTo>
                  <a:cubicBezTo>
                    <a:pt x="1218" y="183"/>
                    <a:pt x="1228" y="188"/>
                    <a:pt x="1233" y="194"/>
                  </a:cubicBezTo>
                  <a:cubicBezTo>
                    <a:pt x="1239" y="201"/>
                    <a:pt x="1244" y="208"/>
                    <a:pt x="1250" y="214"/>
                  </a:cubicBezTo>
                  <a:cubicBezTo>
                    <a:pt x="1267" y="233"/>
                    <a:pt x="1280" y="256"/>
                    <a:pt x="1300" y="274"/>
                  </a:cubicBezTo>
                  <a:cubicBezTo>
                    <a:pt x="1319" y="279"/>
                    <a:pt x="1335" y="288"/>
                    <a:pt x="1351" y="296"/>
                  </a:cubicBezTo>
                  <a:moveTo>
                    <a:pt x="1218" y="184"/>
                  </a:moveTo>
                  <a:cubicBezTo>
                    <a:pt x="1217" y="187"/>
                    <a:pt x="1213" y="188"/>
                    <a:pt x="1211" y="191"/>
                  </a:cubicBezTo>
                  <a:cubicBezTo>
                    <a:pt x="1231" y="205"/>
                    <a:pt x="1249" y="226"/>
                    <a:pt x="1267" y="239"/>
                  </a:cubicBezTo>
                  <a:cubicBezTo>
                    <a:pt x="1250" y="220"/>
                    <a:pt x="1237" y="199"/>
                    <a:pt x="1218" y="184"/>
                  </a:cubicBezTo>
                  <a:close/>
                  <a:moveTo>
                    <a:pt x="207" y="280"/>
                  </a:moveTo>
                  <a:cubicBezTo>
                    <a:pt x="206" y="280"/>
                    <a:pt x="207" y="281"/>
                    <a:pt x="207" y="280"/>
                  </a:cubicBezTo>
                  <a:moveTo>
                    <a:pt x="207" y="280"/>
                  </a:moveTo>
                  <a:cubicBezTo>
                    <a:pt x="225" y="274"/>
                    <a:pt x="241" y="267"/>
                    <a:pt x="260" y="263"/>
                  </a:cubicBezTo>
                  <a:cubicBezTo>
                    <a:pt x="272" y="244"/>
                    <a:pt x="285" y="224"/>
                    <a:pt x="299" y="206"/>
                  </a:cubicBezTo>
                  <a:cubicBezTo>
                    <a:pt x="304" y="200"/>
                    <a:pt x="311" y="196"/>
                    <a:pt x="312" y="189"/>
                  </a:cubicBezTo>
                  <a:cubicBezTo>
                    <a:pt x="306" y="183"/>
                    <a:pt x="301" y="190"/>
                    <a:pt x="297" y="193"/>
                  </a:cubicBezTo>
                  <a:cubicBezTo>
                    <a:pt x="268" y="218"/>
                    <a:pt x="231" y="250"/>
                    <a:pt x="207" y="280"/>
                  </a:cubicBezTo>
                  <a:moveTo>
                    <a:pt x="267" y="192"/>
                  </a:moveTo>
                  <a:cubicBezTo>
                    <a:pt x="266" y="192"/>
                    <a:pt x="266" y="193"/>
                    <a:pt x="266" y="193"/>
                  </a:cubicBezTo>
                  <a:moveTo>
                    <a:pt x="266" y="193"/>
                  </a:moveTo>
                  <a:cubicBezTo>
                    <a:pt x="265" y="193"/>
                    <a:pt x="265" y="194"/>
                    <a:pt x="265" y="194"/>
                  </a:cubicBezTo>
                  <a:moveTo>
                    <a:pt x="265" y="194"/>
                  </a:moveTo>
                  <a:cubicBezTo>
                    <a:pt x="264" y="194"/>
                    <a:pt x="264" y="195"/>
                    <a:pt x="264" y="195"/>
                  </a:cubicBezTo>
                  <a:moveTo>
                    <a:pt x="264" y="195"/>
                  </a:moveTo>
                  <a:cubicBezTo>
                    <a:pt x="263" y="195"/>
                    <a:pt x="263" y="196"/>
                    <a:pt x="263" y="196"/>
                  </a:cubicBezTo>
                  <a:moveTo>
                    <a:pt x="263" y="196"/>
                  </a:moveTo>
                  <a:cubicBezTo>
                    <a:pt x="262" y="196"/>
                    <a:pt x="262" y="197"/>
                    <a:pt x="262" y="197"/>
                  </a:cubicBezTo>
                  <a:moveTo>
                    <a:pt x="262" y="197"/>
                  </a:moveTo>
                  <a:cubicBezTo>
                    <a:pt x="261" y="197"/>
                    <a:pt x="261" y="198"/>
                    <a:pt x="261" y="198"/>
                  </a:cubicBezTo>
                  <a:moveTo>
                    <a:pt x="261" y="198"/>
                  </a:moveTo>
                  <a:cubicBezTo>
                    <a:pt x="222" y="229"/>
                    <a:pt x="189" y="265"/>
                    <a:pt x="159" y="305"/>
                  </a:cubicBezTo>
                  <a:moveTo>
                    <a:pt x="159" y="305"/>
                  </a:moveTo>
                  <a:cubicBezTo>
                    <a:pt x="158" y="305"/>
                    <a:pt x="158" y="305"/>
                    <a:pt x="158" y="306"/>
                  </a:cubicBezTo>
                  <a:moveTo>
                    <a:pt x="158" y="306"/>
                  </a:moveTo>
                  <a:cubicBezTo>
                    <a:pt x="157" y="306"/>
                    <a:pt x="158" y="307"/>
                    <a:pt x="158" y="306"/>
                  </a:cubicBezTo>
                  <a:moveTo>
                    <a:pt x="158" y="306"/>
                  </a:moveTo>
                  <a:cubicBezTo>
                    <a:pt x="159" y="306"/>
                    <a:pt x="159" y="305"/>
                    <a:pt x="159" y="305"/>
                  </a:cubicBezTo>
                  <a:moveTo>
                    <a:pt x="159" y="305"/>
                  </a:moveTo>
                  <a:cubicBezTo>
                    <a:pt x="167" y="301"/>
                    <a:pt x="173" y="295"/>
                    <a:pt x="182" y="292"/>
                  </a:cubicBezTo>
                  <a:cubicBezTo>
                    <a:pt x="205" y="258"/>
                    <a:pt x="232" y="227"/>
                    <a:pt x="261" y="198"/>
                  </a:cubicBezTo>
                  <a:moveTo>
                    <a:pt x="261" y="198"/>
                  </a:moveTo>
                  <a:cubicBezTo>
                    <a:pt x="262" y="198"/>
                    <a:pt x="262" y="198"/>
                    <a:pt x="262" y="197"/>
                  </a:cubicBezTo>
                  <a:moveTo>
                    <a:pt x="262" y="197"/>
                  </a:moveTo>
                  <a:cubicBezTo>
                    <a:pt x="263" y="197"/>
                    <a:pt x="263" y="197"/>
                    <a:pt x="263" y="196"/>
                  </a:cubicBezTo>
                  <a:moveTo>
                    <a:pt x="263" y="196"/>
                  </a:moveTo>
                  <a:cubicBezTo>
                    <a:pt x="264" y="196"/>
                    <a:pt x="264" y="196"/>
                    <a:pt x="264" y="195"/>
                  </a:cubicBezTo>
                  <a:moveTo>
                    <a:pt x="264" y="195"/>
                  </a:moveTo>
                  <a:cubicBezTo>
                    <a:pt x="265" y="195"/>
                    <a:pt x="265" y="195"/>
                    <a:pt x="265" y="194"/>
                  </a:cubicBezTo>
                  <a:moveTo>
                    <a:pt x="265" y="194"/>
                  </a:moveTo>
                  <a:cubicBezTo>
                    <a:pt x="266" y="195"/>
                    <a:pt x="266" y="194"/>
                    <a:pt x="266" y="193"/>
                  </a:cubicBezTo>
                  <a:moveTo>
                    <a:pt x="266" y="193"/>
                  </a:moveTo>
                  <a:cubicBezTo>
                    <a:pt x="266" y="194"/>
                    <a:pt x="267" y="193"/>
                    <a:pt x="267" y="192"/>
                  </a:cubicBezTo>
                  <a:moveTo>
                    <a:pt x="267" y="192"/>
                  </a:moveTo>
                  <a:cubicBezTo>
                    <a:pt x="268" y="192"/>
                    <a:pt x="267" y="191"/>
                    <a:pt x="267" y="192"/>
                  </a:cubicBezTo>
                  <a:moveTo>
                    <a:pt x="265" y="261"/>
                  </a:moveTo>
                  <a:cubicBezTo>
                    <a:pt x="263" y="261"/>
                    <a:pt x="265" y="262"/>
                    <a:pt x="265" y="261"/>
                  </a:cubicBezTo>
                  <a:moveTo>
                    <a:pt x="265" y="261"/>
                  </a:moveTo>
                  <a:cubicBezTo>
                    <a:pt x="274" y="259"/>
                    <a:pt x="281" y="256"/>
                    <a:pt x="291" y="255"/>
                  </a:cubicBezTo>
                  <a:cubicBezTo>
                    <a:pt x="305" y="236"/>
                    <a:pt x="324" y="222"/>
                    <a:pt x="340" y="205"/>
                  </a:cubicBezTo>
                  <a:cubicBezTo>
                    <a:pt x="330" y="202"/>
                    <a:pt x="323" y="196"/>
                    <a:pt x="315" y="192"/>
                  </a:cubicBezTo>
                  <a:cubicBezTo>
                    <a:pt x="296" y="214"/>
                    <a:pt x="279" y="236"/>
                    <a:pt x="265" y="261"/>
                  </a:cubicBezTo>
                  <a:moveTo>
                    <a:pt x="1208" y="192"/>
                  </a:moveTo>
                  <a:cubicBezTo>
                    <a:pt x="1198" y="200"/>
                    <a:pt x="1184" y="204"/>
                    <a:pt x="1173" y="211"/>
                  </a:cubicBezTo>
                  <a:cubicBezTo>
                    <a:pt x="1184" y="223"/>
                    <a:pt x="1187" y="240"/>
                    <a:pt x="1203" y="247"/>
                  </a:cubicBezTo>
                  <a:cubicBezTo>
                    <a:pt x="1215" y="253"/>
                    <a:pt x="1231" y="253"/>
                    <a:pt x="1246" y="257"/>
                  </a:cubicBezTo>
                  <a:cubicBezTo>
                    <a:pt x="1260" y="261"/>
                    <a:pt x="1274" y="266"/>
                    <a:pt x="1287" y="269"/>
                  </a:cubicBezTo>
                  <a:cubicBezTo>
                    <a:pt x="1267" y="238"/>
                    <a:pt x="1237" y="216"/>
                    <a:pt x="1208" y="192"/>
                  </a:cubicBezTo>
                  <a:close/>
                  <a:moveTo>
                    <a:pt x="637" y="198"/>
                  </a:moveTo>
                  <a:cubicBezTo>
                    <a:pt x="636" y="202"/>
                    <a:pt x="630" y="210"/>
                    <a:pt x="633" y="212"/>
                  </a:cubicBezTo>
                  <a:cubicBezTo>
                    <a:pt x="638" y="210"/>
                    <a:pt x="636" y="203"/>
                    <a:pt x="637" y="198"/>
                  </a:cubicBezTo>
                  <a:moveTo>
                    <a:pt x="637" y="198"/>
                  </a:moveTo>
                  <a:cubicBezTo>
                    <a:pt x="640" y="198"/>
                    <a:pt x="636" y="194"/>
                    <a:pt x="637" y="198"/>
                  </a:cubicBezTo>
                  <a:moveTo>
                    <a:pt x="1072" y="226"/>
                  </a:moveTo>
                  <a:cubicBezTo>
                    <a:pt x="1076" y="226"/>
                    <a:pt x="1083" y="228"/>
                    <a:pt x="1085" y="227"/>
                  </a:cubicBezTo>
                  <a:cubicBezTo>
                    <a:pt x="1077" y="219"/>
                    <a:pt x="1070" y="209"/>
                    <a:pt x="1062" y="201"/>
                  </a:cubicBezTo>
                  <a:cubicBezTo>
                    <a:pt x="1065" y="210"/>
                    <a:pt x="1069" y="217"/>
                    <a:pt x="1072" y="226"/>
                  </a:cubicBezTo>
                  <a:close/>
                  <a:moveTo>
                    <a:pt x="342" y="207"/>
                  </a:moveTo>
                  <a:cubicBezTo>
                    <a:pt x="327" y="222"/>
                    <a:pt x="310" y="236"/>
                    <a:pt x="296" y="253"/>
                  </a:cubicBezTo>
                  <a:cubicBezTo>
                    <a:pt x="319" y="247"/>
                    <a:pt x="343" y="243"/>
                    <a:pt x="366" y="239"/>
                  </a:cubicBezTo>
                  <a:cubicBezTo>
                    <a:pt x="370" y="231"/>
                    <a:pt x="374" y="225"/>
                    <a:pt x="377" y="217"/>
                  </a:cubicBezTo>
                  <a:cubicBezTo>
                    <a:pt x="364" y="215"/>
                    <a:pt x="354" y="210"/>
                    <a:pt x="342" y="207"/>
                  </a:cubicBezTo>
                  <a:close/>
                  <a:moveTo>
                    <a:pt x="745" y="212"/>
                  </a:moveTo>
                  <a:cubicBezTo>
                    <a:pt x="745" y="226"/>
                    <a:pt x="744" y="240"/>
                    <a:pt x="743" y="254"/>
                  </a:cubicBezTo>
                  <a:cubicBezTo>
                    <a:pt x="757" y="253"/>
                    <a:pt x="774" y="255"/>
                    <a:pt x="786" y="253"/>
                  </a:cubicBezTo>
                  <a:cubicBezTo>
                    <a:pt x="784" y="241"/>
                    <a:pt x="786" y="224"/>
                    <a:pt x="784" y="212"/>
                  </a:cubicBezTo>
                  <a:cubicBezTo>
                    <a:pt x="773" y="210"/>
                    <a:pt x="756" y="210"/>
                    <a:pt x="745" y="212"/>
                  </a:cubicBezTo>
                  <a:close/>
                  <a:moveTo>
                    <a:pt x="1176" y="220"/>
                  </a:moveTo>
                  <a:cubicBezTo>
                    <a:pt x="1176" y="221"/>
                    <a:pt x="1176" y="221"/>
                    <a:pt x="1177" y="221"/>
                  </a:cubicBezTo>
                  <a:moveTo>
                    <a:pt x="1177" y="221"/>
                  </a:moveTo>
                  <a:cubicBezTo>
                    <a:pt x="1177" y="223"/>
                    <a:pt x="1178" y="221"/>
                    <a:pt x="1177" y="221"/>
                  </a:cubicBezTo>
                  <a:moveTo>
                    <a:pt x="1177" y="221"/>
                  </a:moveTo>
                  <a:cubicBezTo>
                    <a:pt x="1177" y="220"/>
                    <a:pt x="1176" y="220"/>
                    <a:pt x="1176" y="220"/>
                  </a:cubicBezTo>
                  <a:moveTo>
                    <a:pt x="1176" y="220"/>
                  </a:moveTo>
                  <a:cubicBezTo>
                    <a:pt x="1174" y="216"/>
                    <a:pt x="1171" y="207"/>
                    <a:pt x="1166" y="213"/>
                  </a:cubicBezTo>
                  <a:cubicBezTo>
                    <a:pt x="1170" y="214"/>
                    <a:pt x="1172" y="218"/>
                    <a:pt x="1176" y="220"/>
                  </a:cubicBezTo>
                  <a:moveTo>
                    <a:pt x="639" y="214"/>
                  </a:moveTo>
                  <a:cubicBezTo>
                    <a:pt x="637" y="225"/>
                    <a:pt x="635" y="238"/>
                    <a:pt x="633" y="251"/>
                  </a:cubicBezTo>
                  <a:cubicBezTo>
                    <a:pt x="669" y="252"/>
                    <a:pt x="704" y="254"/>
                    <a:pt x="741" y="254"/>
                  </a:cubicBezTo>
                  <a:cubicBezTo>
                    <a:pt x="741" y="239"/>
                    <a:pt x="742" y="225"/>
                    <a:pt x="743" y="212"/>
                  </a:cubicBezTo>
                  <a:cubicBezTo>
                    <a:pt x="707" y="211"/>
                    <a:pt x="673" y="213"/>
                    <a:pt x="639" y="214"/>
                  </a:cubicBezTo>
                  <a:close/>
                  <a:moveTo>
                    <a:pt x="787" y="212"/>
                  </a:moveTo>
                  <a:cubicBezTo>
                    <a:pt x="786" y="227"/>
                    <a:pt x="789" y="239"/>
                    <a:pt x="788" y="254"/>
                  </a:cubicBezTo>
                  <a:cubicBezTo>
                    <a:pt x="815" y="254"/>
                    <a:pt x="840" y="252"/>
                    <a:pt x="867" y="252"/>
                  </a:cubicBezTo>
                  <a:cubicBezTo>
                    <a:pt x="863" y="238"/>
                    <a:pt x="860" y="225"/>
                    <a:pt x="856" y="213"/>
                  </a:cubicBezTo>
                  <a:cubicBezTo>
                    <a:pt x="834" y="212"/>
                    <a:pt x="811" y="211"/>
                    <a:pt x="787" y="212"/>
                  </a:cubicBezTo>
                  <a:close/>
                  <a:moveTo>
                    <a:pt x="870" y="251"/>
                  </a:moveTo>
                  <a:cubicBezTo>
                    <a:pt x="891" y="251"/>
                    <a:pt x="917" y="249"/>
                    <a:pt x="938" y="247"/>
                  </a:cubicBezTo>
                  <a:cubicBezTo>
                    <a:pt x="937" y="236"/>
                    <a:pt x="934" y="227"/>
                    <a:pt x="932" y="216"/>
                  </a:cubicBezTo>
                  <a:cubicBezTo>
                    <a:pt x="909" y="214"/>
                    <a:pt x="884" y="214"/>
                    <a:pt x="861" y="213"/>
                  </a:cubicBezTo>
                  <a:cubicBezTo>
                    <a:pt x="864" y="226"/>
                    <a:pt x="868" y="237"/>
                    <a:pt x="870" y="251"/>
                  </a:cubicBezTo>
                  <a:close/>
                  <a:moveTo>
                    <a:pt x="1190" y="244"/>
                  </a:moveTo>
                  <a:cubicBezTo>
                    <a:pt x="1191" y="246"/>
                    <a:pt x="1191" y="244"/>
                    <a:pt x="1190" y="244"/>
                  </a:cubicBezTo>
                  <a:moveTo>
                    <a:pt x="1190" y="244"/>
                  </a:moveTo>
                  <a:cubicBezTo>
                    <a:pt x="1184" y="231"/>
                    <a:pt x="1173" y="222"/>
                    <a:pt x="1162" y="213"/>
                  </a:cubicBezTo>
                  <a:cubicBezTo>
                    <a:pt x="1143" y="221"/>
                    <a:pt x="1120" y="224"/>
                    <a:pt x="1099" y="230"/>
                  </a:cubicBezTo>
                  <a:cubicBezTo>
                    <a:pt x="1131" y="233"/>
                    <a:pt x="1160" y="239"/>
                    <a:pt x="1190" y="244"/>
                  </a:cubicBezTo>
                  <a:moveTo>
                    <a:pt x="632" y="214"/>
                  </a:moveTo>
                  <a:cubicBezTo>
                    <a:pt x="625" y="223"/>
                    <a:pt x="622" y="237"/>
                    <a:pt x="618" y="250"/>
                  </a:cubicBezTo>
                  <a:cubicBezTo>
                    <a:pt x="622" y="250"/>
                    <a:pt x="626" y="250"/>
                    <a:pt x="630" y="250"/>
                  </a:cubicBezTo>
                  <a:cubicBezTo>
                    <a:pt x="631" y="238"/>
                    <a:pt x="633" y="225"/>
                    <a:pt x="635" y="214"/>
                  </a:cubicBezTo>
                  <a:cubicBezTo>
                    <a:pt x="634" y="214"/>
                    <a:pt x="633" y="214"/>
                    <a:pt x="632" y="214"/>
                  </a:cubicBezTo>
                  <a:close/>
                  <a:moveTo>
                    <a:pt x="515" y="222"/>
                  </a:moveTo>
                  <a:cubicBezTo>
                    <a:pt x="512" y="228"/>
                    <a:pt x="507" y="233"/>
                    <a:pt x="505" y="239"/>
                  </a:cubicBezTo>
                  <a:cubicBezTo>
                    <a:pt x="541" y="243"/>
                    <a:pt x="576" y="248"/>
                    <a:pt x="615" y="249"/>
                  </a:cubicBezTo>
                  <a:cubicBezTo>
                    <a:pt x="619" y="237"/>
                    <a:pt x="623" y="226"/>
                    <a:pt x="628" y="215"/>
                  </a:cubicBezTo>
                  <a:cubicBezTo>
                    <a:pt x="589" y="216"/>
                    <a:pt x="552" y="218"/>
                    <a:pt x="515" y="222"/>
                  </a:cubicBezTo>
                  <a:close/>
                  <a:moveTo>
                    <a:pt x="941" y="247"/>
                  </a:moveTo>
                  <a:cubicBezTo>
                    <a:pt x="956" y="246"/>
                    <a:pt x="972" y="245"/>
                    <a:pt x="986" y="242"/>
                  </a:cubicBezTo>
                  <a:cubicBezTo>
                    <a:pt x="980" y="235"/>
                    <a:pt x="978" y="225"/>
                    <a:pt x="971" y="219"/>
                  </a:cubicBezTo>
                  <a:cubicBezTo>
                    <a:pt x="960" y="218"/>
                    <a:pt x="947" y="217"/>
                    <a:pt x="935" y="216"/>
                  </a:cubicBezTo>
                  <a:cubicBezTo>
                    <a:pt x="936" y="227"/>
                    <a:pt x="939" y="236"/>
                    <a:pt x="941" y="247"/>
                  </a:cubicBezTo>
                  <a:close/>
                  <a:moveTo>
                    <a:pt x="370" y="238"/>
                  </a:moveTo>
                  <a:cubicBezTo>
                    <a:pt x="369" y="238"/>
                    <a:pt x="370" y="239"/>
                    <a:pt x="370" y="238"/>
                  </a:cubicBezTo>
                  <a:moveTo>
                    <a:pt x="370" y="238"/>
                  </a:moveTo>
                  <a:cubicBezTo>
                    <a:pt x="384" y="235"/>
                    <a:pt x="401" y="237"/>
                    <a:pt x="406" y="225"/>
                  </a:cubicBezTo>
                  <a:cubicBezTo>
                    <a:pt x="396" y="224"/>
                    <a:pt x="389" y="220"/>
                    <a:pt x="379" y="219"/>
                  </a:cubicBezTo>
                  <a:cubicBezTo>
                    <a:pt x="377" y="226"/>
                    <a:pt x="372" y="230"/>
                    <a:pt x="370" y="238"/>
                  </a:cubicBezTo>
                  <a:moveTo>
                    <a:pt x="989" y="242"/>
                  </a:moveTo>
                  <a:cubicBezTo>
                    <a:pt x="1017" y="239"/>
                    <a:pt x="1047" y="238"/>
                    <a:pt x="1071" y="230"/>
                  </a:cubicBezTo>
                  <a:cubicBezTo>
                    <a:pt x="1042" y="224"/>
                    <a:pt x="1008" y="222"/>
                    <a:pt x="976" y="219"/>
                  </a:cubicBezTo>
                  <a:cubicBezTo>
                    <a:pt x="980" y="227"/>
                    <a:pt x="984" y="235"/>
                    <a:pt x="989" y="242"/>
                  </a:cubicBezTo>
                  <a:close/>
                  <a:moveTo>
                    <a:pt x="497" y="223"/>
                  </a:moveTo>
                  <a:cubicBezTo>
                    <a:pt x="494" y="227"/>
                    <a:pt x="494" y="233"/>
                    <a:pt x="491" y="238"/>
                  </a:cubicBezTo>
                  <a:cubicBezTo>
                    <a:pt x="495" y="237"/>
                    <a:pt x="497" y="239"/>
                    <a:pt x="502" y="239"/>
                  </a:cubicBezTo>
                  <a:cubicBezTo>
                    <a:pt x="504" y="232"/>
                    <a:pt x="509" y="228"/>
                    <a:pt x="511" y="222"/>
                  </a:cubicBezTo>
                  <a:cubicBezTo>
                    <a:pt x="507" y="223"/>
                    <a:pt x="503" y="224"/>
                    <a:pt x="497" y="223"/>
                  </a:cubicBezTo>
                  <a:close/>
                  <a:moveTo>
                    <a:pt x="1178" y="224"/>
                  </a:moveTo>
                  <a:cubicBezTo>
                    <a:pt x="1177" y="224"/>
                    <a:pt x="1178" y="225"/>
                    <a:pt x="1178" y="224"/>
                  </a:cubicBezTo>
                  <a:close/>
                  <a:moveTo>
                    <a:pt x="445" y="231"/>
                  </a:moveTo>
                  <a:cubicBezTo>
                    <a:pt x="460" y="233"/>
                    <a:pt x="475" y="235"/>
                    <a:pt x="489" y="238"/>
                  </a:cubicBezTo>
                  <a:cubicBezTo>
                    <a:pt x="490" y="232"/>
                    <a:pt x="492" y="229"/>
                    <a:pt x="493" y="224"/>
                  </a:cubicBezTo>
                  <a:cubicBezTo>
                    <a:pt x="477" y="226"/>
                    <a:pt x="459" y="226"/>
                    <a:pt x="445" y="231"/>
                  </a:cubicBezTo>
                  <a:close/>
                  <a:moveTo>
                    <a:pt x="421" y="230"/>
                  </a:moveTo>
                  <a:cubicBezTo>
                    <a:pt x="423" y="230"/>
                    <a:pt x="429" y="229"/>
                    <a:pt x="424" y="229"/>
                  </a:cubicBezTo>
                  <a:cubicBezTo>
                    <a:pt x="419" y="228"/>
                    <a:pt x="414" y="227"/>
                    <a:pt x="409" y="226"/>
                  </a:cubicBezTo>
                  <a:cubicBezTo>
                    <a:pt x="407" y="229"/>
                    <a:pt x="404" y="230"/>
                    <a:pt x="403" y="233"/>
                  </a:cubicBezTo>
                  <a:cubicBezTo>
                    <a:pt x="409" y="232"/>
                    <a:pt x="416" y="231"/>
                    <a:pt x="421" y="230"/>
                  </a:cubicBezTo>
                  <a:close/>
                  <a:moveTo>
                    <a:pt x="1079" y="230"/>
                  </a:moveTo>
                  <a:cubicBezTo>
                    <a:pt x="1078" y="229"/>
                    <a:pt x="1073" y="228"/>
                    <a:pt x="1073" y="230"/>
                  </a:cubicBezTo>
                  <a:cubicBezTo>
                    <a:pt x="1074" y="231"/>
                    <a:pt x="1078" y="232"/>
                    <a:pt x="1079" y="230"/>
                  </a:cubicBezTo>
                  <a:close/>
                  <a:moveTo>
                    <a:pt x="309" y="418"/>
                  </a:moveTo>
                  <a:cubicBezTo>
                    <a:pt x="307" y="419"/>
                    <a:pt x="309" y="419"/>
                    <a:pt x="309" y="418"/>
                  </a:cubicBezTo>
                  <a:moveTo>
                    <a:pt x="309" y="418"/>
                  </a:moveTo>
                  <a:cubicBezTo>
                    <a:pt x="345" y="412"/>
                    <a:pt x="381" y="406"/>
                    <a:pt x="418" y="401"/>
                  </a:cubicBezTo>
                  <a:cubicBezTo>
                    <a:pt x="436" y="359"/>
                    <a:pt x="455" y="318"/>
                    <a:pt x="477" y="281"/>
                  </a:cubicBezTo>
                  <a:cubicBezTo>
                    <a:pt x="479" y="266"/>
                    <a:pt x="484" y="253"/>
                    <a:pt x="488" y="239"/>
                  </a:cubicBezTo>
                  <a:cubicBezTo>
                    <a:pt x="458" y="236"/>
                    <a:pt x="431" y="227"/>
                    <a:pt x="401" y="236"/>
                  </a:cubicBezTo>
                  <a:cubicBezTo>
                    <a:pt x="376" y="263"/>
                    <a:pt x="355" y="294"/>
                    <a:pt x="333" y="324"/>
                  </a:cubicBezTo>
                  <a:cubicBezTo>
                    <a:pt x="324" y="355"/>
                    <a:pt x="314" y="384"/>
                    <a:pt x="309" y="418"/>
                  </a:cubicBezTo>
                  <a:moveTo>
                    <a:pt x="1092" y="232"/>
                  </a:moveTo>
                  <a:cubicBezTo>
                    <a:pt x="1137" y="288"/>
                    <a:pt x="1175" y="350"/>
                    <a:pt x="1208" y="417"/>
                  </a:cubicBezTo>
                  <a:cubicBezTo>
                    <a:pt x="1224" y="419"/>
                    <a:pt x="1240" y="426"/>
                    <a:pt x="1256" y="425"/>
                  </a:cubicBezTo>
                  <a:cubicBezTo>
                    <a:pt x="1244" y="360"/>
                    <a:pt x="1220" y="299"/>
                    <a:pt x="1192" y="247"/>
                  </a:cubicBezTo>
                  <a:cubicBezTo>
                    <a:pt x="1159" y="242"/>
                    <a:pt x="1128" y="235"/>
                    <a:pt x="1092" y="232"/>
                  </a:cubicBezTo>
                  <a:moveTo>
                    <a:pt x="1092" y="232"/>
                  </a:moveTo>
                  <a:cubicBezTo>
                    <a:pt x="1092" y="230"/>
                    <a:pt x="1091" y="232"/>
                    <a:pt x="1092" y="232"/>
                  </a:cubicBezTo>
                  <a:moveTo>
                    <a:pt x="1104" y="252"/>
                  </a:moveTo>
                  <a:cubicBezTo>
                    <a:pt x="1096" y="241"/>
                    <a:pt x="1089" y="225"/>
                    <a:pt x="1075" y="235"/>
                  </a:cubicBezTo>
                  <a:cubicBezTo>
                    <a:pt x="1096" y="285"/>
                    <a:pt x="1109" y="342"/>
                    <a:pt x="1119" y="403"/>
                  </a:cubicBezTo>
                  <a:cubicBezTo>
                    <a:pt x="1148" y="406"/>
                    <a:pt x="1178" y="413"/>
                    <a:pt x="1205" y="415"/>
                  </a:cubicBezTo>
                  <a:cubicBezTo>
                    <a:pt x="1178" y="360"/>
                    <a:pt x="1141" y="300"/>
                    <a:pt x="1104" y="252"/>
                  </a:cubicBezTo>
                  <a:close/>
                  <a:moveTo>
                    <a:pt x="990" y="245"/>
                  </a:moveTo>
                  <a:cubicBezTo>
                    <a:pt x="1015" y="293"/>
                    <a:pt x="1038" y="342"/>
                    <a:pt x="1057" y="395"/>
                  </a:cubicBezTo>
                  <a:cubicBezTo>
                    <a:pt x="1077" y="398"/>
                    <a:pt x="1097" y="399"/>
                    <a:pt x="1116" y="403"/>
                  </a:cubicBezTo>
                  <a:cubicBezTo>
                    <a:pt x="1108" y="349"/>
                    <a:pt x="1096" y="297"/>
                    <a:pt x="1080" y="252"/>
                  </a:cubicBezTo>
                  <a:cubicBezTo>
                    <a:pt x="1078" y="246"/>
                    <a:pt x="1076" y="238"/>
                    <a:pt x="1070" y="235"/>
                  </a:cubicBezTo>
                  <a:cubicBezTo>
                    <a:pt x="1044" y="239"/>
                    <a:pt x="1018" y="243"/>
                    <a:pt x="990" y="245"/>
                  </a:cubicBezTo>
                  <a:close/>
                  <a:moveTo>
                    <a:pt x="368" y="240"/>
                  </a:moveTo>
                  <a:cubicBezTo>
                    <a:pt x="357" y="263"/>
                    <a:pt x="345" y="288"/>
                    <a:pt x="339" y="312"/>
                  </a:cubicBezTo>
                  <a:cubicBezTo>
                    <a:pt x="353" y="289"/>
                    <a:pt x="373" y="265"/>
                    <a:pt x="390" y="245"/>
                  </a:cubicBezTo>
                  <a:cubicBezTo>
                    <a:pt x="392" y="243"/>
                    <a:pt x="395" y="239"/>
                    <a:pt x="394" y="237"/>
                  </a:cubicBezTo>
                  <a:cubicBezTo>
                    <a:pt x="386" y="238"/>
                    <a:pt x="378" y="240"/>
                    <a:pt x="368" y="240"/>
                  </a:cubicBezTo>
                  <a:close/>
                  <a:moveTo>
                    <a:pt x="483" y="268"/>
                  </a:moveTo>
                  <a:cubicBezTo>
                    <a:pt x="480" y="268"/>
                    <a:pt x="484" y="272"/>
                    <a:pt x="483" y="268"/>
                  </a:cubicBezTo>
                  <a:moveTo>
                    <a:pt x="483" y="268"/>
                  </a:moveTo>
                  <a:cubicBezTo>
                    <a:pt x="489" y="260"/>
                    <a:pt x="494" y="251"/>
                    <a:pt x="499" y="241"/>
                  </a:cubicBezTo>
                  <a:cubicBezTo>
                    <a:pt x="496" y="241"/>
                    <a:pt x="494" y="240"/>
                    <a:pt x="490" y="240"/>
                  </a:cubicBezTo>
                  <a:cubicBezTo>
                    <a:pt x="488" y="250"/>
                    <a:pt x="484" y="258"/>
                    <a:pt x="483" y="268"/>
                  </a:cubicBezTo>
                  <a:moveTo>
                    <a:pt x="327" y="249"/>
                  </a:moveTo>
                  <a:cubicBezTo>
                    <a:pt x="315" y="252"/>
                    <a:pt x="301" y="252"/>
                    <a:pt x="294" y="256"/>
                  </a:cubicBezTo>
                  <a:cubicBezTo>
                    <a:pt x="288" y="259"/>
                    <a:pt x="279" y="270"/>
                    <a:pt x="273" y="277"/>
                  </a:cubicBezTo>
                  <a:cubicBezTo>
                    <a:pt x="242" y="313"/>
                    <a:pt x="211" y="348"/>
                    <a:pt x="198" y="402"/>
                  </a:cubicBezTo>
                  <a:cubicBezTo>
                    <a:pt x="222" y="411"/>
                    <a:pt x="245" y="420"/>
                    <a:pt x="271" y="426"/>
                  </a:cubicBezTo>
                  <a:cubicBezTo>
                    <a:pt x="285" y="399"/>
                    <a:pt x="300" y="372"/>
                    <a:pt x="316" y="347"/>
                  </a:cubicBezTo>
                  <a:cubicBezTo>
                    <a:pt x="321" y="339"/>
                    <a:pt x="328" y="330"/>
                    <a:pt x="332" y="322"/>
                  </a:cubicBezTo>
                  <a:cubicBezTo>
                    <a:pt x="344" y="296"/>
                    <a:pt x="348" y="268"/>
                    <a:pt x="365" y="243"/>
                  </a:cubicBezTo>
                  <a:cubicBezTo>
                    <a:pt x="364" y="243"/>
                    <a:pt x="365" y="241"/>
                    <a:pt x="364" y="241"/>
                  </a:cubicBezTo>
                  <a:cubicBezTo>
                    <a:pt x="353" y="243"/>
                    <a:pt x="340" y="246"/>
                    <a:pt x="327" y="249"/>
                  </a:cubicBezTo>
                  <a:close/>
                  <a:moveTo>
                    <a:pt x="504" y="242"/>
                  </a:moveTo>
                  <a:cubicBezTo>
                    <a:pt x="472" y="274"/>
                    <a:pt x="465" y="338"/>
                    <a:pt x="457" y="396"/>
                  </a:cubicBezTo>
                  <a:cubicBezTo>
                    <a:pt x="495" y="392"/>
                    <a:pt x="535" y="389"/>
                    <a:pt x="575" y="385"/>
                  </a:cubicBezTo>
                  <a:cubicBezTo>
                    <a:pt x="587" y="340"/>
                    <a:pt x="599" y="294"/>
                    <a:pt x="614" y="252"/>
                  </a:cubicBezTo>
                  <a:cubicBezTo>
                    <a:pt x="576" y="250"/>
                    <a:pt x="540" y="246"/>
                    <a:pt x="504" y="242"/>
                  </a:cubicBezTo>
                  <a:close/>
                  <a:moveTo>
                    <a:pt x="1194" y="244"/>
                  </a:moveTo>
                  <a:cubicBezTo>
                    <a:pt x="1194" y="245"/>
                    <a:pt x="1194" y="245"/>
                    <a:pt x="1195" y="245"/>
                  </a:cubicBezTo>
                  <a:moveTo>
                    <a:pt x="1195" y="245"/>
                  </a:moveTo>
                  <a:cubicBezTo>
                    <a:pt x="1196" y="247"/>
                    <a:pt x="1196" y="245"/>
                    <a:pt x="1195" y="245"/>
                  </a:cubicBezTo>
                  <a:moveTo>
                    <a:pt x="1195" y="245"/>
                  </a:moveTo>
                  <a:cubicBezTo>
                    <a:pt x="1195" y="244"/>
                    <a:pt x="1195" y="244"/>
                    <a:pt x="1194" y="244"/>
                  </a:cubicBezTo>
                  <a:moveTo>
                    <a:pt x="1194" y="244"/>
                  </a:moveTo>
                  <a:cubicBezTo>
                    <a:pt x="1193" y="243"/>
                    <a:pt x="1193" y="244"/>
                    <a:pt x="1194" y="244"/>
                  </a:cubicBezTo>
                  <a:moveTo>
                    <a:pt x="942" y="250"/>
                  </a:moveTo>
                  <a:cubicBezTo>
                    <a:pt x="949" y="294"/>
                    <a:pt x="955" y="339"/>
                    <a:pt x="960" y="386"/>
                  </a:cubicBezTo>
                  <a:cubicBezTo>
                    <a:pt x="991" y="389"/>
                    <a:pt x="1024" y="391"/>
                    <a:pt x="1054" y="395"/>
                  </a:cubicBezTo>
                  <a:cubicBezTo>
                    <a:pt x="1035" y="342"/>
                    <a:pt x="1013" y="293"/>
                    <a:pt x="988" y="246"/>
                  </a:cubicBezTo>
                  <a:cubicBezTo>
                    <a:pt x="972" y="247"/>
                    <a:pt x="957" y="249"/>
                    <a:pt x="942" y="250"/>
                  </a:cubicBezTo>
                  <a:close/>
                  <a:moveTo>
                    <a:pt x="1259" y="424"/>
                  </a:moveTo>
                  <a:cubicBezTo>
                    <a:pt x="1279" y="419"/>
                    <a:pt x="1296" y="412"/>
                    <a:pt x="1314" y="407"/>
                  </a:cubicBezTo>
                  <a:cubicBezTo>
                    <a:pt x="1282" y="347"/>
                    <a:pt x="1242" y="296"/>
                    <a:pt x="1198" y="249"/>
                  </a:cubicBezTo>
                  <a:cubicBezTo>
                    <a:pt x="1197" y="249"/>
                    <a:pt x="1196" y="249"/>
                    <a:pt x="1196" y="250"/>
                  </a:cubicBezTo>
                  <a:cubicBezTo>
                    <a:pt x="1224" y="301"/>
                    <a:pt x="1245" y="359"/>
                    <a:pt x="1259" y="424"/>
                  </a:cubicBezTo>
                  <a:close/>
                  <a:moveTo>
                    <a:pt x="871" y="255"/>
                  </a:moveTo>
                  <a:cubicBezTo>
                    <a:pt x="883" y="296"/>
                    <a:pt x="891" y="339"/>
                    <a:pt x="899" y="383"/>
                  </a:cubicBezTo>
                  <a:cubicBezTo>
                    <a:pt x="918" y="384"/>
                    <a:pt x="938" y="384"/>
                    <a:pt x="957" y="386"/>
                  </a:cubicBezTo>
                  <a:cubicBezTo>
                    <a:pt x="953" y="345"/>
                    <a:pt x="948" y="301"/>
                    <a:pt x="942" y="264"/>
                  </a:cubicBezTo>
                  <a:cubicBezTo>
                    <a:pt x="941" y="260"/>
                    <a:pt x="941" y="252"/>
                    <a:pt x="936" y="250"/>
                  </a:cubicBezTo>
                  <a:cubicBezTo>
                    <a:pt x="915" y="253"/>
                    <a:pt x="892" y="252"/>
                    <a:pt x="871" y="255"/>
                  </a:cubicBezTo>
                  <a:close/>
                  <a:moveTo>
                    <a:pt x="1317" y="405"/>
                  </a:moveTo>
                  <a:cubicBezTo>
                    <a:pt x="1328" y="400"/>
                    <a:pt x="1340" y="395"/>
                    <a:pt x="1350" y="388"/>
                  </a:cubicBezTo>
                  <a:cubicBezTo>
                    <a:pt x="1332" y="347"/>
                    <a:pt x="1314" y="307"/>
                    <a:pt x="1289" y="273"/>
                  </a:cubicBezTo>
                  <a:cubicBezTo>
                    <a:pt x="1263" y="264"/>
                    <a:pt x="1231" y="255"/>
                    <a:pt x="1204" y="251"/>
                  </a:cubicBezTo>
                  <a:cubicBezTo>
                    <a:pt x="1247" y="297"/>
                    <a:pt x="1284" y="348"/>
                    <a:pt x="1317" y="405"/>
                  </a:cubicBezTo>
                  <a:close/>
                  <a:moveTo>
                    <a:pt x="616" y="253"/>
                  </a:moveTo>
                  <a:cubicBezTo>
                    <a:pt x="602" y="296"/>
                    <a:pt x="589" y="340"/>
                    <a:pt x="578" y="385"/>
                  </a:cubicBezTo>
                  <a:cubicBezTo>
                    <a:pt x="591" y="385"/>
                    <a:pt x="603" y="384"/>
                    <a:pt x="617" y="383"/>
                  </a:cubicBezTo>
                  <a:cubicBezTo>
                    <a:pt x="619" y="338"/>
                    <a:pt x="624" y="295"/>
                    <a:pt x="630" y="253"/>
                  </a:cubicBezTo>
                  <a:cubicBezTo>
                    <a:pt x="625" y="254"/>
                    <a:pt x="618" y="252"/>
                    <a:pt x="616" y="253"/>
                  </a:cubicBezTo>
                  <a:close/>
                  <a:moveTo>
                    <a:pt x="632" y="256"/>
                  </a:moveTo>
                  <a:cubicBezTo>
                    <a:pt x="628" y="298"/>
                    <a:pt x="623" y="339"/>
                    <a:pt x="621" y="383"/>
                  </a:cubicBezTo>
                  <a:cubicBezTo>
                    <a:pt x="658" y="381"/>
                    <a:pt x="697" y="381"/>
                    <a:pt x="735" y="380"/>
                  </a:cubicBezTo>
                  <a:cubicBezTo>
                    <a:pt x="737" y="339"/>
                    <a:pt x="739" y="298"/>
                    <a:pt x="740" y="257"/>
                  </a:cubicBezTo>
                  <a:cubicBezTo>
                    <a:pt x="704" y="257"/>
                    <a:pt x="670" y="255"/>
                    <a:pt x="634" y="254"/>
                  </a:cubicBezTo>
                  <a:cubicBezTo>
                    <a:pt x="634" y="252"/>
                    <a:pt x="632" y="254"/>
                    <a:pt x="632" y="256"/>
                  </a:cubicBezTo>
                  <a:close/>
                  <a:moveTo>
                    <a:pt x="788" y="257"/>
                  </a:moveTo>
                  <a:cubicBezTo>
                    <a:pt x="789" y="297"/>
                    <a:pt x="790" y="338"/>
                    <a:pt x="790" y="380"/>
                  </a:cubicBezTo>
                  <a:cubicBezTo>
                    <a:pt x="825" y="380"/>
                    <a:pt x="860" y="381"/>
                    <a:pt x="894" y="383"/>
                  </a:cubicBezTo>
                  <a:cubicBezTo>
                    <a:pt x="888" y="338"/>
                    <a:pt x="878" y="296"/>
                    <a:pt x="868" y="255"/>
                  </a:cubicBezTo>
                  <a:cubicBezTo>
                    <a:pt x="841" y="255"/>
                    <a:pt x="815" y="257"/>
                    <a:pt x="788" y="257"/>
                  </a:cubicBezTo>
                  <a:close/>
                  <a:moveTo>
                    <a:pt x="744" y="257"/>
                  </a:moveTo>
                  <a:cubicBezTo>
                    <a:pt x="740" y="296"/>
                    <a:pt x="740" y="339"/>
                    <a:pt x="738" y="380"/>
                  </a:cubicBezTo>
                  <a:cubicBezTo>
                    <a:pt x="755" y="380"/>
                    <a:pt x="771" y="380"/>
                    <a:pt x="788" y="380"/>
                  </a:cubicBezTo>
                  <a:cubicBezTo>
                    <a:pt x="788" y="338"/>
                    <a:pt x="786" y="298"/>
                    <a:pt x="786" y="257"/>
                  </a:cubicBezTo>
                  <a:cubicBezTo>
                    <a:pt x="772" y="257"/>
                    <a:pt x="758" y="257"/>
                    <a:pt x="744" y="257"/>
                  </a:cubicBezTo>
                  <a:close/>
                  <a:moveTo>
                    <a:pt x="286" y="259"/>
                  </a:moveTo>
                  <a:cubicBezTo>
                    <a:pt x="277" y="260"/>
                    <a:pt x="270" y="263"/>
                    <a:pt x="262" y="264"/>
                  </a:cubicBezTo>
                  <a:cubicBezTo>
                    <a:pt x="249" y="285"/>
                    <a:pt x="237" y="306"/>
                    <a:pt x="227" y="329"/>
                  </a:cubicBezTo>
                  <a:moveTo>
                    <a:pt x="227" y="329"/>
                  </a:moveTo>
                  <a:cubicBezTo>
                    <a:pt x="226" y="329"/>
                    <a:pt x="227" y="330"/>
                    <a:pt x="226" y="331"/>
                  </a:cubicBezTo>
                  <a:moveTo>
                    <a:pt x="226" y="331"/>
                  </a:moveTo>
                  <a:cubicBezTo>
                    <a:pt x="225" y="331"/>
                    <a:pt x="226" y="332"/>
                    <a:pt x="226" y="331"/>
                  </a:cubicBezTo>
                  <a:moveTo>
                    <a:pt x="226" y="331"/>
                  </a:moveTo>
                  <a:cubicBezTo>
                    <a:pt x="227" y="331"/>
                    <a:pt x="227" y="330"/>
                    <a:pt x="227" y="329"/>
                  </a:cubicBezTo>
                  <a:moveTo>
                    <a:pt x="286" y="259"/>
                  </a:moveTo>
                  <a:cubicBezTo>
                    <a:pt x="266" y="281"/>
                    <a:pt x="246" y="305"/>
                    <a:pt x="227" y="329"/>
                  </a:cubicBezTo>
                  <a:moveTo>
                    <a:pt x="286" y="259"/>
                  </a:moveTo>
                  <a:cubicBezTo>
                    <a:pt x="287" y="258"/>
                    <a:pt x="286" y="258"/>
                    <a:pt x="286" y="259"/>
                  </a:cubicBezTo>
                  <a:moveTo>
                    <a:pt x="257" y="266"/>
                  </a:moveTo>
                  <a:cubicBezTo>
                    <a:pt x="237" y="271"/>
                    <a:pt x="219" y="278"/>
                    <a:pt x="201" y="286"/>
                  </a:cubicBezTo>
                  <a:cubicBezTo>
                    <a:pt x="180" y="309"/>
                    <a:pt x="160" y="334"/>
                    <a:pt x="143" y="361"/>
                  </a:cubicBezTo>
                  <a:cubicBezTo>
                    <a:pt x="152" y="377"/>
                    <a:pt x="168" y="386"/>
                    <a:pt x="184" y="394"/>
                  </a:cubicBezTo>
                  <a:cubicBezTo>
                    <a:pt x="194" y="377"/>
                    <a:pt x="205" y="359"/>
                    <a:pt x="218" y="344"/>
                  </a:cubicBezTo>
                  <a:cubicBezTo>
                    <a:pt x="228" y="316"/>
                    <a:pt x="243" y="291"/>
                    <a:pt x="257" y="266"/>
                  </a:cubicBezTo>
                  <a:moveTo>
                    <a:pt x="257" y="266"/>
                  </a:moveTo>
                  <a:cubicBezTo>
                    <a:pt x="258" y="266"/>
                    <a:pt x="257" y="265"/>
                    <a:pt x="257" y="266"/>
                  </a:cubicBezTo>
                  <a:moveTo>
                    <a:pt x="1292" y="270"/>
                  </a:moveTo>
                  <a:cubicBezTo>
                    <a:pt x="1293" y="272"/>
                    <a:pt x="1293" y="270"/>
                    <a:pt x="1292" y="270"/>
                  </a:cubicBezTo>
                  <a:moveTo>
                    <a:pt x="1292" y="270"/>
                  </a:moveTo>
                  <a:cubicBezTo>
                    <a:pt x="1291" y="269"/>
                    <a:pt x="1291" y="270"/>
                    <a:pt x="1292" y="270"/>
                  </a:cubicBezTo>
                  <a:moveTo>
                    <a:pt x="1295" y="275"/>
                  </a:moveTo>
                  <a:cubicBezTo>
                    <a:pt x="1316" y="310"/>
                    <a:pt x="1336" y="347"/>
                    <a:pt x="1351" y="387"/>
                  </a:cubicBezTo>
                  <a:cubicBezTo>
                    <a:pt x="1360" y="383"/>
                    <a:pt x="1368" y="378"/>
                    <a:pt x="1373" y="371"/>
                  </a:cubicBezTo>
                  <a:cubicBezTo>
                    <a:pt x="1349" y="337"/>
                    <a:pt x="1324" y="306"/>
                    <a:pt x="1298" y="275"/>
                  </a:cubicBezTo>
                  <a:cubicBezTo>
                    <a:pt x="1297" y="275"/>
                    <a:pt x="1296" y="275"/>
                    <a:pt x="1295" y="275"/>
                  </a:cubicBezTo>
                  <a:moveTo>
                    <a:pt x="1295" y="275"/>
                  </a:moveTo>
                  <a:cubicBezTo>
                    <a:pt x="1294" y="274"/>
                    <a:pt x="1294" y="275"/>
                    <a:pt x="1295" y="275"/>
                  </a:cubicBezTo>
                  <a:moveTo>
                    <a:pt x="1375" y="370"/>
                  </a:moveTo>
                  <a:cubicBezTo>
                    <a:pt x="1380" y="364"/>
                    <a:pt x="1385" y="359"/>
                    <a:pt x="1387" y="350"/>
                  </a:cubicBezTo>
                  <a:cubicBezTo>
                    <a:pt x="1378" y="334"/>
                    <a:pt x="1367" y="319"/>
                    <a:pt x="1357" y="303"/>
                  </a:cubicBezTo>
                  <a:cubicBezTo>
                    <a:pt x="1341" y="294"/>
                    <a:pt x="1322" y="283"/>
                    <a:pt x="1303" y="279"/>
                  </a:cubicBezTo>
                  <a:cubicBezTo>
                    <a:pt x="1330" y="307"/>
                    <a:pt x="1352" y="339"/>
                    <a:pt x="1375" y="370"/>
                  </a:cubicBezTo>
                  <a:close/>
                  <a:moveTo>
                    <a:pt x="194" y="289"/>
                  </a:moveTo>
                  <a:cubicBezTo>
                    <a:pt x="177" y="295"/>
                    <a:pt x="173" y="313"/>
                    <a:pt x="164" y="326"/>
                  </a:cubicBezTo>
                  <a:moveTo>
                    <a:pt x="164" y="326"/>
                  </a:moveTo>
                  <a:cubicBezTo>
                    <a:pt x="163" y="326"/>
                    <a:pt x="163" y="326"/>
                    <a:pt x="163" y="327"/>
                  </a:cubicBezTo>
                  <a:moveTo>
                    <a:pt x="163" y="327"/>
                  </a:moveTo>
                  <a:cubicBezTo>
                    <a:pt x="162" y="327"/>
                    <a:pt x="162" y="328"/>
                    <a:pt x="162" y="329"/>
                  </a:cubicBezTo>
                  <a:moveTo>
                    <a:pt x="162" y="329"/>
                  </a:moveTo>
                  <a:cubicBezTo>
                    <a:pt x="161" y="329"/>
                    <a:pt x="162" y="330"/>
                    <a:pt x="162" y="329"/>
                  </a:cubicBezTo>
                  <a:moveTo>
                    <a:pt x="162" y="329"/>
                  </a:moveTo>
                  <a:cubicBezTo>
                    <a:pt x="163" y="329"/>
                    <a:pt x="163" y="328"/>
                    <a:pt x="163" y="327"/>
                  </a:cubicBezTo>
                  <a:moveTo>
                    <a:pt x="163" y="327"/>
                  </a:moveTo>
                  <a:cubicBezTo>
                    <a:pt x="164" y="327"/>
                    <a:pt x="164" y="326"/>
                    <a:pt x="164" y="326"/>
                  </a:cubicBezTo>
                  <a:moveTo>
                    <a:pt x="164" y="326"/>
                  </a:moveTo>
                  <a:cubicBezTo>
                    <a:pt x="174" y="314"/>
                    <a:pt x="184" y="302"/>
                    <a:pt x="194" y="289"/>
                  </a:cubicBezTo>
                  <a:moveTo>
                    <a:pt x="194" y="289"/>
                  </a:moveTo>
                  <a:cubicBezTo>
                    <a:pt x="195" y="289"/>
                    <a:pt x="194" y="288"/>
                    <a:pt x="194" y="289"/>
                  </a:cubicBezTo>
                  <a:moveTo>
                    <a:pt x="472" y="295"/>
                  </a:moveTo>
                  <a:cubicBezTo>
                    <a:pt x="472" y="295"/>
                    <a:pt x="471" y="295"/>
                    <a:pt x="471" y="295"/>
                  </a:cubicBezTo>
                  <a:cubicBezTo>
                    <a:pt x="454" y="329"/>
                    <a:pt x="436" y="362"/>
                    <a:pt x="422" y="400"/>
                  </a:cubicBezTo>
                  <a:moveTo>
                    <a:pt x="422" y="400"/>
                  </a:moveTo>
                  <a:cubicBezTo>
                    <a:pt x="421" y="400"/>
                    <a:pt x="422" y="401"/>
                    <a:pt x="422" y="400"/>
                  </a:cubicBezTo>
                  <a:moveTo>
                    <a:pt x="422" y="400"/>
                  </a:moveTo>
                  <a:cubicBezTo>
                    <a:pt x="434" y="400"/>
                    <a:pt x="442" y="397"/>
                    <a:pt x="454" y="397"/>
                  </a:cubicBezTo>
                  <a:cubicBezTo>
                    <a:pt x="458" y="361"/>
                    <a:pt x="466" y="329"/>
                    <a:pt x="472" y="295"/>
                  </a:cubicBezTo>
                  <a:moveTo>
                    <a:pt x="472" y="295"/>
                  </a:moveTo>
                  <a:cubicBezTo>
                    <a:pt x="475" y="295"/>
                    <a:pt x="471" y="291"/>
                    <a:pt x="472" y="295"/>
                  </a:cubicBezTo>
                  <a:moveTo>
                    <a:pt x="178" y="297"/>
                  </a:moveTo>
                  <a:cubicBezTo>
                    <a:pt x="158" y="308"/>
                    <a:pt x="126" y="328"/>
                    <a:pt x="141" y="359"/>
                  </a:cubicBezTo>
                  <a:cubicBezTo>
                    <a:pt x="153" y="338"/>
                    <a:pt x="165" y="317"/>
                    <a:pt x="178" y="297"/>
                  </a:cubicBezTo>
                  <a:moveTo>
                    <a:pt x="178" y="297"/>
                  </a:moveTo>
                  <a:cubicBezTo>
                    <a:pt x="180" y="296"/>
                    <a:pt x="178" y="296"/>
                    <a:pt x="178" y="297"/>
                  </a:cubicBezTo>
                  <a:moveTo>
                    <a:pt x="1364" y="309"/>
                  </a:moveTo>
                  <a:cubicBezTo>
                    <a:pt x="1364" y="309"/>
                    <a:pt x="1364" y="310"/>
                    <a:pt x="1365" y="310"/>
                  </a:cubicBezTo>
                  <a:moveTo>
                    <a:pt x="1365" y="310"/>
                  </a:moveTo>
                  <a:cubicBezTo>
                    <a:pt x="1365" y="310"/>
                    <a:pt x="1365" y="310"/>
                    <a:pt x="1366" y="311"/>
                  </a:cubicBezTo>
                  <a:moveTo>
                    <a:pt x="1366" y="311"/>
                  </a:moveTo>
                  <a:cubicBezTo>
                    <a:pt x="1366" y="312"/>
                    <a:pt x="1366" y="312"/>
                    <a:pt x="1367" y="312"/>
                  </a:cubicBezTo>
                  <a:moveTo>
                    <a:pt x="1367" y="312"/>
                  </a:moveTo>
                  <a:cubicBezTo>
                    <a:pt x="1367" y="313"/>
                    <a:pt x="1367" y="313"/>
                    <a:pt x="1368" y="313"/>
                  </a:cubicBezTo>
                  <a:moveTo>
                    <a:pt x="1368" y="313"/>
                  </a:moveTo>
                  <a:cubicBezTo>
                    <a:pt x="1374" y="324"/>
                    <a:pt x="1380" y="335"/>
                    <a:pt x="1388" y="345"/>
                  </a:cubicBezTo>
                  <a:cubicBezTo>
                    <a:pt x="1386" y="330"/>
                    <a:pt x="1375" y="324"/>
                    <a:pt x="1368" y="313"/>
                  </a:cubicBezTo>
                  <a:moveTo>
                    <a:pt x="1368" y="313"/>
                  </a:moveTo>
                  <a:cubicBezTo>
                    <a:pt x="1368" y="313"/>
                    <a:pt x="1367" y="312"/>
                    <a:pt x="1367" y="312"/>
                  </a:cubicBezTo>
                  <a:moveTo>
                    <a:pt x="1367" y="312"/>
                  </a:moveTo>
                  <a:cubicBezTo>
                    <a:pt x="1367" y="311"/>
                    <a:pt x="1367" y="311"/>
                    <a:pt x="1366" y="311"/>
                  </a:cubicBezTo>
                  <a:moveTo>
                    <a:pt x="1366" y="311"/>
                  </a:moveTo>
                  <a:cubicBezTo>
                    <a:pt x="1366" y="310"/>
                    <a:pt x="1365" y="310"/>
                    <a:pt x="1365" y="310"/>
                  </a:cubicBezTo>
                  <a:moveTo>
                    <a:pt x="1365" y="310"/>
                  </a:moveTo>
                  <a:cubicBezTo>
                    <a:pt x="1365" y="309"/>
                    <a:pt x="1365" y="309"/>
                    <a:pt x="1364" y="309"/>
                  </a:cubicBezTo>
                  <a:moveTo>
                    <a:pt x="1364" y="309"/>
                  </a:moveTo>
                  <a:cubicBezTo>
                    <a:pt x="1363" y="307"/>
                    <a:pt x="1363" y="309"/>
                    <a:pt x="1364" y="309"/>
                  </a:cubicBezTo>
                  <a:moveTo>
                    <a:pt x="1379" y="323"/>
                  </a:moveTo>
                  <a:cubicBezTo>
                    <a:pt x="1380" y="324"/>
                    <a:pt x="1380" y="323"/>
                    <a:pt x="1379" y="323"/>
                  </a:cubicBezTo>
                  <a:moveTo>
                    <a:pt x="1379" y="323"/>
                  </a:moveTo>
                  <a:cubicBezTo>
                    <a:pt x="1379" y="322"/>
                    <a:pt x="1378" y="323"/>
                    <a:pt x="1379" y="323"/>
                  </a:cubicBezTo>
                  <a:moveTo>
                    <a:pt x="160" y="332"/>
                  </a:moveTo>
                  <a:cubicBezTo>
                    <a:pt x="159" y="332"/>
                    <a:pt x="160" y="333"/>
                    <a:pt x="160" y="332"/>
                  </a:cubicBezTo>
                  <a:moveTo>
                    <a:pt x="160" y="332"/>
                  </a:moveTo>
                  <a:cubicBezTo>
                    <a:pt x="161" y="331"/>
                    <a:pt x="160" y="330"/>
                    <a:pt x="160" y="332"/>
                  </a:cubicBezTo>
                  <a:moveTo>
                    <a:pt x="224" y="334"/>
                  </a:moveTo>
                  <a:cubicBezTo>
                    <a:pt x="224" y="333"/>
                    <a:pt x="225" y="334"/>
                    <a:pt x="224" y="334"/>
                  </a:cubicBezTo>
                  <a:close/>
                  <a:moveTo>
                    <a:pt x="326" y="336"/>
                  </a:moveTo>
                  <a:cubicBezTo>
                    <a:pt x="307" y="364"/>
                    <a:pt x="290" y="395"/>
                    <a:pt x="274" y="426"/>
                  </a:cubicBezTo>
                  <a:cubicBezTo>
                    <a:pt x="285" y="423"/>
                    <a:pt x="296" y="421"/>
                    <a:pt x="306" y="419"/>
                  </a:cubicBezTo>
                  <a:cubicBezTo>
                    <a:pt x="311" y="390"/>
                    <a:pt x="319" y="364"/>
                    <a:pt x="326" y="336"/>
                  </a:cubicBezTo>
                  <a:moveTo>
                    <a:pt x="326" y="336"/>
                  </a:moveTo>
                  <a:cubicBezTo>
                    <a:pt x="329" y="336"/>
                    <a:pt x="325" y="332"/>
                    <a:pt x="326" y="336"/>
                  </a:cubicBezTo>
                  <a:moveTo>
                    <a:pt x="44" y="524"/>
                  </a:moveTo>
                  <a:cubicBezTo>
                    <a:pt x="49" y="523"/>
                    <a:pt x="54" y="514"/>
                    <a:pt x="59" y="510"/>
                  </a:cubicBezTo>
                  <a:cubicBezTo>
                    <a:pt x="80" y="455"/>
                    <a:pt x="109" y="407"/>
                    <a:pt x="139" y="360"/>
                  </a:cubicBezTo>
                  <a:cubicBezTo>
                    <a:pt x="134" y="356"/>
                    <a:pt x="135" y="347"/>
                    <a:pt x="133" y="339"/>
                  </a:cubicBezTo>
                  <a:cubicBezTo>
                    <a:pt x="97" y="394"/>
                    <a:pt x="66" y="454"/>
                    <a:pt x="44" y="524"/>
                  </a:cubicBezTo>
                  <a:close/>
                  <a:moveTo>
                    <a:pt x="1483" y="528"/>
                  </a:moveTo>
                  <a:cubicBezTo>
                    <a:pt x="1482" y="532"/>
                    <a:pt x="1486" y="529"/>
                    <a:pt x="1483" y="528"/>
                  </a:cubicBezTo>
                  <a:moveTo>
                    <a:pt x="1483" y="528"/>
                  </a:moveTo>
                  <a:cubicBezTo>
                    <a:pt x="1460" y="465"/>
                    <a:pt x="1432" y="396"/>
                    <a:pt x="1393" y="347"/>
                  </a:cubicBezTo>
                  <a:cubicBezTo>
                    <a:pt x="1393" y="347"/>
                    <a:pt x="1391" y="343"/>
                    <a:pt x="1390" y="345"/>
                  </a:cubicBezTo>
                  <a:cubicBezTo>
                    <a:pt x="1401" y="371"/>
                    <a:pt x="1415" y="395"/>
                    <a:pt x="1425" y="421"/>
                  </a:cubicBezTo>
                  <a:cubicBezTo>
                    <a:pt x="1436" y="447"/>
                    <a:pt x="1448" y="473"/>
                    <a:pt x="1455" y="503"/>
                  </a:cubicBezTo>
                  <a:cubicBezTo>
                    <a:pt x="1466" y="510"/>
                    <a:pt x="1474" y="519"/>
                    <a:pt x="1483" y="528"/>
                  </a:cubicBezTo>
                  <a:moveTo>
                    <a:pt x="1376" y="374"/>
                  </a:moveTo>
                  <a:cubicBezTo>
                    <a:pt x="1396" y="402"/>
                    <a:pt x="1417" y="437"/>
                    <a:pt x="1432" y="470"/>
                  </a:cubicBezTo>
                  <a:cubicBezTo>
                    <a:pt x="1437" y="481"/>
                    <a:pt x="1440" y="496"/>
                    <a:pt x="1452" y="499"/>
                  </a:cubicBezTo>
                  <a:cubicBezTo>
                    <a:pt x="1435" y="446"/>
                    <a:pt x="1415" y="397"/>
                    <a:pt x="1389" y="354"/>
                  </a:cubicBezTo>
                  <a:cubicBezTo>
                    <a:pt x="1386" y="362"/>
                    <a:pt x="1380" y="367"/>
                    <a:pt x="1376" y="374"/>
                  </a:cubicBezTo>
                  <a:close/>
                  <a:moveTo>
                    <a:pt x="212" y="356"/>
                  </a:moveTo>
                  <a:cubicBezTo>
                    <a:pt x="212" y="355"/>
                    <a:pt x="213" y="356"/>
                    <a:pt x="212" y="356"/>
                  </a:cubicBezTo>
                  <a:close/>
                  <a:moveTo>
                    <a:pt x="211" y="358"/>
                  </a:moveTo>
                  <a:cubicBezTo>
                    <a:pt x="202" y="370"/>
                    <a:pt x="193" y="382"/>
                    <a:pt x="186" y="396"/>
                  </a:cubicBezTo>
                  <a:cubicBezTo>
                    <a:pt x="190" y="396"/>
                    <a:pt x="192" y="399"/>
                    <a:pt x="196" y="400"/>
                  </a:cubicBezTo>
                  <a:cubicBezTo>
                    <a:pt x="201" y="386"/>
                    <a:pt x="206" y="372"/>
                    <a:pt x="211" y="358"/>
                  </a:cubicBezTo>
                  <a:moveTo>
                    <a:pt x="211" y="358"/>
                  </a:moveTo>
                  <a:cubicBezTo>
                    <a:pt x="212" y="357"/>
                    <a:pt x="211" y="356"/>
                    <a:pt x="211" y="358"/>
                  </a:cubicBezTo>
                  <a:moveTo>
                    <a:pt x="94" y="487"/>
                  </a:moveTo>
                  <a:cubicBezTo>
                    <a:pt x="109" y="477"/>
                    <a:pt x="127" y="470"/>
                    <a:pt x="146" y="463"/>
                  </a:cubicBezTo>
                  <a:cubicBezTo>
                    <a:pt x="156" y="439"/>
                    <a:pt x="170" y="418"/>
                    <a:pt x="182" y="396"/>
                  </a:cubicBezTo>
                  <a:cubicBezTo>
                    <a:pt x="166" y="389"/>
                    <a:pt x="152" y="378"/>
                    <a:pt x="141" y="365"/>
                  </a:cubicBezTo>
                  <a:cubicBezTo>
                    <a:pt x="123" y="403"/>
                    <a:pt x="103" y="444"/>
                    <a:pt x="94" y="487"/>
                  </a:cubicBezTo>
                  <a:close/>
                  <a:moveTo>
                    <a:pt x="132" y="376"/>
                  </a:moveTo>
                  <a:cubicBezTo>
                    <a:pt x="132" y="375"/>
                    <a:pt x="133" y="376"/>
                    <a:pt x="132" y="376"/>
                  </a:cubicBezTo>
                  <a:close/>
                  <a:moveTo>
                    <a:pt x="1374" y="375"/>
                  </a:moveTo>
                  <a:cubicBezTo>
                    <a:pt x="1368" y="382"/>
                    <a:pt x="1359" y="386"/>
                    <a:pt x="1352" y="391"/>
                  </a:cubicBezTo>
                  <a:cubicBezTo>
                    <a:pt x="1362" y="413"/>
                    <a:pt x="1369" y="437"/>
                    <a:pt x="1375" y="462"/>
                  </a:cubicBezTo>
                  <a:cubicBezTo>
                    <a:pt x="1398" y="469"/>
                    <a:pt x="1420" y="482"/>
                    <a:pt x="1439" y="490"/>
                  </a:cubicBezTo>
                  <a:cubicBezTo>
                    <a:pt x="1419" y="450"/>
                    <a:pt x="1399" y="409"/>
                    <a:pt x="1374" y="375"/>
                  </a:cubicBezTo>
                  <a:close/>
                  <a:moveTo>
                    <a:pt x="131" y="378"/>
                  </a:moveTo>
                  <a:cubicBezTo>
                    <a:pt x="131" y="378"/>
                    <a:pt x="131" y="378"/>
                    <a:pt x="130" y="378"/>
                  </a:cubicBezTo>
                  <a:cubicBezTo>
                    <a:pt x="106" y="418"/>
                    <a:pt x="82" y="459"/>
                    <a:pt x="64" y="505"/>
                  </a:cubicBezTo>
                  <a:moveTo>
                    <a:pt x="64" y="505"/>
                  </a:moveTo>
                  <a:cubicBezTo>
                    <a:pt x="63" y="506"/>
                    <a:pt x="64" y="507"/>
                    <a:pt x="64" y="505"/>
                  </a:cubicBezTo>
                  <a:moveTo>
                    <a:pt x="64" y="505"/>
                  </a:moveTo>
                  <a:cubicBezTo>
                    <a:pt x="73" y="500"/>
                    <a:pt x="80" y="494"/>
                    <a:pt x="90" y="489"/>
                  </a:cubicBezTo>
                  <a:cubicBezTo>
                    <a:pt x="100" y="448"/>
                    <a:pt x="116" y="413"/>
                    <a:pt x="131" y="378"/>
                  </a:cubicBezTo>
                  <a:moveTo>
                    <a:pt x="131" y="378"/>
                  </a:moveTo>
                  <a:cubicBezTo>
                    <a:pt x="133" y="377"/>
                    <a:pt x="131" y="377"/>
                    <a:pt x="131" y="378"/>
                  </a:cubicBezTo>
                  <a:moveTo>
                    <a:pt x="620" y="385"/>
                  </a:moveTo>
                  <a:cubicBezTo>
                    <a:pt x="619" y="415"/>
                    <a:pt x="617" y="444"/>
                    <a:pt x="616" y="473"/>
                  </a:cubicBezTo>
                  <a:cubicBezTo>
                    <a:pt x="654" y="475"/>
                    <a:pt x="693" y="476"/>
                    <a:pt x="732" y="477"/>
                  </a:cubicBezTo>
                  <a:cubicBezTo>
                    <a:pt x="733" y="445"/>
                    <a:pt x="734" y="414"/>
                    <a:pt x="735" y="383"/>
                  </a:cubicBezTo>
                  <a:cubicBezTo>
                    <a:pt x="695" y="382"/>
                    <a:pt x="658" y="384"/>
                    <a:pt x="620" y="385"/>
                  </a:cubicBezTo>
                  <a:close/>
                  <a:moveTo>
                    <a:pt x="739" y="383"/>
                  </a:moveTo>
                  <a:cubicBezTo>
                    <a:pt x="736" y="412"/>
                    <a:pt x="736" y="445"/>
                    <a:pt x="735" y="477"/>
                  </a:cubicBezTo>
                  <a:cubicBezTo>
                    <a:pt x="753" y="477"/>
                    <a:pt x="771" y="477"/>
                    <a:pt x="789" y="477"/>
                  </a:cubicBezTo>
                  <a:cubicBezTo>
                    <a:pt x="789" y="445"/>
                    <a:pt x="787" y="415"/>
                    <a:pt x="788" y="383"/>
                  </a:cubicBezTo>
                  <a:cubicBezTo>
                    <a:pt x="772" y="383"/>
                    <a:pt x="755" y="383"/>
                    <a:pt x="739" y="383"/>
                  </a:cubicBezTo>
                  <a:close/>
                  <a:moveTo>
                    <a:pt x="792" y="383"/>
                  </a:moveTo>
                  <a:cubicBezTo>
                    <a:pt x="790" y="412"/>
                    <a:pt x="791" y="446"/>
                    <a:pt x="791" y="477"/>
                  </a:cubicBezTo>
                  <a:cubicBezTo>
                    <a:pt x="831" y="476"/>
                    <a:pt x="871" y="475"/>
                    <a:pt x="910" y="473"/>
                  </a:cubicBezTo>
                  <a:cubicBezTo>
                    <a:pt x="905" y="443"/>
                    <a:pt x="901" y="414"/>
                    <a:pt x="895" y="385"/>
                  </a:cubicBezTo>
                  <a:cubicBezTo>
                    <a:pt x="862" y="384"/>
                    <a:pt x="827" y="382"/>
                    <a:pt x="792" y="383"/>
                  </a:cubicBezTo>
                  <a:close/>
                  <a:moveTo>
                    <a:pt x="616" y="385"/>
                  </a:moveTo>
                  <a:cubicBezTo>
                    <a:pt x="616" y="385"/>
                    <a:pt x="615" y="385"/>
                    <a:pt x="615" y="385"/>
                  </a:cubicBezTo>
                  <a:cubicBezTo>
                    <a:pt x="603" y="387"/>
                    <a:pt x="589" y="387"/>
                    <a:pt x="577" y="388"/>
                  </a:cubicBezTo>
                  <a:cubicBezTo>
                    <a:pt x="571" y="416"/>
                    <a:pt x="564" y="441"/>
                    <a:pt x="559" y="470"/>
                  </a:cubicBezTo>
                  <a:cubicBezTo>
                    <a:pt x="578" y="470"/>
                    <a:pt x="595" y="472"/>
                    <a:pt x="613" y="473"/>
                  </a:cubicBezTo>
                  <a:cubicBezTo>
                    <a:pt x="612" y="443"/>
                    <a:pt x="617" y="409"/>
                    <a:pt x="616" y="385"/>
                  </a:cubicBezTo>
                  <a:close/>
                  <a:moveTo>
                    <a:pt x="914" y="473"/>
                  </a:moveTo>
                  <a:cubicBezTo>
                    <a:pt x="930" y="472"/>
                    <a:pt x="946" y="470"/>
                    <a:pt x="963" y="470"/>
                  </a:cubicBezTo>
                  <a:cubicBezTo>
                    <a:pt x="960" y="443"/>
                    <a:pt x="960" y="414"/>
                    <a:pt x="957" y="388"/>
                  </a:cubicBezTo>
                  <a:cubicBezTo>
                    <a:pt x="937" y="388"/>
                    <a:pt x="919" y="386"/>
                    <a:pt x="900" y="385"/>
                  </a:cubicBezTo>
                  <a:cubicBezTo>
                    <a:pt x="904" y="415"/>
                    <a:pt x="910" y="442"/>
                    <a:pt x="914" y="473"/>
                  </a:cubicBezTo>
                  <a:close/>
                  <a:moveTo>
                    <a:pt x="456" y="399"/>
                  </a:moveTo>
                  <a:cubicBezTo>
                    <a:pt x="454" y="419"/>
                    <a:pt x="451" y="438"/>
                    <a:pt x="450" y="459"/>
                  </a:cubicBezTo>
                  <a:cubicBezTo>
                    <a:pt x="486" y="462"/>
                    <a:pt x="520" y="467"/>
                    <a:pt x="557" y="469"/>
                  </a:cubicBezTo>
                  <a:cubicBezTo>
                    <a:pt x="561" y="441"/>
                    <a:pt x="569" y="416"/>
                    <a:pt x="574" y="388"/>
                  </a:cubicBezTo>
                  <a:cubicBezTo>
                    <a:pt x="534" y="391"/>
                    <a:pt x="494" y="394"/>
                    <a:pt x="456" y="399"/>
                  </a:cubicBezTo>
                  <a:close/>
                  <a:moveTo>
                    <a:pt x="960" y="389"/>
                  </a:moveTo>
                  <a:cubicBezTo>
                    <a:pt x="962" y="415"/>
                    <a:pt x="964" y="441"/>
                    <a:pt x="965" y="469"/>
                  </a:cubicBezTo>
                  <a:cubicBezTo>
                    <a:pt x="1003" y="467"/>
                    <a:pt x="1042" y="464"/>
                    <a:pt x="1076" y="457"/>
                  </a:cubicBezTo>
                  <a:cubicBezTo>
                    <a:pt x="1068" y="438"/>
                    <a:pt x="1062" y="417"/>
                    <a:pt x="1055" y="397"/>
                  </a:cubicBezTo>
                  <a:cubicBezTo>
                    <a:pt x="1023" y="395"/>
                    <a:pt x="993" y="391"/>
                    <a:pt x="960" y="389"/>
                  </a:cubicBezTo>
                  <a:close/>
                  <a:moveTo>
                    <a:pt x="1349" y="392"/>
                  </a:moveTo>
                  <a:cubicBezTo>
                    <a:pt x="1340" y="398"/>
                    <a:pt x="1329" y="402"/>
                    <a:pt x="1319" y="407"/>
                  </a:cubicBezTo>
                  <a:cubicBezTo>
                    <a:pt x="1327" y="421"/>
                    <a:pt x="1335" y="436"/>
                    <a:pt x="1343" y="451"/>
                  </a:cubicBezTo>
                  <a:cubicBezTo>
                    <a:pt x="1354" y="453"/>
                    <a:pt x="1362" y="458"/>
                    <a:pt x="1373" y="460"/>
                  </a:cubicBezTo>
                  <a:cubicBezTo>
                    <a:pt x="1366" y="439"/>
                    <a:pt x="1359" y="407"/>
                    <a:pt x="1349" y="392"/>
                  </a:cubicBezTo>
                  <a:close/>
                  <a:moveTo>
                    <a:pt x="184" y="398"/>
                  </a:moveTo>
                  <a:cubicBezTo>
                    <a:pt x="173" y="419"/>
                    <a:pt x="160" y="439"/>
                    <a:pt x="150" y="461"/>
                  </a:cubicBezTo>
                  <a:cubicBezTo>
                    <a:pt x="160" y="458"/>
                    <a:pt x="170" y="454"/>
                    <a:pt x="181" y="451"/>
                  </a:cubicBezTo>
                  <a:cubicBezTo>
                    <a:pt x="185" y="434"/>
                    <a:pt x="190" y="419"/>
                    <a:pt x="195" y="403"/>
                  </a:cubicBezTo>
                  <a:cubicBezTo>
                    <a:pt x="191" y="401"/>
                    <a:pt x="188" y="399"/>
                    <a:pt x="184" y="398"/>
                  </a:cubicBezTo>
                  <a:close/>
                  <a:moveTo>
                    <a:pt x="1079" y="458"/>
                  </a:moveTo>
                  <a:cubicBezTo>
                    <a:pt x="1094" y="457"/>
                    <a:pt x="1108" y="454"/>
                    <a:pt x="1123" y="453"/>
                  </a:cubicBezTo>
                  <a:cubicBezTo>
                    <a:pt x="1122" y="436"/>
                    <a:pt x="1119" y="421"/>
                    <a:pt x="1117" y="405"/>
                  </a:cubicBezTo>
                  <a:cubicBezTo>
                    <a:pt x="1097" y="404"/>
                    <a:pt x="1077" y="398"/>
                    <a:pt x="1058" y="399"/>
                  </a:cubicBezTo>
                  <a:cubicBezTo>
                    <a:pt x="1066" y="417"/>
                    <a:pt x="1071" y="439"/>
                    <a:pt x="1079" y="458"/>
                  </a:cubicBezTo>
                  <a:close/>
                  <a:moveTo>
                    <a:pt x="420" y="403"/>
                  </a:moveTo>
                  <a:cubicBezTo>
                    <a:pt x="414" y="419"/>
                    <a:pt x="407" y="435"/>
                    <a:pt x="401" y="453"/>
                  </a:cubicBezTo>
                  <a:cubicBezTo>
                    <a:pt x="417" y="454"/>
                    <a:pt x="431" y="457"/>
                    <a:pt x="447" y="458"/>
                  </a:cubicBezTo>
                  <a:cubicBezTo>
                    <a:pt x="449" y="438"/>
                    <a:pt x="451" y="418"/>
                    <a:pt x="454" y="399"/>
                  </a:cubicBezTo>
                  <a:cubicBezTo>
                    <a:pt x="453" y="399"/>
                    <a:pt x="453" y="399"/>
                    <a:pt x="452" y="399"/>
                  </a:cubicBezTo>
                  <a:cubicBezTo>
                    <a:pt x="442" y="401"/>
                    <a:pt x="431" y="402"/>
                    <a:pt x="420" y="403"/>
                  </a:cubicBezTo>
                  <a:close/>
                  <a:moveTo>
                    <a:pt x="185" y="450"/>
                  </a:moveTo>
                  <a:cubicBezTo>
                    <a:pt x="210" y="440"/>
                    <a:pt x="240" y="435"/>
                    <a:pt x="266" y="427"/>
                  </a:cubicBezTo>
                  <a:cubicBezTo>
                    <a:pt x="241" y="421"/>
                    <a:pt x="219" y="413"/>
                    <a:pt x="198" y="404"/>
                  </a:cubicBezTo>
                  <a:cubicBezTo>
                    <a:pt x="193" y="418"/>
                    <a:pt x="187" y="436"/>
                    <a:pt x="185" y="450"/>
                  </a:cubicBezTo>
                  <a:close/>
                  <a:moveTo>
                    <a:pt x="308" y="421"/>
                  </a:moveTo>
                  <a:cubicBezTo>
                    <a:pt x="307" y="425"/>
                    <a:pt x="307" y="430"/>
                    <a:pt x="305" y="434"/>
                  </a:cubicBezTo>
                  <a:cubicBezTo>
                    <a:pt x="335" y="441"/>
                    <a:pt x="366" y="447"/>
                    <a:pt x="398" y="452"/>
                  </a:cubicBezTo>
                  <a:cubicBezTo>
                    <a:pt x="401" y="444"/>
                    <a:pt x="405" y="436"/>
                    <a:pt x="408" y="428"/>
                  </a:cubicBezTo>
                  <a:cubicBezTo>
                    <a:pt x="411" y="419"/>
                    <a:pt x="416" y="410"/>
                    <a:pt x="414" y="404"/>
                  </a:cubicBezTo>
                  <a:cubicBezTo>
                    <a:pt x="378" y="409"/>
                    <a:pt x="343" y="415"/>
                    <a:pt x="308" y="421"/>
                  </a:cubicBezTo>
                  <a:close/>
                  <a:moveTo>
                    <a:pt x="1126" y="452"/>
                  </a:moveTo>
                  <a:cubicBezTo>
                    <a:pt x="1156" y="447"/>
                    <a:pt x="1185" y="442"/>
                    <a:pt x="1213" y="435"/>
                  </a:cubicBezTo>
                  <a:cubicBezTo>
                    <a:pt x="1212" y="429"/>
                    <a:pt x="1208" y="425"/>
                    <a:pt x="1206" y="419"/>
                  </a:cubicBezTo>
                  <a:cubicBezTo>
                    <a:pt x="1178" y="415"/>
                    <a:pt x="1148" y="407"/>
                    <a:pt x="1119" y="407"/>
                  </a:cubicBezTo>
                  <a:cubicBezTo>
                    <a:pt x="1123" y="420"/>
                    <a:pt x="1123" y="437"/>
                    <a:pt x="1126" y="452"/>
                  </a:cubicBezTo>
                  <a:close/>
                  <a:moveTo>
                    <a:pt x="1317" y="408"/>
                  </a:moveTo>
                  <a:cubicBezTo>
                    <a:pt x="1298" y="416"/>
                    <a:pt x="1277" y="420"/>
                    <a:pt x="1260" y="429"/>
                  </a:cubicBezTo>
                  <a:cubicBezTo>
                    <a:pt x="1288" y="434"/>
                    <a:pt x="1313" y="441"/>
                    <a:pt x="1338" y="449"/>
                  </a:cubicBezTo>
                  <a:cubicBezTo>
                    <a:pt x="1332" y="434"/>
                    <a:pt x="1323" y="423"/>
                    <a:pt x="1317" y="408"/>
                  </a:cubicBezTo>
                  <a:close/>
                  <a:moveTo>
                    <a:pt x="1216" y="434"/>
                  </a:moveTo>
                  <a:cubicBezTo>
                    <a:pt x="1226" y="433"/>
                    <a:pt x="1237" y="431"/>
                    <a:pt x="1245" y="427"/>
                  </a:cubicBezTo>
                  <a:cubicBezTo>
                    <a:pt x="1232" y="426"/>
                    <a:pt x="1220" y="420"/>
                    <a:pt x="1209" y="421"/>
                  </a:cubicBezTo>
                  <a:cubicBezTo>
                    <a:pt x="1213" y="424"/>
                    <a:pt x="1214" y="430"/>
                    <a:pt x="1216" y="434"/>
                  </a:cubicBezTo>
                  <a:close/>
                  <a:moveTo>
                    <a:pt x="279" y="427"/>
                  </a:moveTo>
                  <a:cubicBezTo>
                    <a:pt x="285" y="431"/>
                    <a:pt x="295" y="431"/>
                    <a:pt x="303" y="433"/>
                  </a:cubicBezTo>
                  <a:cubicBezTo>
                    <a:pt x="303" y="429"/>
                    <a:pt x="305" y="426"/>
                    <a:pt x="305" y="422"/>
                  </a:cubicBezTo>
                  <a:cubicBezTo>
                    <a:pt x="296" y="423"/>
                    <a:pt x="289" y="426"/>
                    <a:pt x="279" y="427"/>
                  </a:cubicBezTo>
                  <a:close/>
                  <a:moveTo>
                    <a:pt x="1218" y="437"/>
                  </a:moveTo>
                  <a:cubicBezTo>
                    <a:pt x="1240" y="486"/>
                    <a:pt x="1259" y="538"/>
                    <a:pt x="1277" y="593"/>
                  </a:cubicBezTo>
                  <a:cubicBezTo>
                    <a:pt x="1275" y="533"/>
                    <a:pt x="1270" y="478"/>
                    <a:pt x="1257" y="430"/>
                  </a:cubicBezTo>
                  <a:cubicBezTo>
                    <a:pt x="1244" y="429"/>
                    <a:pt x="1232" y="435"/>
                    <a:pt x="1218" y="437"/>
                  </a:cubicBezTo>
                  <a:close/>
                  <a:moveTo>
                    <a:pt x="183" y="453"/>
                  </a:moveTo>
                  <a:cubicBezTo>
                    <a:pt x="169" y="514"/>
                    <a:pt x="159" y="583"/>
                    <a:pt x="163" y="659"/>
                  </a:cubicBezTo>
                  <a:cubicBezTo>
                    <a:pt x="171" y="655"/>
                    <a:pt x="179" y="652"/>
                    <a:pt x="188" y="650"/>
                  </a:cubicBezTo>
                  <a:cubicBezTo>
                    <a:pt x="208" y="570"/>
                    <a:pt x="235" y="496"/>
                    <a:pt x="270" y="430"/>
                  </a:cubicBezTo>
                  <a:cubicBezTo>
                    <a:pt x="269" y="430"/>
                    <a:pt x="268" y="430"/>
                    <a:pt x="268" y="430"/>
                  </a:cubicBezTo>
                  <a:cubicBezTo>
                    <a:pt x="239" y="437"/>
                    <a:pt x="210" y="444"/>
                    <a:pt x="183" y="453"/>
                  </a:cubicBezTo>
                  <a:close/>
                  <a:moveTo>
                    <a:pt x="192" y="648"/>
                  </a:moveTo>
                  <a:cubicBezTo>
                    <a:pt x="190" y="649"/>
                    <a:pt x="192" y="650"/>
                    <a:pt x="192" y="648"/>
                  </a:cubicBezTo>
                  <a:moveTo>
                    <a:pt x="192" y="648"/>
                  </a:moveTo>
                  <a:cubicBezTo>
                    <a:pt x="223" y="640"/>
                    <a:pt x="254" y="630"/>
                    <a:pt x="289" y="623"/>
                  </a:cubicBezTo>
                  <a:cubicBezTo>
                    <a:pt x="287" y="555"/>
                    <a:pt x="293" y="494"/>
                    <a:pt x="302" y="436"/>
                  </a:cubicBezTo>
                  <a:cubicBezTo>
                    <a:pt x="292" y="434"/>
                    <a:pt x="283" y="431"/>
                    <a:pt x="272" y="430"/>
                  </a:cubicBezTo>
                  <a:cubicBezTo>
                    <a:pt x="239" y="496"/>
                    <a:pt x="211" y="568"/>
                    <a:pt x="192" y="648"/>
                  </a:cubicBezTo>
                  <a:moveTo>
                    <a:pt x="1275" y="515"/>
                  </a:moveTo>
                  <a:cubicBezTo>
                    <a:pt x="1279" y="557"/>
                    <a:pt x="1276" y="605"/>
                    <a:pt x="1288" y="636"/>
                  </a:cubicBezTo>
                  <a:cubicBezTo>
                    <a:pt x="1316" y="643"/>
                    <a:pt x="1341" y="652"/>
                    <a:pt x="1367" y="660"/>
                  </a:cubicBezTo>
                  <a:cubicBezTo>
                    <a:pt x="1377" y="657"/>
                    <a:pt x="1386" y="652"/>
                    <a:pt x="1397" y="648"/>
                  </a:cubicBezTo>
                  <a:cubicBezTo>
                    <a:pt x="1395" y="622"/>
                    <a:pt x="1398" y="600"/>
                    <a:pt x="1394" y="577"/>
                  </a:cubicBezTo>
                  <a:cubicBezTo>
                    <a:pt x="1392" y="567"/>
                    <a:pt x="1386" y="555"/>
                    <a:pt x="1382" y="545"/>
                  </a:cubicBezTo>
                  <a:cubicBezTo>
                    <a:pt x="1370" y="512"/>
                    <a:pt x="1354" y="481"/>
                    <a:pt x="1340" y="452"/>
                  </a:cubicBezTo>
                  <a:cubicBezTo>
                    <a:pt x="1314" y="444"/>
                    <a:pt x="1288" y="437"/>
                    <a:pt x="1261" y="431"/>
                  </a:cubicBezTo>
                  <a:cubicBezTo>
                    <a:pt x="1266" y="456"/>
                    <a:pt x="1272" y="485"/>
                    <a:pt x="1275" y="515"/>
                  </a:cubicBezTo>
                  <a:close/>
                  <a:moveTo>
                    <a:pt x="305" y="437"/>
                  </a:moveTo>
                  <a:cubicBezTo>
                    <a:pt x="295" y="493"/>
                    <a:pt x="288" y="559"/>
                    <a:pt x="293" y="623"/>
                  </a:cubicBezTo>
                  <a:cubicBezTo>
                    <a:pt x="311" y="617"/>
                    <a:pt x="332" y="615"/>
                    <a:pt x="351" y="610"/>
                  </a:cubicBezTo>
                  <a:cubicBezTo>
                    <a:pt x="364" y="556"/>
                    <a:pt x="379" y="504"/>
                    <a:pt x="397" y="455"/>
                  </a:cubicBezTo>
                  <a:cubicBezTo>
                    <a:pt x="366" y="449"/>
                    <a:pt x="335" y="444"/>
                    <a:pt x="305" y="437"/>
                  </a:cubicBezTo>
                  <a:close/>
                  <a:moveTo>
                    <a:pt x="1126" y="455"/>
                  </a:moveTo>
                  <a:cubicBezTo>
                    <a:pt x="1131" y="501"/>
                    <a:pt x="1133" y="551"/>
                    <a:pt x="1133" y="603"/>
                  </a:cubicBezTo>
                  <a:cubicBezTo>
                    <a:pt x="1182" y="612"/>
                    <a:pt x="1231" y="620"/>
                    <a:pt x="1277" y="633"/>
                  </a:cubicBezTo>
                  <a:cubicBezTo>
                    <a:pt x="1279" y="602"/>
                    <a:pt x="1270" y="583"/>
                    <a:pt x="1263" y="561"/>
                  </a:cubicBezTo>
                  <a:cubicBezTo>
                    <a:pt x="1248" y="517"/>
                    <a:pt x="1234" y="477"/>
                    <a:pt x="1215" y="438"/>
                  </a:cubicBezTo>
                  <a:cubicBezTo>
                    <a:pt x="1214" y="438"/>
                    <a:pt x="1214" y="438"/>
                    <a:pt x="1213" y="438"/>
                  </a:cubicBezTo>
                  <a:cubicBezTo>
                    <a:pt x="1185" y="445"/>
                    <a:pt x="1156" y="450"/>
                    <a:pt x="1126" y="455"/>
                  </a:cubicBezTo>
                  <a:close/>
                  <a:moveTo>
                    <a:pt x="179" y="454"/>
                  </a:moveTo>
                  <a:cubicBezTo>
                    <a:pt x="168" y="457"/>
                    <a:pt x="158" y="461"/>
                    <a:pt x="147" y="465"/>
                  </a:cubicBezTo>
                  <a:cubicBezTo>
                    <a:pt x="123" y="516"/>
                    <a:pt x="101" y="568"/>
                    <a:pt x="85" y="627"/>
                  </a:cubicBezTo>
                  <a:cubicBezTo>
                    <a:pt x="108" y="640"/>
                    <a:pt x="131" y="652"/>
                    <a:pt x="159" y="660"/>
                  </a:cubicBezTo>
                  <a:cubicBezTo>
                    <a:pt x="157" y="583"/>
                    <a:pt x="168" y="513"/>
                    <a:pt x="179" y="454"/>
                  </a:cubicBezTo>
                  <a:close/>
                  <a:moveTo>
                    <a:pt x="1392" y="564"/>
                  </a:moveTo>
                  <a:cubicBezTo>
                    <a:pt x="1388" y="528"/>
                    <a:pt x="1381" y="495"/>
                    <a:pt x="1374" y="463"/>
                  </a:cubicBezTo>
                  <a:cubicBezTo>
                    <a:pt x="1363" y="461"/>
                    <a:pt x="1354" y="457"/>
                    <a:pt x="1345" y="454"/>
                  </a:cubicBezTo>
                  <a:cubicBezTo>
                    <a:pt x="1362" y="489"/>
                    <a:pt x="1378" y="525"/>
                    <a:pt x="1392" y="564"/>
                  </a:cubicBezTo>
                  <a:close/>
                  <a:moveTo>
                    <a:pt x="401" y="455"/>
                  </a:moveTo>
                  <a:cubicBezTo>
                    <a:pt x="382" y="503"/>
                    <a:pt x="367" y="556"/>
                    <a:pt x="354" y="610"/>
                  </a:cubicBezTo>
                  <a:cubicBezTo>
                    <a:pt x="383" y="605"/>
                    <a:pt x="412" y="600"/>
                    <a:pt x="442" y="597"/>
                  </a:cubicBezTo>
                  <a:cubicBezTo>
                    <a:pt x="442" y="550"/>
                    <a:pt x="443" y="504"/>
                    <a:pt x="447" y="461"/>
                  </a:cubicBezTo>
                  <a:cubicBezTo>
                    <a:pt x="432" y="459"/>
                    <a:pt x="415" y="458"/>
                    <a:pt x="401" y="455"/>
                  </a:cubicBezTo>
                  <a:close/>
                  <a:moveTo>
                    <a:pt x="1080" y="461"/>
                  </a:moveTo>
                  <a:cubicBezTo>
                    <a:pt x="1093" y="507"/>
                    <a:pt x="1106" y="553"/>
                    <a:pt x="1116" y="601"/>
                  </a:cubicBezTo>
                  <a:cubicBezTo>
                    <a:pt x="1121" y="602"/>
                    <a:pt x="1125" y="602"/>
                    <a:pt x="1130" y="603"/>
                  </a:cubicBezTo>
                  <a:cubicBezTo>
                    <a:pt x="1130" y="551"/>
                    <a:pt x="1129" y="501"/>
                    <a:pt x="1123" y="455"/>
                  </a:cubicBezTo>
                  <a:cubicBezTo>
                    <a:pt x="1108" y="457"/>
                    <a:pt x="1094" y="459"/>
                    <a:pt x="1080" y="461"/>
                  </a:cubicBezTo>
                  <a:close/>
                  <a:moveTo>
                    <a:pt x="445" y="596"/>
                  </a:moveTo>
                  <a:cubicBezTo>
                    <a:pt x="475" y="592"/>
                    <a:pt x="505" y="589"/>
                    <a:pt x="535" y="586"/>
                  </a:cubicBezTo>
                  <a:cubicBezTo>
                    <a:pt x="542" y="548"/>
                    <a:pt x="548" y="509"/>
                    <a:pt x="556" y="472"/>
                  </a:cubicBezTo>
                  <a:cubicBezTo>
                    <a:pt x="519" y="469"/>
                    <a:pt x="483" y="466"/>
                    <a:pt x="449" y="461"/>
                  </a:cubicBezTo>
                  <a:cubicBezTo>
                    <a:pt x="446" y="504"/>
                    <a:pt x="444" y="549"/>
                    <a:pt x="445" y="596"/>
                  </a:cubicBezTo>
                  <a:close/>
                  <a:moveTo>
                    <a:pt x="965" y="472"/>
                  </a:moveTo>
                  <a:cubicBezTo>
                    <a:pt x="967" y="507"/>
                    <a:pt x="966" y="546"/>
                    <a:pt x="966" y="584"/>
                  </a:cubicBezTo>
                  <a:cubicBezTo>
                    <a:pt x="1016" y="589"/>
                    <a:pt x="1065" y="594"/>
                    <a:pt x="1113" y="600"/>
                  </a:cubicBezTo>
                  <a:cubicBezTo>
                    <a:pt x="1102" y="553"/>
                    <a:pt x="1092" y="503"/>
                    <a:pt x="1075" y="461"/>
                  </a:cubicBezTo>
                  <a:cubicBezTo>
                    <a:pt x="1039" y="466"/>
                    <a:pt x="1003" y="470"/>
                    <a:pt x="965" y="472"/>
                  </a:cubicBezTo>
                  <a:close/>
                  <a:moveTo>
                    <a:pt x="1388" y="521"/>
                  </a:moveTo>
                  <a:cubicBezTo>
                    <a:pt x="1391" y="540"/>
                    <a:pt x="1392" y="559"/>
                    <a:pt x="1396" y="577"/>
                  </a:cubicBezTo>
                  <a:cubicBezTo>
                    <a:pt x="1400" y="600"/>
                    <a:pt x="1412" y="620"/>
                    <a:pt x="1416" y="640"/>
                  </a:cubicBezTo>
                  <a:cubicBezTo>
                    <a:pt x="1437" y="628"/>
                    <a:pt x="1459" y="617"/>
                    <a:pt x="1473" y="599"/>
                  </a:cubicBezTo>
                  <a:cubicBezTo>
                    <a:pt x="1470" y="557"/>
                    <a:pt x="1454" y="529"/>
                    <a:pt x="1442" y="496"/>
                  </a:cubicBezTo>
                  <a:cubicBezTo>
                    <a:pt x="1421" y="484"/>
                    <a:pt x="1400" y="473"/>
                    <a:pt x="1376" y="465"/>
                  </a:cubicBezTo>
                  <a:cubicBezTo>
                    <a:pt x="1381" y="483"/>
                    <a:pt x="1385" y="502"/>
                    <a:pt x="1388" y="521"/>
                  </a:cubicBezTo>
                  <a:close/>
                  <a:moveTo>
                    <a:pt x="91" y="491"/>
                  </a:moveTo>
                  <a:cubicBezTo>
                    <a:pt x="82" y="531"/>
                    <a:pt x="72" y="570"/>
                    <a:pt x="69" y="616"/>
                  </a:cubicBezTo>
                  <a:cubicBezTo>
                    <a:pt x="73" y="619"/>
                    <a:pt x="78" y="623"/>
                    <a:pt x="83" y="625"/>
                  </a:cubicBezTo>
                  <a:cubicBezTo>
                    <a:pt x="98" y="568"/>
                    <a:pt x="121" y="515"/>
                    <a:pt x="142" y="467"/>
                  </a:cubicBezTo>
                  <a:cubicBezTo>
                    <a:pt x="124" y="474"/>
                    <a:pt x="107" y="482"/>
                    <a:pt x="91" y="491"/>
                  </a:cubicBezTo>
                  <a:close/>
                  <a:moveTo>
                    <a:pt x="558" y="472"/>
                  </a:moveTo>
                  <a:cubicBezTo>
                    <a:pt x="551" y="509"/>
                    <a:pt x="545" y="548"/>
                    <a:pt x="538" y="586"/>
                  </a:cubicBezTo>
                  <a:cubicBezTo>
                    <a:pt x="562" y="584"/>
                    <a:pt x="586" y="582"/>
                    <a:pt x="611" y="581"/>
                  </a:cubicBezTo>
                  <a:cubicBezTo>
                    <a:pt x="611" y="545"/>
                    <a:pt x="613" y="511"/>
                    <a:pt x="612" y="476"/>
                  </a:cubicBezTo>
                  <a:cubicBezTo>
                    <a:pt x="594" y="474"/>
                    <a:pt x="576" y="474"/>
                    <a:pt x="558" y="472"/>
                  </a:cubicBezTo>
                  <a:close/>
                  <a:moveTo>
                    <a:pt x="915" y="476"/>
                  </a:moveTo>
                  <a:cubicBezTo>
                    <a:pt x="919" y="511"/>
                    <a:pt x="925" y="546"/>
                    <a:pt x="928" y="582"/>
                  </a:cubicBezTo>
                  <a:cubicBezTo>
                    <a:pt x="941" y="582"/>
                    <a:pt x="952" y="584"/>
                    <a:pt x="965" y="584"/>
                  </a:cubicBezTo>
                  <a:cubicBezTo>
                    <a:pt x="965" y="546"/>
                    <a:pt x="963" y="510"/>
                    <a:pt x="963" y="473"/>
                  </a:cubicBezTo>
                  <a:cubicBezTo>
                    <a:pt x="946" y="473"/>
                    <a:pt x="930" y="474"/>
                    <a:pt x="915" y="476"/>
                  </a:cubicBezTo>
                  <a:close/>
                  <a:moveTo>
                    <a:pt x="617" y="476"/>
                  </a:moveTo>
                  <a:cubicBezTo>
                    <a:pt x="614" y="508"/>
                    <a:pt x="615" y="545"/>
                    <a:pt x="615" y="580"/>
                  </a:cubicBezTo>
                  <a:cubicBezTo>
                    <a:pt x="653" y="579"/>
                    <a:pt x="691" y="577"/>
                    <a:pt x="729" y="576"/>
                  </a:cubicBezTo>
                  <a:cubicBezTo>
                    <a:pt x="731" y="545"/>
                    <a:pt x="731" y="511"/>
                    <a:pt x="732" y="479"/>
                  </a:cubicBezTo>
                  <a:cubicBezTo>
                    <a:pt x="693" y="479"/>
                    <a:pt x="654" y="478"/>
                    <a:pt x="617" y="476"/>
                  </a:cubicBezTo>
                  <a:close/>
                  <a:moveTo>
                    <a:pt x="791" y="479"/>
                  </a:moveTo>
                  <a:cubicBezTo>
                    <a:pt x="791" y="513"/>
                    <a:pt x="791" y="544"/>
                    <a:pt x="791" y="576"/>
                  </a:cubicBezTo>
                  <a:cubicBezTo>
                    <a:pt x="836" y="577"/>
                    <a:pt x="881" y="579"/>
                    <a:pt x="924" y="581"/>
                  </a:cubicBezTo>
                  <a:cubicBezTo>
                    <a:pt x="920" y="546"/>
                    <a:pt x="915" y="511"/>
                    <a:pt x="911" y="476"/>
                  </a:cubicBezTo>
                  <a:cubicBezTo>
                    <a:pt x="872" y="478"/>
                    <a:pt x="831" y="479"/>
                    <a:pt x="791" y="479"/>
                  </a:cubicBezTo>
                  <a:close/>
                  <a:moveTo>
                    <a:pt x="736" y="479"/>
                  </a:moveTo>
                  <a:cubicBezTo>
                    <a:pt x="732" y="509"/>
                    <a:pt x="734" y="545"/>
                    <a:pt x="732" y="576"/>
                  </a:cubicBezTo>
                  <a:cubicBezTo>
                    <a:pt x="751" y="576"/>
                    <a:pt x="770" y="576"/>
                    <a:pt x="789" y="576"/>
                  </a:cubicBezTo>
                  <a:cubicBezTo>
                    <a:pt x="789" y="544"/>
                    <a:pt x="789" y="512"/>
                    <a:pt x="789" y="479"/>
                  </a:cubicBezTo>
                  <a:cubicBezTo>
                    <a:pt x="771" y="479"/>
                    <a:pt x="754" y="479"/>
                    <a:pt x="736" y="479"/>
                  </a:cubicBezTo>
                  <a:close/>
                  <a:moveTo>
                    <a:pt x="60" y="512"/>
                  </a:moveTo>
                  <a:cubicBezTo>
                    <a:pt x="53" y="535"/>
                    <a:pt x="44" y="556"/>
                    <a:pt x="37" y="580"/>
                  </a:cubicBezTo>
                  <a:cubicBezTo>
                    <a:pt x="45" y="593"/>
                    <a:pt x="53" y="606"/>
                    <a:pt x="67" y="613"/>
                  </a:cubicBezTo>
                  <a:cubicBezTo>
                    <a:pt x="69" y="569"/>
                    <a:pt x="81" y="529"/>
                    <a:pt x="87" y="493"/>
                  </a:cubicBezTo>
                  <a:cubicBezTo>
                    <a:pt x="78" y="499"/>
                    <a:pt x="69" y="505"/>
                    <a:pt x="60" y="512"/>
                  </a:cubicBezTo>
                  <a:close/>
                  <a:moveTo>
                    <a:pt x="1462" y="539"/>
                  </a:moveTo>
                  <a:cubicBezTo>
                    <a:pt x="1461" y="543"/>
                    <a:pt x="1465" y="539"/>
                    <a:pt x="1462" y="539"/>
                  </a:cubicBezTo>
                  <a:moveTo>
                    <a:pt x="1462" y="539"/>
                  </a:moveTo>
                  <a:cubicBezTo>
                    <a:pt x="1458" y="526"/>
                    <a:pt x="1458" y="502"/>
                    <a:pt x="1446" y="501"/>
                  </a:cubicBezTo>
                  <a:cubicBezTo>
                    <a:pt x="1452" y="512"/>
                    <a:pt x="1456" y="526"/>
                    <a:pt x="1462" y="539"/>
                  </a:cubicBezTo>
                  <a:moveTo>
                    <a:pt x="1480" y="592"/>
                  </a:moveTo>
                  <a:cubicBezTo>
                    <a:pt x="1504" y="563"/>
                    <a:pt x="1482" y="521"/>
                    <a:pt x="1457" y="507"/>
                  </a:cubicBezTo>
                  <a:cubicBezTo>
                    <a:pt x="1465" y="535"/>
                    <a:pt x="1469" y="567"/>
                    <a:pt x="1480" y="592"/>
                  </a:cubicBezTo>
                  <a:close/>
                  <a:moveTo>
                    <a:pt x="36" y="575"/>
                  </a:moveTo>
                  <a:cubicBezTo>
                    <a:pt x="40" y="555"/>
                    <a:pt x="51" y="536"/>
                    <a:pt x="54" y="517"/>
                  </a:cubicBezTo>
                  <a:cubicBezTo>
                    <a:pt x="42" y="529"/>
                    <a:pt x="28" y="553"/>
                    <a:pt x="36" y="575"/>
                  </a:cubicBezTo>
                  <a:close/>
                  <a:moveTo>
                    <a:pt x="1463" y="544"/>
                  </a:moveTo>
                  <a:cubicBezTo>
                    <a:pt x="1462" y="543"/>
                    <a:pt x="1463" y="544"/>
                    <a:pt x="1463" y="544"/>
                  </a:cubicBezTo>
                  <a:close/>
                  <a:moveTo>
                    <a:pt x="1480" y="597"/>
                  </a:moveTo>
                  <a:cubicBezTo>
                    <a:pt x="1494" y="642"/>
                    <a:pt x="1503" y="692"/>
                    <a:pt x="1508" y="747"/>
                  </a:cubicBezTo>
                  <a:cubicBezTo>
                    <a:pt x="1512" y="753"/>
                    <a:pt x="1516" y="760"/>
                    <a:pt x="1519" y="767"/>
                  </a:cubicBezTo>
                  <a:cubicBezTo>
                    <a:pt x="1521" y="690"/>
                    <a:pt x="1511" y="622"/>
                    <a:pt x="1494" y="563"/>
                  </a:cubicBezTo>
                  <a:cubicBezTo>
                    <a:pt x="1493" y="578"/>
                    <a:pt x="1486" y="587"/>
                    <a:pt x="1480" y="597"/>
                  </a:cubicBezTo>
                  <a:close/>
                  <a:moveTo>
                    <a:pt x="17" y="654"/>
                  </a:moveTo>
                  <a:cubicBezTo>
                    <a:pt x="21" y="628"/>
                    <a:pt x="28" y="604"/>
                    <a:pt x="34" y="580"/>
                  </a:cubicBezTo>
                  <a:cubicBezTo>
                    <a:pt x="33" y="577"/>
                    <a:pt x="32" y="573"/>
                    <a:pt x="30" y="570"/>
                  </a:cubicBezTo>
                  <a:cubicBezTo>
                    <a:pt x="26" y="597"/>
                    <a:pt x="18" y="626"/>
                    <a:pt x="17" y="654"/>
                  </a:cubicBezTo>
                  <a:close/>
                  <a:moveTo>
                    <a:pt x="615" y="583"/>
                  </a:moveTo>
                  <a:cubicBezTo>
                    <a:pt x="616" y="635"/>
                    <a:pt x="617" y="686"/>
                    <a:pt x="620" y="736"/>
                  </a:cubicBezTo>
                  <a:cubicBezTo>
                    <a:pt x="655" y="737"/>
                    <a:pt x="690" y="739"/>
                    <a:pt x="726" y="739"/>
                  </a:cubicBezTo>
                  <a:cubicBezTo>
                    <a:pt x="728" y="686"/>
                    <a:pt x="729" y="633"/>
                    <a:pt x="729" y="579"/>
                  </a:cubicBezTo>
                  <a:cubicBezTo>
                    <a:pt x="690" y="580"/>
                    <a:pt x="652" y="581"/>
                    <a:pt x="615" y="583"/>
                  </a:cubicBezTo>
                  <a:close/>
                  <a:moveTo>
                    <a:pt x="729" y="739"/>
                  </a:moveTo>
                  <a:cubicBezTo>
                    <a:pt x="750" y="738"/>
                    <a:pt x="769" y="740"/>
                    <a:pt x="788" y="739"/>
                  </a:cubicBezTo>
                  <a:cubicBezTo>
                    <a:pt x="788" y="685"/>
                    <a:pt x="790" y="633"/>
                    <a:pt x="789" y="579"/>
                  </a:cubicBezTo>
                  <a:cubicBezTo>
                    <a:pt x="770" y="579"/>
                    <a:pt x="752" y="579"/>
                    <a:pt x="733" y="579"/>
                  </a:cubicBezTo>
                  <a:cubicBezTo>
                    <a:pt x="730" y="630"/>
                    <a:pt x="731" y="686"/>
                    <a:pt x="729" y="739"/>
                  </a:cubicBezTo>
                  <a:close/>
                  <a:moveTo>
                    <a:pt x="791" y="582"/>
                  </a:moveTo>
                  <a:cubicBezTo>
                    <a:pt x="791" y="634"/>
                    <a:pt x="791" y="687"/>
                    <a:pt x="791" y="739"/>
                  </a:cubicBezTo>
                  <a:cubicBezTo>
                    <a:pt x="842" y="739"/>
                    <a:pt x="890" y="736"/>
                    <a:pt x="938" y="734"/>
                  </a:cubicBezTo>
                  <a:cubicBezTo>
                    <a:pt x="934" y="683"/>
                    <a:pt x="930" y="633"/>
                    <a:pt x="924" y="584"/>
                  </a:cubicBezTo>
                  <a:cubicBezTo>
                    <a:pt x="881" y="581"/>
                    <a:pt x="837" y="580"/>
                    <a:pt x="792" y="579"/>
                  </a:cubicBezTo>
                  <a:cubicBezTo>
                    <a:pt x="791" y="579"/>
                    <a:pt x="791" y="581"/>
                    <a:pt x="791" y="582"/>
                  </a:cubicBezTo>
                  <a:close/>
                  <a:moveTo>
                    <a:pt x="538" y="588"/>
                  </a:moveTo>
                  <a:cubicBezTo>
                    <a:pt x="531" y="634"/>
                    <a:pt x="526" y="681"/>
                    <a:pt x="521" y="729"/>
                  </a:cubicBezTo>
                  <a:cubicBezTo>
                    <a:pt x="552" y="732"/>
                    <a:pt x="584" y="734"/>
                    <a:pt x="616" y="736"/>
                  </a:cubicBezTo>
                  <a:cubicBezTo>
                    <a:pt x="612" y="686"/>
                    <a:pt x="615" y="630"/>
                    <a:pt x="609" y="583"/>
                  </a:cubicBezTo>
                  <a:cubicBezTo>
                    <a:pt x="586" y="585"/>
                    <a:pt x="562" y="587"/>
                    <a:pt x="538" y="588"/>
                  </a:cubicBezTo>
                  <a:close/>
                  <a:moveTo>
                    <a:pt x="929" y="584"/>
                  </a:moveTo>
                  <a:cubicBezTo>
                    <a:pt x="933" y="634"/>
                    <a:pt x="939" y="682"/>
                    <a:pt x="942" y="734"/>
                  </a:cubicBezTo>
                  <a:cubicBezTo>
                    <a:pt x="946" y="733"/>
                    <a:pt x="953" y="733"/>
                    <a:pt x="959" y="733"/>
                  </a:cubicBezTo>
                  <a:cubicBezTo>
                    <a:pt x="962" y="685"/>
                    <a:pt x="963" y="636"/>
                    <a:pt x="965" y="587"/>
                  </a:cubicBezTo>
                  <a:cubicBezTo>
                    <a:pt x="953" y="585"/>
                    <a:pt x="941" y="585"/>
                    <a:pt x="929" y="584"/>
                  </a:cubicBezTo>
                  <a:close/>
                  <a:moveTo>
                    <a:pt x="13" y="752"/>
                  </a:moveTo>
                  <a:cubicBezTo>
                    <a:pt x="25" y="732"/>
                    <a:pt x="46" y="719"/>
                    <a:pt x="63" y="704"/>
                  </a:cubicBezTo>
                  <a:cubicBezTo>
                    <a:pt x="63" y="674"/>
                    <a:pt x="63" y="645"/>
                    <a:pt x="66" y="618"/>
                  </a:cubicBezTo>
                  <a:cubicBezTo>
                    <a:pt x="54" y="609"/>
                    <a:pt x="45" y="597"/>
                    <a:pt x="35" y="585"/>
                  </a:cubicBezTo>
                  <a:cubicBezTo>
                    <a:pt x="23" y="635"/>
                    <a:pt x="7" y="690"/>
                    <a:pt x="13" y="752"/>
                  </a:cubicBezTo>
                  <a:close/>
                  <a:moveTo>
                    <a:pt x="967" y="587"/>
                  </a:moveTo>
                  <a:cubicBezTo>
                    <a:pt x="965" y="635"/>
                    <a:pt x="965" y="686"/>
                    <a:pt x="961" y="732"/>
                  </a:cubicBezTo>
                  <a:cubicBezTo>
                    <a:pt x="1017" y="729"/>
                    <a:pt x="1071" y="723"/>
                    <a:pt x="1123" y="716"/>
                  </a:cubicBezTo>
                  <a:cubicBezTo>
                    <a:pt x="1132" y="675"/>
                    <a:pt x="1121" y="639"/>
                    <a:pt x="1114" y="603"/>
                  </a:cubicBezTo>
                  <a:cubicBezTo>
                    <a:pt x="1067" y="597"/>
                    <a:pt x="1018" y="591"/>
                    <a:pt x="967" y="587"/>
                  </a:cubicBezTo>
                  <a:close/>
                  <a:moveTo>
                    <a:pt x="1476" y="597"/>
                  </a:moveTo>
                  <a:cubicBezTo>
                    <a:pt x="1478" y="594"/>
                    <a:pt x="1476" y="589"/>
                    <a:pt x="1474" y="587"/>
                  </a:cubicBezTo>
                  <a:cubicBezTo>
                    <a:pt x="1475" y="590"/>
                    <a:pt x="1475" y="594"/>
                    <a:pt x="1476" y="597"/>
                  </a:cubicBezTo>
                  <a:close/>
                  <a:moveTo>
                    <a:pt x="445" y="599"/>
                  </a:moveTo>
                  <a:cubicBezTo>
                    <a:pt x="446" y="641"/>
                    <a:pt x="448" y="683"/>
                    <a:pt x="452" y="722"/>
                  </a:cubicBezTo>
                  <a:cubicBezTo>
                    <a:pt x="474" y="725"/>
                    <a:pt x="496" y="727"/>
                    <a:pt x="518" y="729"/>
                  </a:cubicBezTo>
                  <a:cubicBezTo>
                    <a:pt x="523" y="682"/>
                    <a:pt x="528" y="634"/>
                    <a:pt x="535" y="589"/>
                  </a:cubicBezTo>
                  <a:cubicBezTo>
                    <a:pt x="504" y="591"/>
                    <a:pt x="475" y="595"/>
                    <a:pt x="445" y="599"/>
                  </a:cubicBezTo>
                  <a:close/>
                  <a:moveTo>
                    <a:pt x="1398" y="592"/>
                  </a:moveTo>
                  <a:cubicBezTo>
                    <a:pt x="1398" y="610"/>
                    <a:pt x="1399" y="628"/>
                    <a:pt x="1399" y="647"/>
                  </a:cubicBezTo>
                  <a:cubicBezTo>
                    <a:pt x="1404" y="644"/>
                    <a:pt x="1410" y="644"/>
                    <a:pt x="1412" y="640"/>
                  </a:cubicBezTo>
                  <a:cubicBezTo>
                    <a:pt x="1407" y="624"/>
                    <a:pt x="1403" y="607"/>
                    <a:pt x="1398" y="592"/>
                  </a:cubicBezTo>
                  <a:moveTo>
                    <a:pt x="1398" y="592"/>
                  </a:moveTo>
                  <a:cubicBezTo>
                    <a:pt x="1399" y="587"/>
                    <a:pt x="1395" y="591"/>
                    <a:pt x="1398" y="592"/>
                  </a:cubicBezTo>
                  <a:moveTo>
                    <a:pt x="354" y="612"/>
                  </a:moveTo>
                  <a:cubicBezTo>
                    <a:pt x="346" y="641"/>
                    <a:pt x="341" y="673"/>
                    <a:pt x="335" y="705"/>
                  </a:cubicBezTo>
                  <a:cubicBezTo>
                    <a:pt x="372" y="712"/>
                    <a:pt x="409" y="718"/>
                    <a:pt x="449" y="721"/>
                  </a:cubicBezTo>
                  <a:cubicBezTo>
                    <a:pt x="445" y="682"/>
                    <a:pt x="445" y="639"/>
                    <a:pt x="441" y="599"/>
                  </a:cubicBezTo>
                  <a:cubicBezTo>
                    <a:pt x="412" y="603"/>
                    <a:pt x="383" y="607"/>
                    <a:pt x="354" y="612"/>
                  </a:cubicBezTo>
                  <a:close/>
                  <a:moveTo>
                    <a:pt x="1483" y="721"/>
                  </a:moveTo>
                  <a:cubicBezTo>
                    <a:pt x="1487" y="724"/>
                    <a:pt x="1490" y="729"/>
                    <a:pt x="1494" y="733"/>
                  </a:cubicBezTo>
                  <a:cubicBezTo>
                    <a:pt x="1498" y="736"/>
                    <a:pt x="1504" y="743"/>
                    <a:pt x="1505" y="742"/>
                  </a:cubicBezTo>
                  <a:cubicBezTo>
                    <a:pt x="1499" y="690"/>
                    <a:pt x="1492" y="641"/>
                    <a:pt x="1477" y="599"/>
                  </a:cubicBezTo>
                  <a:cubicBezTo>
                    <a:pt x="1480" y="635"/>
                    <a:pt x="1484" y="678"/>
                    <a:pt x="1483" y="721"/>
                  </a:cubicBezTo>
                  <a:close/>
                  <a:moveTo>
                    <a:pt x="1416" y="642"/>
                  </a:moveTo>
                  <a:cubicBezTo>
                    <a:pt x="1419" y="657"/>
                    <a:pt x="1423" y="671"/>
                    <a:pt x="1425" y="686"/>
                  </a:cubicBezTo>
                  <a:cubicBezTo>
                    <a:pt x="1441" y="692"/>
                    <a:pt x="1456" y="703"/>
                    <a:pt x="1468" y="711"/>
                  </a:cubicBezTo>
                  <a:cubicBezTo>
                    <a:pt x="1472" y="714"/>
                    <a:pt x="1478" y="718"/>
                    <a:pt x="1480" y="718"/>
                  </a:cubicBezTo>
                  <a:cubicBezTo>
                    <a:pt x="1480" y="677"/>
                    <a:pt x="1480" y="637"/>
                    <a:pt x="1473" y="603"/>
                  </a:cubicBezTo>
                  <a:cubicBezTo>
                    <a:pt x="1457" y="619"/>
                    <a:pt x="1438" y="632"/>
                    <a:pt x="1416" y="642"/>
                  </a:cubicBezTo>
                  <a:close/>
                  <a:moveTo>
                    <a:pt x="1128" y="658"/>
                  </a:moveTo>
                  <a:cubicBezTo>
                    <a:pt x="1128" y="640"/>
                    <a:pt x="1129" y="623"/>
                    <a:pt x="1130" y="605"/>
                  </a:cubicBezTo>
                  <a:cubicBezTo>
                    <a:pt x="1124" y="606"/>
                    <a:pt x="1122" y="604"/>
                    <a:pt x="1117" y="604"/>
                  </a:cubicBezTo>
                  <a:cubicBezTo>
                    <a:pt x="1120" y="623"/>
                    <a:pt x="1124" y="640"/>
                    <a:pt x="1128" y="658"/>
                  </a:cubicBezTo>
                  <a:close/>
                  <a:moveTo>
                    <a:pt x="1134" y="606"/>
                  </a:moveTo>
                  <a:cubicBezTo>
                    <a:pt x="1132" y="607"/>
                    <a:pt x="1132" y="607"/>
                    <a:pt x="1132" y="609"/>
                  </a:cubicBezTo>
                  <a:cubicBezTo>
                    <a:pt x="1131" y="648"/>
                    <a:pt x="1128" y="682"/>
                    <a:pt x="1136" y="714"/>
                  </a:cubicBezTo>
                  <a:cubicBezTo>
                    <a:pt x="1184" y="707"/>
                    <a:pt x="1230" y="698"/>
                    <a:pt x="1274" y="688"/>
                  </a:cubicBezTo>
                  <a:cubicBezTo>
                    <a:pt x="1276" y="671"/>
                    <a:pt x="1276" y="653"/>
                    <a:pt x="1277" y="635"/>
                  </a:cubicBezTo>
                  <a:cubicBezTo>
                    <a:pt x="1230" y="624"/>
                    <a:pt x="1183" y="614"/>
                    <a:pt x="1134" y="606"/>
                  </a:cubicBezTo>
                  <a:close/>
                  <a:moveTo>
                    <a:pt x="349" y="613"/>
                  </a:moveTo>
                  <a:cubicBezTo>
                    <a:pt x="330" y="617"/>
                    <a:pt x="311" y="621"/>
                    <a:pt x="292" y="624"/>
                  </a:cubicBezTo>
                  <a:cubicBezTo>
                    <a:pt x="292" y="650"/>
                    <a:pt x="293" y="674"/>
                    <a:pt x="295" y="697"/>
                  </a:cubicBezTo>
                  <a:cubicBezTo>
                    <a:pt x="307" y="700"/>
                    <a:pt x="319" y="703"/>
                    <a:pt x="332" y="704"/>
                  </a:cubicBezTo>
                  <a:cubicBezTo>
                    <a:pt x="337" y="674"/>
                    <a:pt x="345" y="641"/>
                    <a:pt x="349" y="613"/>
                  </a:cubicBezTo>
                  <a:close/>
                  <a:moveTo>
                    <a:pt x="1279" y="634"/>
                  </a:moveTo>
                  <a:cubicBezTo>
                    <a:pt x="1282" y="634"/>
                    <a:pt x="1283" y="634"/>
                    <a:pt x="1284" y="635"/>
                  </a:cubicBezTo>
                  <a:cubicBezTo>
                    <a:pt x="1283" y="628"/>
                    <a:pt x="1282" y="622"/>
                    <a:pt x="1279" y="617"/>
                  </a:cubicBezTo>
                  <a:cubicBezTo>
                    <a:pt x="1279" y="623"/>
                    <a:pt x="1279" y="628"/>
                    <a:pt x="1279" y="634"/>
                  </a:cubicBezTo>
                  <a:close/>
                  <a:moveTo>
                    <a:pt x="67" y="699"/>
                  </a:moveTo>
                  <a:cubicBezTo>
                    <a:pt x="70" y="674"/>
                    <a:pt x="76" y="651"/>
                    <a:pt x="82" y="628"/>
                  </a:cubicBezTo>
                  <a:cubicBezTo>
                    <a:pt x="77" y="626"/>
                    <a:pt x="74" y="621"/>
                    <a:pt x="68" y="620"/>
                  </a:cubicBezTo>
                  <a:cubicBezTo>
                    <a:pt x="67" y="645"/>
                    <a:pt x="64" y="674"/>
                    <a:pt x="67" y="699"/>
                  </a:cubicBezTo>
                  <a:close/>
                  <a:moveTo>
                    <a:pt x="288" y="625"/>
                  </a:moveTo>
                  <a:cubicBezTo>
                    <a:pt x="255" y="634"/>
                    <a:pt x="221" y="642"/>
                    <a:pt x="190" y="652"/>
                  </a:cubicBezTo>
                  <a:cubicBezTo>
                    <a:pt x="189" y="659"/>
                    <a:pt x="188" y="664"/>
                    <a:pt x="186" y="670"/>
                  </a:cubicBezTo>
                  <a:cubicBezTo>
                    <a:pt x="220" y="680"/>
                    <a:pt x="255" y="690"/>
                    <a:pt x="293" y="696"/>
                  </a:cubicBezTo>
                  <a:cubicBezTo>
                    <a:pt x="290" y="673"/>
                    <a:pt x="291" y="648"/>
                    <a:pt x="288" y="625"/>
                  </a:cubicBezTo>
                  <a:close/>
                  <a:moveTo>
                    <a:pt x="69" y="701"/>
                  </a:moveTo>
                  <a:cubicBezTo>
                    <a:pt x="95" y="687"/>
                    <a:pt x="122" y="673"/>
                    <a:pt x="152" y="663"/>
                  </a:cubicBezTo>
                  <a:cubicBezTo>
                    <a:pt x="130" y="651"/>
                    <a:pt x="104" y="643"/>
                    <a:pt x="84" y="629"/>
                  </a:cubicBezTo>
                  <a:cubicBezTo>
                    <a:pt x="79" y="653"/>
                    <a:pt x="73" y="676"/>
                    <a:pt x="69" y="701"/>
                  </a:cubicBezTo>
                  <a:close/>
                  <a:moveTo>
                    <a:pt x="1277" y="687"/>
                  </a:moveTo>
                  <a:cubicBezTo>
                    <a:pt x="1283" y="685"/>
                    <a:pt x="1289" y="684"/>
                    <a:pt x="1296" y="682"/>
                  </a:cubicBezTo>
                  <a:cubicBezTo>
                    <a:pt x="1292" y="667"/>
                    <a:pt x="1290" y="652"/>
                    <a:pt x="1285" y="638"/>
                  </a:cubicBezTo>
                  <a:cubicBezTo>
                    <a:pt x="1284" y="637"/>
                    <a:pt x="1281" y="637"/>
                    <a:pt x="1279" y="636"/>
                  </a:cubicBezTo>
                  <a:cubicBezTo>
                    <a:pt x="1278" y="652"/>
                    <a:pt x="1278" y="670"/>
                    <a:pt x="1277" y="687"/>
                  </a:cubicBezTo>
                  <a:close/>
                  <a:moveTo>
                    <a:pt x="1298" y="681"/>
                  </a:moveTo>
                  <a:cubicBezTo>
                    <a:pt x="1320" y="675"/>
                    <a:pt x="1342" y="670"/>
                    <a:pt x="1362" y="661"/>
                  </a:cubicBezTo>
                  <a:cubicBezTo>
                    <a:pt x="1338" y="654"/>
                    <a:pt x="1315" y="645"/>
                    <a:pt x="1289" y="639"/>
                  </a:cubicBezTo>
                  <a:cubicBezTo>
                    <a:pt x="1291" y="653"/>
                    <a:pt x="1296" y="666"/>
                    <a:pt x="1298" y="681"/>
                  </a:cubicBezTo>
                  <a:close/>
                  <a:moveTo>
                    <a:pt x="1399" y="649"/>
                  </a:moveTo>
                  <a:cubicBezTo>
                    <a:pt x="1399" y="657"/>
                    <a:pt x="1399" y="665"/>
                    <a:pt x="1399" y="673"/>
                  </a:cubicBezTo>
                  <a:cubicBezTo>
                    <a:pt x="1407" y="677"/>
                    <a:pt x="1415" y="680"/>
                    <a:pt x="1422" y="684"/>
                  </a:cubicBezTo>
                  <a:cubicBezTo>
                    <a:pt x="1419" y="671"/>
                    <a:pt x="1418" y="655"/>
                    <a:pt x="1412" y="644"/>
                  </a:cubicBezTo>
                  <a:cubicBezTo>
                    <a:pt x="1409" y="646"/>
                    <a:pt x="1404" y="648"/>
                    <a:pt x="1399" y="649"/>
                  </a:cubicBezTo>
                  <a:close/>
                  <a:moveTo>
                    <a:pt x="1371" y="662"/>
                  </a:moveTo>
                  <a:cubicBezTo>
                    <a:pt x="1379" y="665"/>
                    <a:pt x="1388" y="668"/>
                    <a:pt x="1397" y="672"/>
                  </a:cubicBezTo>
                  <a:cubicBezTo>
                    <a:pt x="1396" y="666"/>
                    <a:pt x="1398" y="656"/>
                    <a:pt x="1396" y="651"/>
                  </a:cubicBezTo>
                  <a:cubicBezTo>
                    <a:pt x="1388" y="655"/>
                    <a:pt x="1379" y="658"/>
                    <a:pt x="1371" y="662"/>
                  </a:cubicBezTo>
                  <a:close/>
                  <a:moveTo>
                    <a:pt x="162" y="662"/>
                  </a:moveTo>
                  <a:cubicBezTo>
                    <a:pt x="169" y="664"/>
                    <a:pt x="175" y="668"/>
                    <a:pt x="184" y="669"/>
                  </a:cubicBezTo>
                  <a:cubicBezTo>
                    <a:pt x="184" y="663"/>
                    <a:pt x="187" y="659"/>
                    <a:pt x="187" y="653"/>
                  </a:cubicBezTo>
                  <a:cubicBezTo>
                    <a:pt x="178" y="656"/>
                    <a:pt x="170" y="658"/>
                    <a:pt x="162" y="662"/>
                  </a:cubicBezTo>
                  <a:close/>
                  <a:moveTo>
                    <a:pt x="109" y="683"/>
                  </a:moveTo>
                  <a:cubicBezTo>
                    <a:pt x="98" y="688"/>
                    <a:pt x="72" y="698"/>
                    <a:pt x="68" y="707"/>
                  </a:cubicBezTo>
                  <a:cubicBezTo>
                    <a:pt x="63" y="717"/>
                    <a:pt x="68" y="742"/>
                    <a:pt x="70" y="755"/>
                  </a:cubicBezTo>
                  <a:cubicBezTo>
                    <a:pt x="76" y="807"/>
                    <a:pt x="83" y="853"/>
                    <a:pt x="96" y="893"/>
                  </a:cubicBezTo>
                  <a:cubicBezTo>
                    <a:pt x="107" y="898"/>
                    <a:pt x="117" y="903"/>
                    <a:pt x="127" y="908"/>
                  </a:cubicBezTo>
                  <a:cubicBezTo>
                    <a:pt x="138" y="901"/>
                    <a:pt x="150" y="898"/>
                    <a:pt x="158" y="889"/>
                  </a:cubicBezTo>
                  <a:cubicBezTo>
                    <a:pt x="157" y="859"/>
                    <a:pt x="160" y="834"/>
                    <a:pt x="162" y="808"/>
                  </a:cubicBezTo>
                  <a:cubicBezTo>
                    <a:pt x="163" y="790"/>
                    <a:pt x="168" y="772"/>
                    <a:pt x="168" y="756"/>
                  </a:cubicBezTo>
                  <a:cubicBezTo>
                    <a:pt x="168" y="741"/>
                    <a:pt x="163" y="727"/>
                    <a:pt x="162" y="712"/>
                  </a:cubicBezTo>
                  <a:cubicBezTo>
                    <a:pt x="161" y="696"/>
                    <a:pt x="161" y="681"/>
                    <a:pt x="159" y="665"/>
                  </a:cubicBezTo>
                  <a:cubicBezTo>
                    <a:pt x="159" y="664"/>
                    <a:pt x="159" y="664"/>
                    <a:pt x="158" y="664"/>
                  </a:cubicBezTo>
                  <a:cubicBezTo>
                    <a:pt x="145" y="667"/>
                    <a:pt x="128" y="674"/>
                    <a:pt x="109" y="683"/>
                  </a:cubicBezTo>
                  <a:close/>
                  <a:moveTo>
                    <a:pt x="1367" y="664"/>
                  </a:moveTo>
                  <a:cubicBezTo>
                    <a:pt x="1347" y="670"/>
                    <a:pt x="1321" y="678"/>
                    <a:pt x="1299" y="685"/>
                  </a:cubicBezTo>
                  <a:cubicBezTo>
                    <a:pt x="1311" y="742"/>
                    <a:pt x="1319" y="805"/>
                    <a:pt x="1322" y="872"/>
                  </a:cubicBezTo>
                  <a:cubicBezTo>
                    <a:pt x="1336" y="877"/>
                    <a:pt x="1347" y="884"/>
                    <a:pt x="1362" y="888"/>
                  </a:cubicBezTo>
                  <a:cubicBezTo>
                    <a:pt x="1380" y="824"/>
                    <a:pt x="1394" y="754"/>
                    <a:pt x="1397" y="674"/>
                  </a:cubicBezTo>
                  <a:cubicBezTo>
                    <a:pt x="1386" y="672"/>
                    <a:pt x="1378" y="666"/>
                    <a:pt x="1367" y="664"/>
                  </a:cubicBezTo>
                  <a:close/>
                  <a:moveTo>
                    <a:pt x="170" y="745"/>
                  </a:moveTo>
                  <a:cubicBezTo>
                    <a:pt x="172" y="719"/>
                    <a:pt x="178" y="695"/>
                    <a:pt x="183" y="671"/>
                  </a:cubicBezTo>
                  <a:cubicBezTo>
                    <a:pt x="175" y="670"/>
                    <a:pt x="169" y="667"/>
                    <a:pt x="162" y="665"/>
                  </a:cubicBezTo>
                  <a:cubicBezTo>
                    <a:pt x="164" y="692"/>
                    <a:pt x="164" y="722"/>
                    <a:pt x="170" y="745"/>
                  </a:cubicBezTo>
                  <a:close/>
                  <a:moveTo>
                    <a:pt x="185" y="672"/>
                  </a:moveTo>
                  <a:cubicBezTo>
                    <a:pt x="185" y="673"/>
                    <a:pt x="185" y="674"/>
                    <a:pt x="185" y="675"/>
                  </a:cubicBezTo>
                  <a:cubicBezTo>
                    <a:pt x="182" y="704"/>
                    <a:pt x="169" y="731"/>
                    <a:pt x="171" y="761"/>
                  </a:cubicBezTo>
                  <a:cubicBezTo>
                    <a:pt x="172" y="801"/>
                    <a:pt x="188" y="839"/>
                    <a:pt x="195" y="875"/>
                  </a:cubicBezTo>
                  <a:cubicBezTo>
                    <a:pt x="232" y="860"/>
                    <a:pt x="272" y="848"/>
                    <a:pt x="314" y="837"/>
                  </a:cubicBezTo>
                  <a:cubicBezTo>
                    <a:pt x="306" y="792"/>
                    <a:pt x="297" y="749"/>
                    <a:pt x="294" y="700"/>
                  </a:cubicBezTo>
                  <a:cubicBezTo>
                    <a:pt x="256" y="692"/>
                    <a:pt x="219" y="683"/>
                    <a:pt x="185" y="672"/>
                  </a:cubicBezTo>
                  <a:close/>
                  <a:moveTo>
                    <a:pt x="1364" y="890"/>
                  </a:moveTo>
                  <a:cubicBezTo>
                    <a:pt x="1375" y="896"/>
                    <a:pt x="1385" y="902"/>
                    <a:pt x="1397" y="908"/>
                  </a:cubicBezTo>
                  <a:cubicBezTo>
                    <a:pt x="1411" y="900"/>
                    <a:pt x="1428" y="894"/>
                    <a:pt x="1441" y="885"/>
                  </a:cubicBezTo>
                  <a:cubicBezTo>
                    <a:pt x="1442" y="811"/>
                    <a:pt x="1435" y="747"/>
                    <a:pt x="1423" y="687"/>
                  </a:cubicBezTo>
                  <a:cubicBezTo>
                    <a:pt x="1415" y="684"/>
                    <a:pt x="1408" y="679"/>
                    <a:pt x="1398" y="676"/>
                  </a:cubicBezTo>
                  <a:cubicBezTo>
                    <a:pt x="1397" y="757"/>
                    <a:pt x="1382" y="826"/>
                    <a:pt x="1364" y="890"/>
                  </a:cubicBezTo>
                  <a:close/>
                  <a:moveTo>
                    <a:pt x="1127" y="716"/>
                  </a:moveTo>
                  <a:cubicBezTo>
                    <a:pt x="1127" y="713"/>
                    <a:pt x="1132" y="715"/>
                    <a:pt x="1134" y="715"/>
                  </a:cubicBezTo>
                  <a:cubicBezTo>
                    <a:pt x="1132" y="705"/>
                    <a:pt x="1131" y="694"/>
                    <a:pt x="1129" y="685"/>
                  </a:cubicBezTo>
                  <a:cubicBezTo>
                    <a:pt x="1128" y="694"/>
                    <a:pt x="1125" y="707"/>
                    <a:pt x="1127" y="716"/>
                  </a:cubicBezTo>
                  <a:close/>
                  <a:moveTo>
                    <a:pt x="1277" y="690"/>
                  </a:moveTo>
                  <a:cubicBezTo>
                    <a:pt x="1272" y="746"/>
                    <a:pt x="1263" y="798"/>
                    <a:pt x="1252" y="848"/>
                  </a:cubicBezTo>
                  <a:cubicBezTo>
                    <a:pt x="1275" y="855"/>
                    <a:pt x="1298" y="862"/>
                    <a:pt x="1319" y="871"/>
                  </a:cubicBezTo>
                  <a:cubicBezTo>
                    <a:pt x="1316" y="804"/>
                    <a:pt x="1310" y="740"/>
                    <a:pt x="1295" y="685"/>
                  </a:cubicBezTo>
                  <a:cubicBezTo>
                    <a:pt x="1289" y="687"/>
                    <a:pt x="1283" y="688"/>
                    <a:pt x="1277" y="690"/>
                  </a:cubicBezTo>
                  <a:close/>
                  <a:moveTo>
                    <a:pt x="1443" y="884"/>
                  </a:moveTo>
                  <a:cubicBezTo>
                    <a:pt x="1447" y="884"/>
                    <a:pt x="1454" y="877"/>
                    <a:pt x="1459" y="875"/>
                  </a:cubicBezTo>
                  <a:cubicBezTo>
                    <a:pt x="1470" y="828"/>
                    <a:pt x="1478" y="779"/>
                    <a:pt x="1480" y="723"/>
                  </a:cubicBezTo>
                  <a:cubicBezTo>
                    <a:pt x="1465" y="709"/>
                    <a:pt x="1446" y="699"/>
                    <a:pt x="1426" y="689"/>
                  </a:cubicBezTo>
                  <a:cubicBezTo>
                    <a:pt x="1437" y="748"/>
                    <a:pt x="1446" y="814"/>
                    <a:pt x="1443" y="884"/>
                  </a:cubicBezTo>
                  <a:close/>
                  <a:moveTo>
                    <a:pt x="1136" y="718"/>
                  </a:moveTo>
                  <a:cubicBezTo>
                    <a:pt x="1142" y="751"/>
                    <a:pt x="1146" y="785"/>
                    <a:pt x="1148" y="822"/>
                  </a:cubicBezTo>
                  <a:cubicBezTo>
                    <a:pt x="1182" y="830"/>
                    <a:pt x="1216" y="838"/>
                    <a:pt x="1249" y="847"/>
                  </a:cubicBezTo>
                  <a:cubicBezTo>
                    <a:pt x="1260" y="798"/>
                    <a:pt x="1269" y="747"/>
                    <a:pt x="1274" y="691"/>
                  </a:cubicBezTo>
                  <a:cubicBezTo>
                    <a:pt x="1273" y="691"/>
                    <a:pt x="1272" y="691"/>
                    <a:pt x="1272" y="691"/>
                  </a:cubicBezTo>
                  <a:cubicBezTo>
                    <a:pt x="1229" y="702"/>
                    <a:pt x="1181" y="708"/>
                    <a:pt x="1136" y="718"/>
                  </a:cubicBezTo>
                  <a:close/>
                  <a:moveTo>
                    <a:pt x="317" y="834"/>
                  </a:moveTo>
                  <a:cubicBezTo>
                    <a:pt x="320" y="790"/>
                    <a:pt x="325" y="747"/>
                    <a:pt x="332" y="707"/>
                  </a:cubicBezTo>
                  <a:cubicBezTo>
                    <a:pt x="319" y="706"/>
                    <a:pt x="307" y="703"/>
                    <a:pt x="295" y="700"/>
                  </a:cubicBezTo>
                  <a:cubicBezTo>
                    <a:pt x="301" y="747"/>
                    <a:pt x="306" y="792"/>
                    <a:pt x="317" y="834"/>
                  </a:cubicBezTo>
                  <a:close/>
                  <a:moveTo>
                    <a:pt x="334" y="708"/>
                  </a:moveTo>
                  <a:cubicBezTo>
                    <a:pt x="329" y="749"/>
                    <a:pt x="320" y="792"/>
                    <a:pt x="320" y="836"/>
                  </a:cubicBezTo>
                  <a:cubicBezTo>
                    <a:pt x="364" y="824"/>
                    <a:pt x="411" y="815"/>
                    <a:pt x="460" y="809"/>
                  </a:cubicBezTo>
                  <a:cubicBezTo>
                    <a:pt x="456" y="781"/>
                    <a:pt x="452" y="754"/>
                    <a:pt x="450" y="724"/>
                  </a:cubicBezTo>
                  <a:cubicBezTo>
                    <a:pt x="410" y="721"/>
                    <a:pt x="372" y="714"/>
                    <a:pt x="334" y="708"/>
                  </a:cubicBezTo>
                  <a:close/>
                  <a:moveTo>
                    <a:pt x="12" y="759"/>
                  </a:moveTo>
                  <a:cubicBezTo>
                    <a:pt x="10" y="769"/>
                    <a:pt x="13" y="784"/>
                    <a:pt x="14" y="796"/>
                  </a:cubicBezTo>
                  <a:cubicBezTo>
                    <a:pt x="15" y="809"/>
                    <a:pt x="15" y="823"/>
                    <a:pt x="18" y="833"/>
                  </a:cubicBezTo>
                  <a:cubicBezTo>
                    <a:pt x="21" y="843"/>
                    <a:pt x="38" y="854"/>
                    <a:pt x="45" y="860"/>
                  </a:cubicBezTo>
                  <a:cubicBezTo>
                    <a:pt x="48" y="862"/>
                    <a:pt x="50" y="867"/>
                    <a:pt x="54" y="865"/>
                  </a:cubicBezTo>
                  <a:cubicBezTo>
                    <a:pt x="52" y="809"/>
                    <a:pt x="59" y="757"/>
                    <a:pt x="63" y="710"/>
                  </a:cubicBezTo>
                  <a:cubicBezTo>
                    <a:pt x="63" y="709"/>
                    <a:pt x="63" y="709"/>
                    <a:pt x="62" y="709"/>
                  </a:cubicBezTo>
                  <a:cubicBezTo>
                    <a:pt x="50" y="719"/>
                    <a:pt x="16" y="741"/>
                    <a:pt x="12" y="759"/>
                  </a:cubicBezTo>
                  <a:close/>
                  <a:moveTo>
                    <a:pt x="1134" y="718"/>
                  </a:moveTo>
                  <a:cubicBezTo>
                    <a:pt x="1133" y="716"/>
                    <a:pt x="1129" y="719"/>
                    <a:pt x="1126" y="718"/>
                  </a:cubicBezTo>
                  <a:cubicBezTo>
                    <a:pt x="1122" y="751"/>
                    <a:pt x="1118" y="785"/>
                    <a:pt x="1112" y="816"/>
                  </a:cubicBezTo>
                  <a:cubicBezTo>
                    <a:pt x="1124" y="818"/>
                    <a:pt x="1134" y="821"/>
                    <a:pt x="1146" y="822"/>
                  </a:cubicBezTo>
                  <a:cubicBezTo>
                    <a:pt x="1143" y="787"/>
                    <a:pt x="1139" y="752"/>
                    <a:pt x="1134" y="718"/>
                  </a:cubicBezTo>
                  <a:close/>
                  <a:moveTo>
                    <a:pt x="961" y="735"/>
                  </a:moveTo>
                  <a:cubicBezTo>
                    <a:pt x="960" y="755"/>
                    <a:pt x="958" y="775"/>
                    <a:pt x="956" y="795"/>
                  </a:cubicBezTo>
                  <a:cubicBezTo>
                    <a:pt x="1009" y="801"/>
                    <a:pt x="1060" y="807"/>
                    <a:pt x="1110" y="815"/>
                  </a:cubicBezTo>
                  <a:cubicBezTo>
                    <a:pt x="1113" y="784"/>
                    <a:pt x="1123" y="748"/>
                    <a:pt x="1121" y="719"/>
                  </a:cubicBezTo>
                  <a:cubicBezTo>
                    <a:pt x="1070" y="726"/>
                    <a:pt x="1016" y="732"/>
                    <a:pt x="961" y="735"/>
                  </a:cubicBezTo>
                  <a:close/>
                  <a:moveTo>
                    <a:pt x="1462" y="872"/>
                  </a:moveTo>
                  <a:cubicBezTo>
                    <a:pt x="1480" y="862"/>
                    <a:pt x="1495" y="848"/>
                    <a:pt x="1507" y="832"/>
                  </a:cubicBezTo>
                  <a:cubicBezTo>
                    <a:pt x="1507" y="814"/>
                    <a:pt x="1508" y="802"/>
                    <a:pt x="1507" y="786"/>
                  </a:cubicBezTo>
                  <a:cubicBezTo>
                    <a:pt x="1506" y="773"/>
                    <a:pt x="1508" y="759"/>
                    <a:pt x="1506" y="750"/>
                  </a:cubicBezTo>
                  <a:cubicBezTo>
                    <a:pt x="1503" y="738"/>
                    <a:pt x="1488" y="733"/>
                    <a:pt x="1482" y="724"/>
                  </a:cubicBezTo>
                  <a:cubicBezTo>
                    <a:pt x="1481" y="779"/>
                    <a:pt x="1472" y="827"/>
                    <a:pt x="1462" y="872"/>
                  </a:cubicBezTo>
                  <a:close/>
                  <a:moveTo>
                    <a:pt x="462" y="808"/>
                  </a:moveTo>
                  <a:cubicBezTo>
                    <a:pt x="479" y="806"/>
                    <a:pt x="496" y="804"/>
                    <a:pt x="512" y="801"/>
                  </a:cubicBezTo>
                  <a:cubicBezTo>
                    <a:pt x="515" y="778"/>
                    <a:pt x="516" y="755"/>
                    <a:pt x="518" y="732"/>
                  </a:cubicBezTo>
                  <a:cubicBezTo>
                    <a:pt x="496" y="729"/>
                    <a:pt x="474" y="727"/>
                    <a:pt x="452" y="725"/>
                  </a:cubicBezTo>
                  <a:cubicBezTo>
                    <a:pt x="455" y="753"/>
                    <a:pt x="458" y="780"/>
                    <a:pt x="462" y="808"/>
                  </a:cubicBezTo>
                  <a:close/>
                  <a:moveTo>
                    <a:pt x="56" y="868"/>
                  </a:moveTo>
                  <a:cubicBezTo>
                    <a:pt x="66" y="877"/>
                    <a:pt x="79" y="884"/>
                    <a:pt x="92" y="890"/>
                  </a:cubicBezTo>
                  <a:cubicBezTo>
                    <a:pt x="79" y="840"/>
                    <a:pt x="69" y="787"/>
                    <a:pt x="64" y="728"/>
                  </a:cubicBezTo>
                  <a:cubicBezTo>
                    <a:pt x="58" y="772"/>
                    <a:pt x="55" y="818"/>
                    <a:pt x="56" y="868"/>
                  </a:cubicBezTo>
                  <a:close/>
                  <a:moveTo>
                    <a:pt x="522" y="732"/>
                  </a:moveTo>
                  <a:cubicBezTo>
                    <a:pt x="518" y="753"/>
                    <a:pt x="518" y="778"/>
                    <a:pt x="515" y="801"/>
                  </a:cubicBezTo>
                  <a:cubicBezTo>
                    <a:pt x="549" y="797"/>
                    <a:pt x="584" y="794"/>
                    <a:pt x="619" y="791"/>
                  </a:cubicBezTo>
                  <a:cubicBezTo>
                    <a:pt x="619" y="773"/>
                    <a:pt x="617" y="756"/>
                    <a:pt x="616" y="739"/>
                  </a:cubicBezTo>
                  <a:cubicBezTo>
                    <a:pt x="585" y="736"/>
                    <a:pt x="553" y="735"/>
                    <a:pt x="522" y="732"/>
                  </a:cubicBezTo>
                  <a:close/>
                  <a:moveTo>
                    <a:pt x="8" y="761"/>
                  </a:moveTo>
                  <a:cubicBezTo>
                    <a:pt x="10" y="754"/>
                    <a:pt x="10" y="740"/>
                    <a:pt x="8" y="733"/>
                  </a:cubicBezTo>
                  <a:cubicBezTo>
                    <a:pt x="10" y="743"/>
                    <a:pt x="6" y="753"/>
                    <a:pt x="8" y="761"/>
                  </a:cubicBezTo>
                  <a:close/>
                  <a:moveTo>
                    <a:pt x="942" y="737"/>
                  </a:moveTo>
                  <a:cubicBezTo>
                    <a:pt x="943" y="757"/>
                    <a:pt x="945" y="775"/>
                    <a:pt x="945" y="795"/>
                  </a:cubicBezTo>
                  <a:cubicBezTo>
                    <a:pt x="948" y="795"/>
                    <a:pt x="950" y="795"/>
                    <a:pt x="953" y="795"/>
                  </a:cubicBezTo>
                  <a:cubicBezTo>
                    <a:pt x="956" y="776"/>
                    <a:pt x="957" y="756"/>
                    <a:pt x="958" y="736"/>
                  </a:cubicBezTo>
                  <a:cubicBezTo>
                    <a:pt x="953" y="736"/>
                    <a:pt x="946" y="735"/>
                    <a:pt x="942" y="737"/>
                  </a:cubicBezTo>
                  <a:close/>
                  <a:moveTo>
                    <a:pt x="790" y="742"/>
                  </a:moveTo>
                  <a:cubicBezTo>
                    <a:pt x="790" y="757"/>
                    <a:pt x="790" y="772"/>
                    <a:pt x="790" y="788"/>
                  </a:cubicBezTo>
                  <a:cubicBezTo>
                    <a:pt x="843" y="788"/>
                    <a:pt x="892" y="791"/>
                    <a:pt x="942" y="794"/>
                  </a:cubicBezTo>
                  <a:cubicBezTo>
                    <a:pt x="940" y="776"/>
                    <a:pt x="940" y="755"/>
                    <a:pt x="938" y="737"/>
                  </a:cubicBezTo>
                  <a:cubicBezTo>
                    <a:pt x="889" y="739"/>
                    <a:pt x="841" y="742"/>
                    <a:pt x="790" y="742"/>
                  </a:cubicBezTo>
                  <a:close/>
                  <a:moveTo>
                    <a:pt x="621" y="739"/>
                  </a:moveTo>
                  <a:cubicBezTo>
                    <a:pt x="619" y="755"/>
                    <a:pt x="623" y="774"/>
                    <a:pt x="623" y="791"/>
                  </a:cubicBezTo>
                  <a:cubicBezTo>
                    <a:pt x="657" y="790"/>
                    <a:pt x="691" y="788"/>
                    <a:pt x="726" y="788"/>
                  </a:cubicBezTo>
                  <a:cubicBezTo>
                    <a:pt x="726" y="772"/>
                    <a:pt x="726" y="757"/>
                    <a:pt x="726" y="742"/>
                  </a:cubicBezTo>
                  <a:cubicBezTo>
                    <a:pt x="690" y="742"/>
                    <a:pt x="656" y="740"/>
                    <a:pt x="621" y="739"/>
                  </a:cubicBezTo>
                  <a:close/>
                  <a:moveTo>
                    <a:pt x="729" y="742"/>
                  </a:moveTo>
                  <a:cubicBezTo>
                    <a:pt x="729" y="757"/>
                    <a:pt x="729" y="772"/>
                    <a:pt x="729" y="788"/>
                  </a:cubicBezTo>
                  <a:cubicBezTo>
                    <a:pt x="749" y="788"/>
                    <a:pt x="768" y="788"/>
                    <a:pt x="787" y="788"/>
                  </a:cubicBezTo>
                  <a:cubicBezTo>
                    <a:pt x="788" y="773"/>
                    <a:pt x="788" y="757"/>
                    <a:pt x="788" y="742"/>
                  </a:cubicBezTo>
                  <a:cubicBezTo>
                    <a:pt x="768" y="742"/>
                    <a:pt x="749" y="742"/>
                    <a:pt x="729" y="742"/>
                  </a:cubicBezTo>
                  <a:close/>
                  <a:moveTo>
                    <a:pt x="1508" y="753"/>
                  </a:moveTo>
                  <a:cubicBezTo>
                    <a:pt x="1508" y="753"/>
                    <a:pt x="1509" y="754"/>
                    <a:pt x="1508" y="753"/>
                  </a:cubicBezTo>
                  <a:close/>
                  <a:moveTo>
                    <a:pt x="1511" y="827"/>
                  </a:moveTo>
                  <a:cubicBezTo>
                    <a:pt x="1520" y="808"/>
                    <a:pt x="1524" y="768"/>
                    <a:pt x="1509" y="754"/>
                  </a:cubicBezTo>
                  <a:cubicBezTo>
                    <a:pt x="1510" y="778"/>
                    <a:pt x="1509" y="804"/>
                    <a:pt x="1511" y="827"/>
                  </a:cubicBezTo>
                  <a:close/>
                  <a:moveTo>
                    <a:pt x="15" y="828"/>
                  </a:moveTo>
                  <a:cubicBezTo>
                    <a:pt x="12" y="808"/>
                    <a:pt x="12" y="784"/>
                    <a:pt x="8" y="765"/>
                  </a:cubicBezTo>
                  <a:cubicBezTo>
                    <a:pt x="6" y="784"/>
                    <a:pt x="4" y="816"/>
                    <a:pt x="15" y="828"/>
                  </a:cubicBezTo>
                  <a:close/>
                  <a:moveTo>
                    <a:pt x="162" y="890"/>
                  </a:moveTo>
                  <a:cubicBezTo>
                    <a:pt x="171" y="884"/>
                    <a:pt x="184" y="881"/>
                    <a:pt x="193" y="875"/>
                  </a:cubicBezTo>
                  <a:cubicBezTo>
                    <a:pt x="182" y="842"/>
                    <a:pt x="176" y="805"/>
                    <a:pt x="169" y="768"/>
                  </a:cubicBezTo>
                  <a:cubicBezTo>
                    <a:pt x="165" y="806"/>
                    <a:pt x="159" y="852"/>
                    <a:pt x="162" y="890"/>
                  </a:cubicBezTo>
                  <a:close/>
                  <a:moveTo>
                    <a:pt x="5" y="797"/>
                  </a:moveTo>
                  <a:cubicBezTo>
                    <a:pt x="5" y="793"/>
                    <a:pt x="5" y="784"/>
                    <a:pt x="4" y="780"/>
                  </a:cubicBezTo>
                  <a:cubicBezTo>
                    <a:pt x="2" y="787"/>
                    <a:pt x="4" y="811"/>
                    <a:pt x="5" y="797"/>
                  </a:cubicBezTo>
                  <a:close/>
                  <a:moveTo>
                    <a:pt x="624" y="794"/>
                  </a:moveTo>
                  <a:cubicBezTo>
                    <a:pt x="627" y="863"/>
                    <a:pt x="635" y="934"/>
                    <a:pt x="643" y="1001"/>
                  </a:cubicBezTo>
                  <a:cubicBezTo>
                    <a:pt x="670" y="999"/>
                    <a:pt x="698" y="998"/>
                    <a:pt x="726" y="997"/>
                  </a:cubicBezTo>
                  <a:cubicBezTo>
                    <a:pt x="726" y="928"/>
                    <a:pt x="725" y="858"/>
                    <a:pt x="726" y="791"/>
                  </a:cubicBezTo>
                  <a:cubicBezTo>
                    <a:pt x="694" y="790"/>
                    <a:pt x="656" y="792"/>
                    <a:pt x="624" y="794"/>
                  </a:cubicBezTo>
                  <a:close/>
                  <a:moveTo>
                    <a:pt x="729" y="792"/>
                  </a:moveTo>
                  <a:cubicBezTo>
                    <a:pt x="727" y="859"/>
                    <a:pt x="729" y="929"/>
                    <a:pt x="728" y="997"/>
                  </a:cubicBezTo>
                  <a:cubicBezTo>
                    <a:pt x="747" y="997"/>
                    <a:pt x="765" y="997"/>
                    <a:pt x="783" y="997"/>
                  </a:cubicBezTo>
                  <a:cubicBezTo>
                    <a:pt x="785" y="929"/>
                    <a:pt x="787" y="860"/>
                    <a:pt x="787" y="790"/>
                  </a:cubicBezTo>
                  <a:cubicBezTo>
                    <a:pt x="768" y="790"/>
                    <a:pt x="749" y="790"/>
                    <a:pt x="730" y="790"/>
                  </a:cubicBezTo>
                  <a:cubicBezTo>
                    <a:pt x="729" y="790"/>
                    <a:pt x="729" y="791"/>
                    <a:pt x="729" y="792"/>
                  </a:cubicBezTo>
                  <a:close/>
                  <a:moveTo>
                    <a:pt x="790" y="792"/>
                  </a:moveTo>
                  <a:cubicBezTo>
                    <a:pt x="789" y="861"/>
                    <a:pt x="788" y="929"/>
                    <a:pt x="786" y="997"/>
                  </a:cubicBezTo>
                  <a:cubicBezTo>
                    <a:pt x="834" y="997"/>
                    <a:pt x="881" y="1003"/>
                    <a:pt x="927" y="998"/>
                  </a:cubicBezTo>
                  <a:cubicBezTo>
                    <a:pt x="937" y="935"/>
                    <a:pt x="950" y="870"/>
                    <a:pt x="942" y="797"/>
                  </a:cubicBezTo>
                  <a:cubicBezTo>
                    <a:pt x="894" y="792"/>
                    <a:pt x="842" y="791"/>
                    <a:pt x="791" y="790"/>
                  </a:cubicBezTo>
                  <a:cubicBezTo>
                    <a:pt x="790" y="790"/>
                    <a:pt x="790" y="791"/>
                    <a:pt x="790" y="792"/>
                  </a:cubicBezTo>
                  <a:close/>
                  <a:moveTo>
                    <a:pt x="1521" y="796"/>
                  </a:moveTo>
                  <a:cubicBezTo>
                    <a:pt x="1521" y="795"/>
                    <a:pt x="1522" y="788"/>
                    <a:pt x="1520" y="791"/>
                  </a:cubicBezTo>
                  <a:cubicBezTo>
                    <a:pt x="1520" y="793"/>
                    <a:pt x="1520" y="799"/>
                    <a:pt x="1521" y="796"/>
                  </a:cubicBezTo>
                  <a:close/>
                  <a:moveTo>
                    <a:pt x="515" y="804"/>
                  </a:moveTo>
                  <a:cubicBezTo>
                    <a:pt x="511" y="864"/>
                    <a:pt x="510" y="926"/>
                    <a:pt x="510" y="991"/>
                  </a:cubicBezTo>
                  <a:cubicBezTo>
                    <a:pt x="552" y="995"/>
                    <a:pt x="598" y="999"/>
                    <a:pt x="640" y="1000"/>
                  </a:cubicBezTo>
                  <a:cubicBezTo>
                    <a:pt x="631" y="934"/>
                    <a:pt x="624" y="865"/>
                    <a:pt x="620" y="794"/>
                  </a:cubicBezTo>
                  <a:cubicBezTo>
                    <a:pt x="584" y="797"/>
                    <a:pt x="549" y="799"/>
                    <a:pt x="515" y="804"/>
                  </a:cubicBezTo>
                  <a:close/>
                  <a:moveTo>
                    <a:pt x="948" y="845"/>
                  </a:moveTo>
                  <a:cubicBezTo>
                    <a:pt x="950" y="830"/>
                    <a:pt x="952" y="814"/>
                    <a:pt x="953" y="798"/>
                  </a:cubicBezTo>
                  <a:cubicBezTo>
                    <a:pt x="950" y="798"/>
                    <a:pt x="949" y="797"/>
                    <a:pt x="945" y="797"/>
                  </a:cubicBezTo>
                  <a:cubicBezTo>
                    <a:pt x="947" y="812"/>
                    <a:pt x="946" y="830"/>
                    <a:pt x="948" y="845"/>
                  </a:cubicBezTo>
                  <a:close/>
                  <a:moveTo>
                    <a:pt x="950" y="997"/>
                  </a:moveTo>
                  <a:cubicBezTo>
                    <a:pt x="991" y="993"/>
                    <a:pt x="1030" y="989"/>
                    <a:pt x="1070" y="985"/>
                  </a:cubicBezTo>
                  <a:cubicBezTo>
                    <a:pt x="1087" y="933"/>
                    <a:pt x="1099" y="877"/>
                    <a:pt x="1110" y="818"/>
                  </a:cubicBezTo>
                  <a:cubicBezTo>
                    <a:pt x="1061" y="809"/>
                    <a:pt x="1009" y="803"/>
                    <a:pt x="957" y="798"/>
                  </a:cubicBezTo>
                  <a:cubicBezTo>
                    <a:pt x="944" y="857"/>
                    <a:pt x="952" y="927"/>
                    <a:pt x="950" y="997"/>
                  </a:cubicBezTo>
                  <a:close/>
                  <a:moveTo>
                    <a:pt x="462" y="811"/>
                  </a:moveTo>
                  <a:cubicBezTo>
                    <a:pt x="470" y="866"/>
                    <a:pt x="483" y="925"/>
                    <a:pt x="495" y="975"/>
                  </a:cubicBezTo>
                  <a:cubicBezTo>
                    <a:pt x="497" y="982"/>
                    <a:pt x="496" y="993"/>
                    <a:pt x="508" y="991"/>
                  </a:cubicBezTo>
                  <a:cubicBezTo>
                    <a:pt x="507" y="935"/>
                    <a:pt x="508" y="873"/>
                    <a:pt x="511" y="820"/>
                  </a:cubicBezTo>
                  <a:cubicBezTo>
                    <a:pt x="512" y="816"/>
                    <a:pt x="515" y="807"/>
                    <a:pt x="510" y="804"/>
                  </a:cubicBezTo>
                  <a:cubicBezTo>
                    <a:pt x="494" y="807"/>
                    <a:pt x="477" y="808"/>
                    <a:pt x="462" y="811"/>
                  </a:cubicBezTo>
                  <a:close/>
                  <a:moveTo>
                    <a:pt x="318" y="839"/>
                  </a:moveTo>
                  <a:cubicBezTo>
                    <a:pt x="326" y="887"/>
                    <a:pt x="341" y="928"/>
                    <a:pt x="354" y="970"/>
                  </a:cubicBezTo>
                  <a:cubicBezTo>
                    <a:pt x="400" y="977"/>
                    <a:pt x="448" y="987"/>
                    <a:pt x="496" y="988"/>
                  </a:cubicBezTo>
                  <a:cubicBezTo>
                    <a:pt x="480" y="933"/>
                    <a:pt x="470" y="871"/>
                    <a:pt x="459" y="811"/>
                  </a:cubicBezTo>
                  <a:cubicBezTo>
                    <a:pt x="411" y="819"/>
                    <a:pt x="363" y="827"/>
                    <a:pt x="318" y="839"/>
                  </a:cubicBezTo>
                  <a:close/>
                  <a:moveTo>
                    <a:pt x="1113" y="819"/>
                  </a:moveTo>
                  <a:cubicBezTo>
                    <a:pt x="1113" y="819"/>
                    <a:pt x="1113" y="818"/>
                    <a:pt x="1112" y="818"/>
                  </a:cubicBezTo>
                  <a:cubicBezTo>
                    <a:pt x="1102" y="876"/>
                    <a:pt x="1089" y="932"/>
                    <a:pt x="1074" y="984"/>
                  </a:cubicBezTo>
                  <a:cubicBezTo>
                    <a:pt x="1100" y="981"/>
                    <a:pt x="1126" y="978"/>
                    <a:pt x="1151" y="973"/>
                  </a:cubicBezTo>
                  <a:cubicBezTo>
                    <a:pt x="1151" y="922"/>
                    <a:pt x="1149" y="873"/>
                    <a:pt x="1146" y="825"/>
                  </a:cubicBezTo>
                  <a:cubicBezTo>
                    <a:pt x="1135" y="823"/>
                    <a:pt x="1125" y="820"/>
                    <a:pt x="1113" y="819"/>
                  </a:cubicBezTo>
                  <a:close/>
                  <a:moveTo>
                    <a:pt x="46" y="1018"/>
                  </a:moveTo>
                  <a:cubicBezTo>
                    <a:pt x="45" y="1002"/>
                    <a:pt x="48" y="990"/>
                    <a:pt x="54" y="980"/>
                  </a:cubicBezTo>
                  <a:cubicBezTo>
                    <a:pt x="37" y="936"/>
                    <a:pt x="24" y="889"/>
                    <a:pt x="17" y="837"/>
                  </a:cubicBezTo>
                  <a:cubicBezTo>
                    <a:pt x="13" y="832"/>
                    <a:pt x="11" y="826"/>
                    <a:pt x="7" y="821"/>
                  </a:cubicBezTo>
                  <a:cubicBezTo>
                    <a:pt x="12" y="895"/>
                    <a:pt x="24" y="961"/>
                    <a:pt x="46" y="1018"/>
                  </a:cubicBezTo>
                  <a:close/>
                  <a:moveTo>
                    <a:pt x="1507" y="887"/>
                  </a:moveTo>
                  <a:cubicBezTo>
                    <a:pt x="1509" y="865"/>
                    <a:pt x="1516" y="844"/>
                    <a:pt x="1515" y="823"/>
                  </a:cubicBezTo>
                  <a:cubicBezTo>
                    <a:pt x="1506" y="838"/>
                    <a:pt x="1508" y="868"/>
                    <a:pt x="1507" y="887"/>
                  </a:cubicBezTo>
                  <a:close/>
                  <a:moveTo>
                    <a:pt x="1149" y="826"/>
                  </a:moveTo>
                  <a:cubicBezTo>
                    <a:pt x="1152" y="873"/>
                    <a:pt x="1154" y="922"/>
                    <a:pt x="1154" y="973"/>
                  </a:cubicBezTo>
                  <a:cubicBezTo>
                    <a:pt x="1174" y="969"/>
                    <a:pt x="1195" y="965"/>
                    <a:pt x="1215" y="961"/>
                  </a:cubicBezTo>
                  <a:cubicBezTo>
                    <a:pt x="1227" y="925"/>
                    <a:pt x="1240" y="889"/>
                    <a:pt x="1248" y="849"/>
                  </a:cubicBezTo>
                  <a:cubicBezTo>
                    <a:pt x="1215" y="841"/>
                    <a:pt x="1184" y="832"/>
                    <a:pt x="1149" y="826"/>
                  </a:cubicBezTo>
                  <a:close/>
                  <a:moveTo>
                    <a:pt x="1461" y="878"/>
                  </a:moveTo>
                  <a:cubicBezTo>
                    <a:pt x="1455" y="899"/>
                    <a:pt x="1449" y="921"/>
                    <a:pt x="1442" y="941"/>
                  </a:cubicBezTo>
                  <a:cubicBezTo>
                    <a:pt x="1456" y="956"/>
                    <a:pt x="1469" y="972"/>
                    <a:pt x="1476" y="993"/>
                  </a:cubicBezTo>
                  <a:cubicBezTo>
                    <a:pt x="1493" y="949"/>
                    <a:pt x="1507" y="896"/>
                    <a:pt x="1506" y="837"/>
                  </a:cubicBezTo>
                  <a:cubicBezTo>
                    <a:pt x="1495" y="854"/>
                    <a:pt x="1476" y="865"/>
                    <a:pt x="1461" y="878"/>
                  </a:cubicBezTo>
                  <a:close/>
                  <a:moveTo>
                    <a:pt x="196" y="877"/>
                  </a:moveTo>
                  <a:cubicBezTo>
                    <a:pt x="201" y="898"/>
                    <a:pt x="208" y="918"/>
                    <a:pt x="215" y="938"/>
                  </a:cubicBezTo>
                  <a:cubicBezTo>
                    <a:pt x="247" y="946"/>
                    <a:pt x="278" y="956"/>
                    <a:pt x="313" y="961"/>
                  </a:cubicBezTo>
                  <a:cubicBezTo>
                    <a:pt x="311" y="919"/>
                    <a:pt x="316" y="878"/>
                    <a:pt x="315" y="839"/>
                  </a:cubicBezTo>
                  <a:cubicBezTo>
                    <a:pt x="314" y="839"/>
                    <a:pt x="313" y="839"/>
                    <a:pt x="313" y="839"/>
                  </a:cubicBezTo>
                  <a:cubicBezTo>
                    <a:pt x="272" y="850"/>
                    <a:pt x="233" y="863"/>
                    <a:pt x="196" y="877"/>
                  </a:cubicBezTo>
                  <a:close/>
                  <a:moveTo>
                    <a:pt x="55" y="977"/>
                  </a:moveTo>
                  <a:cubicBezTo>
                    <a:pt x="56" y="970"/>
                    <a:pt x="61" y="968"/>
                    <a:pt x="63" y="962"/>
                  </a:cubicBezTo>
                  <a:cubicBezTo>
                    <a:pt x="57" y="935"/>
                    <a:pt x="56" y="902"/>
                    <a:pt x="54" y="871"/>
                  </a:cubicBezTo>
                  <a:cubicBezTo>
                    <a:pt x="42" y="861"/>
                    <a:pt x="30" y="852"/>
                    <a:pt x="20" y="840"/>
                  </a:cubicBezTo>
                  <a:cubicBezTo>
                    <a:pt x="27" y="890"/>
                    <a:pt x="39" y="936"/>
                    <a:pt x="55" y="977"/>
                  </a:cubicBezTo>
                  <a:close/>
                  <a:moveTo>
                    <a:pt x="1251" y="851"/>
                  </a:moveTo>
                  <a:cubicBezTo>
                    <a:pt x="1241" y="889"/>
                    <a:pt x="1230" y="925"/>
                    <a:pt x="1218" y="960"/>
                  </a:cubicBezTo>
                  <a:cubicBezTo>
                    <a:pt x="1253" y="953"/>
                    <a:pt x="1288" y="945"/>
                    <a:pt x="1320" y="935"/>
                  </a:cubicBezTo>
                  <a:cubicBezTo>
                    <a:pt x="1320" y="914"/>
                    <a:pt x="1320" y="893"/>
                    <a:pt x="1319" y="873"/>
                  </a:cubicBezTo>
                  <a:cubicBezTo>
                    <a:pt x="1296" y="866"/>
                    <a:pt x="1275" y="857"/>
                    <a:pt x="1251" y="851"/>
                  </a:cubicBezTo>
                  <a:close/>
                  <a:moveTo>
                    <a:pt x="316" y="962"/>
                  </a:moveTo>
                  <a:cubicBezTo>
                    <a:pt x="327" y="965"/>
                    <a:pt x="339" y="967"/>
                    <a:pt x="351" y="969"/>
                  </a:cubicBezTo>
                  <a:cubicBezTo>
                    <a:pt x="338" y="932"/>
                    <a:pt x="328" y="893"/>
                    <a:pt x="318" y="853"/>
                  </a:cubicBezTo>
                  <a:cubicBezTo>
                    <a:pt x="316" y="889"/>
                    <a:pt x="315" y="925"/>
                    <a:pt x="316" y="962"/>
                  </a:cubicBezTo>
                  <a:close/>
                  <a:moveTo>
                    <a:pt x="65" y="959"/>
                  </a:moveTo>
                  <a:cubicBezTo>
                    <a:pt x="75" y="948"/>
                    <a:pt x="90" y="935"/>
                    <a:pt x="102" y="923"/>
                  </a:cubicBezTo>
                  <a:cubicBezTo>
                    <a:pt x="99" y="914"/>
                    <a:pt x="96" y="904"/>
                    <a:pt x="94" y="894"/>
                  </a:cubicBezTo>
                  <a:cubicBezTo>
                    <a:pt x="80" y="889"/>
                    <a:pt x="69" y="880"/>
                    <a:pt x="56" y="873"/>
                  </a:cubicBezTo>
                  <a:cubicBezTo>
                    <a:pt x="59" y="902"/>
                    <a:pt x="60" y="932"/>
                    <a:pt x="65" y="959"/>
                  </a:cubicBezTo>
                  <a:close/>
                  <a:moveTo>
                    <a:pt x="1322" y="934"/>
                  </a:moveTo>
                  <a:cubicBezTo>
                    <a:pt x="1332" y="932"/>
                    <a:pt x="1340" y="928"/>
                    <a:pt x="1350" y="925"/>
                  </a:cubicBezTo>
                  <a:cubicBezTo>
                    <a:pt x="1354" y="914"/>
                    <a:pt x="1357" y="903"/>
                    <a:pt x="1360" y="891"/>
                  </a:cubicBezTo>
                  <a:cubicBezTo>
                    <a:pt x="1347" y="886"/>
                    <a:pt x="1335" y="880"/>
                    <a:pt x="1322" y="875"/>
                  </a:cubicBezTo>
                  <a:cubicBezTo>
                    <a:pt x="1323" y="895"/>
                    <a:pt x="1323" y="913"/>
                    <a:pt x="1322" y="934"/>
                  </a:cubicBezTo>
                  <a:close/>
                  <a:moveTo>
                    <a:pt x="194" y="879"/>
                  </a:moveTo>
                  <a:cubicBezTo>
                    <a:pt x="181" y="882"/>
                    <a:pt x="173" y="889"/>
                    <a:pt x="161" y="892"/>
                  </a:cubicBezTo>
                  <a:cubicBezTo>
                    <a:pt x="161" y="902"/>
                    <a:pt x="161" y="911"/>
                    <a:pt x="161" y="921"/>
                  </a:cubicBezTo>
                  <a:cubicBezTo>
                    <a:pt x="179" y="925"/>
                    <a:pt x="195" y="935"/>
                    <a:pt x="212" y="935"/>
                  </a:cubicBezTo>
                  <a:cubicBezTo>
                    <a:pt x="205" y="917"/>
                    <a:pt x="199" y="899"/>
                    <a:pt x="194" y="879"/>
                  </a:cubicBezTo>
                  <a:close/>
                  <a:moveTo>
                    <a:pt x="1457" y="881"/>
                  </a:moveTo>
                  <a:cubicBezTo>
                    <a:pt x="1457" y="880"/>
                    <a:pt x="1456" y="880"/>
                    <a:pt x="1455" y="880"/>
                  </a:cubicBezTo>
                  <a:cubicBezTo>
                    <a:pt x="1452" y="883"/>
                    <a:pt x="1447" y="885"/>
                    <a:pt x="1443" y="887"/>
                  </a:cubicBezTo>
                  <a:cubicBezTo>
                    <a:pt x="1443" y="905"/>
                    <a:pt x="1440" y="923"/>
                    <a:pt x="1441" y="937"/>
                  </a:cubicBezTo>
                  <a:cubicBezTo>
                    <a:pt x="1443" y="919"/>
                    <a:pt x="1456" y="899"/>
                    <a:pt x="1457" y="881"/>
                  </a:cubicBezTo>
                  <a:close/>
                  <a:moveTo>
                    <a:pt x="1505" y="889"/>
                  </a:moveTo>
                  <a:cubicBezTo>
                    <a:pt x="1506" y="893"/>
                    <a:pt x="1506" y="886"/>
                    <a:pt x="1505" y="889"/>
                  </a:cubicBezTo>
                  <a:close/>
                  <a:moveTo>
                    <a:pt x="1399" y="909"/>
                  </a:moveTo>
                  <a:cubicBezTo>
                    <a:pt x="1411" y="918"/>
                    <a:pt x="1425" y="927"/>
                    <a:pt x="1437" y="936"/>
                  </a:cubicBezTo>
                  <a:cubicBezTo>
                    <a:pt x="1438" y="922"/>
                    <a:pt x="1441" y="904"/>
                    <a:pt x="1439" y="889"/>
                  </a:cubicBezTo>
                  <a:cubicBezTo>
                    <a:pt x="1427" y="897"/>
                    <a:pt x="1413" y="903"/>
                    <a:pt x="1399" y="909"/>
                  </a:cubicBezTo>
                  <a:close/>
                  <a:moveTo>
                    <a:pt x="1354" y="924"/>
                  </a:moveTo>
                  <a:cubicBezTo>
                    <a:pt x="1366" y="919"/>
                    <a:pt x="1379" y="914"/>
                    <a:pt x="1392" y="910"/>
                  </a:cubicBezTo>
                  <a:cubicBezTo>
                    <a:pt x="1384" y="902"/>
                    <a:pt x="1373" y="898"/>
                    <a:pt x="1363" y="893"/>
                  </a:cubicBezTo>
                  <a:cubicBezTo>
                    <a:pt x="1360" y="903"/>
                    <a:pt x="1354" y="915"/>
                    <a:pt x="1354" y="924"/>
                  </a:cubicBezTo>
                  <a:close/>
                  <a:moveTo>
                    <a:pt x="131" y="910"/>
                  </a:moveTo>
                  <a:cubicBezTo>
                    <a:pt x="141" y="912"/>
                    <a:pt x="148" y="917"/>
                    <a:pt x="158" y="919"/>
                  </a:cubicBezTo>
                  <a:cubicBezTo>
                    <a:pt x="158" y="911"/>
                    <a:pt x="159" y="901"/>
                    <a:pt x="157" y="894"/>
                  </a:cubicBezTo>
                  <a:cubicBezTo>
                    <a:pt x="149" y="900"/>
                    <a:pt x="139" y="903"/>
                    <a:pt x="131" y="910"/>
                  </a:cubicBezTo>
                  <a:close/>
                  <a:moveTo>
                    <a:pt x="929" y="998"/>
                  </a:moveTo>
                  <a:cubicBezTo>
                    <a:pt x="936" y="999"/>
                    <a:pt x="939" y="996"/>
                    <a:pt x="945" y="997"/>
                  </a:cubicBezTo>
                  <a:cubicBezTo>
                    <a:pt x="947" y="964"/>
                    <a:pt x="945" y="928"/>
                    <a:pt x="944" y="895"/>
                  </a:cubicBezTo>
                  <a:cubicBezTo>
                    <a:pt x="941" y="931"/>
                    <a:pt x="935" y="964"/>
                    <a:pt x="929" y="998"/>
                  </a:cubicBezTo>
                  <a:close/>
                  <a:moveTo>
                    <a:pt x="98" y="897"/>
                  </a:moveTo>
                  <a:cubicBezTo>
                    <a:pt x="99" y="906"/>
                    <a:pt x="103" y="913"/>
                    <a:pt x="104" y="922"/>
                  </a:cubicBezTo>
                  <a:cubicBezTo>
                    <a:pt x="112" y="918"/>
                    <a:pt x="119" y="915"/>
                    <a:pt x="125" y="909"/>
                  </a:cubicBezTo>
                  <a:cubicBezTo>
                    <a:pt x="115" y="906"/>
                    <a:pt x="107" y="900"/>
                    <a:pt x="98" y="897"/>
                  </a:cubicBezTo>
                  <a:moveTo>
                    <a:pt x="98" y="897"/>
                  </a:moveTo>
                  <a:cubicBezTo>
                    <a:pt x="97" y="896"/>
                    <a:pt x="97" y="897"/>
                    <a:pt x="98" y="897"/>
                  </a:cubicBezTo>
                  <a:moveTo>
                    <a:pt x="128" y="911"/>
                  </a:moveTo>
                  <a:cubicBezTo>
                    <a:pt x="121" y="916"/>
                    <a:pt x="111" y="919"/>
                    <a:pt x="106" y="927"/>
                  </a:cubicBezTo>
                  <a:cubicBezTo>
                    <a:pt x="126" y="981"/>
                    <a:pt x="148" y="1032"/>
                    <a:pt x="176" y="1078"/>
                  </a:cubicBezTo>
                  <a:cubicBezTo>
                    <a:pt x="166" y="1030"/>
                    <a:pt x="160" y="978"/>
                    <a:pt x="158" y="922"/>
                  </a:cubicBezTo>
                  <a:cubicBezTo>
                    <a:pt x="148" y="919"/>
                    <a:pt x="138" y="915"/>
                    <a:pt x="128" y="911"/>
                  </a:cubicBezTo>
                  <a:close/>
                  <a:moveTo>
                    <a:pt x="1396" y="911"/>
                  </a:moveTo>
                  <a:cubicBezTo>
                    <a:pt x="1381" y="916"/>
                    <a:pt x="1367" y="923"/>
                    <a:pt x="1351" y="927"/>
                  </a:cubicBezTo>
                  <a:cubicBezTo>
                    <a:pt x="1341" y="957"/>
                    <a:pt x="1330" y="985"/>
                    <a:pt x="1317" y="1011"/>
                  </a:cubicBezTo>
                  <a:cubicBezTo>
                    <a:pt x="1313" y="1047"/>
                    <a:pt x="1308" y="1080"/>
                    <a:pt x="1301" y="1111"/>
                  </a:cubicBezTo>
                  <a:cubicBezTo>
                    <a:pt x="1314" y="1119"/>
                    <a:pt x="1324" y="1130"/>
                    <a:pt x="1336" y="1139"/>
                  </a:cubicBezTo>
                  <a:cubicBezTo>
                    <a:pt x="1376" y="1079"/>
                    <a:pt x="1414" y="1018"/>
                    <a:pt x="1437" y="941"/>
                  </a:cubicBezTo>
                  <a:cubicBezTo>
                    <a:pt x="1425" y="929"/>
                    <a:pt x="1410" y="920"/>
                    <a:pt x="1396" y="911"/>
                  </a:cubicBezTo>
                  <a:close/>
                  <a:moveTo>
                    <a:pt x="161" y="927"/>
                  </a:moveTo>
                  <a:cubicBezTo>
                    <a:pt x="163" y="985"/>
                    <a:pt x="170" y="1038"/>
                    <a:pt x="181" y="1087"/>
                  </a:cubicBezTo>
                  <a:cubicBezTo>
                    <a:pt x="190" y="1099"/>
                    <a:pt x="197" y="1113"/>
                    <a:pt x="206" y="1125"/>
                  </a:cubicBezTo>
                  <a:cubicBezTo>
                    <a:pt x="227" y="1107"/>
                    <a:pt x="251" y="1093"/>
                    <a:pt x="277" y="1081"/>
                  </a:cubicBezTo>
                  <a:cubicBezTo>
                    <a:pt x="255" y="1036"/>
                    <a:pt x="231" y="992"/>
                    <a:pt x="214" y="940"/>
                  </a:cubicBezTo>
                  <a:cubicBezTo>
                    <a:pt x="195" y="936"/>
                    <a:pt x="179" y="929"/>
                    <a:pt x="161" y="924"/>
                  </a:cubicBezTo>
                  <a:cubicBezTo>
                    <a:pt x="161" y="925"/>
                    <a:pt x="161" y="926"/>
                    <a:pt x="161" y="927"/>
                  </a:cubicBezTo>
                  <a:close/>
                  <a:moveTo>
                    <a:pt x="66" y="965"/>
                  </a:moveTo>
                  <a:cubicBezTo>
                    <a:pt x="64" y="977"/>
                    <a:pt x="71" y="992"/>
                    <a:pt x="74" y="1005"/>
                  </a:cubicBezTo>
                  <a:cubicBezTo>
                    <a:pt x="77" y="1019"/>
                    <a:pt x="78" y="1032"/>
                    <a:pt x="82" y="1043"/>
                  </a:cubicBezTo>
                  <a:cubicBezTo>
                    <a:pt x="93" y="1070"/>
                    <a:pt x="112" y="1092"/>
                    <a:pt x="122" y="1112"/>
                  </a:cubicBezTo>
                  <a:cubicBezTo>
                    <a:pt x="142" y="1123"/>
                    <a:pt x="164" y="1137"/>
                    <a:pt x="186" y="1144"/>
                  </a:cubicBezTo>
                  <a:cubicBezTo>
                    <a:pt x="195" y="1137"/>
                    <a:pt x="189" y="1127"/>
                    <a:pt x="186" y="1118"/>
                  </a:cubicBezTo>
                  <a:cubicBezTo>
                    <a:pt x="183" y="1108"/>
                    <a:pt x="181" y="1097"/>
                    <a:pt x="179" y="1087"/>
                  </a:cubicBezTo>
                  <a:cubicBezTo>
                    <a:pt x="149" y="1039"/>
                    <a:pt x="124" y="986"/>
                    <a:pt x="104" y="928"/>
                  </a:cubicBezTo>
                  <a:cubicBezTo>
                    <a:pt x="104" y="927"/>
                    <a:pt x="104" y="927"/>
                    <a:pt x="103" y="927"/>
                  </a:cubicBezTo>
                  <a:cubicBezTo>
                    <a:pt x="95" y="937"/>
                    <a:pt x="68" y="952"/>
                    <a:pt x="66" y="965"/>
                  </a:cubicBezTo>
                  <a:close/>
                  <a:moveTo>
                    <a:pt x="1322" y="936"/>
                  </a:moveTo>
                  <a:cubicBezTo>
                    <a:pt x="1322" y="959"/>
                    <a:pt x="1319" y="983"/>
                    <a:pt x="1319" y="1003"/>
                  </a:cubicBezTo>
                  <a:cubicBezTo>
                    <a:pt x="1329" y="979"/>
                    <a:pt x="1339" y="954"/>
                    <a:pt x="1349" y="929"/>
                  </a:cubicBezTo>
                  <a:cubicBezTo>
                    <a:pt x="1339" y="930"/>
                    <a:pt x="1332" y="935"/>
                    <a:pt x="1322" y="936"/>
                  </a:cubicBezTo>
                  <a:close/>
                  <a:moveTo>
                    <a:pt x="1216" y="963"/>
                  </a:moveTo>
                  <a:cubicBezTo>
                    <a:pt x="1206" y="996"/>
                    <a:pt x="1192" y="1025"/>
                    <a:pt x="1179" y="1055"/>
                  </a:cubicBezTo>
                  <a:cubicBezTo>
                    <a:pt x="1212" y="1065"/>
                    <a:pt x="1242" y="1078"/>
                    <a:pt x="1271" y="1093"/>
                  </a:cubicBezTo>
                  <a:cubicBezTo>
                    <a:pt x="1278" y="1080"/>
                    <a:pt x="1286" y="1067"/>
                    <a:pt x="1294" y="1053"/>
                  </a:cubicBezTo>
                  <a:cubicBezTo>
                    <a:pt x="1300" y="1041"/>
                    <a:pt x="1312" y="1023"/>
                    <a:pt x="1315" y="1010"/>
                  </a:cubicBezTo>
                  <a:cubicBezTo>
                    <a:pt x="1320" y="988"/>
                    <a:pt x="1316" y="966"/>
                    <a:pt x="1319" y="938"/>
                  </a:cubicBezTo>
                  <a:cubicBezTo>
                    <a:pt x="1318" y="938"/>
                    <a:pt x="1318" y="938"/>
                    <a:pt x="1317" y="938"/>
                  </a:cubicBezTo>
                  <a:cubicBezTo>
                    <a:pt x="1285" y="948"/>
                    <a:pt x="1252" y="957"/>
                    <a:pt x="1216" y="963"/>
                  </a:cubicBezTo>
                  <a:close/>
                  <a:moveTo>
                    <a:pt x="280" y="1079"/>
                  </a:moveTo>
                  <a:cubicBezTo>
                    <a:pt x="293" y="1075"/>
                    <a:pt x="305" y="1068"/>
                    <a:pt x="319" y="1064"/>
                  </a:cubicBezTo>
                  <a:cubicBezTo>
                    <a:pt x="315" y="1033"/>
                    <a:pt x="314" y="998"/>
                    <a:pt x="313" y="964"/>
                  </a:cubicBezTo>
                  <a:cubicBezTo>
                    <a:pt x="279" y="958"/>
                    <a:pt x="248" y="950"/>
                    <a:pt x="217" y="941"/>
                  </a:cubicBezTo>
                  <a:cubicBezTo>
                    <a:pt x="234" y="991"/>
                    <a:pt x="256" y="1036"/>
                    <a:pt x="280" y="1079"/>
                  </a:cubicBezTo>
                  <a:close/>
                  <a:moveTo>
                    <a:pt x="1403" y="1111"/>
                  </a:moveTo>
                  <a:cubicBezTo>
                    <a:pt x="1431" y="1098"/>
                    <a:pt x="1442" y="1073"/>
                    <a:pt x="1454" y="1045"/>
                  </a:cubicBezTo>
                  <a:cubicBezTo>
                    <a:pt x="1461" y="1029"/>
                    <a:pt x="1470" y="1013"/>
                    <a:pt x="1474" y="997"/>
                  </a:cubicBezTo>
                  <a:cubicBezTo>
                    <a:pt x="1468" y="975"/>
                    <a:pt x="1455" y="958"/>
                    <a:pt x="1440" y="944"/>
                  </a:cubicBezTo>
                  <a:cubicBezTo>
                    <a:pt x="1433" y="1004"/>
                    <a:pt x="1418" y="1062"/>
                    <a:pt x="1403" y="1111"/>
                  </a:cubicBezTo>
                  <a:close/>
                  <a:moveTo>
                    <a:pt x="1491" y="959"/>
                  </a:moveTo>
                  <a:cubicBezTo>
                    <a:pt x="1492" y="962"/>
                    <a:pt x="1492" y="955"/>
                    <a:pt x="1491" y="959"/>
                  </a:cubicBezTo>
                  <a:close/>
                  <a:moveTo>
                    <a:pt x="1434" y="961"/>
                  </a:moveTo>
                  <a:cubicBezTo>
                    <a:pt x="1434" y="961"/>
                    <a:pt x="1435" y="962"/>
                    <a:pt x="1434" y="961"/>
                  </a:cubicBezTo>
                  <a:close/>
                  <a:moveTo>
                    <a:pt x="1490" y="963"/>
                  </a:moveTo>
                  <a:cubicBezTo>
                    <a:pt x="1489" y="963"/>
                    <a:pt x="1489" y="963"/>
                    <a:pt x="1489" y="963"/>
                  </a:cubicBezTo>
                  <a:cubicBezTo>
                    <a:pt x="1487" y="979"/>
                    <a:pt x="1474" y="992"/>
                    <a:pt x="1479" y="1008"/>
                  </a:cubicBezTo>
                  <a:cubicBezTo>
                    <a:pt x="1482" y="992"/>
                    <a:pt x="1488" y="980"/>
                    <a:pt x="1490" y="963"/>
                  </a:cubicBezTo>
                  <a:moveTo>
                    <a:pt x="1490" y="963"/>
                  </a:moveTo>
                  <a:cubicBezTo>
                    <a:pt x="1493" y="962"/>
                    <a:pt x="1489" y="958"/>
                    <a:pt x="1490" y="963"/>
                  </a:cubicBezTo>
                  <a:moveTo>
                    <a:pt x="1350" y="1123"/>
                  </a:moveTo>
                  <a:cubicBezTo>
                    <a:pt x="1346" y="1129"/>
                    <a:pt x="1339" y="1135"/>
                    <a:pt x="1338" y="1144"/>
                  </a:cubicBezTo>
                  <a:cubicBezTo>
                    <a:pt x="1361" y="1136"/>
                    <a:pt x="1379" y="1125"/>
                    <a:pt x="1398" y="1114"/>
                  </a:cubicBezTo>
                  <a:cubicBezTo>
                    <a:pt x="1414" y="1068"/>
                    <a:pt x="1429" y="1017"/>
                    <a:pt x="1433" y="963"/>
                  </a:cubicBezTo>
                  <a:cubicBezTo>
                    <a:pt x="1411" y="1021"/>
                    <a:pt x="1383" y="1076"/>
                    <a:pt x="1350" y="1123"/>
                  </a:cubicBezTo>
                  <a:close/>
                  <a:moveTo>
                    <a:pt x="1213" y="965"/>
                  </a:moveTo>
                  <a:cubicBezTo>
                    <a:pt x="1195" y="967"/>
                    <a:pt x="1173" y="973"/>
                    <a:pt x="1153" y="976"/>
                  </a:cubicBezTo>
                  <a:cubicBezTo>
                    <a:pt x="1153" y="1000"/>
                    <a:pt x="1152" y="1023"/>
                    <a:pt x="1150" y="1046"/>
                  </a:cubicBezTo>
                  <a:cubicBezTo>
                    <a:pt x="1160" y="1048"/>
                    <a:pt x="1167" y="1052"/>
                    <a:pt x="1177" y="1054"/>
                  </a:cubicBezTo>
                  <a:cubicBezTo>
                    <a:pt x="1190" y="1025"/>
                    <a:pt x="1202" y="996"/>
                    <a:pt x="1213" y="965"/>
                  </a:cubicBezTo>
                  <a:close/>
                  <a:moveTo>
                    <a:pt x="321" y="1062"/>
                  </a:moveTo>
                  <a:cubicBezTo>
                    <a:pt x="341" y="1057"/>
                    <a:pt x="360" y="1049"/>
                    <a:pt x="380" y="1044"/>
                  </a:cubicBezTo>
                  <a:cubicBezTo>
                    <a:pt x="370" y="1020"/>
                    <a:pt x="361" y="996"/>
                    <a:pt x="352" y="972"/>
                  </a:cubicBezTo>
                  <a:cubicBezTo>
                    <a:pt x="339" y="970"/>
                    <a:pt x="328" y="967"/>
                    <a:pt x="316" y="965"/>
                  </a:cubicBezTo>
                  <a:cubicBezTo>
                    <a:pt x="316" y="999"/>
                    <a:pt x="319" y="1030"/>
                    <a:pt x="321" y="1062"/>
                  </a:cubicBezTo>
                  <a:close/>
                  <a:moveTo>
                    <a:pt x="75" y="1024"/>
                  </a:moveTo>
                  <a:cubicBezTo>
                    <a:pt x="70" y="1006"/>
                    <a:pt x="68" y="985"/>
                    <a:pt x="62" y="968"/>
                  </a:cubicBezTo>
                  <a:cubicBezTo>
                    <a:pt x="50" y="986"/>
                    <a:pt x="69" y="1007"/>
                    <a:pt x="75" y="1024"/>
                  </a:cubicBezTo>
                  <a:close/>
                  <a:moveTo>
                    <a:pt x="382" y="1043"/>
                  </a:moveTo>
                  <a:cubicBezTo>
                    <a:pt x="421" y="1032"/>
                    <a:pt x="463" y="1025"/>
                    <a:pt x="504" y="1016"/>
                  </a:cubicBezTo>
                  <a:cubicBezTo>
                    <a:pt x="501" y="1009"/>
                    <a:pt x="499" y="1001"/>
                    <a:pt x="497" y="992"/>
                  </a:cubicBezTo>
                  <a:cubicBezTo>
                    <a:pt x="448" y="988"/>
                    <a:pt x="402" y="981"/>
                    <a:pt x="356" y="973"/>
                  </a:cubicBezTo>
                  <a:cubicBezTo>
                    <a:pt x="363" y="998"/>
                    <a:pt x="374" y="1019"/>
                    <a:pt x="382" y="1043"/>
                  </a:cubicBezTo>
                  <a:close/>
                  <a:moveTo>
                    <a:pt x="1150" y="976"/>
                  </a:moveTo>
                  <a:cubicBezTo>
                    <a:pt x="1125" y="981"/>
                    <a:pt x="1099" y="984"/>
                    <a:pt x="1073" y="987"/>
                  </a:cubicBezTo>
                  <a:cubicBezTo>
                    <a:pt x="1069" y="1000"/>
                    <a:pt x="1065" y="1012"/>
                    <a:pt x="1062" y="1025"/>
                  </a:cubicBezTo>
                  <a:cubicBezTo>
                    <a:pt x="1092" y="1029"/>
                    <a:pt x="1121" y="1039"/>
                    <a:pt x="1148" y="1044"/>
                  </a:cubicBezTo>
                  <a:cubicBezTo>
                    <a:pt x="1148" y="1021"/>
                    <a:pt x="1151" y="996"/>
                    <a:pt x="1150" y="976"/>
                  </a:cubicBezTo>
                  <a:close/>
                  <a:moveTo>
                    <a:pt x="95" y="1092"/>
                  </a:moveTo>
                  <a:cubicBezTo>
                    <a:pt x="95" y="1093"/>
                    <a:pt x="96" y="1092"/>
                    <a:pt x="95" y="1092"/>
                  </a:cubicBezTo>
                  <a:moveTo>
                    <a:pt x="95" y="1092"/>
                  </a:moveTo>
                  <a:cubicBezTo>
                    <a:pt x="84" y="1053"/>
                    <a:pt x="70" y="1017"/>
                    <a:pt x="54" y="984"/>
                  </a:cubicBezTo>
                  <a:cubicBezTo>
                    <a:pt x="36" y="1032"/>
                    <a:pt x="67" y="1071"/>
                    <a:pt x="95" y="1092"/>
                  </a:cubicBezTo>
                  <a:moveTo>
                    <a:pt x="950" y="1000"/>
                  </a:moveTo>
                  <a:cubicBezTo>
                    <a:pt x="950" y="1002"/>
                    <a:pt x="950" y="1004"/>
                    <a:pt x="950" y="1007"/>
                  </a:cubicBezTo>
                  <a:cubicBezTo>
                    <a:pt x="986" y="1013"/>
                    <a:pt x="1024" y="1017"/>
                    <a:pt x="1059" y="1024"/>
                  </a:cubicBezTo>
                  <a:cubicBezTo>
                    <a:pt x="1063" y="1013"/>
                    <a:pt x="1066" y="1000"/>
                    <a:pt x="1070" y="988"/>
                  </a:cubicBezTo>
                  <a:cubicBezTo>
                    <a:pt x="1030" y="992"/>
                    <a:pt x="990" y="996"/>
                    <a:pt x="950" y="1000"/>
                  </a:cubicBezTo>
                  <a:close/>
                  <a:moveTo>
                    <a:pt x="508" y="1016"/>
                  </a:moveTo>
                  <a:cubicBezTo>
                    <a:pt x="508" y="1009"/>
                    <a:pt x="508" y="1001"/>
                    <a:pt x="508" y="994"/>
                  </a:cubicBezTo>
                  <a:cubicBezTo>
                    <a:pt x="506" y="993"/>
                    <a:pt x="503" y="993"/>
                    <a:pt x="500" y="993"/>
                  </a:cubicBezTo>
                  <a:cubicBezTo>
                    <a:pt x="502" y="1001"/>
                    <a:pt x="502" y="1011"/>
                    <a:pt x="508" y="1016"/>
                  </a:cubicBezTo>
                  <a:close/>
                  <a:moveTo>
                    <a:pt x="510" y="994"/>
                  </a:moveTo>
                  <a:cubicBezTo>
                    <a:pt x="511" y="1001"/>
                    <a:pt x="509" y="1011"/>
                    <a:pt x="511" y="1016"/>
                  </a:cubicBezTo>
                  <a:cubicBezTo>
                    <a:pt x="545" y="1009"/>
                    <a:pt x="584" y="1008"/>
                    <a:pt x="619" y="1002"/>
                  </a:cubicBezTo>
                  <a:cubicBezTo>
                    <a:pt x="581" y="1001"/>
                    <a:pt x="546" y="997"/>
                    <a:pt x="510" y="994"/>
                  </a:cubicBezTo>
                  <a:close/>
                  <a:moveTo>
                    <a:pt x="684" y="1002"/>
                  </a:moveTo>
                  <a:cubicBezTo>
                    <a:pt x="696" y="1003"/>
                    <a:pt x="716" y="1005"/>
                    <a:pt x="726" y="1001"/>
                  </a:cubicBezTo>
                  <a:cubicBezTo>
                    <a:pt x="714" y="999"/>
                    <a:pt x="697" y="1001"/>
                    <a:pt x="684" y="1002"/>
                  </a:cubicBezTo>
                  <a:close/>
                  <a:moveTo>
                    <a:pt x="728" y="1002"/>
                  </a:moveTo>
                  <a:cubicBezTo>
                    <a:pt x="729" y="1002"/>
                    <a:pt x="729" y="1003"/>
                    <a:pt x="730" y="1003"/>
                  </a:cubicBezTo>
                  <a:cubicBezTo>
                    <a:pt x="740" y="1004"/>
                    <a:pt x="752" y="1004"/>
                    <a:pt x="763" y="1004"/>
                  </a:cubicBezTo>
                  <a:cubicBezTo>
                    <a:pt x="770" y="1004"/>
                    <a:pt x="780" y="1006"/>
                    <a:pt x="783" y="1001"/>
                  </a:cubicBezTo>
                  <a:cubicBezTo>
                    <a:pt x="767" y="1000"/>
                    <a:pt x="743" y="998"/>
                    <a:pt x="728" y="1002"/>
                  </a:cubicBezTo>
                  <a:close/>
                  <a:moveTo>
                    <a:pt x="786" y="1002"/>
                  </a:moveTo>
                  <a:cubicBezTo>
                    <a:pt x="802" y="1003"/>
                    <a:pt x="826" y="1004"/>
                    <a:pt x="840" y="1001"/>
                  </a:cubicBezTo>
                  <a:cubicBezTo>
                    <a:pt x="822" y="1003"/>
                    <a:pt x="801" y="997"/>
                    <a:pt x="786" y="1002"/>
                  </a:cubicBezTo>
                  <a:close/>
                  <a:moveTo>
                    <a:pt x="928" y="1005"/>
                  </a:moveTo>
                  <a:cubicBezTo>
                    <a:pt x="933" y="1006"/>
                    <a:pt x="939" y="1006"/>
                    <a:pt x="945" y="1007"/>
                  </a:cubicBezTo>
                  <a:cubicBezTo>
                    <a:pt x="945" y="1004"/>
                    <a:pt x="945" y="1002"/>
                    <a:pt x="945" y="1000"/>
                  </a:cubicBezTo>
                  <a:cubicBezTo>
                    <a:pt x="939" y="1001"/>
                    <a:pt x="929" y="998"/>
                    <a:pt x="928" y="1005"/>
                  </a:cubicBezTo>
                  <a:close/>
                  <a:moveTo>
                    <a:pt x="905" y="1003"/>
                  </a:moveTo>
                  <a:cubicBezTo>
                    <a:pt x="911" y="1002"/>
                    <a:pt x="924" y="1008"/>
                    <a:pt x="926" y="1002"/>
                  </a:cubicBezTo>
                  <a:cubicBezTo>
                    <a:pt x="921" y="1001"/>
                    <a:pt x="911" y="1002"/>
                    <a:pt x="905" y="1003"/>
                  </a:cubicBezTo>
                  <a:close/>
                  <a:moveTo>
                    <a:pt x="510" y="1018"/>
                  </a:moveTo>
                  <a:cubicBezTo>
                    <a:pt x="512" y="1043"/>
                    <a:pt x="518" y="1061"/>
                    <a:pt x="525" y="1080"/>
                  </a:cubicBezTo>
                  <a:cubicBezTo>
                    <a:pt x="539" y="1124"/>
                    <a:pt x="556" y="1165"/>
                    <a:pt x="573" y="1204"/>
                  </a:cubicBezTo>
                  <a:cubicBezTo>
                    <a:pt x="605" y="1200"/>
                    <a:pt x="636" y="1195"/>
                    <a:pt x="671" y="1193"/>
                  </a:cubicBezTo>
                  <a:cubicBezTo>
                    <a:pt x="658" y="1137"/>
                    <a:pt x="651" y="1072"/>
                    <a:pt x="641" y="1014"/>
                  </a:cubicBezTo>
                  <a:cubicBezTo>
                    <a:pt x="641" y="1011"/>
                    <a:pt x="643" y="1004"/>
                    <a:pt x="637" y="1004"/>
                  </a:cubicBezTo>
                  <a:cubicBezTo>
                    <a:pt x="594" y="1007"/>
                    <a:pt x="552" y="1012"/>
                    <a:pt x="510" y="1018"/>
                  </a:cubicBezTo>
                  <a:close/>
                  <a:moveTo>
                    <a:pt x="675" y="1192"/>
                  </a:moveTo>
                  <a:cubicBezTo>
                    <a:pt x="693" y="1192"/>
                    <a:pt x="708" y="1189"/>
                    <a:pt x="726" y="1190"/>
                  </a:cubicBezTo>
                  <a:cubicBezTo>
                    <a:pt x="727" y="1128"/>
                    <a:pt x="725" y="1068"/>
                    <a:pt x="726" y="1006"/>
                  </a:cubicBezTo>
                  <a:cubicBezTo>
                    <a:pt x="697" y="1006"/>
                    <a:pt x="672" y="1004"/>
                    <a:pt x="645" y="1004"/>
                  </a:cubicBezTo>
                  <a:cubicBezTo>
                    <a:pt x="650" y="1067"/>
                    <a:pt x="663" y="1131"/>
                    <a:pt x="675" y="1192"/>
                  </a:cubicBezTo>
                  <a:close/>
                  <a:moveTo>
                    <a:pt x="786" y="1006"/>
                  </a:moveTo>
                  <a:cubicBezTo>
                    <a:pt x="784" y="1067"/>
                    <a:pt x="782" y="1128"/>
                    <a:pt x="780" y="1189"/>
                  </a:cubicBezTo>
                  <a:cubicBezTo>
                    <a:pt x="815" y="1190"/>
                    <a:pt x="851" y="1191"/>
                    <a:pt x="883" y="1196"/>
                  </a:cubicBezTo>
                  <a:cubicBezTo>
                    <a:pt x="899" y="1135"/>
                    <a:pt x="913" y="1072"/>
                    <a:pt x="925" y="1007"/>
                  </a:cubicBezTo>
                  <a:cubicBezTo>
                    <a:pt x="882" y="1000"/>
                    <a:pt x="834" y="1007"/>
                    <a:pt x="786" y="1006"/>
                  </a:cubicBezTo>
                  <a:close/>
                  <a:moveTo>
                    <a:pt x="1439" y="1083"/>
                  </a:moveTo>
                  <a:cubicBezTo>
                    <a:pt x="1437" y="1084"/>
                    <a:pt x="1439" y="1084"/>
                    <a:pt x="1439" y="1083"/>
                  </a:cubicBezTo>
                  <a:moveTo>
                    <a:pt x="1439" y="1083"/>
                  </a:moveTo>
                  <a:cubicBezTo>
                    <a:pt x="1439" y="1083"/>
                    <a:pt x="1440" y="1083"/>
                    <a:pt x="1440" y="1083"/>
                  </a:cubicBezTo>
                  <a:cubicBezTo>
                    <a:pt x="1458" y="1065"/>
                    <a:pt x="1478" y="1037"/>
                    <a:pt x="1474" y="1004"/>
                  </a:cubicBezTo>
                  <a:cubicBezTo>
                    <a:pt x="1465" y="1033"/>
                    <a:pt x="1451" y="1057"/>
                    <a:pt x="1439" y="1083"/>
                  </a:cubicBezTo>
                  <a:moveTo>
                    <a:pt x="729" y="1190"/>
                  </a:moveTo>
                  <a:cubicBezTo>
                    <a:pt x="744" y="1188"/>
                    <a:pt x="762" y="1189"/>
                    <a:pt x="777" y="1189"/>
                  </a:cubicBezTo>
                  <a:cubicBezTo>
                    <a:pt x="780" y="1129"/>
                    <a:pt x="782" y="1067"/>
                    <a:pt x="783" y="1006"/>
                  </a:cubicBezTo>
                  <a:cubicBezTo>
                    <a:pt x="765" y="1006"/>
                    <a:pt x="747" y="1006"/>
                    <a:pt x="729" y="1006"/>
                  </a:cubicBezTo>
                  <a:cubicBezTo>
                    <a:pt x="727" y="1066"/>
                    <a:pt x="729" y="1129"/>
                    <a:pt x="729" y="1190"/>
                  </a:cubicBezTo>
                  <a:close/>
                  <a:moveTo>
                    <a:pt x="928" y="1007"/>
                  </a:moveTo>
                  <a:cubicBezTo>
                    <a:pt x="915" y="1072"/>
                    <a:pt x="903" y="1136"/>
                    <a:pt x="885" y="1196"/>
                  </a:cubicBezTo>
                  <a:cubicBezTo>
                    <a:pt x="903" y="1197"/>
                    <a:pt x="920" y="1200"/>
                    <a:pt x="937" y="1202"/>
                  </a:cubicBezTo>
                  <a:cubicBezTo>
                    <a:pt x="941" y="1140"/>
                    <a:pt x="945" y="1077"/>
                    <a:pt x="945" y="1009"/>
                  </a:cubicBezTo>
                  <a:cubicBezTo>
                    <a:pt x="940" y="1009"/>
                    <a:pt x="934" y="1008"/>
                    <a:pt x="928" y="1007"/>
                  </a:cubicBezTo>
                  <a:close/>
                  <a:moveTo>
                    <a:pt x="951" y="1010"/>
                  </a:moveTo>
                  <a:cubicBezTo>
                    <a:pt x="947" y="1074"/>
                    <a:pt x="947" y="1142"/>
                    <a:pt x="941" y="1203"/>
                  </a:cubicBezTo>
                  <a:cubicBezTo>
                    <a:pt x="955" y="1205"/>
                    <a:pt x="968" y="1208"/>
                    <a:pt x="981" y="1211"/>
                  </a:cubicBezTo>
                  <a:cubicBezTo>
                    <a:pt x="1010" y="1153"/>
                    <a:pt x="1037" y="1093"/>
                    <a:pt x="1058" y="1026"/>
                  </a:cubicBezTo>
                  <a:cubicBezTo>
                    <a:pt x="1022" y="1020"/>
                    <a:pt x="989" y="1013"/>
                    <a:pt x="951" y="1010"/>
                  </a:cubicBezTo>
                  <a:close/>
                  <a:moveTo>
                    <a:pt x="507" y="1020"/>
                  </a:moveTo>
                  <a:cubicBezTo>
                    <a:pt x="508" y="1024"/>
                    <a:pt x="508" y="1016"/>
                    <a:pt x="507" y="1020"/>
                  </a:cubicBezTo>
                  <a:close/>
                  <a:moveTo>
                    <a:pt x="384" y="1045"/>
                  </a:moveTo>
                  <a:cubicBezTo>
                    <a:pt x="411" y="1107"/>
                    <a:pt x="441" y="1167"/>
                    <a:pt x="479" y="1218"/>
                  </a:cubicBezTo>
                  <a:cubicBezTo>
                    <a:pt x="493" y="1223"/>
                    <a:pt x="508" y="1219"/>
                    <a:pt x="522" y="1216"/>
                  </a:cubicBezTo>
                  <a:cubicBezTo>
                    <a:pt x="517" y="1173"/>
                    <a:pt x="513" y="1126"/>
                    <a:pt x="510" y="1081"/>
                  </a:cubicBezTo>
                  <a:cubicBezTo>
                    <a:pt x="509" y="1066"/>
                    <a:pt x="511" y="1049"/>
                    <a:pt x="509" y="1034"/>
                  </a:cubicBezTo>
                  <a:cubicBezTo>
                    <a:pt x="508" y="1030"/>
                    <a:pt x="506" y="1023"/>
                    <a:pt x="502" y="1020"/>
                  </a:cubicBezTo>
                  <a:cubicBezTo>
                    <a:pt x="460" y="1026"/>
                    <a:pt x="422" y="1036"/>
                    <a:pt x="384" y="1045"/>
                  </a:cubicBezTo>
                  <a:close/>
                  <a:moveTo>
                    <a:pt x="1274" y="1095"/>
                  </a:moveTo>
                  <a:cubicBezTo>
                    <a:pt x="1283" y="1099"/>
                    <a:pt x="1290" y="1105"/>
                    <a:pt x="1299" y="1109"/>
                  </a:cubicBezTo>
                  <a:cubicBezTo>
                    <a:pt x="1304" y="1081"/>
                    <a:pt x="1312" y="1050"/>
                    <a:pt x="1312" y="1021"/>
                  </a:cubicBezTo>
                  <a:cubicBezTo>
                    <a:pt x="1301" y="1047"/>
                    <a:pt x="1286" y="1070"/>
                    <a:pt x="1274" y="1095"/>
                  </a:cubicBezTo>
                  <a:close/>
                  <a:moveTo>
                    <a:pt x="508" y="1025"/>
                  </a:moveTo>
                  <a:cubicBezTo>
                    <a:pt x="507" y="1024"/>
                    <a:pt x="508" y="1025"/>
                    <a:pt x="508" y="1025"/>
                  </a:cubicBezTo>
                  <a:close/>
                  <a:moveTo>
                    <a:pt x="75" y="1026"/>
                  </a:moveTo>
                  <a:cubicBezTo>
                    <a:pt x="75" y="1026"/>
                    <a:pt x="74" y="1025"/>
                    <a:pt x="75" y="1026"/>
                  </a:cubicBezTo>
                  <a:close/>
                  <a:moveTo>
                    <a:pt x="1062" y="1027"/>
                  </a:moveTo>
                  <a:cubicBezTo>
                    <a:pt x="1038" y="1091"/>
                    <a:pt x="1014" y="1154"/>
                    <a:pt x="984" y="1211"/>
                  </a:cubicBezTo>
                  <a:cubicBezTo>
                    <a:pt x="1013" y="1223"/>
                    <a:pt x="1049" y="1219"/>
                    <a:pt x="1083" y="1213"/>
                  </a:cubicBezTo>
                  <a:cubicBezTo>
                    <a:pt x="1092" y="1199"/>
                    <a:pt x="1103" y="1185"/>
                    <a:pt x="1112" y="1170"/>
                  </a:cubicBezTo>
                  <a:cubicBezTo>
                    <a:pt x="1121" y="1156"/>
                    <a:pt x="1134" y="1140"/>
                    <a:pt x="1139" y="1124"/>
                  </a:cubicBezTo>
                  <a:cubicBezTo>
                    <a:pt x="1146" y="1101"/>
                    <a:pt x="1143" y="1075"/>
                    <a:pt x="1147" y="1047"/>
                  </a:cubicBezTo>
                  <a:cubicBezTo>
                    <a:pt x="1119" y="1040"/>
                    <a:pt x="1091" y="1033"/>
                    <a:pt x="1062" y="1027"/>
                  </a:cubicBezTo>
                  <a:close/>
                  <a:moveTo>
                    <a:pt x="526" y="1215"/>
                  </a:moveTo>
                  <a:cubicBezTo>
                    <a:pt x="539" y="1211"/>
                    <a:pt x="555" y="1208"/>
                    <a:pt x="570" y="1205"/>
                  </a:cubicBezTo>
                  <a:cubicBezTo>
                    <a:pt x="548" y="1154"/>
                    <a:pt x="529" y="1101"/>
                    <a:pt x="511" y="1046"/>
                  </a:cubicBezTo>
                  <a:cubicBezTo>
                    <a:pt x="514" y="1104"/>
                    <a:pt x="518" y="1162"/>
                    <a:pt x="526" y="1215"/>
                  </a:cubicBezTo>
                  <a:close/>
                  <a:moveTo>
                    <a:pt x="322" y="1065"/>
                  </a:moveTo>
                  <a:cubicBezTo>
                    <a:pt x="325" y="1103"/>
                    <a:pt x="332" y="1137"/>
                    <a:pt x="339" y="1171"/>
                  </a:cubicBezTo>
                  <a:cubicBezTo>
                    <a:pt x="345" y="1180"/>
                    <a:pt x="353" y="1188"/>
                    <a:pt x="359" y="1198"/>
                  </a:cubicBezTo>
                  <a:cubicBezTo>
                    <a:pt x="396" y="1205"/>
                    <a:pt x="436" y="1213"/>
                    <a:pt x="474" y="1217"/>
                  </a:cubicBezTo>
                  <a:cubicBezTo>
                    <a:pt x="441" y="1168"/>
                    <a:pt x="410" y="1113"/>
                    <a:pt x="386" y="1057"/>
                  </a:cubicBezTo>
                  <a:cubicBezTo>
                    <a:pt x="384" y="1054"/>
                    <a:pt x="384" y="1048"/>
                    <a:pt x="379" y="1047"/>
                  </a:cubicBezTo>
                  <a:cubicBezTo>
                    <a:pt x="359" y="1052"/>
                    <a:pt x="341" y="1059"/>
                    <a:pt x="322" y="1065"/>
                  </a:cubicBezTo>
                  <a:close/>
                  <a:moveTo>
                    <a:pt x="1144" y="1118"/>
                  </a:moveTo>
                  <a:cubicBezTo>
                    <a:pt x="1154" y="1097"/>
                    <a:pt x="1166" y="1078"/>
                    <a:pt x="1175" y="1055"/>
                  </a:cubicBezTo>
                  <a:cubicBezTo>
                    <a:pt x="1166" y="1054"/>
                    <a:pt x="1159" y="1050"/>
                    <a:pt x="1150" y="1049"/>
                  </a:cubicBezTo>
                  <a:cubicBezTo>
                    <a:pt x="1149" y="1072"/>
                    <a:pt x="1144" y="1097"/>
                    <a:pt x="1144" y="1118"/>
                  </a:cubicBezTo>
                  <a:close/>
                  <a:moveTo>
                    <a:pt x="87" y="1057"/>
                  </a:moveTo>
                  <a:cubicBezTo>
                    <a:pt x="94" y="1077"/>
                    <a:pt x="96" y="1100"/>
                    <a:pt x="115" y="1107"/>
                  </a:cubicBezTo>
                  <a:cubicBezTo>
                    <a:pt x="106" y="1091"/>
                    <a:pt x="96" y="1074"/>
                    <a:pt x="87" y="1057"/>
                  </a:cubicBezTo>
                  <a:moveTo>
                    <a:pt x="87" y="1057"/>
                  </a:moveTo>
                  <a:cubicBezTo>
                    <a:pt x="88" y="1053"/>
                    <a:pt x="84" y="1057"/>
                    <a:pt x="87" y="1057"/>
                  </a:cubicBezTo>
                  <a:moveTo>
                    <a:pt x="1177" y="1057"/>
                  </a:moveTo>
                  <a:cubicBezTo>
                    <a:pt x="1172" y="1069"/>
                    <a:pt x="1167" y="1081"/>
                    <a:pt x="1160" y="1093"/>
                  </a:cubicBezTo>
                  <a:cubicBezTo>
                    <a:pt x="1155" y="1103"/>
                    <a:pt x="1146" y="1113"/>
                    <a:pt x="1142" y="1125"/>
                  </a:cubicBezTo>
                  <a:cubicBezTo>
                    <a:pt x="1138" y="1137"/>
                    <a:pt x="1139" y="1152"/>
                    <a:pt x="1136" y="1165"/>
                  </a:cubicBezTo>
                  <a:cubicBezTo>
                    <a:pt x="1134" y="1178"/>
                    <a:pt x="1131" y="1190"/>
                    <a:pt x="1129" y="1204"/>
                  </a:cubicBezTo>
                  <a:cubicBezTo>
                    <a:pt x="1155" y="1201"/>
                    <a:pt x="1179" y="1194"/>
                    <a:pt x="1204" y="1189"/>
                  </a:cubicBezTo>
                  <a:cubicBezTo>
                    <a:pt x="1227" y="1159"/>
                    <a:pt x="1250" y="1129"/>
                    <a:pt x="1269" y="1095"/>
                  </a:cubicBezTo>
                  <a:cubicBezTo>
                    <a:pt x="1240" y="1080"/>
                    <a:pt x="1211" y="1066"/>
                    <a:pt x="1177" y="1057"/>
                  </a:cubicBezTo>
                  <a:close/>
                  <a:moveTo>
                    <a:pt x="64" y="1065"/>
                  </a:moveTo>
                  <a:cubicBezTo>
                    <a:pt x="88" y="1121"/>
                    <a:pt x="118" y="1171"/>
                    <a:pt x="154" y="1215"/>
                  </a:cubicBezTo>
                  <a:moveTo>
                    <a:pt x="154" y="1215"/>
                  </a:moveTo>
                  <a:cubicBezTo>
                    <a:pt x="154" y="1216"/>
                    <a:pt x="155" y="1216"/>
                    <a:pt x="155" y="1216"/>
                  </a:cubicBezTo>
                  <a:moveTo>
                    <a:pt x="155" y="1216"/>
                  </a:moveTo>
                  <a:cubicBezTo>
                    <a:pt x="155" y="1217"/>
                    <a:pt x="155" y="1218"/>
                    <a:pt x="156" y="1218"/>
                  </a:cubicBezTo>
                  <a:moveTo>
                    <a:pt x="156" y="1218"/>
                  </a:moveTo>
                  <a:cubicBezTo>
                    <a:pt x="156" y="1219"/>
                    <a:pt x="157" y="1219"/>
                    <a:pt x="157" y="1219"/>
                  </a:cubicBezTo>
                  <a:moveTo>
                    <a:pt x="157" y="1219"/>
                  </a:moveTo>
                  <a:cubicBezTo>
                    <a:pt x="158" y="1220"/>
                    <a:pt x="158" y="1219"/>
                    <a:pt x="157" y="1219"/>
                  </a:cubicBezTo>
                  <a:moveTo>
                    <a:pt x="157" y="1219"/>
                  </a:moveTo>
                  <a:cubicBezTo>
                    <a:pt x="157" y="1218"/>
                    <a:pt x="157" y="1218"/>
                    <a:pt x="156" y="1218"/>
                  </a:cubicBezTo>
                  <a:moveTo>
                    <a:pt x="156" y="1218"/>
                  </a:moveTo>
                  <a:cubicBezTo>
                    <a:pt x="156" y="1217"/>
                    <a:pt x="156" y="1216"/>
                    <a:pt x="155" y="1216"/>
                  </a:cubicBezTo>
                  <a:moveTo>
                    <a:pt x="155" y="1216"/>
                  </a:moveTo>
                  <a:cubicBezTo>
                    <a:pt x="155" y="1215"/>
                    <a:pt x="155" y="1215"/>
                    <a:pt x="154" y="1215"/>
                  </a:cubicBezTo>
                  <a:moveTo>
                    <a:pt x="154" y="1215"/>
                  </a:moveTo>
                  <a:cubicBezTo>
                    <a:pt x="134" y="1178"/>
                    <a:pt x="113" y="1142"/>
                    <a:pt x="99" y="1099"/>
                  </a:cubicBezTo>
                  <a:cubicBezTo>
                    <a:pt x="85" y="1089"/>
                    <a:pt x="75" y="1077"/>
                    <a:pt x="64" y="1065"/>
                  </a:cubicBezTo>
                  <a:moveTo>
                    <a:pt x="64" y="1065"/>
                  </a:moveTo>
                  <a:cubicBezTo>
                    <a:pt x="63" y="1064"/>
                    <a:pt x="63" y="1065"/>
                    <a:pt x="64" y="1065"/>
                  </a:cubicBezTo>
                  <a:moveTo>
                    <a:pt x="282" y="1081"/>
                  </a:moveTo>
                  <a:cubicBezTo>
                    <a:pt x="297" y="1111"/>
                    <a:pt x="315" y="1138"/>
                    <a:pt x="335" y="1164"/>
                  </a:cubicBezTo>
                  <a:cubicBezTo>
                    <a:pt x="327" y="1133"/>
                    <a:pt x="324" y="1098"/>
                    <a:pt x="318" y="1066"/>
                  </a:cubicBezTo>
                  <a:cubicBezTo>
                    <a:pt x="307" y="1072"/>
                    <a:pt x="294" y="1076"/>
                    <a:pt x="282" y="1081"/>
                  </a:cubicBezTo>
                  <a:close/>
                  <a:moveTo>
                    <a:pt x="1457" y="1068"/>
                  </a:moveTo>
                  <a:cubicBezTo>
                    <a:pt x="1458" y="1069"/>
                    <a:pt x="1457" y="1068"/>
                    <a:pt x="1457" y="1068"/>
                  </a:cubicBezTo>
                  <a:close/>
                  <a:moveTo>
                    <a:pt x="1361" y="1232"/>
                  </a:moveTo>
                  <a:cubicBezTo>
                    <a:pt x="1360" y="1233"/>
                    <a:pt x="1361" y="1233"/>
                    <a:pt x="1361" y="1232"/>
                  </a:cubicBezTo>
                  <a:moveTo>
                    <a:pt x="1361" y="1232"/>
                  </a:moveTo>
                  <a:cubicBezTo>
                    <a:pt x="1399" y="1185"/>
                    <a:pt x="1434" y="1129"/>
                    <a:pt x="1456" y="1069"/>
                  </a:cubicBezTo>
                  <a:cubicBezTo>
                    <a:pt x="1450" y="1078"/>
                    <a:pt x="1442" y="1085"/>
                    <a:pt x="1433" y="1092"/>
                  </a:cubicBezTo>
                  <a:cubicBezTo>
                    <a:pt x="1414" y="1130"/>
                    <a:pt x="1388" y="1162"/>
                    <a:pt x="1365" y="1196"/>
                  </a:cubicBezTo>
                  <a:cubicBezTo>
                    <a:pt x="1367" y="1209"/>
                    <a:pt x="1364" y="1221"/>
                    <a:pt x="1361" y="1232"/>
                  </a:cubicBezTo>
                  <a:moveTo>
                    <a:pt x="341" y="1193"/>
                  </a:moveTo>
                  <a:cubicBezTo>
                    <a:pt x="341" y="1194"/>
                    <a:pt x="342" y="1193"/>
                    <a:pt x="341" y="1193"/>
                  </a:cubicBezTo>
                  <a:moveTo>
                    <a:pt x="341" y="1193"/>
                  </a:moveTo>
                  <a:cubicBezTo>
                    <a:pt x="340" y="1185"/>
                    <a:pt x="337" y="1179"/>
                    <a:pt x="337" y="1172"/>
                  </a:cubicBezTo>
                  <a:cubicBezTo>
                    <a:pt x="315" y="1144"/>
                    <a:pt x="298" y="1113"/>
                    <a:pt x="278" y="1083"/>
                  </a:cubicBezTo>
                  <a:cubicBezTo>
                    <a:pt x="261" y="1092"/>
                    <a:pt x="240" y="1102"/>
                    <a:pt x="222" y="1114"/>
                  </a:cubicBezTo>
                  <a:cubicBezTo>
                    <a:pt x="220" y="1116"/>
                    <a:pt x="207" y="1125"/>
                    <a:pt x="207" y="1127"/>
                  </a:cubicBezTo>
                  <a:cubicBezTo>
                    <a:pt x="207" y="1129"/>
                    <a:pt x="219" y="1144"/>
                    <a:pt x="221" y="1146"/>
                  </a:cubicBezTo>
                  <a:cubicBezTo>
                    <a:pt x="226" y="1153"/>
                    <a:pt x="230" y="1157"/>
                    <a:pt x="234" y="1164"/>
                  </a:cubicBezTo>
                  <a:cubicBezTo>
                    <a:pt x="269" y="1174"/>
                    <a:pt x="303" y="1186"/>
                    <a:pt x="341" y="1193"/>
                  </a:cubicBezTo>
                  <a:moveTo>
                    <a:pt x="183" y="1096"/>
                  </a:moveTo>
                  <a:cubicBezTo>
                    <a:pt x="183" y="1095"/>
                    <a:pt x="184" y="1096"/>
                    <a:pt x="183" y="1096"/>
                  </a:cubicBezTo>
                  <a:close/>
                  <a:moveTo>
                    <a:pt x="195" y="1134"/>
                  </a:moveTo>
                  <a:cubicBezTo>
                    <a:pt x="197" y="1130"/>
                    <a:pt x="202" y="1130"/>
                    <a:pt x="203" y="1125"/>
                  </a:cubicBezTo>
                  <a:cubicBezTo>
                    <a:pt x="196" y="1116"/>
                    <a:pt x="191" y="1106"/>
                    <a:pt x="184" y="1097"/>
                  </a:cubicBezTo>
                  <a:cubicBezTo>
                    <a:pt x="187" y="1110"/>
                    <a:pt x="190" y="1123"/>
                    <a:pt x="195" y="1134"/>
                  </a:cubicBezTo>
                  <a:close/>
                  <a:moveTo>
                    <a:pt x="1271" y="1097"/>
                  </a:moveTo>
                  <a:cubicBezTo>
                    <a:pt x="1271" y="1098"/>
                    <a:pt x="1270" y="1099"/>
                    <a:pt x="1270" y="1100"/>
                  </a:cubicBezTo>
                  <a:cubicBezTo>
                    <a:pt x="1254" y="1126"/>
                    <a:pt x="1234" y="1154"/>
                    <a:pt x="1216" y="1177"/>
                  </a:cubicBezTo>
                  <a:cubicBezTo>
                    <a:pt x="1214" y="1180"/>
                    <a:pt x="1210" y="1183"/>
                    <a:pt x="1210" y="1187"/>
                  </a:cubicBezTo>
                  <a:cubicBezTo>
                    <a:pt x="1235" y="1180"/>
                    <a:pt x="1261" y="1174"/>
                    <a:pt x="1284" y="1165"/>
                  </a:cubicBezTo>
                  <a:cubicBezTo>
                    <a:pt x="1289" y="1147"/>
                    <a:pt x="1294" y="1131"/>
                    <a:pt x="1298" y="1112"/>
                  </a:cubicBezTo>
                  <a:cubicBezTo>
                    <a:pt x="1289" y="1107"/>
                    <a:pt x="1281" y="1100"/>
                    <a:pt x="1271" y="1097"/>
                  </a:cubicBezTo>
                  <a:close/>
                  <a:moveTo>
                    <a:pt x="1426" y="1099"/>
                  </a:moveTo>
                  <a:cubicBezTo>
                    <a:pt x="1417" y="1104"/>
                    <a:pt x="1408" y="1111"/>
                    <a:pt x="1399" y="1117"/>
                  </a:cubicBezTo>
                  <a:cubicBezTo>
                    <a:pt x="1394" y="1137"/>
                    <a:pt x="1385" y="1154"/>
                    <a:pt x="1377" y="1173"/>
                  </a:cubicBezTo>
                  <a:moveTo>
                    <a:pt x="1377" y="1173"/>
                  </a:moveTo>
                  <a:cubicBezTo>
                    <a:pt x="1376" y="1173"/>
                    <a:pt x="1377" y="1174"/>
                    <a:pt x="1376" y="1175"/>
                  </a:cubicBezTo>
                  <a:moveTo>
                    <a:pt x="1376" y="1175"/>
                  </a:moveTo>
                  <a:cubicBezTo>
                    <a:pt x="1375" y="1175"/>
                    <a:pt x="1377" y="1176"/>
                    <a:pt x="1376" y="1175"/>
                  </a:cubicBezTo>
                  <a:moveTo>
                    <a:pt x="1376" y="1175"/>
                  </a:moveTo>
                  <a:cubicBezTo>
                    <a:pt x="1377" y="1174"/>
                    <a:pt x="1377" y="1173"/>
                    <a:pt x="1377" y="1173"/>
                  </a:cubicBezTo>
                  <a:moveTo>
                    <a:pt x="1377" y="1173"/>
                  </a:moveTo>
                  <a:cubicBezTo>
                    <a:pt x="1396" y="1150"/>
                    <a:pt x="1412" y="1125"/>
                    <a:pt x="1426" y="1099"/>
                  </a:cubicBezTo>
                  <a:moveTo>
                    <a:pt x="1426" y="1099"/>
                  </a:moveTo>
                  <a:cubicBezTo>
                    <a:pt x="1428" y="1098"/>
                    <a:pt x="1426" y="1098"/>
                    <a:pt x="1426" y="1099"/>
                  </a:cubicBezTo>
                  <a:moveTo>
                    <a:pt x="159" y="1216"/>
                  </a:moveTo>
                  <a:cubicBezTo>
                    <a:pt x="156" y="1201"/>
                    <a:pt x="160" y="1188"/>
                    <a:pt x="164" y="1176"/>
                  </a:cubicBezTo>
                  <a:cubicBezTo>
                    <a:pt x="148" y="1157"/>
                    <a:pt x="133" y="1136"/>
                    <a:pt x="120" y="1113"/>
                  </a:cubicBezTo>
                  <a:cubicBezTo>
                    <a:pt x="113" y="1111"/>
                    <a:pt x="109" y="1105"/>
                    <a:pt x="102" y="1103"/>
                  </a:cubicBezTo>
                  <a:cubicBezTo>
                    <a:pt x="118" y="1144"/>
                    <a:pt x="137" y="1181"/>
                    <a:pt x="159" y="1216"/>
                  </a:cubicBezTo>
                  <a:close/>
                  <a:moveTo>
                    <a:pt x="1287" y="1164"/>
                  </a:moveTo>
                  <a:cubicBezTo>
                    <a:pt x="1303" y="1157"/>
                    <a:pt x="1323" y="1155"/>
                    <a:pt x="1333" y="1143"/>
                  </a:cubicBezTo>
                  <a:cubicBezTo>
                    <a:pt x="1325" y="1131"/>
                    <a:pt x="1312" y="1123"/>
                    <a:pt x="1301" y="1114"/>
                  </a:cubicBezTo>
                  <a:cubicBezTo>
                    <a:pt x="1296" y="1131"/>
                    <a:pt x="1292" y="1148"/>
                    <a:pt x="1287" y="1164"/>
                  </a:cubicBezTo>
                  <a:close/>
                  <a:moveTo>
                    <a:pt x="126" y="1118"/>
                  </a:moveTo>
                  <a:cubicBezTo>
                    <a:pt x="138" y="1138"/>
                    <a:pt x="150" y="1157"/>
                    <a:pt x="166" y="1174"/>
                  </a:cubicBezTo>
                  <a:cubicBezTo>
                    <a:pt x="169" y="1162"/>
                    <a:pt x="177" y="1155"/>
                    <a:pt x="182" y="1146"/>
                  </a:cubicBezTo>
                  <a:cubicBezTo>
                    <a:pt x="161" y="1138"/>
                    <a:pt x="144" y="1127"/>
                    <a:pt x="126" y="1118"/>
                  </a:cubicBezTo>
                  <a:moveTo>
                    <a:pt x="126" y="1118"/>
                  </a:moveTo>
                  <a:cubicBezTo>
                    <a:pt x="125" y="1116"/>
                    <a:pt x="124" y="1118"/>
                    <a:pt x="126" y="1118"/>
                  </a:cubicBezTo>
                  <a:moveTo>
                    <a:pt x="1342" y="1146"/>
                  </a:moveTo>
                  <a:cubicBezTo>
                    <a:pt x="1351" y="1159"/>
                    <a:pt x="1360" y="1173"/>
                    <a:pt x="1365" y="1190"/>
                  </a:cubicBezTo>
                  <a:cubicBezTo>
                    <a:pt x="1377" y="1168"/>
                    <a:pt x="1387" y="1145"/>
                    <a:pt x="1396" y="1120"/>
                  </a:cubicBezTo>
                  <a:cubicBezTo>
                    <a:pt x="1397" y="1120"/>
                    <a:pt x="1396" y="1119"/>
                    <a:pt x="1395" y="1119"/>
                  </a:cubicBezTo>
                  <a:cubicBezTo>
                    <a:pt x="1379" y="1129"/>
                    <a:pt x="1361" y="1138"/>
                    <a:pt x="1342" y="1146"/>
                  </a:cubicBezTo>
                  <a:close/>
                  <a:moveTo>
                    <a:pt x="204" y="1128"/>
                  </a:moveTo>
                  <a:cubicBezTo>
                    <a:pt x="202" y="1133"/>
                    <a:pt x="196" y="1134"/>
                    <a:pt x="195" y="1139"/>
                  </a:cubicBezTo>
                  <a:cubicBezTo>
                    <a:pt x="197" y="1142"/>
                    <a:pt x="198" y="1146"/>
                    <a:pt x="198" y="1151"/>
                  </a:cubicBezTo>
                  <a:cubicBezTo>
                    <a:pt x="209" y="1153"/>
                    <a:pt x="219" y="1160"/>
                    <a:pt x="229" y="1160"/>
                  </a:cubicBezTo>
                  <a:cubicBezTo>
                    <a:pt x="220" y="1151"/>
                    <a:pt x="214" y="1138"/>
                    <a:pt x="204" y="1128"/>
                  </a:cubicBezTo>
                  <a:close/>
                  <a:moveTo>
                    <a:pt x="1100" y="1194"/>
                  </a:moveTo>
                  <a:cubicBezTo>
                    <a:pt x="1095" y="1200"/>
                    <a:pt x="1088" y="1206"/>
                    <a:pt x="1088" y="1212"/>
                  </a:cubicBezTo>
                  <a:cubicBezTo>
                    <a:pt x="1101" y="1209"/>
                    <a:pt x="1114" y="1208"/>
                    <a:pt x="1126" y="1205"/>
                  </a:cubicBezTo>
                  <a:cubicBezTo>
                    <a:pt x="1129" y="1181"/>
                    <a:pt x="1137" y="1156"/>
                    <a:pt x="1137" y="1132"/>
                  </a:cubicBezTo>
                  <a:cubicBezTo>
                    <a:pt x="1126" y="1153"/>
                    <a:pt x="1113" y="1175"/>
                    <a:pt x="1100" y="1194"/>
                  </a:cubicBezTo>
                  <a:close/>
                  <a:moveTo>
                    <a:pt x="187" y="1146"/>
                  </a:moveTo>
                  <a:cubicBezTo>
                    <a:pt x="190" y="1145"/>
                    <a:pt x="194" y="1150"/>
                    <a:pt x="196" y="1148"/>
                  </a:cubicBezTo>
                  <a:cubicBezTo>
                    <a:pt x="193" y="1146"/>
                    <a:pt x="194" y="1141"/>
                    <a:pt x="192" y="1140"/>
                  </a:cubicBezTo>
                  <a:cubicBezTo>
                    <a:pt x="191" y="1142"/>
                    <a:pt x="188" y="1143"/>
                    <a:pt x="187" y="1146"/>
                  </a:cubicBezTo>
                  <a:close/>
                  <a:moveTo>
                    <a:pt x="1333" y="1147"/>
                  </a:moveTo>
                  <a:cubicBezTo>
                    <a:pt x="1335" y="1147"/>
                    <a:pt x="1336" y="1146"/>
                    <a:pt x="1337" y="1145"/>
                  </a:cubicBezTo>
                  <a:cubicBezTo>
                    <a:pt x="1335" y="1143"/>
                    <a:pt x="1334" y="1145"/>
                    <a:pt x="1333" y="1147"/>
                  </a:cubicBezTo>
                  <a:close/>
                  <a:moveTo>
                    <a:pt x="241" y="1257"/>
                  </a:moveTo>
                  <a:cubicBezTo>
                    <a:pt x="241" y="1258"/>
                    <a:pt x="242" y="1257"/>
                    <a:pt x="241" y="1257"/>
                  </a:cubicBezTo>
                  <a:moveTo>
                    <a:pt x="241" y="1257"/>
                  </a:moveTo>
                  <a:cubicBezTo>
                    <a:pt x="224" y="1224"/>
                    <a:pt x="209" y="1190"/>
                    <a:pt x="197" y="1152"/>
                  </a:cubicBezTo>
                  <a:cubicBezTo>
                    <a:pt x="194" y="1150"/>
                    <a:pt x="189" y="1150"/>
                    <a:pt x="187" y="1148"/>
                  </a:cubicBezTo>
                  <a:cubicBezTo>
                    <a:pt x="177" y="1154"/>
                    <a:pt x="173" y="1166"/>
                    <a:pt x="167" y="1175"/>
                  </a:cubicBezTo>
                  <a:cubicBezTo>
                    <a:pt x="189" y="1205"/>
                    <a:pt x="214" y="1232"/>
                    <a:pt x="241" y="1257"/>
                  </a:cubicBezTo>
                  <a:moveTo>
                    <a:pt x="1207" y="1335"/>
                  </a:moveTo>
                  <a:cubicBezTo>
                    <a:pt x="1206" y="1335"/>
                    <a:pt x="1208" y="1336"/>
                    <a:pt x="1207" y="1335"/>
                  </a:cubicBezTo>
                  <a:moveTo>
                    <a:pt x="1207" y="1335"/>
                  </a:moveTo>
                  <a:cubicBezTo>
                    <a:pt x="1267" y="1295"/>
                    <a:pt x="1319" y="1248"/>
                    <a:pt x="1362" y="1192"/>
                  </a:cubicBezTo>
                  <a:cubicBezTo>
                    <a:pt x="1357" y="1174"/>
                    <a:pt x="1350" y="1158"/>
                    <a:pt x="1337" y="1148"/>
                  </a:cubicBezTo>
                  <a:cubicBezTo>
                    <a:pt x="1322" y="1158"/>
                    <a:pt x="1312" y="1174"/>
                    <a:pt x="1300" y="1189"/>
                  </a:cubicBezTo>
                  <a:cubicBezTo>
                    <a:pt x="1294" y="1196"/>
                    <a:pt x="1288" y="1203"/>
                    <a:pt x="1281" y="1210"/>
                  </a:cubicBezTo>
                  <a:cubicBezTo>
                    <a:pt x="1275" y="1217"/>
                    <a:pt x="1267" y="1223"/>
                    <a:pt x="1263" y="1230"/>
                  </a:cubicBezTo>
                  <a:cubicBezTo>
                    <a:pt x="1258" y="1239"/>
                    <a:pt x="1255" y="1249"/>
                    <a:pt x="1251" y="1258"/>
                  </a:cubicBezTo>
                  <a:cubicBezTo>
                    <a:pt x="1237" y="1285"/>
                    <a:pt x="1225" y="1311"/>
                    <a:pt x="1207" y="1335"/>
                  </a:cubicBezTo>
                  <a:moveTo>
                    <a:pt x="1324" y="1154"/>
                  </a:moveTo>
                  <a:cubicBezTo>
                    <a:pt x="1310" y="1158"/>
                    <a:pt x="1300" y="1164"/>
                    <a:pt x="1286" y="1167"/>
                  </a:cubicBezTo>
                  <a:cubicBezTo>
                    <a:pt x="1282" y="1186"/>
                    <a:pt x="1272" y="1204"/>
                    <a:pt x="1269" y="1221"/>
                  </a:cubicBezTo>
                  <a:cubicBezTo>
                    <a:pt x="1287" y="1199"/>
                    <a:pt x="1307" y="1178"/>
                    <a:pt x="1324" y="1154"/>
                  </a:cubicBezTo>
                  <a:moveTo>
                    <a:pt x="1324" y="1154"/>
                  </a:moveTo>
                  <a:cubicBezTo>
                    <a:pt x="1325" y="1154"/>
                    <a:pt x="1324" y="1153"/>
                    <a:pt x="1324" y="1154"/>
                  </a:cubicBezTo>
                  <a:moveTo>
                    <a:pt x="222" y="1212"/>
                  </a:moveTo>
                  <a:cubicBezTo>
                    <a:pt x="231" y="1230"/>
                    <a:pt x="237" y="1251"/>
                    <a:pt x="247" y="1264"/>
                  </a:cubicBezTo>
                  <a:cubicBezTo>
                    <a:pt x="252" y="1270"/>
                    <a:pt x="260" y="1275"/>
                    <a:pt x="267" y="1280"/>
                  </a:cubicBezTo>
                  <a:cubicBezTo>
                    <a:pt x="287" y="1297"/>
                    <a:pt x="306" y="1314"/>
                    <a:pt x="328" y="1328"/>
                  </a:cubicBezTo>
                  <a:cubicBezTo>
                    <a:pt x="334" y="1313"/>
                    <a:pt x="344" y="1302"/>
                    <a:pt x="354" y="1291"/>
                  </a:cubicBezTo>
                  <a:cubicBezTo>
                    <a:pt x="308" y="1254"/>
                    <a:pt x="269" y="1211"/>
                    <a:pt x="232" y="1165"/>
                  </a:cubicBezTo>
                  <a:cubicBezTo>
                    <a:pt x="220" y="1162"/>
                    <a:pt x="212" y="1157"/>
                    <a:pt x="200" y="1154"/>
                  </a:cubicBezTo>
                  <a:cubicBezTo>
                    <a:pt x="206" y="1174"/>
                    <a:pt x="214" y="1193"/>
                    <a:pt x="222" y="1212"/>
                  </a:cubicBezTo>
                  <a:close/>
                  <a:moveTo>
                    <a:pt x="356" y="1290"/>
                  </a:moveTo>
                  <a:cubicBezTo>
                    <a:pt x="359" y="1285"/>
                    <a:pt x="365" y="1284"/>
                    <a:pt x="367" y="1278"/>
                  </a:cubicBezTo>
                  <a:cubicBezTo>
                    <a:pt x="358" y="1252"/>
                    <a:pt x="349" y="1226"/>
                    <a:pt x="342" y="1197"/>
                  </a:cubicBezTo>
                  <a:cubicBezTo>
                    <a:pt x="306" y="1189"/>
                    <a:pt x="270" y="1177"/>
                    <a:pt x="238" y="1169"/>
                  </a:cubicBezTo>
                  <a:cubicBezTo>
                    <a:pt x="274" y="1212"/>
                    <a:pt x="312" y="1254"/>
                    <a:pt x="356" y="1290"/>
                  </a:cubicBezTo>
                  <a:close/>
                  <a:moveTo>
                    <a:pt x="1223" y="1265"/>
                  </a:moveTo>
                  <a:cubicBezTo>
                    <a:pt x="1235" y="1254"/>
                    <a:pt x="1255" y="1239"/>
                    <a:pt x="1263" y="1225"/>
                  </a:cubicBezTo>
                  <a:cubicBezTo>
                    <a:pt x="1273" y="1209"/>
                    <a:pt x="1274" y="1190"/>
                    <a:pt x="1282" y="1170"/>
                  </a:cubicBezTo>
                  <a:cubicBezTo>
                    <a:pt x="1282" y="1169"/>
                    <a:pt x="1282" y="1169"/>
                    <a:pt x="1281" y="1169"/>
                  </a:cubicBezTo>
                  <a:cubicBezTo>
                    <a:pt x="1257" y="1177"/>
                    <a:pt x="1232" y="1184"/>
                    <a:pt x="1206" y="1191"/>
                  </a:cubicBezTo>
                  <a:cubicBezTo>
                    <a:pt x="1184" y="1218"/>
                    <a:pt x="1160" y="1242"/>
                    <a:pt x="1137" y="1268"/>
                  </a:cubicBezTo>
                  <a:cubicBezTo>
                    <a:pt x="1155" y="1276"/>
                    <a:pt x="1167" y="1289"/>
                    <a:pt x="1181" y="1301"/>
                  </a:cubicBezTo>
                  <a:cubicBezTo>
                    <a:pt x="1195" y="1290"/>
                    <a:pt x="1208" y="1278"/>
                    <a:pt x="1223" y="1265"/>
                  </a:cubicBezTo>
                  <a:close/>
                  <a:moveTo>
                    <a:pt x="344" y="1195"/>
                  </a:moveTo>
                  <a:cubicBezTo>
                    <a:pt x="349" y="1194"/>
                    <a:pt x="353" y="1198"/>
                    <a:pt x="355" y="1196"/>
                  </a:cubicBezTo>
                  <a:cubicBezTo>
                    <a:pt x="350" y="1190"/>
                    <a:pt x="346" y="1183"/>
                    <a:pt x="341" y="1178"/>
                  </a:cubicBezTo>
                  <a:cubicBezTo>
                    <a:pt x="342" y="1184"/>
                    <a:pt x="343" y="1189"/>
                    <a:pt x="344" y="1195"/>
                  </a:cubicBezTo>
                  <a:close/>
                  <a:moveTo>
                    <a:pt x="289" y="1331"/>
                  </a:moveTo>
                  <a:cubicBezTo>
                    <a:pt x="289" y="1332"/>
                    <a:pt x="290" y="1331"/>
                    <a:pt x="289" y="1331"/>
                  </a:cubicBezTo>
                  <a:moveTo>
                    <a:pt x="289" y="1331"/>
                  </a:moveTo>
                  <a:cubicBezTo>
                    <a:pt x="274" y="1310"/>
                    <a:pt x="258" y="1290"/>
                    <a:pt x="246" y="1266"/>
                  </a:cubicBezTo>
                  <a:cubicBezTo>
                    <a:pt x="216" y="1240"/>
                    <a:pt x="192" y="1209"/>
                    <a:pt x="165" y="1180"/>
                  </a:cubicBezTo>
                  <a:cubicBezTo>
                    <a:pt x="163" y="1194"/>
                    <a:pt x="158" y="1209"/>
                    <a:pt x="163" y="1223"/>
                  </a:cubicBezTo>
                  <a:cubicBezTo>
                    <a:pt x="169" y="1238"/>
                    <a:pt x="189" y="1257"/>
                    <a:pt x="203" y="1271"/>
                  </a:cubicBezTo>
                  <a:cubicBezTo>
                    <a:pt x="217" y="1284"/>
                    <a:pt x="236" y="1304"/>
                    <a:pt x="249" y="1313"/>
                  </a:cubicBezTo>
                  <a:cubicBezTo>
                    <a:pt x="261" y="1321"/>
                    <a:pt x="278" y="1326"/>
                    <a:pt x="289" y="1331"/>
                  </a:cubicBezTo>
                  <a:moveTo>
                    <a:pt x="676" y="1195"/>
                  </a:moveTo>
                  <a:cubicBezTo>
                    <a:pt x="677" y="1209"/>
                    <a:pt x="682" y="1221"/>
                    <a:pt x="683" y="1235"/>
                  </a:cubicBezTo>
                  <a:cubicBezTo>
                    <a:pt x="697" y="1236"/>
                    <a:pt x="712" y="1236"/>
                    <a:pt x="727" y="1236"/>
                  </a:cubicBezTo>
                  <a:cubicBezTo>
                    <a:pt x="726" y="1222"/>
                    <a:pt x="730" y="1202"/>
                    <a:pt x="725" y="1192"/>
                  </a:cubicBezTo>
                  <a:cubicBezTo>
                    <a:pt x="709" y="1193"/>
                    <a:pt x="691" y="1193"/>
                    <a:pt x="676" y="1195"/>
                  </a:cubicBezTo>
                  <a:close/>
                  <a:moveTo>
                    <a:pt x="729" y="1192"/>
                  </a:moveTo>
                  <a:cubicBezTo>
                    <a:pt x="729" y="1207"/>
                    <a:pt x="731" y="1220"/>
                    <a:pt x="730" y="1236"/>
                  </a:cubicBezTo>
                  <a:cubicBezTo>
                    <a:pt x="744" y="1238"/>
                    <a:pt x="761" y="1236"/>
                    <a:pt x="775" y="1237"/>
                  </a:cubicBezTo>
                  <a:cubicBezTo>
                    <a:pt x="777" y="1222"/>
                    <a:pt x="777" y="1207"/>
                    <a:pt x="777" y="1192"/>
                  </a:cubicBezTo>
                  <a:cubicBezTo>
                    <a:pt x="761" y="1192"/>
                    <a:pt x="745" y="1192"/>
                    <a:pt x="729" y="1192"/>
                  </a:cubicBezTo>
                  <a:close/>
                  <a:moveTo>
                    <a:pt x="780" y="1192"/>
                  </a:moveTo>
                  <a:cubicBezTo>
                    <a:pt x="779" y="1206"/>
                    <a:pt x="779" y="1222"/>
                    <a:pt x="778" y="1237"/>
                  </a:cubicBezTo>
                  <a:cubicBezTo>
                    <a:pt x="809" y="1235"/>
                    <a:pt x="841" y="1236"/>
                    <a:pt x="871" y="1234"/>
                  </a:cubicBezTo>
                  <a:cubicBezTo>
                    <a:pt x="875" y="1222"/>
                    <a:pt x="879" y="1210"/>
                    <a:pt x="882" y="1198"/>
                  </a:cubicBezTo>
                  <a:cubicBezTo>
                    <a:pt x="849" y="1195"/>
                    <a:pt x="816" y="1192"/>
                    <a:pt x="780" y="1192"/>
                  </a:cubicBezTo>
                  <a:close/>
                  <a:moveTo>
                    <a:pt x="1200" y="1193"/>
                  </a:moveTo>
                  <a:cubicBezTo>
                    <a:pt x="1176" y="1197"/>
                    <a:pt x="1153" y="1204"/>
                    <a:pt x="1128" y="1207"/>
                  </a:cubicBezTo>
                  <a:cubicBezTo>
                    <a:pt x="1124" y="1224"/>
                    <a:pt x="1120" y="1239"/>
                    <a:pt x="1116" y="1255"/>
                  </a:cubicBezTo>
                  <a:cubicBezTo>
                    <a:pt x="1122" y="1258"/>
                    <a:pt x="1128" y="1262"/>
                    <a:pt x="1134" y="1265"/>
                  </a:cubicBezTo>
                  <a:cubicBezTo>
                    <a:pt x="1158" y="1242"/>
                    <a:pt x="1180" y="1219"/>
                    <a:pt x="1200" y="1193"/>
                  </a:cubicBezTo>
                  <a:moveTo>
                    <a:pt x="1200" y="1193"/>
                  </a:moveTo>
                  <a:cubicBezTo>
                    <a:pt x="1201" y="1192"/>
                    <a:pt x="1200" y="1192"/>
                    <a:pt x="1200" y="1193"/>
                  </a:cubicBezTo>
                  <a:moveTo>
                    <a:pt x="671" y="1195"/>
                  </a:moveTo>
                  <a:cubicBezTo>
                    <a:pt x="638" y="1198"/>
                    <a:pt x="605" y="1201"/>
                    <a:pt x="575" y="1207"/>
                  </a:cubicBezTo>
                  <a:cubicBezTo>
                    <a:pt x="578" y="1215"/>
                    <a:pt x="580" y="1224"/>
                    <a:pt x="586" y="1229"/>
                  </a:cubicBezTo>
                  <a:cubicBezTo>
                    <a:pt x="616" y="1232"/>
                    <a:pt x="650" y="1235"/>
                    <a:pt x="680" y="1234"/>
                  </a:cubicBezTo>
                  <a:cubicBezTo>
                    <a:pt x="676" y="1222"/>
                    <a:pt x="675" y="1207"/>
                    <a:pt x="671" y="1195"/>
                  </a:cubicBezTo>
                  <a:close/>
                  <a:moveTo>
                    <a:pt x="369" y="1277"/>
                  </a:moveTo>
                  <a:cubicBezTo>
                    <a:pt x="382" y="1271"/>
                    <a:pt x="394" y="1263"/>
                    <a:pt x="406" y="1255"/>
                  </a:cubicBezTo>
                  <a:cubicBezTo>
                    <a:pt x="389" y="1237"/>
                    <a:pt x="373" y="1219"/>
                    <a:pt x="358" y="1199"/>
                  </a:cubicBezTo>
                  <a:cubicBezTo>
                    <a:pt x="353" y="1200"/>
                    <a:pt x="350" y="1197"/>
                    <a:pt x="345" y="1198"/>
                  </a:cubicBezTo>
                  <a:cubicBezTo>
                    <a:pt x="352" y="1226"/>
                    <a:pt x="361" y="1251"/>
                    <a:pt x="369" y="1277"/>
                  </a:cubicBezTo>
                  <a:close/>
                  <a:moveTo>
                    <a:pt x="884" y="1199"/>
                  </a:moveTo>
                  <a:cubicBezTo>
                    <a:pt x="882" y="1211"/>
                    <a:pt x="877" y="1221"/>
                    <a:pt x="874" y="1234"/>
                  </a:cubicBezTo>
                  <a:cubicBezTo>
                    <a:pt x="894" y="1233"/>
                    <a:pt x="914" y="1231"/>
                    <a:pt x="934" y="1230"/>
                  </a:cubicBezTo>
                  <a:cubicBezTo>
                    <a:pt x="934" y="1221"/>
                    <a:pt x="936" y="1215"/>
                    <a:pt x="936" y="1205"/>
                  </a:cubicBezTo>
                  <a:cubicBezTo>
                    <a:pt x="919" y="1202"/>
                    <a:pt x="903" y="1199"/>
                    <a:pt x="884" y="1199"/>
                  </a:cubicBezTo>
                  <a:close/>
                  <a:moveTo>
                    <a:pt x="1360" y="1199"/>
                  </a:moveTo>
                  <a:cubicBezTo>
                    <a:pt x="1360" y="1199"/>
                    <a:pt x="1361" y="1200"/>
                    <a:pt x="1360" y="1199"/>
                  </a:cubicBezTo>
                  <a:close/>
                  <a:moveTo>
                    <a:pt x="363" y="1201"/>
                  </a:moveTo>
                  <a:cubicBezTo>
                    <a:pt x="378" y="1220"/>
                    <a:pt x="392" y="1239"/>
                    <a:pt x="410" y="1254"/>
                  </a:cubicBezTo>
                  <a:cubicBezTo>
                    <a:pt x="432" y="1244"/>
                    <a:pt x="454" y="1234"/>
                    <a:pt x="480" y="1227"/>
                  </a:cubicBezTo>
                  <a:cubicBezTo>
                    <a:pt x="477" y="1217"/>
                    <a:pt x="463" y="1219"/>
                    <a:pt x="454" y="1218"/>
                  </a:cubicBezTo>
                  <a:cubicBezTo>
                    <a:pt x="424" y="1213"/>
                    <a:pt x="391" y="1206"/>
                    <a:pt x="363" y="1201"/>
                  </a:cubicBezTo>
                  <a:moveTo>
                    <a:pt x="363" y="1201"/>
                  </a:moveTo>
                  <a:cubicBezTo>
                    <a:pt x="362" y="1200"/>
                    <a:pt x="361" y="1201"/>
                    <a:pt x="363" y="1201"/>
                  </a:cubicBezTo>
                  <a:moveTo>
                    <a:pt x="1359" y="1201"/>
                  </a:moveTo>
                  <a:cubicBezTo>
                    <a:pt x="1318" y="1253"/>
                    <a:pt x="1263" y="1298"/>
                    <a:pt x="1208" y="1338"/>
                  </a:cubicBezTo>
                  <a:cubicBezTo>
                    <a:pt x="1206" y="1339"/>
                    <a:pt x="1201" y="1341"/>
                    <a:pt x="1202" y="1345"/>
                  </a:cubicBezTo>
                  <a:cubicBezTo>
                    <a:pt x="1217" y="1339"/>
                    <a:pt x="1232" y="1333"/>
                    <a:pt x="1247" y="1326"/>
                  </a:cubicBezTo>
                  <a:cubicBezTo>
                    <a:pt x="1261" y="1320"/>
                    <a:pt x="1277" y="1313"/>
                    <a:pt x="1289" y="1304"/>
                  </a:cubicBezTo>
                  <a:cubicBezTo>
                    <a:pt x="1303" y="1293"/>
                    <a:pt x="1316" y="1270"/>
                    <a:pt x="1326" y="1255"/>
                  </a:cubicBezTo>
                  <a:cubicBezTo>
                    <a:pt x="1338" y="1238"/>
                    <a:pt x="1350" y="1220"/>
                    <a:pt x="1359" y="1201"/>
                  </a:cubicBezTo>
                  <a:moveTo>
                    <a:pt x="1359" y="1201"/>
                  </a:moveTo>
                  <a:cubicBezTo>
                    <a:pt x="1361" y="1201"/>
                    <a:pt x="1359" y="1200"/>
                    <a:pt x="1359" y="1201"/>
                  </a:cubicBezTo>
                  <a:moveTo>
                    <a:pt x="1301" y="1295"/>
                  </a:moveTo>
                  <a:cubicBezTo>
                    <a:pt x="1299" y="1296"/>
                    <a:pt x="1301" y="1297"/>
                    <a:pt x="1301" y="1295"/>
                  </a:cubicBezTo>
                  <a:moveTo>
                    <a:pt x="1301" y="1295"/>
                  </a:moveTo>
                  <a:cubicBezTo>
                    <a:pt x="1315" y="1282"/>
                    <a:pt x="1343" y="1260"/>
                    <a:pt x="1354" y="1241"/>
                  </a:cubicBezTo>
                  <a:cubicBezTo>
                    <a:pt x="1360" y="1231"/>
                    <a:pt x="1364" y="1215"/>
                    <a:pt x="1362" y="1201"/>
                  </a:cubicBezTo>
                  <a:cubicBezTo>
                    <a:pt x="1345" y="1236"/>
                    <a:pt x="1323" y="1266"/>
                    <a:pt x="1301" y="1295"/>
                  </a:cubicBezTo>
                  <a:moveTo>
                    <a:pt x="938" y="1229"/>
                  </a:moveTo>
                  <a:cubicBezTo>
                    <a:pt x="950" y="1230"/>
                    <a:pt x="958" y="1227"/>
                    <a:pt x="970" y="1227"/>
                  </a:cubicBezTo>
                  <a:cubicBezTo>
                    <a:pt x="975" y="1224"/>
                    <a:pt x="977" y="1218"/>
                    <a:pt x="979" y="1213"/>
                  </a:cubicBezTo>
                  <a:cubicBezTo>
                    <a:pt x="967" y="1210"/>
                    <a:pt x="953" y="1208"/>
                    <a:pt x="941" y="1205"/>
                  </a:cubicBezTo>
                  <a:cubicBezTo>
                    <a:pt x="939" y="1212"/>
                    <a:pt x="940" y="1222"/>
                    <a:pt x="938" y="1229"/>
                  </a:cubicBezTo>
                  <a:close/>
                  <a:moveTo>
                    <a:pt x="526" y="1219"/>
                  </a:moveTo>
                  <a:cubicBezTo>
                    <a:pt x="526" y="1221"/>
                    <a:pt x="526" y="1222"/>
                    <a:pt x="527" y="1223"/>
                  </a:cubicBezTo>
                  <a:cubicBezTo>
                    <a:pt x="544" y="1226"/>
                    <a:pt x="565" y="1229"/>
                    <a:pt x="582" y="1228"/>
                  </a:cubicBezTo>
                  <a:cubicBezTo>
                    <a:pt x="577" y="1222"/>
                    <a:pt x="575" y="1213"/>
                    <a:pt x="571" y="1207"/>
                  </a:cubicBezTo>
                  <a:cubicBezTo>
                    <a:pt x="557" y="1212"/>
                    <a:pt x="538" y="1212"/>
                    <a:pt x="526" y="1219"/>
                  </a:cubicBezTo>
                  <a:close/>
                  <a:moveTo>
                    <a:pt x="1084" y="1215"/>
                  </a:moveTo>
                  <a:cubicBezTo>
                    <a:pt x="1080" y="1223"/>
                    <a:pt x="1071" y="1229"/>
                    <a:pt x="1070" y="1236"/>
                  </a:cubicBezTo>
                  <a:cubicBezTo>
                    <a:pt x="1086" y="1240"/>
                    <a:pt x="1099" y="1248"/>
                    <a:pt x="1113" y="1253"/>
                  </a:cubicBezTo>
                  <a:cubicBezTo>
                    <a:pt x="1118" y="1240"/>
                    <a:pt x="1120" y="1224"/>
                    <a:pt x="1125" y="1210"/>
                  </a:cubicBezTo>
                  <a:cubicBezTo>
                    <a:pt x="1125" y="1209"/>
                    <a:pt x="1125" y="1208"/>
                    <a:pt x="1123" y="1208"/>
                  </a:cubicBezTo>
                  <a:cubicBezTo>
                    <a:pt x="1111" y="1211"/>
                    <a:pt x="1097" y="1213"/>
                    <a:pt x="1084" y="1215"/>
                  </a:cubicBezTo>
                  <a:close/>
                  <a:moveTo>
                    <a:pt x="982" y="1214"/>
                  </a:moveTo>
                  <a:cubicBezTo>
                    <a:pt x="980" y="1218"/>
                    <a:pt x="977" y="1222"/>
                    <a:pt x="975" y="1226"/>
                  </a:cubicBezTo>
                  <a:cubicBezTo>
                    <a:pt x="988" y="1225"/>
                    <a:pt x="1003" y="1224"/>
                    <a:pt x="1015" y="1222"/>
                  </a:cubicBezTo>
                  <a:cubicBezTo>
                    <a:pt x="1005" y="1219"/>
                    <a:pt x="994" y="1216"/>
                    <a:pt x="982" y="1214"/>
                  </a:cubicBezTo>
                  <a:close/>
                  <a:moveTo>
                    <a:pt x="1031" y="1223"/>
                  </a:moveTo>
                  <a:cubicBezTo>
                    <a:pt x="1044" y="1226"/>
                    <a:pt x="1054" y="1231"/>
                    <a:pt x="1066" y="1234"/>
                  </a:cubicBezTo>
                  <a:cubicBezTo>
                    <a:pt x="1070" y="1229"/>
                    <a:pt x="1080" y="1220"/>
                    <a:pt x="1078" y="1216"/>
                  </a:cubicBezTo>
                  <a:cubicBezTo>
                    <a:pt x="1063" y="1219"/>
                    <a:pt x="1045" y="1220"/>
                    <a:pt x="1031" y="1223"/>
                  </a:cubicBezTo>
                  <a:close/>
                  <a:moveTo>
                    <a:pt x="509" y="1223"/>
                  </a:moveTo>
                  <a:cubicBezTo>
                    <a:pt x="515" y="1222"/>
                    <a:pt x="518" y="1224"/>
                    <a:pt x="524" y="1223"/>
                  </a:cubicBezTo>
                  <a:cubicBezTo>
                    <a:pt x="523" y="1222"/>
                    <a:pt x="524" y="1217"/>
                    <a:pt x="521" y="1218"/>
                  </a:cubicBezTo>
                  <a:cubicBezTo>
                    <a:pt x="518" y="1220"/>
                    <a:pt x="511" y="1219"/>
                    <a:pt x="509" y="1223"/>
                  </a:cubicBezTo>
                  <a:close/>
                  <a:moveTo>
                    <a:pt x="482" y="1225"/>
                  </a:moveTo>
                  <a:cubicBezTo>
                    <a:pt x="487" y="1226"/>
                    <a:pt x="490" y="1224"/>
                    <a:pt x="493" y="1223"/>
                  </a:cubicBezTo>
                  <a:cubicBezTo>
                    <a:pt x="488" y="1223"/>
                    <a:pt x="483" y="1220"/>
                    <a:pt x="480" y="1223"/>
                  </a:cubicBezTo>
                  <a:cubicBezTo>
                    <a:pt x="481" y="1223"/>
                    <a:pt x="482" y="1224"/>
                    <a:pt x="482" y="1225"/>
                  </a:cubicBezTo>
                  <a:close/>
                  <a:moveTo>
                    <a:pt x="535" y="1295"/>
                  </a:moveTo>
                  <a:cubicBezTo>
                    <a:pt x="536" y="1296"/>
                    <a:pt x="537" y="1294"/>
                    <a:pt x="535" y="1295"/>
                  </a:cubicBezTo>
                  <a:moveTo>
                    <a:pt x="535" y="1295"/>
                  </a:moveTo>
                  <a:cubicBezTo>
                    <a:pt x="532" y="1272"/>
                    <a:pt x="527" y="1251"/>
                    <a:pt x="525" y="1227"/>
                  </a:cubicBezTo>
                  <a:cubicBezTo>
                    <a:pt x="512" y="1224"/>
                    <a:pt x="497" y="1223"/>
                    <a:pt x="486" y="1227"/>
                  </a:cubicBezTo>
                  <a:cubicBezTo>
                    <a:pt x="498" y="1250"/>
                    <a:pt x="518" y="1273"/>
                    <a:pt x="535" y="1295"/>
                  </a:cubicBezTo>
                  <a:moveTo>
                    <a:pt x="1022" y="1223"/>
                  </a:moveTo>
                  <a:cubicBezTo>
                    <a:pt x="1007" y="1223"/>
                    <a:pt x="991" y="1230"/>
                    <a:pt x="973" y="1229"/>
                  </a:cubicBezTo>
                  <a:cubicBezTo>
                    <a:pt x="960" y="1255"/>
                    <a:pt x="945" y="1280"/>
                    <a:pt x="928" y="1303"/>
                  </a:cubicBezTo>
                  <a:cubicBezTo>
                    <a:pt x="927" y="1316"/>
                    <a:pt x="925" y="1329"/>
                    <a:pt x="922" y="1342"/>
                  </a:cubicBezTo>
                  <a:cubicBezTo>
                    <a:pt x="920" y="1353"/>
                    <a:pt x="915" y="1367"/>
                    <a:pt x="917" y="1376"/>
                  </a:cubicBezTo>
                  <a:cubicBezTo>
                    <a:pt x="925" y="1381"/>
                    <a:pt x="933" y="1372"/>
                    <a:pt x="939" y="1367"/>
                  </a:cubicBezTo>
                  <a:cubicBezTo>
                    <a:pt x="986" y="1330"/>
                    <a:pt x="1029" y="1283"/>
                    <a:pt x="1064" y="1236"/>
                  </a:cubicBezTo>
                  <a:cubicBezTo>
                    <a:pt x="1050" y="1234"/>
                    <a:pt x="1038" y="1224"/>
                    <a:pt x="1022" y="1223"/>
                  </a:cubicBezTo>
                  <a:close/>
                  <a:moveTo>
                    <a:pt x="539" y="1299"/>
                  </a:moveTo>
                  <a:cubicBezTo>
                    <a:pt x="563" y="1325"/>
                    <a:pt x="587" y="1352"/>
                    <a:pt x="615" y="1374"/>
                  </a:cubicBezTo>
                  <a:cubicBezTo>
                    <a:pt x="628" y="1368"/>
                    <a:pt x="645" y="1367"/>
                    <a:pt x="658" y="1362"/>
                  </a:cubicBezTo>
                  <a:cubicBezTo>
                    <a:pt x="630" y="1322"/>
                    <a:pt x="605" y="1279"/>
                    <a:pt x="583" y="1232"/>
                  </a:cubicBezTo>
                  <a:cubicBezTo>
                    <a:pt x="564" y="1230"/>
                    <a:pt x="545" y="1229"/>
                    <a:pt x="527" y="1226"/>
                  </a:cubicBezTo>
                  <a:cubicBezTo>
                    <a:pt x="530" y="1251"/>
                    <a:pt x="535" y="1275"/>
                    <a:pt x="539" y="1299"/>
                  </a:cubicBezTo>
                  <a:close/>
                  <a:moveTo>
                    <a:pt x="537" y="1300"/>
                  </a:moveTo>
                  <a:cubicBezTo>
                    <a:pt x="517" y="1278"/>
                    <a:pt x="500" y="1252"/>
                    <a:pt x="481" y="1229"/>
                  </a:cubicBezTo>
                  <a:cubicBezTo>
                    <a:pt x="456" y="1237"/>
                    <a:pt x="433" y="1246"/>
                    <a:pt x="412" y="1256"/>
                  </a:cubicBezTo>
                  <a:cubicBezTo>
                    <a:pt x="452" y="1302"/>
                    <a:pt x="504" y="1344"/>
                    <a:pt x="558" y="1379"/>
                  </a:cubicBezTo>
                  <a:cubicBezTo>
                    <a:pt x="550" y="1354"/>
                    <a:pt x="543" y="1328"/>
                    <a:pt x="537" y="1300"/>
                  </a:cubicBezTo>
                  <a:close/>
                  <a:moveTo>
                    <a:pt x="938" y="1232"/>
                  </a:moveTo>
                  <a:cubicBezTo>
                    <a:pt x="936" y="1253"/>
                    <a:pt x="931" y="1276"/>
                    <a:pt x="931" y="1295"/>
                  </a:cubicBezTo>
                  <a:cubicBezTo>
                    <a:pt x="945" y="1275"/>
                    <a:pt x="957" y="1253"/>
                    <a:pt x="970" y="1231"/>
                  </a:cubicBezTo>
                  <a:cubicBezTo>
                    <a:pt x="970" y="1230"/>
                    <a:pt x="970" y="1229"/>
                    <a:pt x="968" y="1229"/>
                  </a:cubicBezTo>
                  <a:cubicBezTo>
                    <a:pt x="959" y="1231"/>
                    <a:pt x="948" y="1232"/>
                    <a:pt x="938" y="1232"/>
                  </a:cubicBezTo>
                  <a:close/>
                  <a:moveTo>
                    <a:pt x="663" y="1362"/>
                  </a:moveTo>
                  <a:cubicBezTo>
                    <a:pt x="679" y="1359"/>
                    <a:pt x="696" y="1357"/>
                    <a:pt x="712" y="1355"/>
                  </a:cubicBezTo>
                  <a:cubicBezTo>
                    <a:pt x="700" y="1317"/>
                    <a:pt x="690" y="1278"/>
                    <a:pt x="680" y="1238"/>
                  </a:cubicBezTo>
                  <a:cubicBezTo>
                    <a:pt x="649" y="1236"/>
                    <a:pt x="616" y="1235"/>
                    <a:pt x="586" y="1232"/>
                  </a:cubicBezTo>
                  <a:cubicBezTo>
                    <a:pt x="608" y="1279"/>
                    <a:pt x="632" y="1324"/>
                    <a:pt x="663" y="1362"/>
                  </a:cubicBezTo>
                  <a:close/>
                  <a:moveTo>
                    <a:pt x="872" y="1237"/>
                  </a:moveTo>
                  <a:cubicBezTo>
                    <a:pt x="861" y="1280"/>
                    <a:pt x="845" y="1318"/>
                    <a:pt x="829" y="1357"/>
                  </a:cubicBezTo>
                  <a:cubicBezTo>
                    <a:pt x="845" y="1360"/>
                    <a:pt x="862" y="1361"/>
                    <a:pt x="876" y="1366"/>
                  </a:cubicBezTo>
                  <a:cubicBezTo>
                    <a:pt x="895" y="1349"/>
                    <a:pt x="908" y="1326"/>
                    <a:pt x="924" y="1306"/>
                  </a:cubicBezTo>
                  <a:cubicBezTo>
                    <a:pt x="927" y="1282"/>
                    <a:pt x="932" y="1259"/>
                    <a:pt x="933" y="1233"/>
                  </a:cubicBezTo>
                  <a:cubicBezTo>
                    <a:pt x="912" y="1234"/>
                    <a:pt x="892" y="1235"/>
                    <a:pt x="872" y="1237"/>
                  </a:cubicBezTo>
                  <a:close/>
                  <a:moveTo>
                    <a:pt x="1182" y="1304"/>
                  </a:moveTo>
                  <a:cubicBezTo>
                    <a:pt x="1190" y="1314"/>
                    <a:pt x="1196" y="1326"/>
                    <a:pt x="1200" y="1341"/>
                  </a:cubicBezTo>
                  <a:cubicBezTo>
                    <a:pt x="1222" y="1309"/>
                    <a:pt x="1244" y="1273"/>
                    <a:pt x="1257" y="1235"/>
                  </a:cubicBezTo>
                  <a:cubicBezTo>
                    <a:pt x="1234" y="1260"/>
                    <a:pt x="1208" y="1282"/>
                    <a:pt x="1182" y="1304"/>
                  </a:cubicBezTo>
                  <a:close/>
                  <a:moveTo>
                    <a:pt x="778" y="1239"/>
                  </a:moveTo>
                  <a:cubicBezTo>
                    <a:pt x="776" y="1277"/>
                    <a:pt x="774" y="1315"/>
                    <a:pt x="773" y="1353"/>
                  </a:cubicBezTo>
                  <a:cubicBezTo>
                    <a:pt x="791" y="1354"/>
                    <a:pt x="810" y="1355"/>
                    <a:pt x="826" y="1357"/>
                  </a:cubicBezTo>
                  <a:cubicBezTo>
                    <a:pt x="843" y="1319"/>
                    <a:pt x="857" y="1279"/>
                    <a:pt x="870" y="1237"/>
                  </a:cubicBezTo>
                  <a:cubicBezTo>
                    <a:pt x="840" y="1238"/>
                    <a:pt x="810" y="1239"/>
                    <a:pt x="778" y="1239"/>
                  </a:cubicBezTo>
                  <a:close/>
                  <a:moveTo>
                    <a:pt x="170" y="1239"/>
                  </a:moveTo>
                  <a:cubicBezTo>
                    <a:pt x="177" y="1254"/>
                    <a:pt x="187" y="1266"/>
                    <a:pt x="198" y="1276"/>
                  </a:cubicBezTo>
                  <a:moveTo>
                    <a:pt x="198" y="1276"/>
                  </a:moveTo>
                  <a:cubicBezTo>
                    <a:pt x="199" y="1278"/>
                    <a:pt x="200" y="1276"/>
                    <a:pt x="198" y="1276"/>
                  </a:cubicBezTo>
                  <a:moveTo>
                    <a:pt x="198" y="1276"/>
                  </a:moveTo>
                  <a:cubicBezTo>
                    <a:pt x="189" y="1264"/>
                    <a:pt x="180" y="1250"/>
                    <a:pt x="170" y="1239"/>
                  </a:cubicBezTo>
                  <a:moveTo>
                    <a:pt x="170" y="1239"/>
                  </a:moveTo>
                  <a:cubicBezTo>
                    <a:pt x="169" y="1237"/>
                    <a:pt x="169" y="1239"/>
                    <a:pt x="170" y="1239"/>
                  </a:cubicBezTo>
                  <a:moveTo>
                    <a:pt x="716" y="1355"/>
                  </a:moveTo>
                  <a:cubicBezTo>
                    <a:pt x="722" y="1356"/>
                    <a:pt x="725" y="1353"/>
                    <a:pt x="731" y="1354"/>
                  </a:cubicBezTo>
                  <a:cubicBezTo>
                    <a:pt x="729" y="1317"/>
                    <a:pt x="729" y="1277"/>
                    <a:pt x="727" y="1239"/>
                  </a:cubicBezTo>
                  <a:cubicBezTo>
                    <a:pt x="713" y="1240"/>
                    <a:pt x="696" y="1237"/>
                    <a:pt x="684" y="1239"/>
                  </a:cubicBezTo>
                  <a:cubicBezTo>
                    <a:pt x="694" y="1278"/>
                    <a:pt x="704" y="1318"/>
                    <a:pt x="716" y="1355"/>
                  </a:cubicBezTo>
                  <a:close/>
                  <a:moveTo>
                    <a:pt x="1067" y="1238"/>
                  </a:moveTo>
                  <a:cubicBezTo>
                    <a:pt x="1026" y="1291"/>
                    <a:pt x="978" y="1338"/>
                    <a:pt x="927" y="1381"/>
                  </a:cubicBezTo>
                  <a:cubicBezTo>
                    <a:pt x="939" y="1385"/>
                    <a:pt x="948" y="1391"/>
                    <a:pt x="959" y="1396"/>
                  </a:cubicBezTo>
                  <a:cubicBezTo>
                    <a:pt x="1011" y="1367"/>
                    <a:pt x="1058" y="1334"/>
                    <a:pt x="1101" y="1296"/>
                  </a:cubicBezTo>
                  <a:cubicBezTo>
                    <a:pt x="1104" y="1282"/>
                    <a:pt x="1110" y="1271"/>
                    <a:pt x="1112" y="1256"/>
                  </a:cubicBezTo>
                  <a:cubicBezTo>
                    <a:pt x="1098" y="1249"/>
                    <a:pt x="1084" y="1242"/>
                    <a:pt x="1067" y="1238"/>
                  </a:cubicBezTo>
                  <a:close/>
                  <a:moveTo>
                    <a:pt x="731" y="1239"/>
                  </a:moveTo>
                  <a:cubicBezTo>
                    <a:pt x="730" y="1276"/>
                    <a:pt x="733" y="1316"/>
                    <a:pt x="733" y="1354"/>
                  </a:cubicBezTo>
                  <a:cubicBezTo>
                    <a:pt x="745" y="1354"/>
                    <a:pt x="757" y="1353"/>
                    <a:pt x="770" y="1353"/>
                  </a:cubicBezTo>
                  <a:cubicBezTo>
                    <a:pt x="772" y="1316"/>
                    <a:pt x="774" y="1278"/>
                    <a:pt x="775" y="1240"/>
                  </a:cubicBezTo>
                  <a:cubicBezTo>
                    <a:pt x="761" y="1239"/>
                    <a:pt x="747" y="1238"/>
                    <a:pt x="731" y="1239"/>
                  </a:cubicBezTo>
                  <a:close/>
                  <a:moveTo>
                    <a:pt x="559" y="1383"/>
                  </a:moveTo>
                  <a:cubicBezTo>
                    <a:pt x="502" y="1348"/>
                    <a:pt x="454" y="1304"/>
                    <a:pt x="408" y="1258"/>
                  </a:cubicBezTo>
                  <a:cubicBezTo>
                    <a:pt x="395" y="1265"/>
                    <a:pt x="383" y="1272"/>
                    <a:pt x="371" y="1280"/>
                  </a:cubicBezTo>
                  <a:cubicBezTo>
                    <a:pt x="377" y="1308"/>
                    <a:pt x="393" y="1320"/>
                    <a:pt x="414" y="1334"/>
                  </a:cubicBezTo>
                  <a:cubicBezTo>
                    <a:pt x="445" y="1356"/>
                    <a:pt x="480" y="1376"/>
                    <a:pt x="511" y="1392"/>
                  </a:cubicBezTo>
                  <a:cubicBezTo>
                    <a:pt x="529" y="1393"/>
                    <a:pt x="548" y="1399"/>
                    <a:pt x="564" y="1398"/>
                  </a:cubicBezTo>
                  <a:cubicBezTo>
                    <a:pt x="563" y="1393"/>
                    <a:pt x="560" y="1389"/>
                    <a:pt x="559" y="1383"/>
                  </a:cubicBezTo>
                  <a:close/>
                  <a:moveTo>
                    <a:pt x="1106" y="1293"/>
                  </a:moveTo>
                  <a:cubicBezTo>
                    <a:pt x="1114" y="1284"/>
                    <a:pt x="1124" y="1276"/>
                    <a:pt x="1133" y="1267"/>
                  </a:cubicBezTo>
                  <a:cubicBezTo>
                    <a:pt x="1126" y="1264"/>
                    <a:pt x="1122" y="1260"/>
                    <a:pt x="1115" y="1258"/>
                  </a:cubicBezTo>
                  <a:cubicBezTo>
                    <a:pt x="1112" y="1269"/>
                    <a:pt x="1106" y="1282"/>
                    <a:pt x="1106" y="1293"/>
                  </a:cubicBezTo>
                  <a:close/>
                  <a:moveTo>
                    <a:pt x="193" y="1264"/>
                  </a:moveTo>
                  <a:cubicBezTo>
                    <a:pt x="193" y="1265"/>
                    <a:pt x="193" y="1265"/>
                    <a:pt x="194" y="1265"/>
                  </a:cubicBezTo>
                  <a:moveTo>
                    <a:pt x="194" y="1265"/>
                  </a:moveTo>
                  <a:cubicBezTo>
                    <a:pt x="194" y="1266"/>
                    <a:pt x="194" y="1266"/>
                    <a:pt x="195" y="1266"/>
                  </a:cubicBezTo>
                  <a:moveTo>
                    <a:pt x="195" y="1266"/>
                  </a:moveTo>
                  <a:cubicBezTo>
                    <a:pt x="205" y="1280"/>
                    <a:pt x="216" y="1293"/>
                    <a:pt x="232" y="1301"/>
                  </a:cubicBezTo>
                  <a:moveTo>
                    <a:pt x="232" y="1301"/>
                  </a:moveTo>
                  <a:cubicBezTo>
                    <a:pt x="232" y="1302"/>
                    <a:pt x="232" y="1302"/>
                    <a:pt x="233" y="1302"/>
                  </a:cubicBezTo>
                  <a:moveTo>
                    <a:pt x="233" y="1302"/>
                  </a:moveTo>
                  <a:cubicBezTo>
                    <a:pt x="234" y="1304"/>
                    <a:pt x="234" y="1302"/>
                    <a:pt x="233" y="1302"/>
                  </a:cubicBezTo>
                  <a:moveTo>
                    <a:pt x="233" y="1302"/>
                  </a:moveTo>
                  <a:cubicBezTo>
                    <a:pt x="233" y="1301"/>
                    <a:pt x="233" y="1301"/>
                    <a:pt x="232" y="1301"/>
                  </a:cubicBezTo>
                  <a:moveTo>
                    <a:pt x="195" y="1266"/>
                  </a:moveTo>
                  <a:cubicBezTo>
                    <a:pt x="207" y="1278"/>
                    <a:pt x="219" y="1290"/>
                    <a:pt x="232" y="1301"/>
                  </a:cubicBezTo>
                  <a:moveTo>
                    <a:pt x="195" y="1266"/>
                  </a:moveTo>
                  <a:cubicBezTo>
                    <a:pt x="195" y="1265"/>
                    <a:pt x="194" y="1265"/>
                    <a:pt x="194" y="1265"/>
                  </a:cubicBezTo>
                  <a:moveTo>
                    <a:pt x="194" y="1265"/>
                  </a:moveTo>
                  <a:cubicBezTo>
                    <a:pt x="194" y="1264"/>
                    <a:pt x="193" y="1264"/>
                    <a:pt x="193" y="1264"/>
                  </a:cubicBezTo>
                  <a:moveTo>
                    <a:pt x="193" y="1264"/>
                  </a:moveTo>
                  <a:cubicBezTo>
                    <a:pt x="192" y="1262"/>
                    <a:pt x="192" y="1264"/>
                    <a:pt x="193" y="1264"/>
                  </a:cubicBezTo>
                  <a:moveTo>
                    <a:pt x="1071" y="1373"/>
                  </a:moveTo>
                  <a:cubicBezTo>
                    <a:pt x="1070" y="1374"/>
                    <a:pt x="1071" y="1374"/>
                    <a:pt x="1071" y="1373"/>
                  </a:cubicBezTo>
                  <a:moveTo>
                    <a:pt x="1071" y="1373"/>
                  </a:moveTo>
                  <a:cubicBezTo>
                    <a:pt x="1096" y="1361"/>
                    <a:pt x="1127" y="1341"/>
                    <a:pt x="1154" y="1321"/>
                  </a:cubicBezTo>
                  <a:cubicBezTo>
                    <a:pt x="1159" y="1318"/>
                    <a:pt x="1178" y="1306"/>
                    <a:pt x="1178" y="1302"/>
                  </a:cubicBezTo>
                  <a:cubicBezTo>
                    <a:pt x="1178" y="1299"/>
                    <a:pt x="1160" y="1286"/>
                    <a:pt x="1158" y="1284"/>
                  </a:cubicBezTo>
                  <a:cubicBezTo>
                    <a:pt x="1149" y="1277"/>
                    <a:pt x="1143" y="1273"/>
                    <a:pt x="1134" y="1269"/>
                  </a:cubicBezTo>
                  <a:cubicBezTo>
                    <a:pt x="1124" y="1279"/>
                    <a:pt x="1114" y="1289"/>
                    <a:pt x="1102" y="1298"/>
                  </a:cubicBezTo>
                  <a:cubicBezTo>
                    <a:pt x="1094" y="1326"/>
                    <a:pt x="1082" y="1349"/>
                    <a:pt x="1071" y="1373"/>
                  </a:cubicBezTo>
                  <a:moveTo>
                    <a:pt x="253" y="1272"/>
                  </a:moveTo>
                  <a:cubicBezTo>
                    <a:pt x="253" y="1273"/>
                    <a:pt x="254" y="1273"/>
                    <a:pt x="254" y="1273"/>
                  </a:cubicBezTo>
                  <a:moveTo>
                    <a:pt x="254" y="1273"/>
                  </a:moveTo>
                  <a:cubicBezTo>
                    <a:pt x="266" y="1296"/>
                    <a:pt x="280" y="1316"/>
                    <a:pt x="295" y="1335"/>
                  </a:cubicBezTo>
                  <a:cubicBezTo>
                    <a:pt x="305" y="1338"/>
                    <a:pt x="314" y="1343"/>
                    <a:pt x="324" y="1345"/>
                  </a:cubicBezTo>
                  <a:cubicBezTo>
                    <a:pt x="324" y="1340"/>
                    <a:pt x="326" y="1335"/>
                    <a:pt x="327" y="1331"/>
                  </a:cubicBezTo>
                  <a:cubicBezTo>
                    <a:pt x="302" y="1313"/>
                    <a:pt x="277" y="1294"/>
                    <a:pt x="254" y="1273"/>
                  </a:cubicBezTo>
                  <a:moveTo>
                    <a:pt x="254" y="1273"/>
                  </a:moveTo>
                  <a:cubicBezTo>
                    <a:pt x="254" y="1273"/>
                    <a:pt x="254" y="1272"/>
                    <a:pt x="253" y="1272"/>
                  </a:cubicBezTo>
                  <a:moveTo>
                    <a:pt x="253" y="1272"/>
                  </a:moveTo>
                  <a:cubicBezTo>
                    <a:pt x="253" y="1271"/>
                    <a:pt x="252" y="1273"/>
                    <a:pt x="253" y="1272"/>
                  </a:cubicBezTo>
                  <a:moveTo>
                    <a:pt x="379" y="1308"/>
                  </a:moveTo>
                  <a:cubicBezTo>
                    <a:pt x="380" y="1309"/>
                    <a:pt x="380" y="1308"/>
                    <a:pt x="379" y="1308"/>
                  </a:cubicBezTo>
                  <a:moveTo>
                    <a:pt x="379" y="1308"/>
                  </a:moveTo>
                  <a:cubicBezTo>
                    <a:pt x="376" y="1299"/>
                    <a:pt x="372" y="1290"/>
                    <a:pt x="368" y="1282"/>
                  </a:cubicBezTo>
                  <a:cubicBezTo>
                    <a:pt x="365" y="1285"/>
                    <a:pt x="361" y="1288"/>
                    <a:pt x="358" y="1292"/>
                  </a:cubicBezTo>
                  <a:cubicBezTo>
                    <a:pt x="365" y="1297"/>
                    <a:pt x="371" y="1303"/>
                    <a:pt x="379" y="1308"/>
                  </a:cubicBezTo>
                  <a:moveTo>
                    <a:pt x="383" y="1315"/>
                  </a:moveTo>
                  <a:cubicBezTo>
                    <a:pt x="373" y="1308"/>
                    <a:pt x="366" y="1299"/>
                    <a:pt x="355" y="1294"/>
                  </a:cubicBezTo>
                  <a:cubicBezTo>
                    <a:pt x="345" y="1304"/>
                    <a:pt x="335" y="1315"/>
                    <a:pt x="330" y="1330"/>
                  </a:cubicBezTo>
                  <a:cubicBezTo>
                    <a:pt x="356" y="1345"/>
                    <a:pt x="378" y="1368"/>
                    <a:pt x="413" y="1371"/>
                  </a:cubicBezTo>
                  <a:cubicBezTo>
                    <a:pt x="401" y="1354"/>
                    <a:pt x="391" y="1335"/>
                    <a:pt x="383" y="1315"/>
                  </a:cubicBezTo>
                  <a:close/>
                  <a:moveTo>
                    <a:pt x="929" y="1297"/>
                  </a:moveTo>
                  <a:cubicBezTo>
                    <a:pt x="929" y="1297"/>
                    <a:pt x="930" y="1298"/>
                    <a:pt x="929" y="1297"/>
                  </a:cubicBezTo>
                  <a:close/>
                  <a:moveTo>
                    <a:pt x="224" y="1300"/>
                  </a:moveTo>
                  <a:cubicBezTo>
                    <a:pt x="224" y="1301"/>
                    <a:pt x="225" y="1301"/>
                    <a:pt x="225" y="1301"/>
                  </a:cubicBezTo>
                  <a:moveTo>
                    <a:pt x="225" y="1301"/>
                  </a:moveTo>
                  <a:cubicBezTo>
                    <a:pt x="259" y="1340"/>
                    <a:pt x="299" y="1371"/>
                    <a:pt x="343" y="1399"/>
                  </a:cubicBezTo>
                  <a:cubicBezTo>
                    <a:pt x="340" y="1392"/>
                    <a:pt x="333" y="1387"/>
                    <a:pt x="331" y="1378"/>
                  </a:cubicBezTo>
                  <a:cubicBezTo>
                    <a:pt x="326" y="1374"/>
                    <a:pt x="321" y="1369"/>
                    <a:pt x="317" y="1364"/>
                  </a:cubicBezTo>
                  <a:cubicBezTo>
                    <a:pt x="283" y="1346"/>
                    <a:pt x="259" y="1319"/>
                    <a:pt x="225" y="1301"/>
                  </a:cubicBezTo>
                  <a:moveTo>
                    <a:pt x="225" y="1301"/>
                  </a:moveTo>
                  <a:cubicBezTo>
                    <a:pt x="226" y="1300"/>
                    <a:pt x="225" y="1300"/>
                    <a:pt x="224" y="1300"/>
                  </a:cubicBezTo>
                  <a:moveTo>
                    <a:pt x="224" y="1300"/>
                  </a:moveTo>
                  <a:cubicBezTo>
                    <a:pt x="224" y="1299"/>
                    <a:pt x="223" y="1300"/>
                    <a:pt x="224" y="1300"/>
                  </a:cubicBezTo>
                  <a:moveTo>
                    <a:pt x="961" y="1398"/>
                  </a:moveTo>
                  <a:cubicBezTo>
                    <a:pt x="996" y="1395"/>
                    <a:pt x="1039" y="1392"/>
                    <a:pt x="1066" y="1377"/>
                  </a:cubicBezTo>
                  <a:cubicBezTo>
                    <a:pt x="1077" y="1353"/>
                    <a:pt x="1091" y="1328"/>
                    <a:pt x="1097" y="1302"/>
                  </a:cubicBezTo>
                  <a:cubicBezTo>
                    <a:pt x="1057" y="1339"/>
                    <a:pt x="1010" y="1370"/>
                    <a:pt x="961" y="1398"/>
                  </a:cubicBezTo>
                  <a:close/>
                  <a:moveTo>
                    <a:pt x="1294" y="1304"/>
                  </a:moveTo>
                  <a:cubicBezTo>
                    <a:pt x="1293" y="1304"/>
                    <a:pt x="1294" y="1305"/>
                    <a:pt x="1294" y="1304"/>
                  </a:cubicBezTo>
                  <a:close/>
                  <a:moveTo>
                    <a:pt x="1292" y="1305"/>
                  </a:moveTo>
                  <a:cubicBezTo>
                    <a:pt x="1292" y="1305"/>
                    <a:pt x="1293" y="1306"/>
                    <a:pt x="1292" y="1305"/>
                  </a:cubicBezTo>
                  <a:close/>
                  <a:moveTo>
                    <a:pt x="561" y="1382"/>
                  </a:moveTo>
                  <a:cubicBezTo>
                    <a:pt x="567" y="1384"/>
                    <a:pt x="571" y="1388"/>
                    <a:pt x="577" y="1391"/>
                  </a:cubicBezTo>
                  <a:cubicBezTo>
                    <a:pt x="587" y="1385"/>
                    <a:pt x="597" y="1379"/>
                    <a:pt x="610" y="1376"/>
                  </a:cubicBezTo>
                  <a:cubicBezTo>
                    <a:pt x="587" y="1352"/>
                    <a:pt x="562" y="1331"/>
                    <a:pt x="541" y="1305"/>
                  </a:cubicBezTo>
                  <a:cubicBezTo>
                    <a:pt x="546" y="1332"/>
                    <a:pt x="554" y="1357"/>
                    <a:pt x="561" y="1382"/>
                  </a:cubicBezTo>
                  <a:close/>
                  <a:moveTo>
                    <a:pt x="1179" y="1305"/>
                  </a:moveTo>
                  <a:cubicBezTo>
                    <a:pt x="1162" y="1320"/>
                    <a:pt x="1142" y="1333"/>
                    <a:pt x="1122" y="1345"/>
                  </a:cubicBezTo>
                  <a:cubicBezTo>
                    <a:pt x="1103" y="1357"/>
                    <a:pt x="1083" y="1369"/>
                    <a:pt x="1066" y="1382"/>
                  </a:cubicBezTo>
                  <a:cubicBezTo>
                    <a:pt x="1112" y="1371"/>
                    <a:pt x="1168" y="1364"/>
                    <a:pt x="1197" y="1341"/>
                  </a:cubicBezTo>
                  <a:cubicBezTo>
                    <a:pt x="1194" y="1326"/>
                    <a:pt x="1188" y="1314"/>
                    <a:pt x="1179" y="1305"/>
                  </a:cubicBezTo>
                  <a:close/>
                  <a:moveTo>
                    <a:pt x="1283" y="1311"/>
                  </a:moveTo>
                  <a:cubicBezTo>
                    <a:pt x="1257" y="1325"/>
                    <a:pt x="1230" y="1338"/>
                    <a:pt x="1200" y="1348"/>
                  </a:cubicBezTo>
                  <a:cubicBezTo>
                    <a:pt x="1201" y="1361"/>
                    <a:pt x="1197" y="1369"/>
                    <a:pt x="1194" y="1378"/>
                  </a:cubicBezTo>
                  <a:moveTo>
                    <a:pt x="1194" y="1378"/>
                  </a:moveTo>
                  <a:cubicBezTo>
                    <a:pt x="1193" y="1379"/>
                    <a:pt x="1194" y="1379"/>
                    <a:pt x="1194" y="1378"/>
                  </a:cubicBezTo>
                  <a:moveTo>
                    <a:pt x="1194" y="1378"/>
                  </a:moveTo>
                  <a:cubicBezTo>
                    <a:pt x="1227" y="1358"/>
                    <a:pt x="1258" y="1338"/>
                    <a:pt x="1283" y="1311"/>
                  </a:cubicBezTo>
                  <a:moveTo>
                    <a:pt x="1283" y="1311"/>
                  </a:moveTo>
                  <a:cubicBezTo>
                    <a:pt x="1285" y="1310"/>
                    <a:pt x="1283" y="1310"/>
                    <a:pt x="1283" y="1311"/>
                  </a:cubicBezTo>
                  <a:moveTo>
                    <a:pt x="881" y="1367"/>
                  </a:moveTo>
                  <a:cubicBezTo>
                    <a:pt x="892" y="1368"/>
                    <a:pt x="901" y="1372"/>
                    <a:pt x="911" y="1374"/>
                  </a:cubicBezTo>
                  <a:cubicBezTo>
                    <a:pt x="916" y="1355"/>
                    <a:pt x="921" y="1331"/>
                    <a:pt x="922" y="1312"/>
                  </a:cubicBezTo>
                  <a:cubicBezTo>
                    <a:pt x="910" y="1331"/>
                    <a:pt x="895" y="1349"/>
                    <a:pt x="881" y="1367"/>
                  </a:cubicBezTo>
                  <a:close/>
                  <a:moveTo>
                    <a:pt x="388" y="1319"/>
                  </a:moveTo>
                  <a:cubicBezTo>
                    <a:pt x="395" y="1338"/>
                    <a:pt x="406" y="1356"/>
                    <a:pt x="416" y="1373"/>
                  </a:cubicBezTo>
                  <a:cubicBezTo>
                    <a:pt x="444" y="1379"/>
                    <a:pt x="470" y="1386"/>
                    <a:pt x="500" y="1390"/>
                  </a:cubicBezTo>
                  <a:moveTo>
                    <a:pt x="500" y="1390"/>
                  </a:moveTo>
                  <a:cubicBezTo>
                    <a:pt x="500" y="1392"/>
                    <a:pt x="504" y="1389"/>
                    <a:pt x="500" y="1390"/>
                  </a:cubicBezTo>
                  <a:moveTo>
                    <a:pt x="388" y="1319"/>
                  </a:moveTo>
                  <a:cubicBezTo>
                    <a:pt x="423" y="1344"/>
                    <a:pt x="460" y="1368"/>
                    <a:pt x="500" y="1390"/>
                  </a:cubicBezTo>
                  <a:moveTo>
                    <a:pt x="388" y="1319"/>
                  </a:moveTo>
                  <a:cubicBezTo>
                    <a:pt x="387" y="1317"/>
                    <a:pt x="386" y="1319"/>
                    <a:pt x="388" y="1319"/>
                  </a:cubicBezTo>
                  <a:moveTo>
                    <a:pt x="261" y="1322"/>
                  </a:moveTo>
                  <a:cubicBezTo>
                    <a:pt x="260" y="1322"/>
                    <a:pt x="262" y="1323"/>
                    <a:pt x="261" y="1322"/>
                  </a:cubicBezTo>
                  <a:close/>
                  <a:moveTo>
                    <a:pt x="264" y="1323"/>
                  </a:moveTo>
                  <a:cubicBezTo>
                    <a:pt x="264" y="1324"/>
                    <a:pt x="264" y="1324"/>
                    <a:pt x="264" y="1324"/>
                  </a:cubicBezTo>
                  <a:cubicBezTo>
                    <a:pt x="279" y="1334"/>
                    <a:pt x="292" y="1346"/>
                    <a:pt x="308" y="1355"/>
                  </a:cubicBezTo>
                  <a:moveTo>
                    <a:pt x="308" y="1355"/>
                  </a:moveTo>
                  <a:cubicBezTo>
                    <a:pt x="308" y="1356"/>
                    <a:pt x="308" y="1356"/>
                    <a:pt x="309" y="1356"/>
                  </a:cubicBezTo>
                  <a:moveTo>
                    <a:pt x="309" y="1356"/>
                  </a:moveTo>
                  <a:cubicBezTo>
                    <a:pt x="309" y="1357"/>
                    <a:pt x="310" y="1356"/>
                    <a:pt x="309" y="1356"/>
                  </a:cubicBezTo>
                  <a:moveTo>
                    <a:pt x="309" y="1356"/>
                  </a:moveTo>
                  <a:cubicBezTo>
                    <a:pt x="309" y="1355"/>
                    <a:pt x="309" y="1355"/>
                    <a:pt x="308" y="1355"/>
                  </a:cubicBezTo>
                  <a:moveTo>
                    <a:pt x="308" y="1355"/>
                  </a:moveTo>
                  <a:cubicBezTo>
                    <a:pt x="299" y="1338"/>
                    <a:pt x="282" y="1330"/>
                    <a:pt x="264" y="1323"/>
                  </a:cubicBezTo>
                  <a:moveTo>
                    <a:pt x="264" y="1323"/>
                  </a:moveTo>
                  <a:cubicBezTo>
                    <a:pt x="263" y="1322"/>
                    <a:pt x="263" y="1323"/>
                    <a:pt x="264" y="1323"/>
                  </a:cubicBezTo>
                  <a:moveTo>
                    <a:pt x="327" y="1347"/>
                  </a:moveTo>
                  <a:cubicBezTo>
                    <a:pt x="343" y="1351"/>
                    <a:pt x="359" y="1360"/>
                    <a:pt x="374" y="1361"/>
                  </a:cubicBezTo>
                  <a:cubicBezTo>
                    <a:pt x="358" y="1353"/>
                    <a:pt x="345" y="1342"/>
                    <a:pt x="329" y="1333"/>
                  </a:cubicBezTo>
                  <a:cubicBezTo>
                    <a:pt x="328" y="1337"/>
                    <a:pt x="327" y="1341"/>
                    <a:pt x="327" y="1347"/>
                  </a:cubicBezTo>
                  <a:close/>
                  <a:moveTo>
                    <a:pt x="299" y="1340"/>
                  </a:moveTo>
                  <a:cubicBezTo>
                    <a:pt x="308" y="1349"/>
                    <a:pt x="314" y="1361"/>
                    <a:pt x="326" y="1367"/>
                  </a:cubicBezTo>
                  <a:cubicBezTo>
                    <a:pt x="325" y="1362"/>
                    <a:pt x="324" y="1356"/>
                    <a:pt x="324" y="1348"/>
                  </a:cubicBezTo>
                  <a:cubicBezTo>
                    <a:pt x="315" y="1346"/>
                    <a:pt x="309" y="1342"/>
                    <a:pt x="299" y="1340"/>
                  </a:cubicBezTo>
                  <a:moveTo>
                    <a:pt x="299" y="1340"/>
                  </a:moveTo>
                  <a:cubicBezTo>
                    <a:pt x="299" y="1338"/>
                    <a:pt x="298" y="1340"/>
                    <a:pt x="299" y="1340"/>
                  </a:cubicBezTo>
                  <a:moveTo>
                    <a:pt x="1254" y="1341"/>
                  </a:moveTo>
                  <a:cubicBezTo>
                    <a:pt x="1254" y="1340"/>
                    <a:pt x="1254" y="1341"/>
                    <a:pt x="1254" y="1342"/>
                  </a:cubicBezTo>
                  <a:moveTo>
                    <a:pt x="1254" y="1342"/>
                  </a:moveTo>
                  <a:cubicBezTo>
                    <a:pt x="1253" y="1341"/>
                    <a:pt x="1253" y="1342"/>
                    <a:pt x="1253" y="1343"/>
                  </a:cubicBezTo>
                  <a:moveTo>
                    <a:pt x="1253" y="1343"/>
                  </a:moveTo>
                  <a:cubicBezTo>
                    <a:pt x="1252" y="1342"/>
                    <a:pt x="1252" y="1343"/>
                    <a:pt x="1252" y="1343"/>
                  </a:cubicBezTo>
                  <a:moveTo>
                    <a:pt x="1252" y="1343"/>
                  </a:moveTo>
                  <a:cubicBezTo>
                    <a:pt x="1231" y="1356"/>
                    <a:pt x="1213" y="1372"/>
                    <a:pt x="1191" y="1383"/>
                  </a:cubicBezTo>
                  <a:cubicBezTo>
                    <a:pt x="1188" y="1390"/>
                    <a:pt x="1182" y="1395"/>
                    <a:pt x="1178" y="1402"/>
                  </a:cubicBezTo>
                  <a:moveTo>
                    <a:pt x="1178" y="1402"/>
                  </a:moveTo>
                  <a:cubicBezTo>
                    <a:pt x="1177" y="1402"/>
                    <a:pt x="1177" y="1402"/>
                    <a:pt x="1177" y="1403"/>
                  </a:cubicBezTo>
                  <a:moveTo>
                    <a:pt x="1177" y="1403"/>
                  </a:moveTo>
                  <a:cubicBezTo>
                    <a:pt x="1175" y="1404"/>
                    <a:pt x="1177" y="1404"/>
                    <a:pt x="1177" y="1403"/>
                  </a:cubicBezTo>
                  <a:moveTo>
                    <a:pt x="1177" y="1403"/>
                  </a:moveTo>
                  <a:cubicBezTo>
                    <a:pt x="1178" y="1403"/>
                    <a:pt x="1178" y="1403"/>
                    <a:pt x="1178" y="1402"/>
                  </a:cubicBezTo>
                  <a:moveTo>
                    <a:pt x="1178" y="1402"/>
                  </a:moveTo>
                  <a:cubicBezTo>
                    <a:pt x="1205" y="1385"/>
                    <a:pt x="1229" y="1365"/>
                    <a:pt x="1252" y="1343"/>
                  </a:cubicBezTo>
                  <a:moveTo>
                    <a:pt x="1252" y="1343"/>
                  </a:moveTo>
                  <a:cubicBezTo>
                    <a:pt x="1252" y="1344"/>
                    <a:pt x="1253" y="1343"/>
                    <a:pt x="1253" y="1343"/>
                  </a:cubicBezTo>
                  <a:moveTo>
                    <a:pt x="1253" y="1343"/>
                  </a:moveTo>
                  <a:cubicBezTo>
                    <a:pt x="1253" y="1343"/>
                    <a:pt x="1253" y="1342"/>
                    <a:pt x="1254" y="1342"/>
                  </a:cubicBezTo>
                  <a:moveTo>
                    <a:pt x="1254" y="1342"/>
                  </a:moveTo>
                  <a:cubicBezTo>
                    <a:pt x="1254" y="1342"/>
                    <a:pt x="1254" y="1341"/>
                    <a:pt x="1254" y="1341"/>
                  </a:cubicBezTo>
                  <a:moveTo>
                    <a:pt x="1254" y="1341"/>
                  </a:moveTo>
                  <a:cubicBezTo>
                    <a:pt x="1256" y="1340"/>
                    <a:pt x="1254" y="1339"/>
                    <a:pt x="1254" y="1341"/>
                  </a:cubicBezTo>
                  <a:moveTo>
                    <a:pt x="1193" y="1348"/>
                  </a:moveTo>
                  <a:cubicBezTo>
                    <a:pt x="1193" y="1348"/>
                    <a:pt x="1194" y="1349"/>
                    <a:pt x="1193" y="1348"/>
                  </a:cubicBezTo>
                  <a:close/>
                  <a:moveTo>
                    <a:pt x="330" y="1369"/>
                  </a:moveTo>
                  <a:cubicBezTo>
                    <a:pt x="368" y="1393"/>
                    <a:pt x="409" y="1413"/>
                    <a:pt x="454" y="1429"/>
                  </a:cubicBezTo>
                  <a:cubicBezTo>
                    <a:pt x="444" y="1415"/>
                    <a:pt x="432" y="1403"/>
                    <a:pt x="423" y="1388"/>
                  </a:cubicBezTo>
                  <a:cubicBezTo>
                    <a:pt x="395" y="1370"/>
                    <a:pt x="360" y="1360"/>
                    <a:pt x="326" y="1349"/>
                  </a:cubicBezTo>
                  <a:cubicBezTo>
                    <a:pt x="327" y="1357"/>
                    <a:pt x="327" y="1364"/>
                    <a:pt x="330" y="1369"/>
                  </a:cubicBezTo>
                  <a:close/>
                  <a:moveTo>
                    <a:pt x="1151" y="1402"/>
                  </a:moveTo>
                  <a:cubicBezTo>
                    <a:pt x="1149" y="1403"/>
                    <a:pt x="1151" y="1403"/>
                    <a:pt x="1151" y="1402"/>
                  </a:cubicBezTo>
                  <a:moveTo>
                    <a:pt x="1151" y="1402"/>
                  </a:moveTo>
                  <a:cubicBezTo>
                    <a:pt x="1165" y="1397"/>
                    <a:pt x="1176" y="1388"/>
                    <a:pt x="1189" y="1382"/>
                  </a:cubicBezTo>
                  <a:cubicBezTo>
                    <a:pt x="1193" y="1373"/>
                    <a:pt x="1197" y="1363"/>
                    <a:pt x="1198" y="1350"/>
                  </a:cubicBezTo>
                  <a:cubicBezTo>
                    <a:pt x="1183" y="1365"/>
                    <a:pt x="1168" y="1386"/>
                    <a:pt x="1151" y="1402"/>
                  </a:cubicBezTo>
                  <a:moveTo>
                    <a:pt x="1191" y="1352"/>
                  </a:moveTo>
                  <a:cubicBezTo>
                    <a:pt x="1142" y="1377"/>
                    <a:pt x="1096" y="1406"/>
                    <a:pt x="1039" y="1424"/>
                  </a:cubicBezTo>
                  <a:cubicBezTo>
                    <a:pt x="1033" y="1434"/>
                    <a:pt x="1025" y="1443"/>
                    <a:pt x="1017" y="1452"/>
                  </a:cubicBezTo>
                  <a:moveTo>
                    <a:pt x="1017" y="1452"/>
                  </a:moveTo>
                  <a:cubicBezTo>
                    <a:pt x="1016" y="1453"/>
                    <a:pt x="1017" y="1453"/>
                    <a:pt x="1017" y="1452"/>
                  </a:cubicBezTo>
                  <a:moveTo>
                    <a:pt x="1017" y="1452"/>
                  </a:moveTo>
                  <a:cubicBezTo>
                    <a:pt x="1063" y="1442"/>
                    <a:pt x="1102" y="1425"/>
                    <a:pt x="1141" y="1408"/>
                  </a:cubicBezTo>
                  <a:cubicBezTo>
                    <a:pt x="1159" y="1390"/>
                    <a:pt x="1176" y="1372"/>
                    <a:pt x="1191" y="1352"/>
                  </a:cubicBezTo>
                  <a:moveTo>
                    <a:pt x="1191" y="1352"/>
                  </a:moveTo>
                  <a:cubicBezTo>
                    <a:pt x="1193" y="1352"/>
                    <a:pt x="1191" y="1351"/>
                    <a:pt x="1191" y="1352"/>
                  </a:cubicBezTo>
                  <a:moveTo>
                    <a:pt x="735" y="1356"/>
                  </a:moveTo>
                  <a:cubicBezTo>
                    <a:pt x="733" y="1373"/>
                    <a:pt x="736" y="1393"/>
                    <a:pt x="736" y="1411"/>
                  </a:cubicBezTo>
                  <a:cubicBezTo>
                    <a:pt x="746" y="1411"/>
                    <a:pt x="756" y="1411"/>
                    <a:pt x="766" y="1411"/>
                  </a:cubicBezTo>
                  <a:cubicBezTo>
                    <a:pt x="768" y="1393"/>
                    <a:pt x="768" y="1374"/>
                    <a:pt x="770" y="1356"/>
                  </a:cubicBezTo>
                  <a:cubicBezTo>
                    <a:pt x="758" y="1356"/>
                    <a:pt x="747" y="1356"/>
                    <a:pt x="735" y="1356"/>
                  </a:cubicBezTo>
                  <a:close/>
                  <a:moveTo>
                    <a:pt x="773" y="1356"/>
                  </a:moveTo>
                  <a:cubicBezTo>
                    <a:pt x="771" y="1374"/>
                    <a:pt x="770" y="1392"/>
                    <a:pt x="769" y="1411"/>
                  </a:cubicBezTo>
                  <a:cubicBezTo>
                    <a:pt x="779" y="1411"/>
                    <a:pt x="789" y="1411"/>
                    <a:pt x="799" y="1411"/>
                  </a:cubicBezTo>
                  <a:cubicBezTo>
                    <a:pt x="809" y="1394"/>
                    <a:pt x="817" y="1376"/>
                    <a:pt x="825" y="1359"/>
                  </a:cubicBezTo>
                  <a:cubicBezTo>
                    <a:pt x="807" y="1358"/>
                    <a:pt x="791" y="1356"/>
                    <a:pt x="773" y="1356"/>
                  </a:cubicBezTo>
                  <a:close/>
                  <a:moveTo>
                    <a:pt x="718" y="1358"/>
                  </a:moveTo>
                  <a:cubicBezTo>
                    <a:pt x="721" y="1371"/>
                    <a:pt x="728" y="1389"/>
                    <a:pt x="733" y="1403"/>
                  </a:cubicBezTo>
                  <a:cubicBezTo>
                    <a:pt x="732" y="1388"/>
                    <a:pt x="731" y="1373"/>
                    <a:pt x="731" y="1357"/>
                  </a:cubicBezTo>
                  <a:cubicBezTo>
                    <a:pt x="727" y="1357"/>
                    <a:pt x="721" y="1356"/>
                    <a:pt x="718" y="1358"/>
                  </a:cubicBezTo>
                  <a:close/>
                  <a:moveTo>
                    <a:pt x="664" y="1365"/>
                  </a:moveTo>
                  <a:cubicBezTo>
                    <a:pt x="673" y="1379"/>
                    <a:pt x="687" y="1397"/>
                    <a:pt x="701" y="1410"/>
                  </a:cubicBezTo>
                  <a:cubicBezTo>
                    <a:pt x="712" y="1408"/>
                    <a:pt x="723" y="1413"/>
                    <a:pt x="732" y="1410"/>
                  </a:cubicBezTo>
                  <a:cubicBezTo>
                    <a:pt x="724" y="1394"/>
                    <a:pt x="719" y="1376"/>
                    <a:pt x="713" y="1358"/>
                  </a:cubicBezTo>
                  <a:cubicBezTo>
                    <a:pt x="696" y="1359"/>
                    <a:pt x="679" y="1361"/>
                    <a:pt x="664" y="1365"/>
                  </a:cubicBezTo>
                  <a:close/>
                  <a:moveTo>
                    <a:pt x="1171" y="1359"/>
                  </a:moveTo>
                  <a:cubicBezTo>
                    <a:pt x="1137" y="1369"/>
                    <a:pt x="1101" y="1378"/>
                    <a:pt x="1064" y="1386"/>
                  </a:cubicBezTo>
                  <a:cubicBezTo>
                    <a:pt x="1058" y="1397"/>
                    <a:pt x="1050" y="1409"/>
                    <a:pt x="1043" y="1420"/>
                  </a:cubicBezTo>
                  <a:cubicBezTo>
                    <a:pt x="1090" y="1404"/>
                    <a:pt x="1132" y="1383"/>
                    <a:pt x="1171" y="1359"/>
                  </a:cubicBezTo>
                  <a:moveTo>
                    <a:pt x="1171" y="1359"/>
                  </a:moveTo>
                  <a:cubicBezTo>
                    <a:pt x="1172" y="1358"/>
                    <a:pt x="1171" y="1358"/>
                    <a:pt x="1171" y="1359"/>
                  </a:cubicBezTo>
                  <a:moveTo>
                    <a:pt x="827" y="1360"/>
                  </a:moveTo>
                  <a:cubicBezTo>
                    <a:pt x="820" y="1378"/>
                    <a:pt x="811" y="1394"/>
                    <a:pt x="802" y="1411"/>
                  </a:cubicBezTo>
                  <a:cubicBezTo>
                    <a:pt x="813" y="1409"/>
                    <a:pt x="828" y="1411"/>
                    <a:pt x="838" y="1409"/>
                  </a:cubicBezTo>
                  <a:cubicBezTo>
                    <a:pt x="847" y="1399"/>
                    <a:pt x="859" y="1388"/>
                    <a:pt x="868" y="1378"/>
                  </a:cubicBezTo>
                  <a:cubicBezTo>
                    <a:pt x="871" y="1375"/>
                    <a:pt x="876" y="1371"/>
                    <a:pt x="874" y="1367"/>
                  </a:cubicBezTo>
                  <a:cubicBezTo>
                    <a:pt x="860" y="1364"/>
                    <a:pt x="844" y="1361"/>
                    <a:pt x="827" y="1360"/>
                  </a:cubicBezTo>
                  <a:close/>
                  <a:moveTo>
                    <a:pt x="375" y="1363"/>
                  </a:moveTo>
                  <a:cubicBezTo>
                    <a:pt x="375" y="1362"/>
                    <a:pt x="376" y="1363"/>
                    <a:pt x="375" y="1363"/>
                  </a:cubicBezTo>
                  <a:close/>
                  <a:moveTo>
                    <a:pt x="618" y="1375"/>
                  </a:moveTo>
                  <a:cubicBezTo>
                    <a:pt x="621" y="1381"/>
                    <a:pt x="628" y="1387"/>
                    <a:pt x="635" y="1392"/>
                  </a:cubicBezTo>
                  <a:cubicBezTo>
                    <a:pt x="641" y="1397"/>
                    <a:pt x="650" y="1406"/>
                    <a:pt x="657" y="1408"/>
                  </a:cubicBezTo>
                  <a:cubicBezTo>
                    <a:pt x="669" y="1411"/>
                    <a:pt x="681" y="1407"/>
                    <a:pt x="695" y="1410"/>
                  </a:cubicBezTo>
                  <a:cubicBezTo>
                    <a:pt x="685" y="1397"/>
                    <a:pt x="672" y="1379"/>
                    <a:pt x="659" y="1366"/>
                  </a:cubicBezTo>
                  <a:cubicBezTo>
                    <a:pt x="644" y="1368"/>
                    <a:pt x="632" y="1372"/>
                    <a:pt x="618" y="1375"/>
                  </a:cubicBezTo>
                  <a:close/>
                  <a:moveTo>
                    <a:pt x="879" y="1368"/>
                  </a:moveTo>
                  <a:cubicBezTo>
                    <a:pt x="870" y="1379"/>
                    <a:pt x="860" y="1391"/>
                    <a:pt x="850" y="1400"/>
                  </a:cubicBezTo>
                  <a:cubicBezTo>
                    <a:pt x="848" y="1403"/>
                    <a:pt x="842" y="1405"/>
                    <a:pt x="844" y="1409"/>
                  </a:cubicBezTo>
                  <a:cubicBezTo>
                    <a:pt x="857" y="1409"/>
                    <a:pt x="870" y="1407"/>
                    <a:pt x="884" y="1407"/>
                  </a:cubicBezTo>
                  <a:cubicBezTo>
                    <a:pt x="892" y="1402"/>
                    <a:pt x="900" y="1396"/>
                    <a:pt x="908" y="1391"/>
                  </a:cubicBezTo>
                  <a:cubicBezTo>
                    <a:pt x="908" y="1385"/>
                    <a:pt x="910" y="1381"/>
                    <a:pt x="911" y="1377"/>
                  </a:cubicBezTo>
                  <a:cubicBezTo>
                    <a:pt x="900" y="1374"/>
                    <a:pt x="890" y="1371"/>
                    <a:pt x="879" y="1368"/>
                  </a:cubicBezTo>
                  <a:close/>
                  <a:moveTo>
                    <a:pt x="419" y="1382"/>
                  </a:moveTo>
                  <a:cubicBezTo>
                    <a:pt x="416" y="1375"/>
                    <a:pt x="405" y="1372"/>
                    <a:pt x="398" y="1372"/>
                  </a:cubicBezTo>
                  <a:cubicBezTo>
                    <a:pt x="405" y="1375"/>
                    <a:pt x="413" y="1382"/>
                    <a:pt x="419" y="1382"/>
                  </a:cubicBezTo>
                  <a:close/>
                  <a:moveTo>
                    <a:pt x="332" y="1374"/>
                  </a:moveTo>
                  <a:cubicBezTo>
                    <a:pt x="368" y="1419"/>
                    <a:pt x="423" y="1445"/>
                    <a:pt x="487" y="1461"/>
                  </a:cubicBezTo>
                  <a:moveTo>
                    <a:pt x="487" y="1461"/>
                  </a:moveTo>
                  <a:cubicBezTo>
                    <a:pt x="488" y="1462"/>
                    <a:pt x="489" y="1461"/>
                    <a:pt x="487" y="1461"/>
                  </a:cubicBezTo>
                  <a:moveTo>
                    <a:pt x="487" y="1461"/>
                  </a:moveTo>
                  <a:cubicBezTo>
                    <a:pt x="476" y="1454"/>
                    <a:pt x="470" y="1441"/>
                    <a:pt x="458" y="1434"/>
                  </a:cubicBezTo>
                  <a:cubicBezTo>
                    <a:pt x="438" y="1423"/>
                    <a:pt x="414" y="1417"/>
                    <a:pt x="392" y="1407"/>
                  </a:cubicBezTo>
                  <a:cubicBezTo>
                    <a:pt x="371" y="1397"/>
                    <a:pt x="351" y="1384"/>
                    <a:pt x="332" y="1374"/>
                  </a:cubicBezTo>
                  <a:moveTo>
                    <a:pt x="332" y="1374"/>
                  </a:moveTo>
                  <a:cubicBezTo>
                    <a:pt x="331" y="1373"/>
                    <a:pt x="331" y="1374"/>
                    <a:pt x="332" y="1374"/>
                  </a:cubicBezTo>
                  <a:moveTo>
                    <a:pt x="419" y="1377"/>
                  </a:moveTo>
                  <a:cubicBezTo>
                    <a:pt x="420" y="1381"/>
                    <a:pt x="424" y="1383"/>
                    <a:pt x="425" y="1387"/>
                  </a:cubicBezTo>
                  <a:cubicBezTo>
                    <a:pt x="461" y="1403"/>
                    <a:pt x="496" y="1420"/>
                    <a:pt x="536" y="1431"/>
                  </a:cubicBezTo>
                  <a:cubicBezTo>
                    <a:pt x="537" y="1422"/>
                    <a:pt x="546" y="1417"/>
                    <a:pt x="546" y="1411"/>
                  </a:cubicBezTo>
                  <a:cubicBezTo>
                    <a:pt x="533" y="1406"/>
                    <a:pt x="522" y="1401"/>
                    <a:pt x="511" y="1394"/>
                  </a:cubicBezTo>
                  <a:cubicBezTo>
                    <a:pt x="479" y="1390"/>
                    <a:pt x="450" y="1383"/>
                    <a:pt x="419" y="1377"/>
                  </a:cubicBezTo>
                  <a:moveTo>
                    <a:pt x="419" y="1377"/>
                  </a:moveTo>
                  <a:cubicBezTo>
                    <a:pt x="419" y="1376"/>
                    <a:pt x="418" y="1377"/>
                    <a:pt x="419" y="1377"/>
                  </a:cubicBezTo>
                  <a:moveTo>
                    <a:pt x="612" y="1377"/>
                  </a:moveTo>
                  <a:cubicBezTo>
                    <a:pt x="601" y="1382"/>
                    <a:pt x="588" y="1386"/>
                    <a:pt x="579" y="1392"/>
                  </a:cubicBezTo>
                  <a:cubicBezTo>
                    <a:pt x="593" y="1405"/>
                    <a:pt x="625" y="1407"/>
                    <a:pt x="650" y="1406"/>
                  </a:cubicBezTo>
                  <a:cubicBezTo>
                    <a:pt x="636" y="1397"/>
                    <a:pt x="626" y="1386"/>
                    <a:pt x="612" y="1377"/>
                  </a:cubicBezTo>
                  <a:close/>
                  <a:moveTo>
                    <a:pt x="914" y="1387"/>
                  </a:moveTo>
                  <a:cubicBezTo>
                    <a:pt x="915" y="1384"/>
                    <a:pt x="920" y="1384"/>
                    <a:pt x="920" y="1380"/>
                  </a:cubicBezTo>
                  <a:cubicBezTo>
                    <a:pt x="917" y="1380"/>
                    <a:pt x="917" y="1378"/>
                    <a:pt x="914" y="1379"/>
                  </a:cubicBezTo>
                  <a:cubicBezTo>
                    <a:pt x="915" y="1382"/>
                    <a:pt x="911" y="1385"/>
                    <a:pt x="914" y="1387"/>
                  </a:cubicBezTo>
                  <a:close/>
                  <a:moveTo>
                    <a:pt x="1062" y="1382"/>
                  </a:moveTo>
                  <a:cubicBezTo>
                    <a:pt x="1061" y="1382"/>
                    <a:pt x="1059" y="1383"/>
                    <a:pt x="1059" y="1384"/>
                  </a:cubicBezTo>
                  <a:cubicBezTo>
                    <a:pt x="1061" y="1384"/>
                    <a:pt x="1062" y="1384"/>
                    <a:pt x="1062" y="1382"/>
                  </a:cubicBezTo>
                  <a:moveTo>
                    <a:pt x="1062" y="1382"/>
                  </a:moveTo>
                  <a:cubicBezTo>
                    <a:pt x="1064" y="1381"/>
                    <a:pt x="1062" y="1381"/>
                    <a:pt x="1062" y="1382"/>
                  </a:cubicBezTo>
                  <a:moveTo>
                    <a:pt x="911" y="1391"/>
                  </a:moveTo>
                  <a:cubicBezTo>
                    <a:pt x="911" y="1397"/>
                    <a:pt x="908" y="1400"/>
                    <a:pt x="908" y="1405"/>
                  </a:cubicBezTo>
                  <a:cubicBezTo>
                    <a:pt x="923" y="1401"/>
                    <a:pt x="944" y="1404"/>
                    <a:pt x="956" y="1397"/>
                  </a:cubicBezTo>
                  <a:cubicBezTo>
                    <a:pt x="941" y="1391"/>
                    <a:pt x="923" y="1374"/>
                    <a:pt x="911" y="1391"/>
                  </a:cubicBezTo>
                  <a:close/>
                  <a:moveTo>
                    <a:pt x="339" y="1387"/>
                  </a:moveTo>
                  <a:cubicBezTo>
                    <a:pt x="338" y="1387"/>
                    <a:pt x="339" y="1388"/>
                    <a:pt x="340" y="1388"/>
                  </a:cubicBezTo>
                  <a:moveTo>
                    <a:pt x="340" y="1388"/>
                  </a:moveTo>
                  <a:cubicBezTo>
                    <a:pt x="346" y="1400"/>
                    <a:pt x="356" y="1408"/>
                    <a:pt x="369" y="1414"/>
                  </a:cubicBezTo>
                  <a:moveTo>
                    <a:pt x="369" y="1414"/>
                  </a:moveTo>
                  <a:cubicBezTo>
                    <a:pt x="369" y="1414"/>
                    <a:pt x="371" y="1414"/>
                    <a:pt x="371" y="1415"/>
                  </a:cubicBezTo>
                  <a:moveTo>
                    <a:pt x="371" y="1415"/>
                  </a:moveTo>
                  <a:cubicBezTo>
                    <a:pt x="372" y="1416"/>
                    <a:pt x="372" y="1414"/>
                    <a:pt x="371" y="1415"/>
                  </a:cubicBezTo>
                  <a:moveTo>
                    <a:pt x="371" y="1415"/>
                  </a:moveTo>
                  <a:cubicBezTo>
                    <a:pt x="371" y="1414"/>
                    <a:pt x="370" y="1414"/>
                    <a:pt x="369" y="1414"/>
                  </a:cubicBezTo>
                  <a:moveTo>
                    <a:pt x="369" y="1414"/>
                  </a:moveTo>
                  <a:cubicBezTo>
                    <a:pt x="360" y="1405"/>
                    <a:pt x="349" y="1396"/>
                    <a:pt x="340" y="1388"/>
                  </a:cubicBezTo>
                  <a:moveTo>
                    <a:pt x="340" y="1388"/>
                  </a:moveTo>
                  <a:cubicBezTo>
                    <a:pt x="340" y="1387"/>
                    <a:pt x="339" y="1387"/>
                    <a:pt x="339" y="1387"/>
                  </a:cubicBezTo>
                  <a:moveTo>
                    <a:pt x="339" y="1387"/>
                  </a:moveTo>
                  <a:cubicBezTo>
                    <a:pt x="338" y="1385"/>
                    <a:pt x="337" y="1387"/>
                    <a:pt x="339" y="1387"/>
                  </a:cubicBezTo>
                  <a:moveTo>
                    <a:pt x="567" y="1396"/>
                  </a:moveTo>
                  <a:cubicBezTo>
                    <a:pt x="568" y="1393"/>
                    <a:pt x="572" y="1394"/>
                    <a:pt x="573" y="1391"/>
                  </a:cubicBezTo>
                  <a:cubicBezTo>
                    <a:pt x="570" y="1390"/>
                    <a:pt x="566" y="1388"/>
                    <a:pt x="563" y="1386"/>
                  </a:cubicBezTo>
                  <a:cubicBezTo>
                    <a:pt x="564" y="1390"/>
                    <a:pt x="565" y="1394"/>
                    <a:pt x="567" y="1396"/>
                  </a:cubicBezTo>
                  <a:close/>
                  <a:moveTo>
                    <a:pt x="982" y="1419"/>
                  </a:moveTo>
                  <a:cubicBezTo>
                    <a:pt x="986" y="1424"/>
                    <a:pt x="989" y="1430"/>
                    <a:pt x="989" y="1439"/>
                  </a:cubicBezTo>
                  <a:cubicBezTo>
                    <a:pt x="1006" y="1434"/>
                    <a:pt x="1021" y="1428"/>
                    <a:pt x="1038" y="1423"/>
                  </a:cubicBezTo>
                  <a:cubicBezTo>
                    <a:pt x="1040" y="1417"/>
                    <a:pt x="1046" y="1411"/>
                    <a:pt x="1050" y="1405"/>
                  </a:cubicBezTo>
                  <a:cubicBezTo>
                    <a:pt x="1054" y="1399"/>
                    <a:pt x="1059" y="1390"/>
                    <a:pt x="1059" y="1387"/>
                  </a:cubicBezTo>
                  <a:cubicBezTo>
                    <a:pt x="1030" y="1395"/>
                    <a:pt x="1008" y="1409"/>
                    <a:pt x="982" y="1419"/>
                  </a:cubicBezTo>
                  <a:close/>
                  <a:moveTo>
                    <a:pt x="1184" y="1388"/>
                  </a:moveTo>
                  <a:cubicBezTo>
                    <a:pt x="1153" y="1402"/>
                    <a:pt x="1127" y="1421"/>
                    <a:pt x="1103" y="1442"/>
                  </a:cubicBezTo>
                  <a:moveTo>
                    <a:pt x="1103" y="1442"/>
                  </a:moveTo>
                  <a:cubicBezTo>
                    <a:pt x="1102" y="1442"/>
                    <a:pt x="1101" y="1443"/>
                    <a:pt x="1101" y="1443"/>
                  </a:cubicBezTo>
                  <a:moveTo>
                    <a:pt x="1101" y="1443"/>
                  </a:moveTo>
                  <a:cubicBezTo>
                    <a:pt x="1099" y="1444"/>
                    <a:pt x="1101" y="1444"/>
                    <a:pt x="1101" y="1443"/>
                  </a:cubicBezTo>
                  <a:moveTo>
                    <a:pt x="1101" y="1443"/>
                  </a:moveTo>
                  <a:cubicBezTo>
                    <a:pt x="1102" y="1443"/>
                    <a:pt x="1103" y="1443"/>
                    <a:pt x="1103" y="1442"/>
                  </a:cubicBezTo>
                  <a:moveTo>
                    <a:pt x="1103" y="1442"/>
                  </a:moveTo>
                  <a:cubicBezTo>
                    <a:pt x="1134" y="1428"/>
                    <a:pt x="1167" y="1416"/>
                    <a:pt x="1184" y="1388"/>
                  </a:cubicBezTo>
                  <a:moveTo>
                    <a:pt x="1184" y="1388"/>
                  </a:moveTo>
                  <a:cubicBezTo>
                    <a:pt x="1186" y="1387"/>
                    <a:pt x="1184" y="1386"/>
                    <a:pt x="1184" y="1388"/>
                  </a:cubicBezTo>
                  <a:moveTo>
                    <a:pt x="429" y="1391"/>
                  </a:moveTo>
                  <a:cubicBezTo>
                    <a:pt x="438" y="1406"/>
                    <a:pt x="450" y="1419"/>
                    <a:pt x="461" y="1432"/>
                  </a:cubicBezTo>
                  <a:cubicBezTo>
                    <a:pt x="485" y="1439"/>
                    <a:pt x="511" y="1450"/>
                    <a:pt x="537" y="1452"/>
                  </a:cubicBezTo>
                  <a:cubicBezTo>
                    <a:pt x="534" y="1448"/>
                    <a:pt x="536" y="1440"/>
                    <a:pt x="535" y="1434"/>
                  </a:cubicBezTo>
                  <a:cubicBezTo>
                    <a:pt x="497" y="1422"/>
                    <a:pt x="463" y="1407"/>
                    <a:pt x="429" y="1391"/>
                  </a:cubicBezTo>
                  <a:moveTo>
                    <a:pt x="429" y="1391"/>
                  </a:moveTo>
                  <a:cubicBezTo>
                    <a:pt x="428" y="1390"/>
                    <a:pt x="428" y="1392"/>
                    <a:pt x="429" y="1391"/>
                  </a:cubicBezTo>
                  <a:moveTo>
                    <a:pt x="966" y="1402"/>
                  </a:moveTo>
                  <a:cubicBezTo>
                    <a:pt x="971" y="1406"/>
                    <a:pt x="976" y="1410"/>
                    <a:pt x="980" y="1416"/>
                  </a:cubicBezTo>
                  <a:cubicBezTo>
                    <a:pt x="1001" y="1409"/>
                    <a:pt x="1020" y="1400"/>
                    <a:pt x="1038" y="1391"/>
                  </a:cubicBezTo>
                  <a:cubicBezTo>
                    <a:pt x="1015" y="1395"/>
                    <a:pt x="989" y="1397"/>
                    <a:pt x="966" y="1402"/>
                  </a:cubicBezTo>
                  <a:close/>
                  <a:moveTo>
                    <a:pt x="567" y="1399"/>
                  </a:moveTo>
                  <a:cubicBezTo>
                    <a:pt x="573" y="1400"/>
                    <a:pt x="584" y="1403"/>
                    <a:pt x="589" y="1401"/>
                  </a:cubicBezTo>
                  <a:cubicBezTo>
                    <a:pt x="581" y="1397"/>
                    <a:pt x="574" y="1390"/>
                    <a:pt x="567" y="1399"/>
                  </a:cubicBezTo>
                  <a:close/>
                  <a:moveTo>
                    <a:pt x="891" y="1406"/>
                  </a:moveTo>
                  <a:cubicBezTo>
                    <a:pt x="896" y="1407"/>
                    <a:pt x="899" y="1404"/>
                    <a:pt x="904" y="1405"/>
                  </a:cubicBezTo>
                  <a:cubicBezTo>
                    <a:pt x="903" y="1401"/>
                    <a:pt x="907" y="1397"/>
                    <a:pt x="905" y="1395"/>
                  </a:cubicBezTo>
                  <a:cubicBezTo>
                    <a:pt x="901" y="1399"/>
                    <a:pt x="895" y="1402"/>
                    <a:pt x="891" y="1406"/>
                  </a:cubicBezTo>
                  <a:close/>
                  <a:moveTo>
                    <a:pt x="548" y="1410"/>
                  </a:moveTo>
                  <a:cubicBezTo>
                    <a:pt x="552" y="1408"/>
                    <a:pt x="555" y="1404"/>
                    <a:pt x="558" y="1401"/>
                  </a:cubicBezTo>
                  <a:cubicBezTo>
                    <a:pt x="546" y="1401"/>
                    <a:pt x="532" y="1396"/>
                    <a:pt x="521" y="1397"/>
                  </a:cubicBezTo>
                  <a:cubicBezTo>
                    <a:pt x="530" y="1401"/>
                    <a:pt x="539" y="1405"/>
                    <a:pt x="548" y="1410"/>
                  </a:cubicBezTo>
                  <a:close/>
                  <a:moveTo>
                    <a:pt x="552" y="1412"/>
                  </a:moveTo>
                  <a:cubicBezTo>
                    <a:pt x="559" y="1414"/>
                    <a:pt x="565" y="1417"/>
                    <a:pt x="572" y="1419"/>
                  </a:cubicBezTo>
                  <a:cubicBezTo>
                    <a:pt x="571" y="1413"/>
                    <a:pt x="567" y="1409"/>
                    <a:pt x="566" y="1402"/>
                  </a:cubicBezTo>
                  <a:cubicBezTo>
                    <a:pt x="558" y="1402"/>
                    <a:pt x="556" y="1408"/>
                    <a:pt x="552" y="1412"/>
                  </a:cubicBezTo>
                  <a:close/>
                  <a:moveTo>
                    <a:pt x="950" y="1403"/>
                  </a:moveTo>
                  <a:cubicBezTo>
                    <a:pt x="936" y="1407"/>
                    <a:pt x="915" y="1424"/>
                    <a:pt x="901" y="1427"/>
                  </a:cubicBezTo>
                  <a:cubicBezTo>
                    <a:pt x="899" y="1433"/>
                    <a:pt x="898" y="1439"/>
                    <a:pt x="895" y="1444"/>
                  </a:cubicBezTo>
                  <a:cubicBezTo>
                    <a:pt x="925" y="1438"/>
                    <a:pt x="950" y="1427"/>
                    <a:pt x="977" y="1418"/>
                  </a:cubicBezTo>
                  <a:cubicBezTo>
                    <a:pt x="971" y="1409"/>
                    <a:pt x="964" y="1399"/>
                    <a:pt x="950" y="1403"/>
                  </a:cubicBezTo>
                  <a:close/>
                  <a:moveTo>
                    <a:pt x="576" y="1421"/>
                  </a:moveTo>
                  <a:cubicBezTo>
                    <a:pt x="625" y="1439"/>
                    <a:pt x="678" y="1457"/>
                    <a:pt x="736" y="1463"/>
                  </a:cubicBezTo>
                  <a:cubicBezTo>
                    <a:pt x="684" y="1449"/>
                    <a:pt x="638" y="1429"/>
                    <a:pt x="596" y="1405"/>
                  </a:cubicBezTo>
                  <a:cubicBezTo>
                    <a:pt x="586" y="1405"/>
                    <a:pt x="579" y="1403"/>
                    <a:pt x="569" y="1403"/>
                  </a:cubicBezTo>
                  <a:cubicBezTo>
                    <a:pt x="571" y="1409"/>
                    <a:pt x="574" y="1415"/>
                    <a:pt x="576" y="1421"/>
                  </a:cubicBezTo>
                  <a:close/>
                  <a:moveTo>
                    <a:pt x="908" y="1407"/>
                  </a:moveTo>
                  <a:cubicBezTo>
                    <a:pt x="905" y="1412"/>
                    <a:pt x="905" y="1418"/>
                    <a:pt x="902" y="1423"/>
                  </a:cubicBezTo>
                  <a:cubicBezTo>
                    <a:pt x="917" y="1418"/>
                    <a:pt x="930" y="1411"/>
                    <a:pt x="942" y="1404"/>
                  </a:cubicBezTo>
                  <a:cubicBezTo>
                    <a:pt x="931" y="1405"/>
                    <a:pt x="920" y="1407"/>
                    <a:pt x="908" y="1407"/>
                  </a:cubicBezTo>
                  <a:close/>
                  <a:moveTo>
                    <a:pt x="606" y="1407"/>
                  </a:moveTo>
                  <a:cubicBezTo>
                    <a:pt x="645" y="1429"/>
                    <a:pt x="691" y="1449"/>
                    <a:pt x="737" y="1461"/>
                  </a:cubicBezTo>
                  <a:cubicBezTo>
                    <a:pt x="716" y="1449"/>
                    <a:pt x="695" y="1437"/>
                    <a:pt x="674" y="1423"/>
                  </a:cubicBezTo>
                  <a:cubicBezTo>
                    <a:pt x="667" y="1419"/>
                    <a:pt x="660" y="1411"/>
                    <a:pt x="654" y="1410"/>
                  </a:cubicBezTo>
                  <a:cubicBezTo>
                    <a:pt x="638" y="1406"/>
                    <a:pt x="624" y="1410"/>
                    <a:pt x="606" y="1407"/>
                  </a:cubicBezTo>
                  <a:moveTo>
                    <a:pt x="606" y="1407"/>
                  </a:moveTo>
                  <a:cubicBezTo>
                    <a:pt x="605" y="1404"/>
                    <a:pt x="602" y="1408"/>
                    <a:pt x="606" y="1407"/>
                  </a:cubicBezTo>
                  <a:moveTo>
                    <a:pt x="886" y="1409"/>
                  </a:moveTo>
                  <a:cubicBezTo>
                    <a:pt x="854" y="1430"/>
                    <a:pt x="820" y="1448"/>
                    <a:pt x="783" y="1463"/>
                  </a:cubicBezTo>
                  <a:cubicBezTo>
                    <a:pt x="824" y="1454"/>
                    <a:pt x="862" y="1441"/>
                    <a:pt x="897" y="1426"/>
                  </a:cubicBezTo>
                  <a:cubicBezTo>
                    <a:pt x="899" y="1420"/>
                    <a:pt x="901" y="1413"/>
                    <a:pt x="903" y="1408"/>
                  </a:cubicBezTo>
                  <a:cubicBezTo>
                    <a:pt x="897" y="1407"/>
                    <a:pt x="893" y="1410"/>
                    <a:pt x="886" y="1409"/>
                  </a:cubicBezTo>
                  <a:close/>
                  <a:moveTo>
                    <a:pt x="839" y="1412"/>
                  </a:moveTo>
                  <a:cubicBezTo>
                    <a:pt x="819" y="1430"/>
                    <a:pt x="798" y="1447"/>
                    <a:pt x="776" y="1463"/>
                  </a:cubicBezTo>
                  <a:cubicBezTo>
                    <a:pt x="814" y="1448"/>
                    <a:pt x="848" y="1430"/>
                    <a:pt x="879" y="1410"/>
                  </a:cubicBezTo>
                  <a:cubicBezTo>
                    <a:pt x="865" y="1410"/>
                    <a:pt x="853" y="1412"/>
                    <a:pt x="839" y="1412"/>
                  </a:cubicBezTo>
                  <a:close/>
                  <a:moveTo>
                    <a:pt x="736" y="1456"/>
                  </a:moveTo>
                  <a:cubicBezTo>
                    <a:pt x="735" y="1447"/>
                    <a:pt x="725" y="1440"/>
                    <a:pt x="718" y="1433"/>
                  </a:cubicBezTo>
                  <a:cubicBezTo>
                    <a:pt x="712" y="1427"/>
                    <a:pt x="704" y="1415"/>
                    <a:pt x="697" y="1413"/>
                  </a:cubicBezTo>
                  <a:cubicBezTo>
                    <a:pt x="687" y="1409"/>
                    <a:pt x="674" y="1412"/>
                    <a:pt x="661" y="1412"/>
                  </a:cubicBezTo>
                  <a:cubicBezTo>
                    <a:pt x="685" y="1428"/>
                    <a:pt x="708" y="1444"/>
                    <a:pt x="736" y="1456"/>
                  </a:cubicBezTo>
                  <a:close/>
                  <a:moveTo>
                    <a:pt x="770" y="1463"/>
                  </a:moveTo>
                  <a:cubicBezTo>
                    <a:pt x="769" y="1462"/>
                    <a:pt x="769" y="1463"/>
                    <a:pt x="769" y="1463"/>
                  </a:cubicBezTo>
                  <a:moveTo>
                    <a:pt x="769" y="1463"/>
                  </a:moveTo>
                  <a:cubicBezTo>
                    <a:pt x="767" y="1464"/>
                    <a:pt x="769" y="1465"/>
                    <a:pt x="769" y="1463"/>
                  </a:cubicBezTo>
                  <a:moveTo>
                    <a:pt x="769" y="1463"/>
                  </a:moveTo>
                  <a:cubicBezTo>
                    <a:pt x="770" y="1464"/>
                    <a:pt x="770" y="1463"/>
                    <a:pt x="770" y="1463"/>
                  </a:cubicBezTo>
                  <a:moveTo>
                    <a:pt x="770" y="1463"/>
                  </a:moveTo>
                  <a:cubicBezTo>
                    <a:pt x="789" y="1450"/>
                    <a:pt x="811" y="1435"/>
                    <a:pt x="828" y="1418"/>
                  </a:cubicBezTo>
                  <a:cubicBezTo>
                    <a:pt x="830" y="1417"/>
                    <a:pt x="834" y="1414"/>
                    <a:pt x="832" y="1412"/>
                  </a:cubicBezTo>
                  <a:cubicBezTo>
                    <a:pt x="824" y="1414"/>
                    <a:pt x="811" y="1412"/>
                    <a:pt x="801" y="1413"/>
                  </a:cubicBezTo>
                  <a:cubicBezTo>
                    <a:pt x="792" y="1430"/>
                    <a:pt x="781" y="1446"/>
                    <a:pt x="770" y="1463"/>
                  </a:cubicBezTo>
                  <a:moveTo>
                    <a:pt x="735" y="1445"/>
                  </a:moveTo>
                  <a:cubicBezTo>
                    <a:pt x="735" y="1434"/>
                    <a:pt x="734" y="1424"/>
                    <a:pt x="733" y="1414"/>
                  </a:cubicBezTo>
                  <a:cubicBezTo>
                    <a:pt x="724" y="1414"/>
                    <a:pt x="712" y="1411"/>
                    <a:pt x="702" y="1414"/>
                  </a:cubicBezTo>
                  <a:cubicBezTo>
                    <a:pt x="713" y="1424"/>
                    <a:pt x="723" y="1436"/>
                    <a:pt x="735" y="1445"/>
                  </a:cubicBezTo>
                  <a:close/>
                  <a:moveTo>
                    <a:pt x="574" y="1423"/>
                  </a:moveTo>
                  <a:cubicBezTo>
                    <a:pt x="566" y="1420"/>
                    <a:pt x="558" y="1416"/>
                    <a:pt x="549" y="1414"/>
                  </a:cubicBezTo>
                  <a:cubicBezTo>
                    <a:pt x="545" y="1420"/>
                    <a:pt x="540" y="1423"/>
                    <a:pt x="539" y="1433"/>
                  </a:cubicBezTo>
                  <a:cubicBezTo>
                    <a:pt x="554" y="1436"/>
                    <a:pt x="571" y="1443"/>
                    <a:pt x="584" y="1444"/>
                  </a:cubicBezTo>
                  <a:cubicBezTo>
                    <a:pt x="580" y="1438"/>
                    <a:pt x="578" y="1430"/>
                    <a:pt x="574" y="1423"/>
                  </a:cubicBezTo>
                  <a:close/>
                  <a:moveTo>
                    <a:pt x="761" y="1463"/>
                  </a:moveTo>
                  <a:cubicBezTo>
                    <a:pt x="763" y="1448"/>
                    <a:pt x="764" y="1430"/>
                    <a:pt x="766" y="1414"/>
                  </a:cubicBezTo>
                  <a:cubicBezTo>
                    <a:pt x="757" y="1414"/>
                    <a:pt x="745" y="1412"/>
                    <a:pt x="737" y="1415"/>
                  </a:cubicBezTo>
                  <a:cubicBezTo>
                    <a:pt x="745" y="1431"/>
                    <a:pt x="752" y="1449"/>
                    <a:pt x="761" y="1463"/>
                  </a:cubicBezTo>
                  <a:close/>
                  <a:moveTo>
                    <a:pt x="765" y="1464"/>
                  </a:moveTo>
                  <a:cubicBezTo>
                    <a:pt x="776" y="1448"/>
                    <a:pt x="788" y="1432"/>
                    <a:pt x="798" y="1414"/>
                  </a:cubicBezTo>
                  <a:cubicBezTo>
                    <a:pt x="788" y="1414"/>
                    <a:pt x="778" y="1414"/>
                    <a:pt x="768" y="1414"/>
                  </a:cubicBezTo>
                  <a:cubicBezTo>
                    <a:pt x="768" y="1431"/>
                    <a:pt x="764" y="1449"/>
                    <a:pt x="765" y="1464"/>
                  </a:cubicBezTo>
                  <a:close/>
                  <a:moveTo>
                    <a:pt x="366" y="1415"/>
                  </a:moveTo>
                  <a:cubicBezTo>
                    <a:pt x="366" y="1416"/>
                    <a:pt x="367" y="1416"/>
                    <a:pt x="367" y="1416"/>
                  </a:cubicBezTo>
                  <a:moveTo>
                    <a:pt x="367" y="1416"/>
                  </a:moveTo>
                  <a:cubicBezTo>
                    <a:pt x="382" y="1430"/>
                    <a:pt x="403" y="1442"/>
                    <a:pt x="422" y="1448"/>
                  </a:cubicBezTo>
                  <a:cubicBezTo>
                    <a:pt x="403" y="1438"/>
                    <a:pt x="388" y="1425"/>
                    <a:pt x="367" y="1416"/>
                  </a:cubicBezTo>
                  <a:moveTo>
                    <a:pt x="367" y="1416"/>
                  </a:moveTo>
                  <a:cubicBezTo>
                    <a:pt x="367" y="1416"/>
                    <a:pt x="366" y="1416"/>
                    <a:pt x="366" y="1415"/>
                  </a:cubicBezTo>
                  <a:moveTo>
                    <a:pt x="366" y="1415"/>
                  </a:moveTo>
                  <a:cubicBezTo>
                    <a:pt x="365" y="1414"/>
                    <a:pt x="364" y="1416"/>
                    <a:pt x="366" y="1415"/>
                  </a:cubicBezTo>
                  <a:moveTo>
                    <a:pt x="1132" y="1415"/>
                  </a:moveTo>
                  <a:cubicBezTo>
                    <a:pt x="1094" y="1431"/>
                    <a:pt x="1057" y="1446"/>
                    <a:pt x="1014" y="1456"/>
                  </a:cubicBezTo>
                  <a:cubicBezTo>
                    <a:pt x="1007" y="1463"/>
                    <a:pt x="999" y="1470"/>
                    <a:pt x="991" y="1477"/>
                  </a:cubicBezTo>
                  <a:cubicBezTo>
                    <a:pt x="1048" y="1467"/>
                    <a:pt x="1099" y="1450"/>
                    <a:pt x="1132" y="1415"/>
                  </a:cubicBezTo>
                  <a:moveTo>
                    <a:pt x="1132" y="1415"/>
                  </a:moveTo>
                  <a:cubicBezTo>
                    <a:pt x="1133" y="1415"/>
                    <a:pt x="1132" y="1414"/>
                    <a:pt x="1132" y="1415"/>
                  </a:cubicBezTo>
                  <a:moveTo>
                    <a:pt x="979" y="1419"/>
                  </a:moveTo>
                  <a:cubicBezTo>
                    <a:pt x="953" y="1430"/>
                    <a:pt x="925" y="1440"/>
                    <a:pt x="894" y="1447"/>
                  </a:cubicBezTo>
                  <a:cubicBezTo>
                    <a:pt x="893" y="1451"/>
                    <a:pt x="891" y="1455"/>
                    <a:pt x="890" y="1460"/>
                  </a:cubicBezTo>
                  <a:cubicBezTo>
                    <a:pt x="924" y="1455"/>
                    <a:pt x="955" y="1447"/>
                    <a:pt x="987" y="1439"/>
                  </a:cubicBezTo>
                  <a:cubicBezTo>
                    <a:pt x="986" y="1431"/>
                    <a:pt x="983" y="1424"/>
                    <a:pt x="979" y="1419"/>
                  </a:cubicBezTo>
                  <a:close/>
                  <a:moveTo>
                    <a:pt x="755" y="1463"/>
                  </a:moveTo>
                  <a:cubicBezTo>
                    <a:pt x="756" y="1464"/>
                    <a:pt x="756" y="1462"/>
                    <a:pt x="755" y="1463"/>
                  </a:cubicBezTo>
                  <a:moveTo>
                    <a:pt x="755" y="1463"/>
                  </a:moveTo>
                  <a:cubicBezTo>
                    <a:pt x="749" y="1449"/>
                    <a:pt x="743" y="1437"/>
                    <a:pt x="737" y="1424"/>
                  </a:cubicBezTo>
                  <a:cubicBezTo>
                    <a:pt x="736" y="1433"/>
                    <a:pt x="739" y="1439"/>
                    <a:pt x="738" y="1448"/>
                  </a:cubicBezTo>
                  <a:cubicBezTo>
                    <a:pt x="743" y="1453"/>
                    <a:pt x="749" y="1458"/>
                    <a:pt x="755" y="1463"/>
                  </a:cubicBezTo>
                  <a:moveTo>
                    <a:pt x="587" y="1446"/>
                  </a:moveTo>
                  <a:cubicBezTo>
                    <a:pt x="632" y="1456"/>
                    <a:pt x="682" y="1466"/>
                    <a:pt x="733" y="1466"/>
                  </a:cubicBezTo>
                  <a:cubicBezTo>
                    <a:pt x="676" y="1459"/>
                    <a:pt x="625" y="1440"/>
                    <a:pt x="578" y="1426"/>
                  </a:cubicBezTo>
                  <a:cubicBezTo>
                    <a:pt x="582" y="1432"/>
                    <a:pt x="584" y="1439"/>
                    <a:pt x="587" y="1446"/>
                  </a:cubicBezTo>
                  <a:close/>
                  <a:moveTo>
                    <a:pt x="1034" y="1427"/>
                  </a:moveTo>
                  <a:cubicBezTo>
                    <a:pt x="1019" y="1432"/>
                    <a:pt x="1004" y="1437"/>
                    <a:pt x="989" y="1441"/>
                  </a:cubicBezTo>
                  <a:cubicBezTo>
                    <a:pt x="989" y="1450"/>
                    <a:pt x="986" y="1454"/>
                    <a:pt x="984" y="1460"/>
                  </a:cubicBezTo>
                  <a:moveTo>
                    <a:pt x="984" y="1460"/>
                  </a:moveTo>
                  <a:cubicBezTo>
                    <a:pt x="982" y="1460"/>
                    <a:pt x="984" y="1461"/>
                    <a:pt x="984" y="1460"/>
                  </a:cubicBezTo>
                  <a:moveTo>
                    <a:pt x="984" y="1460"/>
                  </a:moveTo>
                  <a:cubicBezTo>
                    <a:pt x="994" y="1459"/>
                    <a:pt x="1001" y="1456"/>
                    <a:pt x="1011" y="1455"/>
                  </a:cubicBezTo>
                  <a:cubicBezTo>
                    <a:pt x="1019" y="1446"/>
                    <a:pt x="1027" y="1437"/>
                    <a:pt x="1034" y="1427"/>
                  </a:cubicBezTo>
                  <a:moveTo>
                    <a:pt x="1034" y="1427"/>
                  </a:moveTo>
                  <a:cubicBezTo>
                    <a:pt x="1035" y="1426"/>
                    <a:pt x="1034" y="1426"/>
                    <a:pt x="1034" y="1427"/>
                  </a:cubicBezTo>
                  <a:moveTo>
                    <a:pt x="1141" y="1428"/>
                  </a:moveTo>
                  <a:cubicBezTo>
                    <a:pt x="1141" y="1428"/>
                    <a:pt x="1142" y="1429"/>
                    <a:pt x="1141" y="1428"/>
                  </a:cubicBezTo>
                  <a:close/>
                  <a:moveTo>
                    <a:pt x="1139" y="1429"/>
                  </a:moveTo>
                  <a:cubicBezTo>
                    <a:pt x="1138" y="1429"/>
                    <a:pt x="1138" y="1429"/>
                    <a:pt x="1137" y="1430"/>
                  </a:cubicBezTo>
                  <a:moveTo>
                    <a:pt x="1137" y="1430"/>
                  </a:moveTo>
                  <a:cubicBezTo>
                    <a:pt x="1136" y="1430"/>
                    <a:pt x="1136" y="1430"/>
                    <a:pt x="1135" y="1431"/>
                  </a:cubicBezTo>
                  <a:moveTo>
                    <a:pt x="1135" y="1431"/>
                  </a:moveTo>
                  <a:cubicBezTo>
                    <a:pt x="1116" y="1441"/>
                    <a:pt x="1092" y="1448"/>
                    <a:pt x="1074" y="1461"/>
                  </a:cubicBezTo>
                  <a:cubicBezTo>
                    <a:pt x="1096" y="1452"/>
                    <a:pt x="1118" y="1443"/>
                    <a:pt x="1135" y="1431"/>
                  </a:cubicBezTo>
                  <a:moveTo>
                    <a:pt x="1135" y="1431"/>
                  </a:moveTo>
                  <a:cubicBezTo>
                    <a:pt x="1137" y="1431"/>
                    <a:pt x="1137" y="1431"/>
                    <a:pt x="1137" y="1430"/>
                  </a:cubicBezTo>
                  <a:moveTo>
                    <a:pt x="1137" y="1430"/>
                  </a:moveTo>
                  <a:cubicBezTo>
                    <a:pt x="1138" y="1430"/>
                    <a:pt x="1139" y="1430"/>
                    <a:pt x="1139" y="1429"/>
                  </a:cubicBezTo>
                  <a:moveTo>
                    <a:pt x="1139" y="1429"/>
                  </a:moveTo>
                  <a:cubicBezTo>
                    <a:pt x="1141" y="1428"/>
                    <a:pt x="1139" y="1428"/>
                    <a:pt x="1139" y="1429"/>
                  </a:cubicBezTo>
                  <a:moveTo>
                    <a:pt x="789" y="1465"/>
                  </a:moveTo>
                  <a:cubicBezTo>
                    <a:pt x="825" y="1461"/>
                    <a:pt x="858" y="1454"/>
                    <a:pt x="891" y="1446"/>
                  </a:cubicBezTo>
                  <a:cubicBezTo>
                    <a:pt x="892" y="1440"/>
                    <a:pt x="897" y="1434"/>
                    <a:pt x="895" y="1429"/>
                  </a:cubicBezTo>
                  <a:cubicBezTo>
                    <a:pt x="863" y="1444"/>
                    <a:pt x="826" y="1455"/>
                    <a:pt x="789" y="1465"/>
                  </a:cubicBezTo>
                  <a:close/>
                  <a:moveTo>
                    <a:pt x="404" y="1435"/>
                  </a:moveTo>
                  <a:cubicBezTo>
                    <a:pt x="404" y="1434"/>
                    <a:pt x="405" y="1435"/>
                    <a:pt x="404" y="1435"/>
                  </a:cubicBezTo>
                  <a:close/>
                  <a:moveTo>
                    <a:pt x="407" y="1436"/>
                  </a:moveTo>
                  <a:cubicBezTo>
                    <a:pt x="407" y="1437"/>
                    <a:pt x="408" y="1436"/>
                    <a:pt x="409" y="1437"/>
                  </a:cubicBezTo>
                  <a:moveTo>
                    <a:pt x="409" y="1437"/>
                  </a:moveTo>
                  <a:cubicBezTo>
                    <a:pt x="409" y="1437"/>
                    <a:pt x="409" y="1437"/>
                    <a:pt x="409" y="1438"/>
                  </a:cubicBezTo>
                  <a:cubicBezTo>
                    <a:pt x="439" y="1456"/>
                    <a:pt x="472" y="1472"/>
                    <a:pt x="513" y="1480"/>
                  </a:cubicBezTo>
                  <a:moveTo>
                    <a:pt x="513" y="1480"/>
                  </a:moveTo>
                  <a:cubicBezTo>
                    <a:pt x="514" y="1483"/>
                    <a:pt x="517" y="1479"/>
                    <a:pt x="513" y="1480"/>
                  </a:cubicBezTo>
                  <a:moveTo>
                    <a:pt x="513" y="1480"/>
                  </a:moveTo>
                  <a:cubicBezTo>
                    <a:pt x="487" y="1457"/>
                    <a:pt x="441" y="1454"/>
                    <a:pt x="409" y="1437"/>
                  </a:cubicBezTo>
                  <a:moveTo>
                    <a:pt x="409" y="1437"/>
                  </a:moveTo>
                  <a:cubicBezTo>
                    <a:pt x="409" y="1436"/>
                    <a:pt x="408" y="1436"/>
                    <a:pt x="407" y="1436"/>
                  </a:cubicBezTo>
                  <a:moveTo>
                    <a:pt x="407" y="1436"/>
                  </a:moveTo>
                  <a:cubicBezTo>
                    <a:pt x="406" y="1434"/>
                    <a:pt x="406" y="1436"/>
                    <a:pt x="407" y="1436"/>
                  </a:cubicBezTo>
                  <a:moveTo>
                    <a:pt x="541" y="1455"/>
                  </a:moveTo>
                  <a:cubicBezTo>
                    <a:pt x="559" y="1457"/>
                    <a:pt x="575" y="1462"/>
                    <a:pt x="594" y="1463"/>
                  </a:cubicBezTo>
                  <a:cubicBezTo>
                    <a:pt x="592" y="1458"/>
                    <a:pt x="588" y="1454"/>
                    <a:pt x="586" y="1448"/>
                  </a:cubicBezTo>
                  <a:cubicBezTo>
                    <a:pt x="570" y="1444"/>
                    <a:pt x="554" y="1440"/>
                    <a:pt x="538" y="1435"/>
                  </a:cubicBezTo>
                  <a:cubicBezTo>
                    <a:pt x="536" y="1441"/>
                    <a:pt x="539" y="1450"/>
                    <a:pt x="541" y="1455"/>
                  </a:cubicBezTo>
                  <a:close/>
                  <a:moveTo>
                    <a:pt x="466" y="1437"/>
                  </a:moveTo>
                  <a:cubicBezTo>
                    <a:pt x="466" y="1437"/>
                    <a:pt x="466" y="1437"/>
                    <a:pt x="466" y="1438"/>
                  </a:cubicBezTo>
                  <a:cubicBezTo>
                    <a:pt x="476" y="1446"/>
                    <a:pt x="485" y="1455"/>
                    <a:pt x="495" y="1463"/>
                  </a:cubicBezTo>
                  <a:cubicBezTo>
                    <a:pt x="514" y="1467"/>
                    <a:pt x="531" y="1473"/>
                    <a:pt x="552" y="1474"/>
                  </a:cubicBezTo>
                  <a:moveTo>
                    <a:pt x="552" y="1474"/>
                  </a:moveTo>
                  <a:cubicBezTo>
                    <a:pt x="552" y="1475"/>
                    <a:pt x="553" y="1474"/>
                    <a:pt x="552" y="1474"/>
                  </a:cubicBezTo>
                  <a:moveTo>
                    <a:pt x="552" y="1474"/>
                  </a:moveTo>
                  <a:cubicBezTo>
                    <a:pt x="547" y="1468"/>
                    <a:pt x="542" y="1463"/>
                    <a:pt x="538" y="1456"/>
                  </a:cubicBezTo>
                  <a:cubicBezTo>
                    <a:pt x="512" y="1451"/>
                    <a:pt x="490" y="1443"/>
                    <a:pt x="466" y="1437"/>
                  </a:cubicBezTo>
                  <a:moveTo>
                    <a:pt x="466" y="1437"/>
                  </a:moveTo>
                  <a:cubicBezTo>
                    <a:pt x="466" y="1435"/>
                    <a:pt x="465" y="1437"/>
                    <a:pt x="466" y="1437"/>
                  </a:cubicBezTo>
                  <a:moveTo>
                    <a:pt x="888" y="1463"/>
                  </a:moveTo>
                  <a:cubicBezTo>
                    <a:pt x="888" y="1467"/>
                    <a:pt x="885" y="1469"/>
                    <a:pt x="884" y="1472"/>
                  </a:cubicBezTo>
                  <a:cubicBezTo>
                    <a:pt x="919" y="1472"/>
                    <a:pt x="949" y="1466"/>
                    <a:pt x="980" y="1462"/>
                  </a:cubicBezTo>
                  <a:cubicBezTo>
                    <a:pt x="982" y="1456"/>
                    <a:pt x="988" y="1448"/>
                    <a:pt x="986" y="1441"/>
                  </a:cubicBezTo>
                  <a:cubicBezTo>
                    <a:pt x="956" y="1451"/>
                    <a:pt x="922" y="1458"/>
                    <a:pt x="888" y="1463"/>
                  </a:cubicBezTo>
                  <a:close/>
                  <a:moveTo>
                    <a:pt x="1098" y="1445"/>
                  </a:moveTo>
                  <a:cubicBezTo>
                    <a:pt x="1098" y="1445"/>
                    <a:pt x="1099" y="1446"/>
                    <a:pt x="1098" y="1445"/>
                  </a:cubicBezTo>
                  <a:close/>
                  <a:moveTo>
                    <a:pt x="423" y="1450"/>
                  </a:moveTo>
                  <a:cubicBezTo>
                    <a:pt x="423" y="1450"/>
                    <a:pt x="424" y="1451"/>
                    <a:pt x="423" y="1450"/>
                  </a:cubicBezTo>
                  <a:close/>
                  <a:moveTo>
                    <a:pt x="600" y="1464"/>
                  </a:moveTo>
                  <a:cubicBezTo>
                    <a:pt x="639" y="1469"/>
                    <a:pt x="688" y="1474"/>
                    <a:pt x="730" y="1469"/>
                  </a:cubicBezTo>
                  <a:cubicBezTo>
                    <a:pt x="679" y="1467"/>
                    <a:pt x="633" y="1459"/>
                    <a:pt x="590" y="1449"/>
                  </a:cubicBezTo>
                  <a:cubicBezTo>
                    <a:pt x="593" y="1455"/>
                    <a:pt x="595" y="1461"/>
                    <a:pt x="600" y="1464"/>
                  </a:cubicBezTo>
                  <a:close/>
                  <a:moveTo>
                    <a:pt x="888" y="1449"/>
                  </a:moveTo>
                  <a:cubicBezTo>
                    <a:pt x="859" y="1457"/>
                    <a:pt x="828" y="1462"/>
                    <a:pt x="797" y="1467"/>
                  </a:cubicBezTo>
                  <a:cubicBezTo>
                    <a:pt x="795" y="1467"/>
                    <a:pt x="793" y="1467"/>
                    <a:pt x="792" y="1467"/>
                  </a:cubicBezTo>
                  <a:cubicBezTo>
                    <a:pt x="790" y="1468"/>
                    <a:pt x="792" y="1469"/>
                    <a:pt x="794" y="1468"/>
                  </a:cubicBezTo>
                  <a:cubicBezTo>
                    <a:pt x="826" y="1467"/>
                    <a:pt x="856" y="1465"/>
                    <a:pt x="885" y="1461"/>
                  </a:cubicBezTo>
                  <a:cubicBezTo>
                    <a:pt x="887" y="1457"/>
                    <a:pt x="888" y="1453"/>
                    <a:pt x="890" y="1449"/>
                  </a:cubicBezTo>
                  <a:cubicBezTo>
                    <a:pt x="889" y="1449"/>
                    <a:pt x="888" y="1449"/>
                    <a:pt x="888" y="1449"/>
                  </a:cubicBezTo>
                  <a:close/>
                  <a:moveTo>
                    <a:pt x="425" y="1451"/>
                  </a:moveTo>
                  <a:cubicBezTo>
                    <a:pt x="425" y="1451"/>
                    <a:pt x="426" y="1452"/>
                    <a:pt x="425" y="1451"/>
                  </a:cubicBezTo>
                  <a:close/>
                  <a:moveTo>
                    <a:pt x="427" y="1452"/>
                  </a:moveTo>
                  <a:cubicBezTo>
                    <a:pt x="427" y="1452"/>
                    <a:pt x="428" y="1453"/>
                    <a:pt x="427" y="1452"/>
                  </a:cubicBezTo>
                  <a:close/>
                  <a:moveTo>
                    <a:pt x="429" y="1453"/>
                  </a:moveTo>
                  <a:cubicBezTo>
                    <a:pt x="428" y="1453"/>
                    <a:pt x="430" y="1454"/>
                    <a:pt x="429" y="1453"/>
                  </a:cubicBezTo>
                  <a:close/>
                  <a:moveTo>
                    <a:pt x="749" y="1462"/>
                  </a:moveTo>
                  <a:cubicBezTo>
                    <a:pt x="749" y="1462"/>
                    <a:pt x="750" y="1462"/>
                    <a:pt x="750" y="1463"/>
                  </a:cubicBezTo>
                  <a:moveTo>
                    <a:pt x="750" y="1463"/>
                  </a:moveTo>
                  <a:cubicBezTo>
                    <a:pt x="751" y="1464"/>
                    <a:pt x="752" y="1462"/>
                    <a:pt x="750" y="1463"/>
                  </a:cubicBezTo>
                  <a:moveTo>
                    <a:pt x="750" y="1463"/>
                  </a:moveTo>
                  <a:cubicBezTo>
                    <a:pt x="750" y="1462"/>
                    <a:pt x="749" y="1462"/>
                    <a:pt x="749" y="1462"/>
                  </a:cubicBezTo>
                  <a:moveTo>
                    <a:pt x="749" y="1462"/>
                  </a:moveTo>
                  <a:cubicBezTo>
                    <a:pt x="746" y="1458"/>
                    <a:pt x="742" y="1456"/>
                    <a:pt x="739" y="1453"/>
                  </a:cubicBezTo>
                  <a:cubicBezTo>
                    <a:pt x="738" y="1460"/>
                    <a:pt x="744" y="1460"/>
                    <a:pt x="749" y="1462"/>
                  </a:cubicBezTo>
                  <a:moveTo>
                    <a:pt x="559" y="1476"/>
                  </a:moveTo>
                  <a:cubicBezTo>
                    <a:pt x="572" y="1480"/>
                    <a:pt x="590" y="1477"/>
                    <a:pt x="605" y="1480"/>
                  </a:cubicBezTo>
                  <a:cubicBezTo>
                    <a:pt x="605" y="1476"/>
                    <a:pt x="598" y="1472"/>
                    <a:pt x="597" y="1466"/>
                  </a:cubicBezTo>
                  <a:cubicBezTo>
                    <a:pt x="577" y="1465"/>
                    <a:pt x="561" y="1460"/>
                    <a:pt x="543" y="1458"/>
                  </a:cubicBezTo>
                  <a:cubicBezTo>
                    <a:pt x="547" y="1464"/>
                    <a:pt x="551" y="1473"/>
                    <a:pt x="559" y="1476"/>
                  </a:cubicBezTo>
                  <a:close/>
                  <a:moveTo>
                    <a:pt x="981" y="1463"/>
                  </a:moveTo>
                  <a:cubicBezTo>
                    <a:pt x="976" y="1471"/>
                    <a:pt x="970" y="1476"/>
                    <a:pt x="964" y="1481"/>
                  </a:cubicBezTo>
                  <a:cubicBezTo>
                    <a:pt x="972" y="1480"/>
                    <a:pt x="978" y="1479"/>
                    <a:pt x="986" y="1478"/>
                  </a:cubicBezTo>
                  <a:cubicBezTo>
                    <a:pt x="993" y="1472"/>
                    <a:pt x="1000" y="1466"/>
                    <a:pt x="1007" y="1460"/>
                  </a:cubicBezTo>
                  <a:cubicBezTo>
                    <a:pt x="1007" y="1458"/>
                    <a:pt x="1008" y="1458"/>
                    <a:pt x="1006" y="1458"/>
                  </a:cubicBezTo>
                  <a:cubicBezTo>
                    <a:pt x="998" y="1460"/>
                    <a:pt x="989" y="1461"/>
                    <a:pt x="981" y="1463"/>
                  </a:cubicBezTo>
                  <a:close/>
                  <a:moveTo>
                    <a:pt x="1069" y="1460"/>
                  </a:moveTo>
                  <a:cubicBezTo>
                    <a:pt x="1069" y="1459"/>
                    <a:pt x="1070" y="1460"/>
                    <a:pt x="1069" y="1460"/>
                  </a:cubicBezTo>
                  <a:close/>
                  <a:moveTo>
                    <a:pt x="1066" y="1461"/>
                  </a:moveTo>
                  <a:cubicBezTo>
                    <a:pt x="1041" y="1468"/>
                    <a:pt x="1016" y="1476"/>
                    <a:pt x="987" y="1480"/>
                  </a:cubicBezTo>
                  <a:cubicBezTo>
                    <a:pt x="984" y="1484"/>
                    <a:pt x="979" y="1485"/>
                    <a:pt x="976" y="1488"/>
                  </a:cubicBezTo>
                  <a:cubicBezTo>
                    <a:pt x="1008" y="1481"/>
                    <a:pt x="1042" y="1475"/>
                    <a:pt x="1066" y="1461"/>
                  </a:cubicBezTo>
                  <a:moveTo>
                    <a:pt x="1066" y="1461"/>
                  </a:moveTo>
                  <a:cubicBezTo>
                    <a:pt x="1070" y="1462"/>
                    <a:pt x="1067" y="1458"/>
                    <a:pt x="1066" y="1461"/>
                  </a:cubicBezTo>
                  <a:moveTo>
                    <a:pt x="742" y="1463"/>
                  </a:moveTo>
                  <a:cubicBezTo>
                    <a:pt x="742" y="1465"/>
                    <a:pt x="746" y="1462"/>
                    <a:pt x="742" y="1463"/>
                  </a:cubicBezTo>
                  <a:moveTo>
                    <a:pt x="742" y="1463"/>
                  </a:moveTo>
                  <a:cubicBezTo>
                    <a:pt x="741" y="1462"/>
                    <a:pt x="740" y="1461"/>
                    <a:pt x="739" y="1461"/>
                  </a:cubicBezTo>
                  <a:cubicBezTo>
                    <a:pt x="739" y="1463"/>
                    <a:pt x="740" y="1462"/>
                    <a:pt x="742" y="1463"/>
                  </a:cubicBezTo>
                  <a:moveTo>
                    <a:pt x="1072" y="1462"/>
                  </a:moveTo>
                  <a:cubicBezTo>
                    <a:pt x="1072" y="1461"/>
                    <a:pt x="1073" y="1462"/>
                    <a:pt x="1072" y="1462"/>
                  </a:cubicBezTo>
                  <a:close/>
                  <a:moveTo>
                    <a:pt x="774" y="1463"/>
                  </a:moveTo>
                  <a:cubicBezTo>
                    <a:pt x="774" y="1463"/>
                    <a:pt x="775" y="1464"/>
                    <a:pt x="774" y="1463"/>
                  </a:cubicBezTo>
                  <a:close/>
                  <a:moveTo>
                    <a:pt x="746" y="1464"/>
                  </a:moveTo>
                  <a:cubicBezTo>
                    <a:pt x="745" y="1464"/>
                    <a:pt x="746" y="1465"/>
                    <a:pt x="746" y="1464"/>
                  </a:cubicBezTo>
                  <a:close/>
                  <a:moveTo>
                    <a:pt x="780" y="1464"/>
                  </a:moveTo>
                  <a:cubicBezTo>
                    <a:pt x="780" y="1464"/>
                    <a:pt x="781" y="1465"/>
                    <a:pt x="780" y="1464"/>
                  </a:cubicBezTo>
                  <a:close/>
                  <a:moveTo>
                    <a:pt x="796" y="1472"/>
                  </a:moveTo>
                  <a:cubicBezTo>
                    <a:pt x="823" y="1473"/>
                    <a:pt x="851" y="1473"/>
                    <a:pt x="879" y="1473"/>
                  </a:cubicBezTo>
                  <a:cubicBezTo>
                    <a:pt x="879" y="1470"/>
                    <a:pt x="886" y="1464"/>
                    <a:pt x="882" y="1463"/>
                  </a:cubicBezTo>
                  <a:cubicBezTo>
                    <a:pt x="855" y="1469"/>
                    <a:pt x="823" y="1468"/>
                    <a:pt x="796" y="1472"/>
                  </a:cubicBezTo>
                  <a:close/>
                  <a:moveTo>
                    <a:pt x="882" y="1475"/>
                  </a:moveTo>
                  <a:cubicBezTo>
                    <a:pt x="882" y="1479"/>
                    <a:pt x="879" y="1481"/>
                    <a:pt x="878" y="1485"/>
                  </a:cubicBezTo>
                  <a:cubicBezTo>
                    <a:pt x="901" y="1482"/>
                    <a:pt x="937" y="1489"/>
                    <a:pt x="958" y="1482"/>
                  </a:cubicBezTo>
                  <a:cubicBezTo>
                    <a:pt x="961" y="1480"/>
                    <a:pt x="965" y="1476"/>
                    <a:pt x="968" y="1473"/>
                  </a:cubicBezTo>
                  <a:cubicBezTo>
                    <a:pt x="971" y="1470"/>
                    <a:pt x="977" y="1467"/>
                    <a:pt x="975" y="1464"/>
                  </a:cubicBezTo>
                  <a:cubicBezTo>
                    <a:pt x="946" y="1470"/>
                    <a:pt x="916" y="1474"/>
                    <a:pt x="882" y="1475"/>
                  </a:cubicBezTo>
                  <a:close/>
                  <a:moveTo>
                    <a:pt x="784" y="1466"/>
                  </a:moveTo>
                  <a:cubicBezTo>
                    <a:pt x="784" y="1466"/>
                    <a:pt x="785" y="1467"/>
                    <a:pt x="784" y="1466"/>
                  </a:cubicBezTo>
                  <a:close/>
                  <a:moveTo>
                    <a:pt x="503" y="1468"/>
                  </a:moveTo>
                  <a:cubicBezTo>
                    <a:pt x="520" y="1486"/>
                    <a:pt x="554" y="1491"/>
                    <a:pt x="582" y="1493"/>
                  </a:cubicBezTo>
                  <a:cubicBezTo>
                    <a:pt x="572" y="1490"/>
                    <a:pt x="565" y="1483"/>
                    <a:pt x="556" y="1478"/>
                  </a:cubicBezTo>
                  <a:cubicBezTo>
                    <a:pt x="537" y="1475"/>
                    <a:pt x="521" y="1471"/>
                    <a:pt x="503" y="1468"/>
                  </a:cubicBezTo>
                  <a:moveTo>
                    <a:pt x="503" y="1468"/>
                  </a:moveTo>
                  <a:cubicBezTo>
                    <a:pt x="502" y="1467"/>
                    <a:pt x="502" y="1468"/>
                    <a:pt x="503" y="1468"/>
                  </a:cubicBezTo>
                  <a:moveTo>
                    <a:pt x="611" y="1480"/>
                  </a:moveTo>
                  <a:cubicBezTo>
                    <a:pt x="653" y="1483"/>
                    <a:pt x="697" y="1480"/>
                    <a:pt x="732" y="1473"/>
                  </a:cubicBezTo>
                  <a:cubicBezTo>
                    <a:pt x="687" y="1475"/>
                    <a:pt x="642" y="1473"/>
                    <a:pt x="601" y="1467"/>
                  </a:cubicBezTo>
                  <a:cubicBezTo>
                    <a:pt x="604" y="1472"/>
                    <a:pt x="605" y="1478"/>
                    <a:pt x="611" y="1480"/>
                  </a:cubicBezTo>
                  <a:close/>
                  <a:moveTo>
                    <a:pt x="738" y="1472"/>
                  </a:moveTo>
                  <a:cubicBezTo>
                    <a:pt x="737" y="1472"/>
                    <a:pt x="736" y="1472"/>
                    <a:pt x="736" y="1473"/>
                  </a:cubicBezTo>
                  <a:cubicBezTo>
                    <a:pt x="737" y="1473"/>
                    <a:pt x="738" y="1473"/>
                    <a:pt x="738" y="1472"/>
                  </a:cubicBezTo>
                  <a:close/>
                  <a:moveTo>
                    <a:pt x="789" y="1473"/>
                  </a:moveTo>
                  <a:cubicBezTo>
                    <a:pt x="788" y="1473"/>
                    <a:pt x="786" y="1473"/>
                    <a:pt x="786" y="1474"/>
                  </a:cubicBezTo>
                  <a:cubicBezTo>
                    <a:pt x="787" y="1474"/>
                    <a:pt x="789" y="1474"/>
                    <a:pt x="789" y="1473"/>
                  </a:cubicBezTo>
                  <a:close/>
                  <a:moveTo>
                    <a:pt x="742" y="1475"/>
                  </a:moveTo>
                  <a:cubicBezTo>
                    <a:pt x="741" y="1475"/>
                    <a:pt x="742" y="1476"/>
                    <a:pt x="742" y="1475"/>
                  </a:cubicBezTo>
                  <a:close/>
                  <a:moveTo>
                    <a:pt x="745" y="1509"/>
                  </a:moveTo>
                  <a:cubicBezTo>
                    <a:pt x="748" y="1509"/>
                    <a:pt x="752" y="1509"/>
                    <a:pt x="755" y="1509"/>
                  </a:cubicBezTo>
                  <a:cubicBezTo>
                    <a:pt x="757" y="1498"/>
                    <a:pt x="761" y="1484"/>
                    <a:pt x="759" y="1474"/>
                  </a:cubicBezTo>
                  <a:cubicBezTo>
                    <a:pt x="754" y="1485"/>
                    <a:pt x="737" y="1490"/>
                    <a:pt x="745" y="1509"/>
                  </a:cubicBezTo>
                  <a:close/>
                  <a:moveTo>
                    <a:pt x="877" y="1476"/>
                  </a:moveTo>
                  <a:cubicBezTo>
                    <a:pt x="879" y="1475"/>
                    <a:pt x="877" y="1475"/>
                    <a:pt x="877" y="1476"/>
                  </a:cubicBezTo>
                  <a:moveTo>
                    <a:pt x="877" y="1476"/>
                  </a:moveTo>
                  <a:cubicBezTo>
                    <a:pt x="848" y="1477"/>
                    <a:pt x="817" y="1475"/>
                    <a:pt x="791" y="1475"/>
                  </a:cubicBezTo>
                  <a:cubicBezTo>
                    <a:pt x="817" y="1479"/>
                    <a:pt x="844" y="1483"/>
                    <a:pt x="873" y="1485"/>
                  </a:cubicBezTo>
                  <a:cubicBezTo>
                    <a:pt x="875" y="1482"/>
                    <a:pt x="877" y="1480"/>
                    <a:pt x="877" y="1476"/>
                  </a:cubicBezTo>
                  <a:moveTo>
                    <a:pt x="655" y="1493"/>
                  </a:moveTo>
                  <a:cubicBezTo>
                    <a:pt x="685" y="1490"/>
                    <a:pt x="715" y="1482"/>
                    <a:pt x="737" y="1477"/>
                  </a:cubicBezTo>
                  <a:cubicBezTo>
                    <a:pt x="737" y="1476"/>
                    <a:pt x="739" y="1475"/>
                    <a:pt x="736" y="1475"/>
                  </a:cubicBezTo>
                  <a:cubicBezTo>
                    <a:pt x="700" y="1482"/>
                    <a:pt x="655" y="1485"/>
                    <a:pt x="612" y="1483"/>
                  </a:cubicBezTo>
                  <a:cubicBezTo>
                    <a:pt x="615" y="1498"/>
                    <a:pt x="635" y="1496"/>
                    <a:pt x="655" y="1493"/>
                  </a:cubicBezTo>
                  <a:close/>
                  <a:moveTo>
                    <a:pt x="749" y="1476"/>
                  </a:moveTo>
                  <a:cubicBezTo>
                    <a:pt x="748" y="1476"/>
                    <a:pt x="749" y="1477"/>
                    <a:pt x="749" y="1476"/>
                  </a:cubicBezTo>
                  <a:close/>
                  <a:moveTo>
                    <a:pt x="754" y="1476"/>
                  </a:moveTo>
                  <a:cubicBezTo>
                    <a:pt x="749" y="1477"/>
                    <a:pt x="746" y="1481"/>
                    <a:pt x="741" y="1483"/>
                  </a:cubicBezTo>
                  <a:cubicBezTo>
                    <a:pt x="742" y="1484"/>
                    <a:pt x="741" y="1488"/>
                    <a:pt x="743" y="1489"/>
                  </a:cubicBezTo>
                  <a:cubicBezTo>
                    <a:pt x="746" y="1485"/>
                    <a:pt x="752" y="1481"/>
                    <a:pt x="754" y="1476"/>
                  </a:cubicBezTo>
                  <a:moveTo>
                    <a:pt x="754" y="1476"/>
                  </a:moveTo>
                  <a:cubicBezTo>
                    <a:pt x="756" y="1475"/>
                    <a:pt x="754" y="1475"/>
                    <a:pt x="754" y="1476"/>
                  </a:cubicBezTo>
                  <a:moveTo>
                    <a:pt x="773" y="1476"/>
                  </a:moveTo>
                  <a:cubicBezTo>
                    <a:pt x="772" y="1476"/>
                    <a:pt x="773" y="1477"/>
                    <a:pt x="773" y="1476"/>
                  </a:cubicBezTo>
                  <a:close/>
                  <a:moveTo>
                    <a:pt x="782" y="1475"/>
                  </a:moveTo>
                  <a:cubicBezTo>
                    <a:pt x="781" y="1475"/>
                    <a:pt x="780" y="1475"/>
                    <a:pt x="780" y="1476"/>
                  </a:cubicBezTo>
                  <a:cubicBezTo>
                    <a:pt x="781" y="1476"/>
                    <a:pt x="782" y="1476"/>
                    <a:pt x="782" y="1475"/>
                  </a:cubicBezTo>
                  <a:close/>
                  <a:moveTo>
                    <a:pt x="746" y="1477"/>
                  </a:moveTo>
                  <a:cubicBezTo>
                    <a:pt x="743" y="1476"/>
                    <a:pt x="739" y="1478"/>
                    <a:pt x="742" y="1480"/>
                  </a:cubicBezTo>
                  <a:cubicBezTo>
                    <a:pt x="742" y="1478"/>
                    <a:pt x="745" y="1479"/>
                    <a:pt x="746" y="1477"/>
                  </a:cubicBezTo>
                  <a:moveTo>
                    <a:pt x="746" y="1477"/>
                  </a:moveTo>
                  <a:cubicBezTo>
                    <a:pt x="750" y="1478"/>
                    <a:pt x="746" y="1474"/>
                    <a:pt x="746" y="1477"/>
                  </a:cubicBezTo>
                  <a:moveTo>
                    <a:pt x="758" y="1509"/>
                  </a:moveTo>
                  <a:cubicBezTo>
                    <a:pt x="768" y="1509"/>
                    <a:pt x="777" y="1509"/>
                    <a:pt x="787" y="1509"/>
                  </a:cubicBezTo>
                  <a:cubicBezTo>
                    <a:pt x="781" y="1500"/>
                    <a:pt x="770" y="1487"/>
                    <a:pt x="763" y="1476"/>
                  </a:cubicBezTo>
                  <a:cubicBezTo>
                    <a:pt x="761" y="1486"/>
                    <a:pt x="760" y="1498"/>
                    <a:pt x="758" y="1509"/>
                  </a:cubicBezTo>
                  <a:close/>
                  <a:moveTo>
                    <a:pt x="796" y="1509"/>
                  </a:moveTo>
                  <a:cubicBezTo>
                    <a:pt x="804" y="1511"/>
                    <a:pt x="813" y="1505"/>
                    <a:pt x="826" y="1508"/>
                  </a:cubicBezTo>
                  <a:cubicBezTo>
                    <a:pt x="807" y="1497"/>
                    <a:pt x="786" y="1489"/>
                    <a:pt x="769" y="1476"/>
                  </a:cubicBezTo>
                  <a:cubicBezTo>
                    <a:pt x="777" y="1485"/>
                    <a:pt x="782" y="1505"/>
                    <a:pt x="796" y="1509"/>
                  </a:cubicBezTo>
                  <a:close/>
                  <a:moveTo>
                    <a:pt x="837" y="1507"/>
                  </a:moveTo>
                  <a:cubicBezTo>
                    <a:pt x="844" y="1507"/>
                    <a:pt x="860" y="1507"/>
                    <a:pt x="864" y="1499"/>
                  </a:cubicBezTo>
                  <a:cubicBezTo>
                    <a:pt x="831" y="1496"/>
                    <a:pt x="800" y="1484"/>
                    <a:pt x="774" y="1477"/>
                  </a:cubicBezTo>
                  <a:cubicBezTo>
                    <a:pt x="791" y="1485"/>
                    <a:pt x="814" y="1505"/>
                    <a:pt x="837" y="1507"/>
                  </a:cubicBezTo>
                  <a:close/>
                  <a:moveTo>
                    <a:pt x="865" y="1497"/>
                  </a:moveTo>
                  <a:cubicBezTo>
                    <a:pt x="867" y="1494"/>
                    <a:pt x="870" y="1491"/>
                    <a:pt x="871" y="1487"/>
                  </a:cubicBezTo>
                  <a:cubicBezTo>
                    <a:pt x="839" y="1487"/>
                    <a:pt x="810" y="1479"/>
                    <a:pt x="783" y="1477"/>
                  </a:cubicBezTo>
                  <a:cubicBezTo>
                    <a:pt x="809" y="1485"/>
                    <a:pt x="835" y="1493"/>
                    <a:pt x="865" y="1497"/>
                  </a:cubicBezTo>
                  <a:close/>
                  <a:moveTo>
                    <a:pt x="617" y="1495"/>
                  </a:moveTo>
                  <a:cubicBezTo>
                    <a:pt x="616" y="1492"/>
                    <a:pt x="610" y="1486"/>
                    <a:pt x="606" y="1483"/>
                  </a:cubicBezTo>
                  <a:cubicBezTo>
                    <a:pt x="592" y="1483"/>
                    <a:pt x="576" y="1479"/>
                    <a:pt x="563" y="1480"/>
                  </a:cubicBezTo>
                  <a:cubicBezTo>
                    <a:pt x="577" y="1489"/>
                    <a:pt x="591" y="1498"/>
                    <a:pt x="617" y="1495"/>
                  </a:cubicBezTo>
                  <a:close/>
                  <a:moveTo>
                    <a:pt x="626" y="1499"/>
                  </a:moveTo>
                  <a:cubicBezTo>
                    <a:pt x="667" y="1513"/>
                    <a:pt x="710" y="1498"/>
                    <a:pt x="738" y="1480"/>
                  </a:cubicBezTo>
                  <a:cubicBezTo>
                    <a:pt x="706" y="1488"/>
                    <a:pt x="665" y="1495"/>
                    <a:pt x="626" y="1499"/>
                  </a:cubicBezTo>
                  <a:close/>
                  <a:moveTo>
                    <a:pt x="1025" y="1480"/>
                  </a:moveTo>
                  <a:cubicBezTo>
                    <a:pt x="1025" y="1479"/>
                    <a:pt x="1026" y="1480"/>
                    <a:pt x="1025" y="1480"/>
                  </a:cubicBezTo>
                  <a:close/>
                  <a:moveTo>
                    <a:pt x="1022" y="1481"/>
                  </a:moveTo>
                  <a:cubicBezTo>
                    <a:pt x="1023" y="1481"/>
                    <a:pt x="1022" y="1480"/>
                    <a:pt x="1022" y="1481"/>
                  </a:cubicBezTo>
                  <a:close/>
                  <a:moveTo>
                    <a:pt x="516" y="1482"/>
                  </a:moveTo>
                  <a:cubicBezTo>
                    <a:pt x="516" y="1481"/>
                    <a:pt x="517" y="1482"/>
                    <a:pt x="516" y="1482"/>
                  </a:cubicBezTo>
                  <a:close/>
                  <a:moveTo>
                    <a:pt x="1018" y="1482"/>
                  </a:moveTo>
                  <a:cubicBezTo>
                    <a:pt x="1001" y="1486"/>
                    <a:pt x="981" y="1488"/>
                    <a:pt x="966" y="1495"/>
                  </a:cubicBezTo>
                  <a:moveTo>
                    <a:pt x="966" y="1495"/>
                  </a:moveTo>
                  <a:cubicBezTo>
                    <a:pt x="962" y="1494"/>
                    <a:pt x="965" y="1498"/>
                    <a:pt x="966" y="1495"/>
                  </a:cubicBezTo>
                  <a:moveTo>
                    <a:pt x="966" y="1495"/>
                  </a:moveTo>
                  <a:cubicBezTo>
                    <a:pt x="985" y="1493"/>
                    <a:pt x="1002" y="1488"/>
                    <a:pt x="1018" y="1482"/>
                  </a:cubicBezTo>
                  <a:moveTo>
                    <a:pt x="1018" y="1482"/>
                  </a:moveTo>
                  <a:cubicBezTo>
                    <a:pt x="1022" y="1483"/>
                    <a:pt x="1019" y="1479"/>
                    <a:pt x="1018" y="1482"/>
                  </a:cubicBezTo>
                  <a:moveTo>
                    <a:pt x="940" y="1495"/>
                  </a:moveTo>
                  <a:cubicBezTo>
                    <a:pt x="955" y="1492"/>
                    <a:pt x="972" y="1491"/>
                    <a:pt x="980" y="1482"/>
                  </a:cubicBezTo>
                  <a:cubicBezTo>
                    <a:pt x="962" y="1482"/>
                    <a:pt x="950" y="1488"/>
                    <a:pt x="940" y="1495"/>
                  </a:cubicBezTo>
                  <a:close/>
                  <a:moveTo>
                    <a:pt x="681" y="1507"/>
                  </a:moveTo>
                  <a:cubicBezTo>
                    <a:pt x="694" y="1507"/>
                    <a:pt x="707" y="1507"/>
                    <a:pt x="719" y="1509"/>
                  </a:cubicBezTo>
                  <a:cubicBezTo>
                    <a:pt x="726" y="1503"/>
                    <a:pt x="734" y="1498"/>
                    <a:pt x="740" y="1491"/>
                  </a:cubicBezTo>
                  <a:cubicBezTo>
                    <a:pt x="737" y="1491"/>
                    <a:pt x="741" y="1484"/>
                    <a:pt x="738" y="1484"/>
                  </a:cubicBezTo>
                  <a:cubicBezTo>
                    <a:pt x="722" y="1494"/>
                    <a:pt x="700" y="1499"/>
                    <a:pt x="681" y="1507"/>
                  </a:cubicBezTo>
                  <a:close/>
                  <a:moveTo>
                    <a:pt x="876" y="1487"/>
                  </a:moveTo>
                  <a:cubicBezTo>
                    <a:pt x="874" y="1491"/>
                    <a:pt x="871" y="1493"/>
                    <a:pt x="870" y="1498"/>
                  </a:cubicBezTo>
                  <a:cubicBezTo>
                    <a:pt x="900" y="1502"/>
                    <a:pt x="934" y="1501"/>
                    <a:pt x="950" y="1486"/>
                  </a:cubicBezTo>
                  <a:cubicBezTo>
                    <a:pt x="927" y="1487"/>
                    <a:pt x="902" y="1488"/>
                    <a:pt x="876" y="1487"/>
                  </a:cubicBezTo>
                  <a:close/>
                  <a:moveTo>
                    <a:pt x="542" y="1492"/>
                  </a:moveTo>
                  <a:cubicBezTo>
                    <a:pt x="542" y="1492"/>
                    <a:pt x="543" y="1493"/>
                    <a:pt x="542" y="1492"/>
                  </a:cubicBezTo>
                  <a:close/>
                  <a:moveTo>
                    <a:pt x="570" y="1495"/>
                  </a:moveTo>
                  <a:cubicBezTo>
                    <a:pt x="565" y="1495"/>
                    <a:pt x="538" y="1491"/>
                    <a:pt x="548" y="1494"/>
                  </a:cubicBezTo>
                  <a:cubicBezTo>
                    <a:pt x="571" y="1502"/>
                    <a:pt x="600" y="1512"/>
                    <a:pt x="625" y="1510"/>
                  </a:cubicBezTo>
                  <a:cubicBezTo>
                    <a:pt x="606" y="1504"/>
                    <a:pt x="592" y="1498"/>
                    <a:pt x="570" y="1495"/>
                  </a:cubicBezTo>
                  <a:close/>
                  <a:moveTo>
                    <a:pt x="958" y="1495"/>
                  </a:moveTo>
                  <a:cubicBezTo>
                    <a:pt x="949" y="1496"/>
                    <a:pt x="942" y="1497"/>
                    <a:pt x="935" y="1499"/>
                  </a:cubicBezTo>
                  <a:cubicBezTo>
                    <a:pt x="943" y="1498"/>
                    <a:pt x="953" y="1499"/>
                    <a:pt x="958" y="1495"/>
                  </a:cubicBezTo>
                  <a:moveTo>
                    <a:pt x="958" y="1495"/>
                  </a:moveTo>
                  <a:cubicBezTo>
                    <a:pt x="962" y="1496"/>
                    <a:pt x="958" y="1492"/>
                    <a:pt x="958" y="1495"/>
                  </a:cubicBezTo>
                  <a:moveTo>
                    <a:pt x="724" y="1509"/>
                  </a:moveTo>
                  <a:cubicBezTo>
                    <a:pt x="730" y="1509"/>
                    <a:pt x="736" y="1509"/>
                    <a:pt x="742" y="1509"/>
                  </a:cubicBezTo>
                  <a:cubicBezTo>
                    <a:pt x="740" y="1505"/>
                    <a:pt x="741" y="1498"/>
                    <a:pt x="739" y="1495"/>
                  </a:cubicBezTo>
                  <a:cubicBezTo>
                    <a:pt x="735" y="1501"/>
                    <a:pt x="728" y="1504"/>
                    <a:pt x="724" y="1509"/>
                  </a:cubicBezTo>
                  <a:close/>
                  <a:moveTo>
                    <a:pt x="613" y="1499"/>
                  </a:moveTo>
                  <a:cubicBezTo>
                    <a:pt x="615" y="1500"/>
                    <a:pt x="623" y="1501"/>
                    <a:pt x="624" y="1500"/>
                  </a:cubicBezTo>
                  <a:cubicBezTo>
                    <a:pt x="622" y="1496"/>
                    <a:pt x="599" y="1499"/>
                    <a:pt x="613" y="1499"/>
                  </a:cubicBezTo>
                  <a:close/>
                  <a:moveTo>
                    <a:pt x="929" y="1500"/>
                  </a:moveTo>
                  <a:cubicBezTo>
                    <a:pt x="929" y="1500"/>
                    <a:pt x="930" y="1501"/>
                    <a:pt x="929" y="1500"/>
                  </a:cubicBezTo>
                  <a:close/>
                  <a:moveTo>
                    <a:pt x="865" y="1505"/>
                  </a:moveTo>
                  <a:cubicBezTo>
                    <a:pt x="871" y="1503"/>
                    <a:pt x="880" y="1504"/>
                    <a:pt x="886" y="1502"/>
                  </a:cubicBezTo>
                  <a:cubicBezTo>
                    <a:pt x="879" y="1502"/>
                    <a:pt x="867" y="1497"/>
                    <a:pt x="865" y="1505"/>
                  </a:cubicBezTo>
                  <a:close/>
                  <a:moveTo>
                    <a:pt x="608" y="1501"/>
                  </a:moveTo>
                  <a:cubicBezTo>
                    <a:pt x="608" y="1501"/>
                    <a:pt x="607" y="1501"/>
                    <a:pt x="606" y="1502"/>
                  </a:cubicBezTo>
                  <a:cubicBezTo>
                    <a:pt x="607" y="1502"/>
                    <a:pt x="608" y="1502"/>
                    <a:pt x="608" y="1501"/>
                  </a:cubicBezTo>
                  <a:close/>
                  <a:moveTo>
                    <a:pt x="885" y="1514"/>
                  </a:moveTo>
                  <a:cubicBezTo>
                    <a:pt x="909" y="1514"/>
                    <a:pt x="929" y="1509"/>
                    <a:pt x="946" y="1501"/>
                  </a:cubicBezTo>
                  <a:cubicBezTo>
                    <a:pt x="921" y="1500"/>
                    <a:pt x="904" y="1509"/>
                    <a:pt x="885" y="1514"/>
                  </a:cubicBezTo>
                  <a:close/>
                  <a:moveTo>
                    <a:pt x="633" y="1509"/>
                  </a:moveTo>
                  <a:cubicBezTo>
                    <a:pt x="629" y="1504"/>
                    <a:pt x="618" y="1501"/>
                    <a:pt x="609" y="1503"/>
                  </a:cubicBezTo>
                  <a:cubicBezTo>
                    <a:pt x="618" y="1504"/>
                    <a:pt x="626" y="1509"/>
                    <a:pt x="633" y="1509"/>
                  </a:cubicBezTo>
                  <a:close/>
                  <a:moveTo>
                    <a:pt x="858" y="1512"/>
                  </a:moveTo>
                  <a:cubicBezTo>
                    <a:pt x="879" y="1516"/>
                    <a:pt x="896" y="1508"/>
                    <a:pt x="912" y="1503"/>
                  </a:cubicBezTo>
                  <a:cubicBezTo>
                    <a:pt x="893" y="1506"/>
                    <a:pt x="869" y="1502"/>
                    <a:pt x="858" y="1512"/>
                  </a:cubicBezTo>
                  <a:close/>
                  <a:moveTo>
                    <a:pt x="659" y="1507"/>
                  </a:moveTo>
                  <a:cubicBezTo>
                    <a:pt x="650" y="1508"/>
                    <a:pt x="641" y="1503"/>
                    <a:pt x="633" y="1506"/>
                  </a:cubicBezTo>
                  <a:cubicBezTo>
                    <a:pt x="638" y="1512"/>
                    <a:pt x="652" y="1509"/>
                    <a:pt x="659" y="1507"/>
                  </a:cubicBezTo>
                  <a:close/>
                  <a:moveTo>
                    <a:pt x="645" y="1512"/>
                  </a:moveTo>
                  <a:cubicBezTo>
                    <a:pt x="667" y="1518"/>
                    <a:pt x="698" y="1526"/>
                    <a:pt x="714" y="1511"/>
                  </a:cubicBezTo>
                  <a:cubicBezTo>
                    <a:pt x="688" y="1510"/>
                    <a:pt x="666" y="1506"/>
                    <a:pt x="645" y="1512"/>
                  </a:cubicBezTo>
                  <a:close/>
                  <a:moveTo>
                    <a:pt x="845" y="1510"/>
                  </a:moveTo>
                  <a:cubicBezTo>
                    <a:pt x="849" y="1510"/>
                    <a:pt x="855" y="1512"/>
                    <a:pt x="856" y="1508"/>
                  </a:cubicBezTo>
                  <a:cubicBezTo>
                    <a:pt x="852" y="1509"/>
                    <a:pt x="847" y="1508"/>
                    <a:pt x="845" y="1510"/>
                  </a:cubicBezTo>
                  <a:close/>
                  <a:moveTo>
                    <a:pt x="798" y="1512"/>
                  </a:moveTo>
                  <a:cubicBezTo>
                    <a:pt x="808" y="1524"/>
                    <a:pt x="839" y="1525"/>
                    <a:pt x="850" y="1513"/>
                  </a:cubicBezTo>
                  <a:cubicBezTo>
                    <a:pt x="837" y="1508"/>
                    <a:pt x="813" y="1509"/>
                    <a:pt x="798" y="1512"/>
                  </a:cubicBezTo>
                  <a:close/>
                  <a:moveTo>
                    <a:pt x="699" y="1522"/>
                  </a:moveTo>
                  <a:cubicBezTo>
                    <a:pt x="714" y="1522"/>
                    <a:pt x="731" y="1526"/>
                    <a:pt x="746" y="1524"/>
                  </a:cubicBezTo>
                  <a:cubicBezTo>
                    <a:pt x="743" y="1521"/>
                    <a:pt x="744" y="1515"/>
                    <a:pt x="742" y="1511"/>
                  </a:cubicBezTo>
                  <a:cubicBezTo>
                    <a:pt x="721" y="1509"/>
                    <a:pt x="710" y="1514"/>
                    <a:pt x="699" y="1522"/>
                  </a:cubicBezTo>
                  <a:close/>
                  <a:moveTo>
                    <a:pt x="750" y="1525"/>
                  </a:moveTo>
                  <a:cubicBezTo>
                    <a:pt x="753" y="1522"/>
                    <a:pt x="754" y="1517"/>
                    <a:pt x="754" y="1511"/>
                  </a:cubicBezTo>
                  <a:cubicBezTo>
                    <a:pt x="751" y="1511"/>
                    <a:pt x="748" y="1511"/>
                    <a:pt x="745" y="1511"/>
                  </a:cubicBezTo>
                  <a:cubicBezTo>
                    <a:pt x="747" y="1516"/>
                    <a:pt x="745" y="1524"/>
                    <a:pt x="750" y="1525"/>
                  </a:cubicBezTo>
                  <a:close/>
                  <a:moveTo>
                    <a:pt x="790" y="1511"/>
                  </a:moveTo>
                  <a:cubicBezTo>
                    <a:pt x="779" y="1511"/>
                    <a:pt x="768" y="1511"/>
                    <a:pt x="757" y="1511"/>
                  </a:cubicBezTo>
                  <a:cubicBezTo>
                    <a:pt x="757" y="1517"/>
                    <a:pt x="755" y="1520"/>
                    <a:pt x="754" y="1525"/>
                  </a:cubicBezTo>
                  <a:cubicBezTo>
                    <a:pt x="773" y="1525"/>
                    <a:pt x="792" y="1526"/>
                    <a:pt x="807" y="1522"/>
                  </a:cubicBezTo>
                  <a:cubicBezTo>
                    <a:pt x="800" y="1520"/>
                    <a:pt x="797" y="1514"/>
                    <a:pt x="790" y="1511"/>
                  </a:cubicBezTo>
                  <a:close/>
                  <a:moveTo>
                    <a:pt x="852" y="1517"/>
                  </a:moveTo>
                  <a:cubicBezTo>
                    <a:pt x="851" y="1518"/>
                    <a:pt x="852" y="1518"/>
                    <a:pt x="852" y="1517"/>
                  </a:cubicBezTo>
                  <a:moveTo>
                    <a:pt x="852" y="1517"/>
                  </a:moveTo>
                  <a:cubicBezTo>
                    <a:pt x="857" y="1517"/>
                    <a:pt x="861" y="1517"/>
                    <a:pt x="864" y="1515"/>
                  </a:cubicBezTo>
                  <a:cubicBezTo>
                    <a:pt x="859" y="1515"/>
                    <a:pt x="854" y="1513"/>
                    <a:pt x="852" y="1517"/>
                  </a:cubicBezTo>
                  <a:moveTo>
                    <a:pt x="655" y="1518"/>
                  </a:moveTo>
                  <a:cubicBezTo>
                    <a:pt x="655" y="1518"/>
                    <a:pt x="656" y="1519"/>
                    <a:pt x="655" y="1518"/>
                  </a:cubicBezTo>
                  <a:close/>
                  <a:moveTo>
                    <a:pt x="674" y="1522"/>
                  </a:moveTo>
                  <a:cubicBezTo>
                    <a:pt x="679" y="1522"/>
                    <a:pt x="678" y="1522"/>
                    <a:pt x="674" y="1521"/>
                  </a:cubicBezTo>
                  <a:cubicBezTo>
                    <a:pt x="672" y="1521"/>
                    <a:pt x="662" y="1518"/>
                    <a:pt x="658" y="1519"/>
                  </a:cubicBezTo>
                  <a:cubicBezTo>
                    <a:pt x="665" y="1520"/>
                    <a:pt x="671" y="1522"/>
                    <a:pt x="674" y="1522"/>
                  </a:cubicBezTo>
                  <a:close/>
                </a:path>
              </a:pathLst>
            </a:custGeom>
            <a:grpFill/>
            <a:ln w="9525">
              <a:noFill/>
              <a:round/>
              <a:headEnd/>
              <a:tailEnd/>
            </a:ln>
          </p:spPr>
          <p:txBody>
            <a:bodyPr/>
            <a:lstStyle/>
            <a:p>
              <a:endParaRPr lang="de-DE"/>
            </a:p>
          </p:txBody>
        </p:sp>
        <p:sp>
          <p:nvSpPr>
            <p:cNvPr id="26" name="Freeform 12"/>
            <p:cNvSpPr>
              <a:spLocks noEditPoints="1"/>
            </p:cNvSpPr>
            <p:nvPr/>
          </p:nvSpPr>
          <p:spPr bwMode="gray">
            <a:xfrm>
              <a:off x="2834290" y="1987741"/>
              <a:ext cx="3470441" cy="3332809"/>
            </a:xfrm>
            <a:custGeom>
              <a:avLst/>
              <a:gdLst/>
              <a:ahLst/>
              <a:cxnLst>
                <a:cxn ang="0">
                  <a:pos x="1157" y="29"/>
                </a:cxn>
                <a:cxn ang="0">
                  <a:pos x="617" y="117"/>
                </a:cxn>
                <a:cxn ang="0">
                  <a:pos x="656" y="178"/>
                </a:cxn>
                <a:cxn ang="0">
                  <a:pos x="239" y="258"/>
                </a:cxn>
                <a:cxn ang="0">
                  <a:pos x="536" y="255"/>
                </a:cxn>
                <a:cxn ang="0">
                  <a:pos x="663" y="454"/>
                </a:cxn>
                <a:cxn ang="0">
                  <a:pos x="900" y="474"/>
                </a:cxn>
                <a:cxn ang="0">
                  <a:pos x="922" y="511"/>
                </a:cxn>
                <a:cxn ang="0">
                  <a:pos x="908" y="527"/>
                </a:cxn>
                <a:cxn ang="0">
                  <a:pos x="895" y="533"/>
                </a:cxn>
                <a:cxn ang="0">
                  <a:pos x="1040" y="559"/>
                </a:cxn>
                <a:cxn ang="0">
                  <a:pos x="1319" y="1342"/>
                </a:cxn>
                <a:cxn ang="0">
                  <a:pos x="1320" y="1379"/>
                </a:cxn>
                <a:cxn ang="0">
                  <a:pos x="576" y="31"/>
                </a:cxn>
                <a:cxn ang="0">
                  <a:pos x="469" y="123"/>
                </a:cxn>
                <a:cxn ang="0">
                  <a:pos x="676" y="54"/>
                </a:cxn>
                <a:cxn ang="0">
                  <a:pos x="618" y="4"/>
                </a:cxn>
                <a:cxn ang="0">
                  <a:pos x="595" y="5"/>
                </a:cxn>
                <a:cxn ang="0">
                  <a:pos x="513" y="46"/>
                </a:cxn>
                <a:cxn ang="0">
                  <a:pos x="422" y="75"/>
                </a:cxn>
                <a:cxn ang="0">
                  <a:pos x="459" y="67"/>
                </a:cxn>
                <a:cxn ang="0">
                  <a:pos x="1681" y="642"/>
                </a:cxn>
                <a:cxn ang="0">
                  <a:pos x="1077" y="36"/>
                </a:cxn>
                <a:cxn ang="0">
                  <a:pos x="1098" y="110"/>
                </a:cxn>
                <a:cxn ang="0">
                  <a:pos x="979" y="117"/>
                </a:cxn>
                <a:cxn ang="0">
                  <a:pos x="948" y="122"/>
                </a:cxn>
                <a:cxn ang="0">
                  <a:pos x="820" y="97"/>
                </a:cxn>
                <a:cxn ang="0">
                  <a:pos x="698" y="200"/>
                </a:cxn>
                <a:cxn ang="0">
                  <a:pos x="828" y="182"/>
                </a:cxn>
                <a:cxn ang="0">
                  <a:pos x="734" y="228"/>
                </a:cxn>
                <a:cxn ang="0">
                  <a:pos x="635" y="272"/>
                </a:cxn>
                <a:cxn ang="0">
                  <a:pos x="593" y="234"/>
                </a:cxn>
                <a:cxn ang="0">
                  <a:pos x="621" y="295"/>
                </a:cxn>
                <a:cxn ang="0">
                  <a:pos x="441" y="441"/>
                </a:cxn>
                <a:cxn ang="0">
                  <a:pos x="621" y="411"/>
                </a:cxn>
                <a:cxn ang="0">
                  <a:pos x="709" y="512"/>
                </a:cxn>
                <a:cxn ang="0">
                  <a:pos x="740" y="381"/>
                </a:cxn>
                <a:cxn ang="0">
                  <a:pos x="870" y="536"/>
                </a:cxn>
                <a:cxn ang="0">
                  <a:pos x="911" y="470"/>
                </a:cxn>
                <a:cxn ang="0">
                  <a:pos x="1059" y="616"/>
                </a:cxn>
                <a:cxn ang="0">
                  <a:pos x="834" y="603"/>
                </a:cxn>
                <a:cxn ang="0">
                  <a:pos x="677" y="539"/>
                </a:cxn>
                <a:cxn ang="0">
                  <a:pos x="369" y="587"/>
                </a:cxn>
                <a:cxn ang="0">
                  <a:pos x="215" y="834"/>
                </a:cxn>
                <a:cxn ang="0">
                  <a:pos x="317" y="1065"/>
                </a:cxn>
                <a:cxn ang="0">
                  <a:pos x="592" y="1115"/>
                </a:cxn>
                <a:cxn ang="0">
                  <a:pos x="681" y="1291"/>
                </a:cxn>
                <a:cxn ang="0">
                  <a:pos x="733" y="1503"/>
                </a:cxn>
                <a:cxn ang="0">
                  <a:pos x="1016" y="1556"/>
                </a:cxn>
                <a:cxn ang="0">
                  <a:pos x="1197" y="1373"/>
                </a:cxn>
                <a:cxn ang="0">
                  <a:pos x="1271" y="1154"/>
                </a:cxn>
                <a:cxn ang="0">
                  <a:pos x="1311" y="967"/>
                </a:cxn>
                <a:cxn ang="0">
                  <a:pos x="1135" y="797"/>
                </a:cxn>
                <a:cxn ang="0">
                  <a:pos x="1197" y="810"/>
                </a:cxn>
                <a:cxn ang="0">
                  <a:pos x="1447" y="788"/>
                </a:cxn>
                <a:cxn ang="0">
                  <a:pos x="1277" y="635"/>
                </a:cxn>
                <a:cxn ang="0">
                  <a:pos x="1531" y="652"/>
                </a:cxn>
                <a:cxn ang="0">
                  <a:pos x="1658" y="862"/>
                </a:cxn>
                <a:cxn ang="0">
                  <a:pos x="1038" y="440"/>
                </a:cxn>
                <a:cxn ang="0">
                  <a:pos x="991" y="389"/>
                </a:cxn>
                <a:cxn ang="0">
                  <a:pos x="1099" y="418"/>
                </a:cxn>
                <a:cxn ang="0">
                  <a:pos x="287" y="206"/>
                </a:cxn>
                <a:cxn ang="0">
                  <a:pos x="50" y="1063"/>
                </a:cxn>
              </a:cxnLst>
              <a:rect l="0" t="0" r="r" b="b"/>
              <a:pathLst>
                <a:path w="1683" h="1609">
                  <a:moveTo>
                    <a:pt x="1008" y="20"/>
                  </a:moveTo>
                  <a:cubicBezTo>
                    <a:pt x="1021" y="27"/>
                    <a:pt x="1028" y="27"/>
                    <a:pt x="1045" y="29"/>
                  </a:cubicBezTo>
                  <a:cubicBezTo>
                    <a:pt x="1035" y="22"/>
                    <a:pt x="1023" y="21"/>
                    <a:pt x="1008" y="20"/>
                  </a:cubicBezTo>
                  <a:close/>
                  <a:moveTo>
                    <a:pt x="1146" y="26"/>
                  </a:moveTo>
                  <a:cubicBezTo>
                    <a:pt x="1143" y="26"/>
                    <a:pt x="1143" y="22"/>
                    <a:pt x="1141" y="21"/>
                  </a:cubicBezTo>
                  <a:cubicBezTo>
                    <a:pt x="1142" y="21"/>
                    <a:pt x="1146" y="24"/>
                    <a:pt x="1147" y="21"/>
                  </a:cubicBezTo>
                  <a:cubicBezTo>
                    <a:pt x="1138" y="19"/>
                    <a:pt x="1136" y="20"/>
                    <a:pt x="1128" y="22"/>
                  </a:cubicBezTo>
                  <a:cubicBezTo>
                    <a:pt x="1134" y="24"/>
                    <a:pt x="1139" y="27"/>
                    <a:pt x="1146" y="26"/>
                  </a:cubicBezTo>
                  <a:close/>
                  <a:moveTo>
                    <a:pt x="1063" y="27"/>
                  </a:moveTo>
                  <a:cubicBezTo>
                    <a:pt x="1057" y="27"/>
                    <a:pt x="1049" y="23"/>
                    <a:pt x="1045" y="25"/>
                  </a:cubicBezTo>
                  <a:cubicBezTo>
                    <a:pt x="1050" y="26"/>
                    <a:pt x="1053" y="31"/>
                    <a:pt x="1059" y="32"/>
                  </a:cubicBezTo>
                  <a:cubicBezTo>
                    <a:pt x="1060" y="30"/>
                    <a:pt x="1063" y="30"/>
                    <a:pt x="1063" y="27"/>
                  </a:cubicBezTo>
                  <a:close/>
                  <a:moveTo>
                    <a:pt x="1157" y="29"/>
                  </a:moveTo>
                  <a:cubicBezTo>
                    <a:pt x="1159" y="30"/>
                    <a:pt x="1161" y="30"/>
                    <a:pt x="1163" y="31"/>
                  </a:cubicBezTo>
                  <a:cubicBezTo>
                    <a:pt x="1163" y="28"/>
                    <a:pt x="1158" y="27"/>
                    <a:pt x="1157" y="29"/>
                  </a:cubicBezTo>
                  <a:close/>
                  <a:moveTo>
                    <a:pt x="966" y="79"/>
                  </a:moveTo>
                  <a:cubicBezTo>
                    <a:pt x="979" y="79"/>
                    <a:pt x="987" y="91"/>
                    <a:pt x="1000" y="85"/>
                  </a:cubicBezTo>
                  <a:cubicBezTo>
                    <a:pt x="983" y="83"/>
                    <a:pt x="971" y="65"/>
                    <a:pt x="984" y="55"/>
                  </a:cubicBezTo>
                  <a:cubicBezTo>
                    <a:pt x="988" y="52"/>
                    <a:pt x="993" y="54"/>
                    <a:pt x="996" y="49"/>
                  </a:cubicBezTo>
                  <a:cubicBezTo>
                    <a:pt x="992" y="41"/>
                    <a:pt x="983" y="46"/>
                    <a:pt x="978" y="50"/>
                  </a:cubicBezTo>
                  <a:cubicBezTo>
                    <a:pt x="970" y="49"/>
                    <a:pt x="966" y="53"/>
                    <a:pt x="962" y="58"/>
                  </a:cubicBezTo>
                  <a:cubicBezTo>
                    <a:pt x="969" y="61"/>
                    <a:pt x="963" y="73"/>
                    <a:pt x="966" y="79"/>
                  </a:cubicBezTo>
                  <a:close/>
                  <a:moveTo>
                    <a:pt x="1026" y="63"/>
                  </a:moveTo>
                  <a:cubicBezTo>
                    <a:pt x="1029" y="64"/>
                    <a:pt x="1031" y="68"/>
                    <a:pt x="1033" y="64"/>
                  </a:cubicBezTo>
                  <a:cubicBezTo>
                    <a:pt x="1032" y="63"/>
                    <a:pt x="1028" y="61"/>
                    <a:pt x="1026" y="63"/>
                  </a:cubicBezTo>
                  <a:close/>
                  <a:moveTo>
                    <a:pt x="1025" y="92"/>
                  </a:moveTo>
                  <a:cubicBezTo>
                    <a:pt x="1021" y="90"/>
                    <a:pt x="1015" y="86"/>
                    <a:pt x="1011" y="88"/>
                  </a:cubicBezTo>
                  <a:cubicBezTo>
                    <a:pt x="1014" y="90"/>
                    <a:pt x="1020" y="94"/>
                    <a:pt x="1025" y="92"/>
                  </a:cubicBezTo>
                  <a:close/>
                  <a:moveTo>
                    <a:pt x="618" y="123"/>
                  </a:moveTo>
                  <a:cubicBezTo>
                    <a:pt x="612" y="123"/>
                    <a:pt x="617" y="119"/>
                    <a:pt x="617" y="117"/>
                  </a:cubicBezTo>
                  <a:cubicBezTo>
                    <a:pt x="614" y="117"/>
                    <a:pt x="614" y="116"/>
                    <a:pt x="614" y="114"/>
                  </a:cubicBezTo>
                  <a:cubicBezTo>
                    <a:pt x="605" y="120"/>
                    <a:pt x="599" y="113"/>
                    <a:pt x="590" y="118"/>
                  </a:cubicBezTo>
                  <a:cubicBezTo>
                    <a:pt x="590" y="117"/>
                    <a:pt x="590" y="115"/>
                    <a:pt x="589" y="115"/>
                  </a:cubicBezTo>
                  <a:cubicBezTo>
                    <a:pt x="588" y="118"/>
                    <a:pt x="582" y="120"/>
                    <a:pt x="580" y="119"/>
                  </a:cubicBezTo>
                  <a:cubicBezTo>
                    <a:pt x="582" y="117"/>
                    <a:pt x="585" y="116"/>
                    <a:pt x="584" y="111"/>
                  </a:cubicBezTo>
                  <a:cubicBezTo>
                    <a:pt x="577" y="113"/>
                    <a:pt x="569" y="115"/>
                    <a:pt x="565" y="119"/>
                  </a:cubicBezTo>
                  <a:cubicBezTo>
                    <a:pt x="568" y="121"/>
                    <a:pt x="572" y="116"/>
                    <a:pt x="574" y="119"/>
                  </a:cubicBezTo>
                  <a:cubicBezTo>
                    <a:pt x="573" y="125"/>
                    <a:pt x="562" y="121"/>
                    <a:pt x="559" y="125"/>
                  </a:cubicBezTo>
                  <a:cubicBezTo>
                    <a:pt x="563" y="124"/>
                    <a:pt x="564" y="126"/>
                    <a:pt x="566" y="129"/>
                  </a:cubicBezTo>
                  <a:cubicBezTo>
                    <a:pt x="563" y="133"/>
                    <a:pt x="556" y="128"/>
                    <a:pt x="555" y="134"/>
                  </a:cubicBezTo>
                  <a:cubicBezTo>
                    <a:pt x="559" y="135"/>
                    <a:pt x="561" y="134"/>
                    <a:pt x="564" y="133"/>
                  </a:cubicBezTo>
                  <a:cubicBezTo>
                    <a:pt x="564" y="137"/>
                    <a:pt x="567" y="137"/>
                    <a:pt x="568" y="140"/>
                  </a:cubicBezTo>
                  <a:cubicBezTo>
                    <a:pt x="584" y="136"/>
                    <a:pt x="608" y="137"/>
                    <a:pt x="618" y="123"/>
                  </a:cubicBezTo>
                  <a:close/>
                  <a:moveTo>
                    <a:pt x="651" y="184"/>
                  </a:moveTo>
                  <a:cubicBezTo>
                    <a:pt x="654" y="184"/>
                    <a:pt x="656" y="182"/>
                    <a:pt x="656" y="178"/>
                  </a:cubicBezTo>
                  <a:cubicBezTo>
                    <a:pt x="653" y="178"/>
                    <a:pt x="651" y="180"/>
                    <a:pt x="651" y="184"/>
                  </a:cubicBezTo>
                  <a:close/>
                  <a:moveTo>
                    <a:pt x="635" y="196"/>
                  </a:moveTo>
                  <a:cubicBezTo>
                    <a:pt x="634" y="194"/>
                    <a:pt x="634" y="192"/>
                    <a:pt x="633" y="191"/>
                  </a:cubicBezTo>
                  <a:cubicBezTo>
                    <a:pt x="631" y="192"/>
                    <a:pt x="631" y="196"/>
                    <a:pt x="635" y="196"/>
                  </a:cubicBezTo>
                  <a:close/>
                  <a:moveTo>
                    <a:pt x="604" y="197"/>
                  </a:moveTo>
                  <a:cubicBezTo>
                    <a:pt x="601" y="200"/>
                    <a:pt x="595" y="199"/>
                    <a:pt x="595" y="204"/>
                  </a:cubicBezTo>
                  <a:cubicBezTo>
                    <a:pt x="601" y="205"/>
                    <a:pt x="606" y="201"/>
                    <a:pt x="604" y="197"/>
                  </a:cubicBezTo>
                  <a:close/>
                  <a:moveTo>
                    <a:pt x="595" y="213"/>
                  </a:moveTo>
                  <a:cubicBezTo>
                    <a:pt x="599" y="213"/>
                    <a:pt x="599" y="210"/>
                    <a:pt x="599" y="207"/>
                  </a:cubicBezTo>
                  <a:cubicBezTo>
                    <a:pt x="595" y="207"/>
                    <a:pt x="593" y="211"/>
                    <a:pt x="595" y="213"/>
                  </a:cubicBezTo>
                  <a:close/>
                  <a:moveTo>
                    <a:pt x="280" y="210"/>
                  </a:moveTo>
                  <a:cubicBezTo>
                    <a:pt x="262" y="220"/>
                    <a:pt x="248" y="231"/>
                    <a:pt x="232" y="242"/>
                  </a:cubicBezTo>
                  <a:cubicBezTo>
                    <a:pt x="234" y="251"/>
                    <a:pt x="231" y="253"/>
                    <a:pt x="227" y="259"/>
                  </a:cubicBezTo>
                  <a:cubicBezTo>
                    <a:pt x="232" y="260"/>
                    <a:pt x="226" y="264"/>
                    <a:pt x="227" y="266"/>
                  </a:cubicBezTo>
                  <a:cubicBezTo>
                    <a:pt x="232" y="265"/>
                    <a:pt x="235" y="261"/>
                    <a:pt x="239" y="258"/>
                  </a:cubicBezTo>
                  <a:cubicBezTo>
                    <a:pt x="241" y="246"/>
                    <a:pt x="254" y="245"/>
                    <a:pt x="258" y="235"/>
                  </a:cubicBezTo>
                  <a:cubicBezTo>
                    <a:pt x="257" y="234"/>
                    <a:pt x="255" y="238"/>
                    <a:pt x="255" y="235"/>
                  </a:cubicBezTo>
                  <a:cubicBezTo>
                    <a:pt x="261" y="225"/>
                    <a:pt x="272" y="219"/>
                    <a:pt x="280" y="210"/>
                  </a:cubicBezTo>
                  <a:close/>
                  <a:moveTo>
                    <a:pt x="252" y="214"/>
                  </a:moveTo>
                  <a:cubicBezTo>
                    <a:pt x="250" y="216"/>
                    <a:pt x="245" y="220"/>
                    <a:pt x="248" y="224"/>
                  </a:cubicBezTo>
                  <a:cubicBezTo>
                    <a:pt x="250" y="221"/>
                    <a:pt x="254" y="217"/>
                    <a:pt x="252" y="214"/>
                  </a:cubicBezTo>
                  <a:close/>
                  <a:moveTo>
                    <a:pt x="520" y="272"/>
                  </a:moveTo>
                  <a:cubicBezTo>
                    <a:pt x="521" y="276"/>
                    <a:pt x="521" y="277"/>
                    <a:pt x="522" y="280"/>
                  </a:cubicBezTo>
                  <a:cubicBezTo>
                    <a:pt x="540" y="274"/>
                    <a:pt x="569" y="277"/>
                    <a:pt x="570" y="252"/>
                  </a:cubicBezTo>
                  <a:cubicBezTo>
                    <a:pt x="576" y="249"/>
                    <a:pt x="586" y="246"/>
                    <a:pt x="582" y="235"/>
                  </a:cubicBezTo>
                  <a:cubicBezTo>
                    <a:pt x="572" y="230"/>
                    <a:pt x="564" y="233"/>
                    <a:pt x="556" y="239"/>
                  </a:cubicBezTo>
                  <a:cubicBezTo>
                    <a:pt x="556" y="241"/>
                    <a:pt x="557" y="241"/>
                    <a:pt x="557" y="243"/>
                  </a:cubicBezTo>
                  <a:cubicBezTo>
                    <a:pt x="554" y="243"/>
                    <a:pt x="554" y="245"/>
                    <a:pt x="551" y="245"/>
                  </a:cubicBezTo>
                  <a:cubicBezTo>
                    <a:pt x="549" y="244"/>
                    <a:pt x="549" y="241"/>
                    <a:pt x="546" y="242"/>
                  </a:cubicBezTo>
                  <a:cubicBezTo>
                    <a:pt x="542" y="246"/>
                    <a:pt x="538" y="250"/>
                    <a:pt x="536" y="255"/>
                  </a:cubicBezTo>
                  <a:cubicBezTo>
                    <a:pt x="536" y="258"/>
                    <a:pt x="540" y="256"/>
                    <a:pt x="540" y="259"/>
                  </a:cubicBezTo>
                  <a:cubicBezTo>
                    <a:pt x="532" y="263"/>
                    <a:pt x="527" y="268"/>
                    <a:pt x="520" y="272"/>
                  </a:cubicBezTo>
                  <a:close/>
                  <a:moveTo>
                    <a:pt x="591" y="247"/>
                  </a:moveTo>
                  <a:cubicBezTo>
                    <a:pt x="588" y="244"/>
                    <a:pt x="585" y="248"/>
                    <a:pt x="585" y="251"/>
                  </a:cubicBezTo>
                  <a:cubicBezTo>
                    <a:pt x="588" y="251"/>
                    <a:pt x="589" y="249"/>
                    <a:pt x="591" y="247"/>
                  </a:cubicBezTo>
                  <a:close/>
                  <a:moveTo>
                    <a:pt x="212" y="259"/>
                  </a:moveTo>
                  <a:cubicBezTo>
                    <a:pt x="216" y="258"/>
                    <a:pt x="220" y="253"/>
                    <a:pt x="219" y="251"/>
                  </a:cubicBezTo>
                  <a:cubicBezTo>
                    <a:pt x="218" y="254"/>
                    <a:pt x="213" y="255"/>
                    <a:pt x="212" y="259"/>
                  </a:cubicBezTo>
                  <a:close/>
                  <a:moveTo>
                    <a:pt x="673" y="447"/>
                  </a:moveTo>
                  <a:cubicBezTo>
                    <a:pt x="678" y="442"/>
                    <a:pt x="685" y="428"/>
                    <a:pt x="678" y="420"/>
                  </a:cubicBezTo>
                  <a:cubicBezTo>
                    <a:pt x="670" y="427"/>
                    <a:pt x="664" y="431"/>
                    <a:pt x="666" y="444"/>
                  </a:cubicBezTo>
                  <a:cubicBezTo>
                    <a:pt x="669" y="445"/>
                    <a:pt x="669" y="448"/>
                    <a:pt x="673" y="447"/>
                  </a:cubicBezTo>
                  <a:close/>
                  <a:moveTo>
                    <a:pt x="654" y="488"/>
                  </a:moveTo>
                  <a:cubicBezTo>
                    <a:pt x="663" y="487"/>
                    <a:pt x="664" y="483"/>
                    <a:pt x="671" y="485"/>
                  </a:cubicBezTo>
                  <a:cubicBezTo>
                    <a:pt x="677" y="471"/>
                    <a:pt x="685" y="438"/>
                    <a:pt x="663" y="454"/>
                  </a:cubicBezTo>
                  <a:cubicBezTo>
                    <a:pt x="660" y="453"/>
                    <a:pt x="658" y="450"/>
                    <a:pt x="656" y="452"/>
                  </a:cubicBezTo>
                  <a:cubicBezTo>
                    <a:pt x="654" y="456"/>
                    <a:pt x="658" y="457"/>
                    <a:pt x="658" y="461"/>
                  </a:cubicBezTo>
                  <a:cubicBezTo>
                    <a:pt x="658" y="469"/>
                    <a:pt x="651" y="479"/>
                    <a:pt x="654" y="488"/>
                  </a:cubicBezTo>
                  <a:close/>
                  <a:moveTo>
                    <a:pt x="602" y="468"/>
                  </a:moveTo>
                  <a:cubicBezTo>
                    <a:pt x="603" y="464"/>
                    <a:pt x="597" y="462"/>
                    <a:pt x="594" y="465"/>
                  </a:cubicBezTo>
                  <a:cubicBezTo>
                    <a:pt x="595" y="468"/>
                    <a:pt x="599" y="471"/>
                    <a:pt x="602" y="468"/>
                  </a:cubicBezTo>
                  <a:close/>
                  <a:moveTo>
                    <a:pt x="590" y="468"/>
                  </a:moveTo>
                  <a:cubicBezTo>
                    <a:pt x="587" y="463"/>
                    <a:pt x="577" y="465"/>
                    <a:pt x="575" y="470"/>
                  </a:cubicBezTo>
                  <a:cubicBezTo>
                    <a:pt x="578" y="477"/>
                    <a:pt x="590" y="478"/>
                    <a:pt x="590" y="468"/>
                  </a:cubicBezTo>
                  <a:close/>
                  <a:moveTo>
                    <a:pt x="880" y="468"/>
                  </a:moveTo>
                  <a:cubicBezTo>
                    <a:pt x="879" y="472"/>
                    <a:pt x="883" y="470"/>
                    <a:pt x="884" y="470"/>
                  </a:cubicBezTo>
                  <a:cubicBezTo>
                    <a:pt x="885" y="468"/>
                    <a:pt x="881" y="467"/>
                    <a:pt x="880" y="468"/>
                  </a:cubicBezTo>
                  <a:close/>
                  <a:moveTo>
                    <a:pt x="900" y="474"/>
                  </a:moveTo>
                  <a:cubicBezTo>
                    <a:pt x="898" y="473"/>
                    <a:pt x="894" y="473"/>
                    <a:pt x="893" y="474"/>
                  </a:cubicBezTo>
                  <a:cubicBezTo>
                    <a:pt x="892" y="480"/>
                    <a:pt x="900" y="479"/>
                    <a:pt x="900" y="474"/>
                  </a:cubicBezTo>
                  <a:close/>
                  <a:moveTo>
                    <a:pt x="563" y="477"/>
                  </a:moveTo>
                  <a:cubicBezTo>
                    <a:pt x="561" y="477"/>
                    <a:pt x="560" y="477"/>
                    <a:pt x="559" y="476"/>
                  </a:cubicBezTo>
                  <a:cubicBezTo>
                    <a:pt x="558" y="478"/>
                    <a:pt x="555" y="480"/>
                    <a:pt x="557" y="483"/>
                  </a:cubicBezTo>
                  <a:cubicBezTo>
                    <a:pt x="560" y="482"/>
                    <a:pt x="563" y="481"/>
                    <a:pt x="563" y="477"/>
                  </a:cubicBezTo>
                  <a:close/>
                  <a:moveTo>
                    <a:pt x="826" y="506"/>
                  </a:moveTo>
                  <a:cubicBezTo>
                    <a:pt x="828" y="507"/>
                    <a:pt x="832" y="508"/>
                    <a:pt x="834" y="506"/>
                  </a:cubicBezTo>
                  <a:cubicBezTo>
                    <a:pt x="834" y="501"/>
                    <a:pt x="825" y="499"/>
                    <a:pt x="826" y="506"/>
                  </a:cubicBezTo>
                  <a:close/>
                  <a:moveTo>
                    <a:pt x="830" y="510"/>
                  </a:moveTo>
                  <a:cubicBezTo>
                    <a:pt x="830" y="515"/>
                    <a:pt x="830" y="515"/>
                    <a:pt x="830" y="515"/>
                  </a:cubicBezTo>
                  <a:cubicBezTo>
                    <a:pt x="835" y="519"/>
                    <a:pt x="836" y="510"/>
                    <a:pt x="832" y="509"/>
                  </a:cubicBezTo>
                  <a:cubicBezTo>
                    <a:pt x="831" y="510"/>
                    <a:pt x="831" y="510"/>
                    <a:pt x="830" y="510"/>
                  </a:cubicBezTo>
                  <a:close/>
                  <a:moveTo>
                    <a:pt x="892" y="511"/>
                  </a:moveTo>
                  <a:cubicBezTo>
                    <a:pt x="895" y="513"/>
                    <a:pt x="895" y="518"/>
                    <a:pt x="899" y="515"/>
                  </a:cubicBezTo>
                  <a:cubicBezTo>
                    <a:pt x="900" y="511"/>
                    <a:pt x="893" y="507"/>
                    <a:pt x="892" y="511"/>
                  </a:cubicBezTo>
                  <a:close/>
                  <a:moveTo>
                    <a:pt x="922" y="511"/>
                  </a:moveTo>
                  <a:cubicBezTo>
                    <a:pt x="922" y="512"/>
                    <a:pt x="920" y="513"/>
                    <a:pt x="921" y="515"/>
                  </a:cubicBezTo>
                  <a:cubicBezTo>
                    <a:pt x="922" y="516"/>
                    <a:pt x="925" y="516"/>
                    <a:pt x="927" y="515"/>
                  </a:cubicBezTo>
                  <a:cubicBezTo>
                    <a:pt x="926" y="512"/>
                    <a:pt x="925" y="510"/>
                    <a:pt x="922" y="511"/>
                  </a:cubicBezTo>
                  <a:close/>
                  <a:moveTo>
                    <a:pt x="915" y="515"/>
                  </a:moveTo>
                  <a:cubicBezTo>
                    <a:pt x="912" y="514"/>
                    <a:pt x="911" y="515"/>
                    <a:pt x="911" y="518"/>
                  </a:cubicBezTo>
                  <a:cubicBezTo>
                    <a:pt x="915" y="518"/>
                    <a:pt x="915" y="518"/>
                    <a:pt x="915" y="518"/>
                  </a:cubicBezTo>
                  <a:lnTo>
                    <a:pt x="915" y="515"/>
                  </a:lnTo>
                  <a:close/>
                  <a:moveTo>
                    <a:pt x="890" y="517"/>
                  </a:moveTo>
                  <a:cubicBezTo>
                    <a:pt x="889" y="516"/>
                    <a:pt x="886" y="514"/>
                    <a:pt x="884" y="516"/>
                  </a:cubicBezTo>
                  <a:cubicBezTo>
                    <a:pt x="884" y="518"/>
                    <a:pt x="885" y="519"/>
                    <a:pt x="885" y="519"/>
                  </a:cubicBezTo>
                  <a:cubicBezTo>
                    <a:pt x="888" y="519"/>
                    <a:pt x="889" y="519"/>
                    <a:pt x="890" y="517"/>
                  </a:cubicBezTo>
                  <a:close/>
                  <a:moveTo>
                    <a:pt x="923" y="522"/>
                  </a:moveTo>
                  <a:cubicBezTo>
                    <a:pt x="925" y="522"/>
                    <a:pt x="927" y="522"/>
                    <a:pt x="927" y="519"/>
                  </a:cubicBezTo>
                  <a:cubicBezTo>
                    <a:pt x="924" y="519"/>
                    <a:pt x="923" y="520"/>
                    <a:pt x="923" y="522"/>
                  </a:cubicBezTo>
                  <a:close/>
                  <a:moveTo>
                    <a:pt x="908" y="527"/>
                  </a:moveTo>
                  <a:cubicBezTo>
                    <a:pt x="910" y="522"/>
                    <a:pt x="906" y="522"/>
                    <a:pt x="903" y="521"/>
                  </a:cubicBezTo>
                  <a:cubicBezTo>
                    <a:pt x="901" y="523"/>
                    <a:pt x="902" y="526"/>
                    <a:pt x="903" y="528"/>
                  </a:cubicBezTo>
                  <a:cubicBezTo>
                    <a:pt x="905" y="528"/>
                    <a:pt x="907" y="528"/>
                    <a:pt x="908" y="527"/>
                  </a:cubicBezTo>
                  <a:close/>
                  <a:moveTo>
                    <a:pt x="929" y="531"/>
                  </a:moveTo>
                  <a:cubicBezTo>
                    <a:pt x="933" y="531"/>
                    <a:pt x="936" y="529"/>
                    <a:pt x="936" y="524"/>
                  </a:cubicBezTo>
                  <a:cubicBezTo>
                    <a:pt x="931" y="524"/>
                    <a:pt x="928" y="525"/>
                    <a:pt x="929" y="531"/>
                  </a:cubicBezTo>
                  <a:close/>
                  <a:moveTo>
                    <a:pt x="916" y="534"/>
                  </a:moveTo>
                  <a:cubicBezTo>
                    <a:pt x="920" y="537"/>
                    <a:pt x="926" y="533"/>
                    <a:pt x="920" y="531"/>
                  </a:cubicBezTo>
                  <a:cubicBezTo>
                    <a:pt x="920" y="533"/>
                    <a:pt x="916" y="531"/>
                    <a:pt x="916" y="534"/>
                  </a:cubicBezTo>
                  <a:close/>
                  <a:moveTo>
                    <a:pt x="898" y="536"/>
                  </a:moveTo>
                  <a:cubicBezTo>
                    <a:pt x="898" y="535"/>
                    <a:pt x="898" y="535"/>
                    <a:pt x="899" y="535"/>
                  </a:cubicBezTo>
                  <a:cubicBezTo>
                    <a:pt x="899" y="533"/>
                    <a:pt x="899" y="533"/>
                    <a:pt x="899" y="533"/>
                  </a:cubicBezTo>
                  <a:cubicBezTo>
                    <a:pt x="898" y="533"/>
                    <a:pt x="898" y="533"/>
                    <a:pt x="898" y="532"/>
                  </a:cubicBezTo>
                  <a:cubicBezTo>
                    <a:pt x="896" y="532"/>
                    <a:pt x="896" y="532"/>
                    <a:pt x="896" y="532"/>
                  </a:cubicBezTo>
                  <a:cubicBezTo>
                    <a:pt x="896" y="532"/>
                    <a:pt x="896" y="533"/>
                    <a:pt x="895" y="533"/>
                  </a:cubicBezTo>
                  <a:cubicBezTo>
                    <a:pt x="895" y="535"/>
                    <a:pt x="895" y="535"/>
                    <a:pt x="895" y="535"/>
                  </a:cubicBezTo>
                  <a:cubicBezTo>
                    <a:pt x="896" y="535"/>
                    <a:pt x="896" y="535"/>
                    <a:pt x="896" y="536"/>
                  </a:cubicBezTo>
                  <a:lnTo>
                    <a:pt x="898" y="536"/>
                  </a:lnTo>
                  <a:close/>
                  <a:moveTo>
                    <a:pt x="948" y="535"/>
                  </a:moveTo>
                  <a:cubicBezTo>
                    <a:pt x="942" y="531"/>
                    <a:pt x="937" y="543"/>
                    <a:pt x="943" y="545"/>
                  </a:cubicBezTo>
                  <a:cubicBezTo>
                    <a:pt x="945" y="542"/>
                    <a:pt x="948" y="540"/>
                    <a:pt x="948" y="535"/>
                  </a:cubicBezTo>
                  <a:close/>
                  <a:moveTo>
                    <a:pt x="738" y="546"/>
                  </a:moveTo>
                  <a:cubicBezTo>
                    <a:pt x="742" y="530"/>
                    <a:pt x="721" y="544"/>
                    <a:pt x="738" y="546"/>
                  </a:cubicBezTo>
                  <a:close/>
                  <a:moveTo>
                    <a:pt x="871" y="540"/>
                  </a:moveTo>
                  <a:cubicBezTo>
                    <a:pt x="870" y="538"/>
                    <a:pt x="866" y="538"/>
                    <a:pt x="864" y="539"/>
                  </a:cubicBezTo>
                  <a:cubicBezTo>
                    <a:pt x="863" y="543"/>
                    <a:pt x="871" y="543"/>
                    <a:pt x="871" y="540"/>
                  </a:cubicBezTo>
                  <a:close/>
                  <a:moveTo>
                    <a:pt x="931" y="546"/>
                  </a:moveTo>
                  <a:cubicBezTo>
                    <a:pt x="931" y="549"/>
                    <a:pt x="928" y="555"/>
                    <a:pt x="933" y="555"/>
                  </a:cubicBezTo>
                  <a:cubicBezTo>
                    <a:pt x="937" y="554"/>
                    <a:pt x="935" y="546"/>
                    <a:pt x="931" y="546"/>
                  </a:cubicBezTo>
                  <a:close/>
                  <a:moveTo>
                    <a:pt x="1040" y="559"/>
                  </a:moveTo>
                  <a:cubicBezTo>
                    <a:pt x="1041" y="555"/>
                    <a:pt x="1041" y="550"/>
                    <a:pt x="1043" y="546"/>
                  </a:cubicBezTo>
                  <a:cubicBezTo>
                    <a:pt x="1033" y="551"/>
                    <a:pt x="1019" y="551"/>
                    <a:pt x="1011" y="557"/>
                  </a:cubicBezTo>
                  <a:cubicBezTo>
                    <a:pt x="1017" y="570"/>
                    <a:pt x="1029" y="563"/>
                    <a:pt x="1040" y="559"/>
                  </a:cubicBezTo>
                  <a:close/>
                  <a:moveTo>
                    <a:pt x="879" y="557"/>
                  </a:moveTo>
                  <a:cubicBezTo>
                    <a:pt x="888" y="556"/>
                    <a:pt x="895" y="564"/>
                    <a:pt x="901" y="564"/>
                  </a:cubicBezTo>
                  <a:cubicBezTo>
                    <a:pt x="907" y="565"/>
                    <a:pt x="915" y="562"/>
                    <a:pt x="921" y="560"/>
                  </a:cubicBezTo>
                  <a:cubicBezTo>
                    <a:pt x="921" y="557"/>
                    <a:pt x="921" y="557"/>
                    <a:pt x="921" y="557"/>
                  </a:cubicBezTo>
                  <a:cubicBezTo>
                    <a:pt x="909" y="556"/>
                    <a:pt x="890" y="552"/>
                    <a:pt x="880" y="550"/>
                  </a:cubicBezTo>
                  <a:cubicBezTo>
                    <a:pt x="877" y="551"/>
                    <a:pt x="878" y="554"/>
                    <a:pt x="879" y="557"/>
                  </a:cubicBezTo>
                  <a:close/>
                  <a:moveTo>
                    <a:pt x="1674" y="879"/>
                  </a:moveTo>
                  <a:cubicBezTo>
                    <a:pt x="1683" y="865"/>
                    <a:pt x="1681" y="833"/>
                    <a:pt x="1670" y="822"/>
                  </a:cubicBezTo>
                  <a:cubicBezTo>
                    <a:pt x="1671" y="839"/>
                    <a:pt x="1667" y="864"/>
                    <a:pt x="1674" y="879"/>
                  </a:cubicBezTo>
                  <a:close/>
                  <a:moveTo>
                    <a:pt x="1346" y="1324"/>
                  </a:moveTo>
                  <a:cubicBezTo>
                    <a:pt x="1340" y="1316"/>
                    <a:pt x="1334" y="1319"/>
                    <a:pt x="1330" y="1326"/>
                  </a:cubicBezTo>
                  <a:cubicBezTo>
                    <a:pt x="1326" y="1332"/>
                    <a:pt x="1326" y="1337"/>
                    <a:pt x="1319" y="1342"/>
                  </a:cubicBezTo>
                  <a:cubicBezTo>
                    <a:pt x="1316" y="1344"/>
                    <a:pt x="1314" y="1344"/>
                    <a:pt x="1311" y="1347"/>
                  </a:cubicBezTo>
                  <a:cubicBezTo>
                    <a:pt x="1310" y="1350"/>
                    <a:pt x="1310" y="1355"/>
                    <a:pt x="1307" y="1357"/>
                  </a:cubicBezTo>
                  <a:cubicBezTo>
                    <a:pt x="1299" y="1352"/>
                    <a:pt x="1299" y="1365"/>
                    <a:pt x="1294" y="1369"/>
                  </a:cubicBezTo>
                  <a:cubicBezTo>
                    <a:pt x="1293" y="1369"/>
                    <a:pt x="1294" y="1366"/>
                    <a:pt x="1290" y="1367"/>
                  </a:cubicBezTo>
                  <a:cubicBezTo>
                    <a:pt x="1290" y="1370"/>
                    <a:pt x="1289" y="1373"/>
                    <a:pt x="1288" y="1375"/>
                  </a:cubicBezTo>
                  <a:cubicBezTo>
                    <a:pt x="1274" y="1380"/>
                    <a:pt x="1261" y="1387"/>
                    <a:pt x="1246" y="1392"/>
                  </a:cubicBezTo>
                  <a:cubicBezTo>
                    <a:pt x="1245" y="1399"/>
                    <a:pt x="1239" y="1403"/>
                    <a:pt x="1234" y="1406"/>
                  </a:cubicBezTo>
                  <a:cubicBezTo>
                    <a:pt x="1229" y="1419"/>
                    <a:pt x="1234" y="1431"/>
                    <a:pt x="1228" y="1440"/>
                  </a:cubicBezTo>
                  <a:cubicBezTo>
                    <a:pt x="1222" y="1449"/>
                    <a:pt x="1206" y="1451"/>
                    <a:pt x="1200" y="1461"/>
                  </a:cubicBezTo>
                  <a:cubicBezTo>
                    <a:pt x="1196" y="1468"/>
                    <a:pt x="1195" y="1479"/>
                    <a:pt x="1200" y="1486"/>
                  </a:cubicBezTo>
                  <a:cubicBezTo>
                    <a:pt x="1199" y="1488"/>
                    <a:pt x="1197" y="1489"/>
                    <a:pt x="1196" y="1492"/>
                  </a:cubicBezTo>
                  <a:cubicBezTo>
                    <a:pt x="1210" y="1500"/>
                    <a:pt x="1225" y="1491"/>
                    <a:pt x="1237" y="1484"/>
                  </a:cubicBezTo>
                  <a:cubicBezTo>
                    <a:pt x="1249" y="1477"/>
                    <a:pt x="1252" y="1470"/>
                    <a:pt x="1258" y="1461"/>
                  </a:cubicBezTo>
                  <a:cubicBezTo>
                    <a:pt x="1266" y="1449"/>
                    <a:pt x="1279" y="1438"/>
                    <a:pt x="1290" y="1426"/>
                  </a:cubicBezTo>
                  <a:cubicBezTo>
                    <a:pt x="1303" y="1412"/>
                    <a:pt x="1321" y="1396"/>
                    <a:pt x="1320" y="1379"/>
                  </a:cubicBezTo>
                  <a:cubicBezTo>
                    <a:pt x="1329" y="1372"/>
                    <a:pt x="1331" y="1358"/>
                    <a:pt x="1346" y="1357"/>
                  </a:cubicBezTo>
                  <a:cubicBezTo>
                    <a:pt x="1347" y="1353"/>
                    <a:pt x="1345" y="1350"/>
                    <a:pt x="1343" y="1348"/>
                  </a:cubicBezTo>
                  <a:cubicBezTo>
                    <a:pt x="1345" y="1344"/>
                    <a:pt x="1348" y="1342"/>
                    <a:pt x="1349" y="1337"/>
                  </a:cubicBezTo>
                  <a:cubicBezTo>
                    <a:pt x="1346" y="1333"/>
                    <a:pt x="1345" y="1330"/>
                    <a:pt x="1346" y="1324"/>
                  </a:cubicBezTo>
                  <a:close/>
                  <a:moveTo>
                    <a:pt x="543" y="30"/>
                  </a:moveTo>
                  <a:cubicBezTo>
                    <a:pt x="549" y="31"/>
                    <a:pt x="558" y="29"/>
                    <a:pt x="561" y="24"/>
                  </a:cubicBezTo>
                  <a:cubicBezTo>
                    <a:pt x="559" y="23"/>
                    <a:pt x="555" y="25"/>
                    <a:pt x="555" y="23"/>
                  </a:cubicBezTo>
                  <a:cubicBezTo>
                    <a:pt x="557" y="20"/>
                    <a:pt x="562" y="20"/>
                    <a:pt x="565" y="18"/>
                  </a:cubicBezTo>
                  <a:cubicBezTo>
                    <a:pt x="566" y="22"/>
                    <a:pt x="567" y="23"/>
                    <a:pt x="567" y="25"/>
                  </a:cubicBezTo>
                  <a:cubicBezTo>
                    <a:pt x="591" y="20"/>
                    <a:pt x="609" y="13"/>
                    <a:pt x="635" y="14"/>
                  </a:cubicBezTo>
                  <a:cubicBezTo>
                    <a:pt x="628" y="14"/>
                    <a:pt x="628" y="14"/>
                    <a:pt x="628" y="14"/>
                  </a:cubicBezTo>
                  <a:cubicBezTo>
                    <a:pt x="619" y="24"/>
                    <a:pt x="601" y="16"/>
                    <a:pt x="593" y="22"/>
                  </a:cubicBezTo>
                  <a:cubicBezTo>
                    <a:pt x="592" y="24"/>
                    <a:pt x="595" y="25"/>
                    <a:pt x="593" y="26"/>
                  </a:cubicBezTo>
                  <a:cubicBezTo>
                    <a:pt x="591" y="26"/>
                    <a:pt x="590" y="24"/>
                    <a:pt x="589" y="23"/>
                  </a:cubicBezTo>
                  <a:cubicBezTo>
                    <a:pt x="584" y="25"/>
                    <a:pt x="579" y="26"/>
                    <a:pt x="576" y="31"/>
                  </a:cubicBezTo>
                  <a:cubicBezTo>
                    <a:pt x="580" y="32"/>
                    <a:pt x="584" y="29"/>
                    <a:pt x="586" y="34"/>
                  </a:cubicBezTo>
                  <a:cubicBezTo>
                    <a:pt x="573" y="46"/>
                    <a:pt x="553" y="51"/>
                    <a:pt x="537" y="59"/>
                  </a:cubicBezTo>
                  <a:cubicBezTo>
                    <a:pt x="541" y="61"/>
                    <a:pt x="545" y="57"/>
                    <a:pt x="546" y="59"/>
                  </a:cubicBezTo>
                  <a:cubicBezTo>
                    <a:pt x="542" y="61"/>
                    <a:pt x="540" y="65"/>
                    <a:pt x="534" y="66"/>
                  </a:cubicBezTo>
                  <a:cubicBezTo>
                    <a:pt x="534" y="62"/>
                    <a:pt x="534" y="62"/>
                    <a:pt x="534" y="62"/>
                  </a:cubicBezTo>
                  <a:cubicBezTo>
                    <a:pt x="528" y="61"/>
                    <a:pt x="525" y="67"/>
                    <a:pt x="527" y="71"/>
                  </a:cubicBezTo>
                  <a:cubicBezTo>
                    <a:pt x="521" y="74"/>
                    <a:pt x="515" y="77"/>
                    <a:pt x="508" y="79"/>
                  </a:cubicBezTo>
                  <a:cubicBezTo>
                    <a:pt x="508" y="77"/>
                    <a:pt x="510" y="77"/>
                    <a:pt x="507" y="77"/>
                  </a:cubicBezTo>
                  <a:cubicBezTo>
                    <a:pt x="503" y="77"/>
                    <a:pt x="503" y="80"/>
                    <a:pt x="499" y="81"/>
                  </a:cubicBezTo>
                  <a:cubicBezTo>
                    <a:pt x="479" y="84"/>
                    <a:pt x="469" y="99"/>
                    <a:pt x="452" y="107"/>
                  </a:cubicBezTo>
                  <a:cubicBezTo>
                    <a:pt x="456" y="107"/>
                    <a:pt x="458" y="102"/>
                    <a:pt x="461" y="106"/>
                  </a:cubicBezTo>
                  <a:cubicBezTo>
                    <a:pt x="441" y="111"/>
                    <a:pt x="429" y="123"/>
                    <a:pt x="419" y="138"/>
                  </a:cubicBezTo>
                  <a:cubicBezTo>
                    <a:pt x="422" y="140"/>
                    <a:pt x="423" y="138"/>
                    <a:pt x="426" y="137"/>
                  </a:cubicBezTo>
                  <a:cubicBezTo>
                    <a:pt x="423" y="141"/>
                    <a:pt x="417" y="144"/>
                    <a:pt x="418" y="149"/>
                  </a:cubicBezTo>
                  <a:cubicBezTo>
                    <a:pt x="438" y="144"/>
                    <a:pt x="451" y="129"/>
                    <a:pt x="469" y="123"/>
                  </a:cubicBezTo>
                  <a:cubicBezTo>
                    <a:pt x="476" y="120"/>
                    <a:pt x="483" y="118"/>
                    <a:pt x="490" y="114"/>
                  </a:cubicBezTo>
                  <a:cubicBezTo>
                    <a:pt x="490" y="112"/>
                    <a:pt x="492" y="111"/>
                    <a:pt x="494" y="110"/>
                  </a:cubicBezTo>
                  <a:cubicBezTo>
                    <a:pt x="515" y="109"/>
                    <a:pt x="539" y="103"/>
                    <a:pt x="564" y="92"/>
                  </a:cubicBezTo>
                  <a:cubicBezTo>
                    <a:pt x="562" y="94"/>
                    <a:pt x="564" y="93"/>
                    <a:pt x="565" y="95"/>
                  </a:cubicBezTo>
                  <a:cubicBezTo>
                    <a:pt x="585" y="94"/>
                    <a:pt x="601" y="89"/>
                    <a:pt x="619" y="85"/>
                  </a:cubicBezTo>
                  <a:cubicBezTo>
                    <a:pt x="618" y="82"/>
                    <a:pt x="614" y="82"/>
                    <a:pt x="612" y="80"/>
                  </a:cubicBezTo>
                  <a:cubicBezTo>
                    <a:pt x="616" y="79"/>
                    <a:pt x="616" y="74"/>
                    <a:pt x="622" y="75"/>
                  </a:cubicBezTo>
                  <a:cubicBezTo>
                    <a:pt x="622" y="77"/>
                    <a:pt x="619" y="77"/>
                    <a:pt x="618" y="80"/>
                  </a:cubicBezTo>
                  <a:cubicBezTo>
                    <a:pt x="627" y="89"/>
                    <a:pt x="641" y="68"/>
                    <a:pt x="631" y="63"/>
                  </a:cubicBezTo>
                  <a:cubicBezTo>
                    <a:pt x="634" y="62"/>
                    <a:pt x="637" y="64"/>
                    <a:pt x="641" y="62"/>
                  </a:cubicBezTo>
                  <a:cubicBezTo>
                    <a:pt x="643" y="63"/>
                    <a:pt x="642" y="67"/>
                    <a:pt x="645" y="67"/>
                  </a:cubicBezTo>
                  <a:cubicBezTo>
                    <a:pt x="648" y="62"/>
                    <a:pt x="652" y="64"/>
                    <a:pt x="659" y="63"/>
                  </a:cubicBezTo>
                  <a:cubicBezTo>
                    <a:pt x="660" y="56"/>
                    <a:pt x="669" y="62"/>
                    <a:pt x="672" y="57"/>
                  </a:cubicBezTo>
                  <a:cubicBezTo>
                    <a:pt x="671" y="56"/>
                    <a:pt x="669" y="56"/>
                    <a:pt x="669" y="54"/>
                  </a:cubicBezTo>
                  <a:cubicBezTo>
                    <a:pt x="672" y="51"/>
                    <a:pt x="673" y="53"/>
                    <a:pt x="676" y="54"/>
                  </a:cubicBezTo>
                  <a:cubicBezTo>
                    <a:pt x="678" y="52"/>
                    <a:pt x="679" y="51"/>
                    <a:pt x="681" y="50"/>
                  </a:cubicBezTo>
                  <a:cubicBezTo>
                    <a:pt x="682" y="46"/>
                    <a:pt x="678" y="47"/>
                    <a:pt x="679" y="44"/>
                  </a:cubicBezTo>
                  <a:cubicBezTo>
                    <a:pt x="687" y="44"/>
                    <a:pt x="691" y="46"/>
                    <a:pt x="696" y="43"/>
                  </a:cubicBezTo>
                  <a:cubicBezTo>
                    <a:pt x="698" y="40"/>
                    <a:pt x="693" y="43"/>
                    <a:pt x="693" y="40"/>
                  </a:cubicBezTo>
                  <a:cubicBezTo>
                    <a:pt x="704" y="32"/>
                    <a:pt x="724" y="28"/>
                    <a:pt x="740" y="25"/>
                  </a:cubicBezTo>
                  <a:cubicBezTo>
                    <a:pt x="736" y="19"/>
                    <a:pt x="724" y="24"/>
                    <a:pt x="718" y="23"/>
                  </a:cubicBezTo>
                  <a:cubicBezTo>
                    <a:pt x="718" y="19"/>
                    <a:pt x="724" y="21"/>
                    <a:pt x="725" y="18"/>
                  </a:cubicBezTo>
                  <a:cubicBezTo>
                    <a:pt x="713" y="13"/>
                    <a:pt x="688" y="10"/>
                    <a:pt x="674" y="16"/>
                  </a:cubicBezTo>
                  <a:cubicBezTo>
                    <a:pt x="674" y="13"/>
                    <a:pt x="674" y="13"/>
                    <a:pt x="674" y="13"/>
                  </a:cubicBezTo>
                  <a:cubicBezTo>
                    <a:pt x="666" y="16"/>
                    <a:pt x="660" y="11"/>
                    <a:pt x="653" y="12"/>
                  </a:cubicBezTo>
                  <a:cubicBezTo>
                    <a:pt x="653" y="10"/>
                    <a:pt x="655" y="10"/>
                    <a:pt x="656" y="9"/>
                  </a:cubicBezTo>
                  <a:cubicBezTo>
                    <a:pt x="645" y="5"/>
                    <a:pt x="629" y="0"/>
                    <a:pt x="616" y="7"/>
                  </a:cubicBezTo>
                  <a:cubicBezTo>
                    <a:pt x="617" y="7"/>
                    <a:pt x="619" y="6"/>
                    <a:pt x="619" y="8"/>
                  </a:cubicBezTo>
                  <a:cubicBezTo>
                    <a:pt x="613" y="8"/>
                    <a:pt x="615" y="9"/>
                    <a:pt x="611" y="11"/>
                  </a:cubicBezTo>
                  <a:cubicBezTo>
                    <a:pt x="608" y="7"/>
                    <a:pt x="615" y="6"/>
                    <a:pt x="618" y="4"/>
                  </a:cubicBezTo>
                  <a:cubicBezTo>
                    <a:pt x="604" y="5"/>
                    <a:pt x="594" y="9"/>
                    <a:pt x="584" y="13"/>
                  </a:cubicBezTo>
                  <a:cubicBezTo>
                    <a:pt x="585" y="14"/>
                    <a:pt x="585" y="15"/>
                    <a:pt x="585" y="16"/>
                  </a:cubicBezTo>
                  <a:cubicBezTo>
                    <a:pt x="582" y="18"/>
                    <a:pt x="575" y="13"/>
                    <a:pt x="576" y="17"/>
                  </a:cubicBezTo>
                  <a:cubicBezTo>
                    <a:pt x="572" y="17"/>
                    <a:pt x="570" y="19"/>
                    <a:pt x="566" y="18"/>
                  </a:cubicBezTo>
                  <a:cubicBezTo>
                    <a:pt x="566" y="16"/>
                    <a:pt x="570" y="16"/>
                    <a:pt x="570" y="14"/>
                  </a:cubicBezTo>
                  <a:cubicBezTo>
                    <a:pt x="563" y="14"/>
                    <a:pt x="559" y="22"/>
                    <a:pt x="553" y="20"/>
                  </a:cubicBezTo>
                  <a:cubicBezTo>
                    <a:pt x="554" y="20"/>
                    <a:pt x="554" y="19"/>
                    <a:pt x="553" y="18"/>
                  </a:cubicBezTo>
                  <a:cubicBezTo>
                    <a:pt x="558" y="18"/>
                    <a:pt x="560" y="16"/>
                    <a:pt x="565" y="15"/>
                  </a:cubicBezTo>
                  <a:cubicBezTo>
                    <a:pt x="561" y="11"/>
                    <a:pt x="571" y="11"/>
                    <a:pt x="570" y="8"/>
                  </a:cubicBezTo>
                  <a:cubicBezTo>
                    <a:pt x="563" y="10"/>
                    <a:pt x="556" y="12"/>
                    <a:pt x="550" y="15"/>
                  </a:cubicBezTo>
                  <a:cubicBezTo>
                    <a:pt x="553" y="17"/>
                    <a:pt x="554" y="14"/>
                    <a:pt x="556" y="16"/>
                  </a:cubicBezTo>
                  <a:cubicBezTo>
                    <a:pt x="552" y="17"/>
                    <a:pt x="550" y="19"/>
                    <a:pt x="550" y="20"/>
                  </a:cubicBezTo>
                  <a:cubicBezTo>
                    <a:pt x="547" y="18"/>
                    <a:pt x="548" y="22"/>
                    <a:pt x="545" y="23"/>
                  </a:cubicBezTo>
                  <a:cubicBezTo>
                    <a:pt x="549" y="23"/>
                    <a:pt x="541" y="26"/>
                    <a:pt x="543" y="30"/>
                  </a:cubicBezTo>
                  <a:close/>
                  <a:moveTo>
                    <a:pt x="595" y="5"/>
                  </a:moveTo>
                  <a:cubicBezTo>
                    <a:pt x="588" y="5"/>
                    <a:pt x="580" y="11"/>
                    <a:pt x="577" y="13"/>
                  </a:cubicBezTo>
                  <a:cubicBezTo>
                    <a:pt x="580" y="13"/>
                    <a:pt x="582" y="12"/>
                    <a:pt x="586" y="11"/>
                  </a:cubicBezTo>
                  <a:cubicBezTo>
                    <a:pt x="585" y="7"/>
                    <a:pt x="592" y="9"/>
                    <a:pt x="595" y="5"/>
                  </a:cubicBezTo>
                  <a:close/>
                  <a:moveTo>
                    <a:pt x="397" y="110"/>
                  </a:moveTo>
                  <a:cubicBezTo>
                    <a:pt x="404" y="109"/>
                    <a:pt x="408" y="99"/>
                    <a:pt x="414" y="99"/>
                  </a:cubicBezTo>
                  <a:cubicBezTo>
                    <a:pt x="414" y="102"/>
                    <a:pt x="410" y="102"/>
                    <a:pt x="409" y="105"/>
                  </a:cubicBezTo>
                  <a:cubicBezTo>
                    <a:pt x="428" y="100"/>
                    <a:pt x="438" y="84"/>
                    <a:pt x="454" y="80"/>
                  </a:cubicBezTo>
                  <a:cubicBezTo>
                    <a:pt x="451" y="85"/>
                    <a:pt x="443" y="87"/>
                    <a:pt x="439" y="92"/>
                  </a:cubicBezTo>
                  <a:cubicBezTo>
                    <a:pt x="448" y="87"/>
                    <a:pt x="457" y="87"/>
                    <a:pt x="467" y="82"/>
                  </a:cubicBezTo>
                  <a:cubicBezTo>
                    <a:pt x="467" y="78"/>
                    <a:pt x="467" y="78"/>
                    <a:pt x="467" y="78"/>
                  </a:cubicBezTo>
                  <a:cubicBezTo>
                    <a:pt x="469" y="76"/>
                    <a:pt x="472" y="75"/>
                    <a:pt x="474" y="74"/>
                  </a:cubicBezTo>
                  <a:cubicBezTo>
                    <a:pt x="478" y="62"/>
                    <a:pt x="492" y="66"/>
                    <a:pt x="499" y="59"/>
                  </a:cubicBezTo>
                  <a:cubicBezTo>
                    <a:pt x="499" y="58"/>
                    <a:pt x="498" y="59"/>
                    <a:pt x="498" y="58"/>
                  </a:cubicBezTo>
                  <a:cubicBezTo>
                    <a:pt x="504" y="58"/>
                    <a:pt x="509" y="55"/>
                    <a:pt x="507" y="51"/>
                  </a:cubicBezTo>
                  <a:cubicBezTo>
                    <a:pt x="510" y="52"/>
                    <a:pt x="517" y="49"/>
                    <a:pt x="513" y="46"/>
                  </a:cubicBezTo>
                  <a:cubicBezTo>
                    <a:pt x="518" y="44"/>
                    <a:pt x="525" y="44"/>
                    <a:pt x="526" y="38"/>
                  </a:cubicBezTo>
                  <a:cubicBezTo>
                    <a:pt x="530" y="40"/>
                    <a:pt x="536" y="38"/>
                    <a:pt x="536" y="34"/>
                  </a:cubicBezTo>
                  <a:cubicBezTo>
                    <a:pt x="532" y="32"/>
                    <a:pt x="532" y="33"/>
                    <a:pt x="535" y="30"/>
                  </a:cubicBezTo>
                  <a:cubicBezTo>
                    <a:pt x="505" y="33"/>
                    <a:pt x="487" y="53"/>
                    <a:pt x="461" y="57"/>
                  </a:cubicBezTo>
                  <a:cubicBezTo>
                    <a:pt x="484" y="51"/>
                    <a:pt x="499" y="35"/>
                    <a:pt x="520" y="31"/>
                  </a:cubicBezTo>
                  <a:cubicBezTo>
                    <a:pt x="523" y="30"/>
                    <a:pt x="536" y="31"/>
                    <a:pt x="540" y="24"/>
                  </a:cubicBezTo>
                  <a:cubicBezTo>
                    <a:pt x="538" y="23"/>
                    <a:pt x="537" y="27"/>
                    <a:pt x="536" y="24"/>
                  </a:cubicBezTo>
                  <a:cubicBezTo>
                    <a:pt x="538" y="24"/>
                    <a:pt x="540" y="24"/>
                    <a:pt x="540" y="21"/>
                  </a:cubicBezTo>
                  <a:cubicBezTo>
                    <a:pt x="536" y="21"/>
                    <a:pt x="537" y="21"/>
                    <a:pt x="531" y="21"/>
                  </a:cubicBezTo>
                  <a:cubicBezTo>
                    <a:pt x="531" y="23"/>
                    <a:pt x="531" y="23"/>
                    <a:pt x="530" y="24"/>
                  </a:cubicBezTo>
                  <a:cubicBezTo>
                    <a:pt x="520" y="31"/>
                    <a:pt x="502" y="35"/>
                    <a:pt x="492" y="39"/>
                  </a:cubicBezTo>
                  <a:cubicBezTo>
                    <a:pt x="509" y="31"/>
                    <a:pt x="495" y="38"/>
                    <a:pt x="485" y="41"/>
                  </a:cubicBezTo>
                  <a:cubicBezTo>
                    <a:pt x="483" y="43"/>
                    <a:pt x="484" y="44"/>
                    <a:pt x="483" y="45"/>
                  </a:cubicBezTo>
                  <a:cubicBezTo>
                    <a:pt x="481" y="45"/>
                    <a:pt x="479" y="45"/>
                    <a:pt x="478" y="47"/>
                  </a:cubicBezTo>
                  <a:cubicBezTo>
                    <a:pt x="459" y="52"/>
                    <a:pt x="439" y="65"/>
                    <a:pt x="422" y="75"/>
                  </a:cubicBezTo>
                  <a:cubicBezTo>
                    <a:pt x="423" y="75"/>
                    <a:pt x="424" y="75"/>
                    <a:pt x="425" y="76"/>
                  </a:cubicBezTo>
                  <a:cubicBezTo>
                    <a:pt x="421" y="77"/>
                    <a:pt x="420" y="77"/>
                    <a:pt x="420" y="75"/>
                  </a:cubicBezTo>
                  <a:cubicBezTo>
                    <a:pt x="422" y="78"/>
                    <a:pt x="410" y="83"/>
                    <a:pt x="412" y="83"/>
                  </a:cubicBezTo>
                  <a:cubicBezTo>
                    <a:pt x="414" y="83"/>
                    <a:pt x="415" y="81"/>
                    <a:pt x="415" y="83"/>
                  </a:cubicBezTo>
                  <a:cubicBezTo>
                    <a:pt x="413" y="84"/>
                    <a:pt x="411" y="85"/>
                    <a:pt x="409" y="87"/>
                  </a:cubicBezTo>
                  <a:cubicBezTo>
                    <a:pt x="411" y="87"/>
                    <a:pt x="411" y="89"/>
                    <a:pt x="412" y="89"/>
                  </a:cubicBezTo>
                  <a:cubicBezTo>
                    <a:pt x="411" y="83"/>
                    <a:pt x="438" y="72"/>
                    <a:pt x="445" y="66"/>
                  </a:cubicBezTo>
                  <a:cubicBezTo>
                    <a:pt x="445" y="67"/>
                    <a:pt x="445" y="68"/>
                    <a:pt x="446" y="68"/>
                  </a:cubicBezTo>
                  <a:cubicBezTo>
                    <a:pt x="461" y="62"/>
                    <a:pt x="476" y="54"/>
                    <a:pt x="492" y="49"/>
                  </a:cubicBezTo>
                  <a:cubicBezTo>
                    <a:pt x="489" y="52"/>
                    <a:pt x="491" y="51"/>
                    <a:pt x="493" y="52"/>
                  </a:cubicBezTo>
                  <a:cubicBezTo>
                    <a:pt x="489" y="56"/>
                    <a:pt x="481" y="56"/>
                    <a:pt x="481" y="57"/>
                  </a:cubicBezTo>
                  <a:cubicBezTo>
                    <a:pt x="481" y="60"/>
                    <a:pt x="484" y="54"/>
                    <a:pt x="484" y="58"/>
                  </a:cubicBezTo>
                  <a:cubicBezTo>
                    <a:pt x="474" y="60"/>
                    <a:pt x="475" y="66"/>
                    <a:pt x="467" y="64"/>
                  </a:cubicBezTo>
                  <a:cubicBezTo>
                    <a:pt x="468" y="64"/>
                    <a:pt x="469" y="64"/>
                    <a:pt x="470" y="62"/>
                  </a:cubicBezTo>
                  <a:cubicBezTo>
                    <a:pt x="465" y="63"/>
                    <a:pt x="461" y="63"/>
                    <a:pt x="459" y="67"/>
                  </a:cubicBezTo>
                  <a:cubicBezTo>
                    <a:pt x="462" y="67"/>
                    <a:pt x="466" y="64"/>
                    <a:pt x="468" y="67"/>
                  </a:cubicBezTo>
                  <a:cubicBezTo>
                    <a:pt x="457" y="71"/>
                    <a:pt x="446" y="75"/>
                    <a:pt x="436" y="80"/>
                  </a:cubicBezTo>
                  <a:cubicBezTo>
                    <a:pt x="435" y="79"/>
                    <a:pt x="435" y="79"/>
                    <a:pt x="435" y="78"/>
                  </a:cubicBezTo>
                  <a:cubicBezTo>
                    <a:pt x="430" y="79"/>
                    <a:pt x="424" y="81"/>
                    <a:pt x="421" y="84"/>
                  </a:cubicBezTo>
                  <a:cubicBezTo>
                    <a:pt x="424" y="85"/>
                    <a:pt x="425" y="84"/>
                    <a:pt x="426" y="85"/>
                  </a:cubicBezTo>
                  <a:cubicBezTo>
                    <a:pt x="420" y="91"/>
                    <a:pt x="401" y="99"/>
                    <a:pt x="403" y="103"/>
                  </a:cubicBezTo>
                  <a:cubicBezTo>
                    <a:pt x="399" y="103"/>
                    <a:pt x="400" y="108"/>
                    <a:pt x="397" y="110"/>
                  </a:cubicBezTo>
                  <a:close/>
                  <a:moveTo>
                    <a:pt x="1664" y="783"/>
                  </a:moveTo>
                  <a:cubicBezTo>
                    <a:pt x="1662" y="757"/>
                    <a:pt x="1654" y="739"/>
                    <a:pt x="1657" y="715"/>
                  </a:cubicBezTo>
                  <a:cubicBezTo>
                    <a:pt x="1657" y="713"/>
                    <a:pt x="1660" y="711"/>
                    <a:pt x="1660" y="709"/>
                  </a:cubicBezTo>
                  <a:cubicBezTo>
                    <a:pt x="1661" y="704"/>
                    <a:pt x="1658" y="695"/>
                    <a:pt x="1659" y="688"/>
                  </a:cubicBezTo>
                  <a:cubicBezTo>
                    <a:pt x="1663" y="662"/>
                    <a:pt x="1657" y="631"/>
                    <a:pt x="1654" y="604"/>
                  </a:cubicBezTo>
                  <a:cubicBezTo>
                    <a:pt x="1657" y="604"/>
                    <a:pt x="1656" y="608"/>
                    <a:pt x="1658" y="609"/>
                  </a:cubicBezTo>
                  <a:cubicBezTo>
                    <a:pt x="1657" y="596"/>
                    <a:pt x="1656" y="594"/>
                    <a:pt x="1660" y="586"/>
                  </a:cubicBezTo>
                  <a:cubicBezTo>
                    <a:pt x="1665" y="605"/>
                    <a:pt x="1677" y="623"/>
                    <a:pt x="1681" y="642"/>
                  </a:cubicBezTo>
                  <a:cubicBezTo>
                    <a:pt x="1653" y="494"/>
                    <a:pt x="1586" y="373"/>
                    <a:pt x="1504" y="271"/>
                  </a:cubicBezTo>
                  <a:cubicBezTo>
                    <a:pt x="1433" y="183"/>
                    <a:pt x="1339" y="108"/>
                    <a:pt x="1233" y="55"/>
                  </a:cubicBezTo>
                  <a:cubicBezTo>
                    <a:pt x="1211" y="44"/>
                    <a:pt x="1193" y="32"/>
                    <a:pt x="1170" y="30"/>
                  </a:cubicBezTo>
                  <a:cubicBezTo>
                    <a:pt x="1169" y="38"/>
                    <a:pt x="1191" y="35"/>
                    <a:pt x="1181" y="42"/>
                  </a:cubicBezTo>
                  <a:cubicBezTo>
                    <a:pt x="1185" y="42"/>
                    <a:pt x="1187" y="44"/>
                    <a:pt x="1190" y="46"/>
                  </a:cubicBezTo>
                  <a:cubicBezTo>
                    <a:pt x="1176" y="44"/>
                    <a:pt x="1163" y="34"/>
                    <a:pt x="1149" y="38"/>
                  </a:cubicBezTo>
                  <a:cubicBezTo>
                    <a:pt x="1153" y="40"/>
                    <a:pt x="1156" y="40"/>
                    <a:pt x="1159" y="42"/>
                  </a:cubicBezTo>
                  <a:cubicBezTo>
                    <a:pt x="1149" y="43"/>
                    <a:pt x="1137" y="42"/>
                    <a:pt x="1133" y="43"/>
                  </a:cubicBezTo>
                  <a:cubicBezTo>
                    <a:pt x="1134" y="43"/>
                    <a:pt x="1134" y="43"/>
                    <a:pt x="1134" y="44"/>
                  </a:cubicBezTo>
                  <a:cubicBezTo>
                    <a:pt x="1129" y="45"/>
                    <a:pt x="1128" y="38"/>
                    <a:pt x="1123" y="41"/>
                  </a:cubicBezTo>
                  <a:cubicBezTo>
                    <a:pt x="1128" y="43"/>
                    <a:pt x="1130" y="44"/>
                    <a:pt x="1134" y="48"/>
                  </a:cubicBezTo>
                  <a:cubicBezTo>
                    <a:pt x="1134" y="49"/>
                    <a:pt x="1133" y="50"/>
                    <a:pt x="1132" y="51"/>
                  </a:cubicBezTo>
                  <a:cubicBezTo>
                    <a:pt x="1122" y="41"/>
                    <a:pt x="1110" y="28"/>
                    <a:pt x="1092" y="32"/>
                  </a:cubicBezTo>
                  <a:cubicBezTo>
                    <a:pt x="1084" y="33"/>
                    <a:pt x="1075" y="30"/>
                    <a:pt x="1069" y="33"/>
                  </a:cubicBezTo>
                  <a:cubicBezTo>
                    <a:pt x="1071" y="34"/>
                    <a:pt x="1075" y="34"/>
                    <a:pt x="1077" y="36"/>
                  </a:cubicBezTo>
                  <a:cubicBezTo>
                    <a:pt x="1073" y="36"/>
                    <a:pt x="1080" y="39"/>
                    <a:pt x="1076" y="41"/>
                  </a:cubicBezTo>
                  <a:cubicBezTo>
                    <a:pt x="1073" y="41"/>
                    <a:pt x="1073" y="39"/>
                    <a:pt x="1069" y="39"/>
                  </a:cubicBezTo>
                  <a:cubicBezTo>
                    <a:pt x="1069" y="44"/>
                    <a:pt x="1063" y="43"/>
                    <a:pt x="1064" y="47"/>
                  </a:cubicBezTo>
                  <a:cubicBezTo>
                    <a:pt x="1065" y="53"/>
                    <a:pt x="1072" y="50"/>
                    <a:pt x="1074" y="57"/>
                  </a:cubicBezTo>
                  <a:cubicBezTo>
                    <a:pt x="1068" y="57"/>
                    <a:pt x="1065" y="56"/>
                    <a:pt x="1062" y="59"/>
                  </a:cubicBezTo>
                  <a:cubicBezTo>
                    <a:pt x="1067" y="66"/>
                    <a:pt x="1081" y="64"/>
                    <a:pt x="1088" y="69"/>
                  </a:cubicBezTo>
                  <a:cubicBezTo>
                    <a:pt x="1080" y="69"/>
                    <a:pt x="1076" y="66"/>
                    <a:pt x="1068" y="66"/>
                  </a:cubicBezTo>
                  <a:cubicBezTo>
                    <a:pt x="1070" y="70"/>
                    <a:pt x="1066" y="68"/>
                    <a:pt x="1065" y="70"/>
                  </a:cubicBezTo>
                  <a:cubicBezTo>
                    <a:pt x="1066" y="72"/>
                    <a:pt x="1072" y="73"/>
                    <a:pt x="1070" y="74"/>
                  </a:cubicBezTo>
                  <a:cubicBezTo>
                    <a:pt x="1063" y="73"/>
                    <a:pt x="1059" y="64"/>
                    <a:pt x="1052" y="66"/>
                  </a:cubicBezTo>
                  <a:cubicBezTo>
                    <a:pt x="1056" y="67"/>
                    <a:pt x="1057" y="70"/>
                    <a:pt x="1058" y="74"/>
                  </a:cubicBezTo>
                  <a:cubicBezTo>
                    <a:pt x="1073" y="77"/>
                    <a:pt x="1082" y="94"/>
                    <a:pt x="1098" y="88"/>
                  </a:cubicBezTo>
                  <a:cubicBezTo>
                    <a:pt x="1098" y="91"/>
                    <a:pt x="1095" y="90"/>
                    <a:pt x="1096" y="93"/>
                  </a:cubicBezTo>
                  <a:cubicBezTo>
                    <a:pt x="1104" y="97"/>
                    <a:pt x="1113" y="103"/>
                    <a:pt x="1113" y="112"/>
                  </a:cubicBezTo>
                  <a:cubicBezTo>
                    <a:pt x="1108" y="111"/>
                    <a:pt x="1100" y="114"/>
                    <a:pt x="1098" y="110"/>
                  </a:cubicBezTo>
                  <a:cubicBezTo>
                    <a:pt x="1101" y="110"/>
                    <a:pt x="1103" y="108"/>
                    <a:pt x="1105" y="107"/>
                  </a:cubicBezTo>
                  <a:cubicBezTo>
                    <a:pt x="1101" y="101"/>
                    <a:pt x="1099" y="93"/>
                    <a:pt x="1087" y="94"/>
                  </a:cubicBezTo>
                  <a:cubicBezTo>
                    <a:pt x="1083" y="92"/>
                    <a:pt x="1081" y="89"/>
                    <a:pt x="1077" y="86"/>
                  </a:cubicBezTo>
                  <a:cubicBezTo>
                    <a:pt x="1071" y="83"/>
                    <a:pt x="1063" y="81"/>
                    <a:pt x="1057" y="77"/>
                  </a:cubicBezTo>
                  <a:cubicBezTo>
                    <a:pt x="1050" y="72"/>
                    <a:pt x="1045" y="64"/>
                    <a:pt x="1031" y="66"/>
                  </a:cubicBezTo>
                  <a:cubicBezTo>
                    <a:pt x="1031" y="71"/>
                    <a:pt x="1040" y="73"/>
                    <a:pt x="1038" y="81"/>
                  </a:cubicBezTo>
                  <a:cubicBezTo>
                    <a:pt x="1046" y="82"/>
                    <a:pt x="1050" y="87"/>
                    <a:pt x="1055" y="91"/>
                  </a:cubicBezTo>
                  <a:cubicBezTo>
                    <a:pt x="1061" y="91"/>
                    <a:pt x="1070" y="92"/>
                    <a:pt x="1073" y="98"/>
                  </a:cubicBezTo>
                  <a:cubicBezTo>
                    <a:pt x="1055" y="95"/>
                    <a:pt x="1045" y="90"/>
                    <a:pt x="1026" y="91"/>
                  </a:cubicBezTo>
                  <a:cubicBezTo>
                    <a:pt x="1025" y="96"/>
                    <a:pt x="1033" y="94"/>
                    <a:pt x="1033" y="99"/>
                  </a:cubicBezTo>
                  <a:cubicBezTo>
                    <a:pt x="1030" y="99"/>
                    <a:pt x="1036" y="102"/>
                    <a:pt x="1032" y="102"/>
                  </a:cubicBezTo>
                  <a:cubicBezTo>
                    <a:pt x="1028" y="102"/>
                    <a:pt x="1030" y="96"/>
                    <a:pt x="1025" y="97"/>
                  </a:cubicBezTo>
                  <a:cubicBezTo>
                    <a:pt x="1022" y="104"/>
                    <a:pt x="1011" y="98"/>
                    <a:pt x="1008" y="106"/>
                  </a:cubicBezTo>
                  <a:cubicBezTo>
                    <a:pt x="1001" y="107"/>
                    <a:pt x="1004" y="99"/>
                    <a:pt x="999" y="99"/>
                  </a:cubicBezTo>
                  <a:cubicBezTo>
                    <a:pt x="994" y="105"/>
                    <a:pt x="978" y="105"/>
                    <a:pt x="979" y="117"/>
                  </a:cubicBezTo>
                  <a:cubicBezTo>
                    <a:pt x="974" y="119"/>
                    <a:pt x="964" y="118"/>
                    <a:pt x="964" y="111"/>
                  </a:cubicBezTo>
                  <a:cubicBezTo>
                    <a:pt x="971" y="111"/>
                    <a:pt x="971" y="111"/>
                    <a:pt x="971" y="111"/>
                  </a:cubicBezTo>
                  <a:cubicBezTo>
                    <a:pt x="968" y="105"/>
                    <a:pt x="960" y="104"/>
                    <a:pt x="950" y="105"/>
                  </a:cubicBezTo>
                  <a:cubicBezTo>
                    <a:pt x="953" y="108"/>
                    <a:pt x="958" y="109"/>
                    <a:pt x="956" y="116"/>
                  </a:cubicBezTo>
                  <a:cubicBezTo>
                    <a:pt x="959" y="119"/>
                    <a:pt x="967" y="118"/>
                    <a:pt x="966" y="125"/>
                  </a:cubicBezTo>
                  <a:cubicBezTo>
                    <a:pt x="961" y="127"/>
                    <a:pt x="959" y="121"/>
                    <a:pt x="953" y="122"/>
                  </a:cubicBezTo>
                  <a:cubicBezTo>
                    <a:pt x="951" y="127"/>
                    <a:pt x="945" y="128"/>
                    <a:pt x="943" y="133"/>
                  </a:cubicBezTo>
                  <a:cubicBezTo>
                    <a:pt x="945" y="136"/>
                    <a:pt x="951" y="136"/>
                    <a:pt x="952" y="141"/>
                  </a:cubicBezTo>
                  <a:cubicBezTo>
                    <a:pt x="942" y="142"/>
                    <a:pt x="937" y="138"/>
                    <a:pt x="930" y="135"/>
                  </a:cubicBezTo>
                  <a:cubicBezTo>
                    <a:pt x="929" y="136"/>
                    <a:pt x="928" y="138"/>
                    <a:pt x="926" y="138"/>
                  </a:cubicBezTo>
                  <a:cubicBezTo>
                    <a:pt x="927" y="144"/>
                    <a:pt x="935" y="143"/>
                    <a:pt x="939" y="146"/>
                  </a:cubicBezTo>
                  <a:cubicBezTo>
                    <a:pt x="932" y="152"/>
                    <a:pt x="927" y="141"/>
                    <a:pt x="917" y="144"/>
                  </a:cubicBezTo>
                  <a:cubicBezTo>
                    <a:pt x="916" y="138"/>
                    <a:pt x="912" y="137"/>
                    <a:pt x="914" y="131"/>
                  </a:cubicBezTo>
                  <a:cubicBezTo>
                    <a:pt x="908" y="127"/>
                    <a:pt x="897" y="126"/>
                    <a:pt x="894" y="119"/>
                  </a:cubicBezTo>
                  <a:cubicBezTo>
                    <a:pt x="908" y="124"/>
                    <a:pt x="935" y="135"/>
                    <a:pt x="948" y="122"/>
                  </a:cubicBezTo>
                  <a:cubicBezTo>
                    <a:pt x="937" y="105"/>
                    <a:pt x="911" y="105"/>
                    <a:pt x="888" y="100"/>
                  </a:cubicBezTo>
                  <a:cubicBezTo>
                    <a:pt x="888" y="98"/>
                    <a:pt x="889" y="98"/>
                    <a:pt x="889" y="96"/>
                  </a:cubicBezTo>
                  <a:cubicBezTo>
                    <a:pt x="886" y="97"/>
                    <a:pt x="885" y="94"/>
                    <a:pt x="882" y="95"/>
                  </a:cubicBezTo>
                  <a:cubicBezTo>
                    <a:pt x="882" y="98"/>
                    <a:pt x="874" y="99"/>
                    <a:pt x="872" y="97"/>
                  </a:cubicBezTo>
                  <a:cubicBezTo>
                    <a:pt x="873" y="95"/>
                    <a:pt x="876" y="96"/>
                    <a:pt x="877" y="93"/>
                  </a:cubicBezTo>
                  <a:cubicBezTo>
                    <a:pt x="874" y="91"/>
                    <a:pt x="870" y="90"/>
                    <a:pt x="866" y="89"/>
                  </a:cubicBezTo>
                  <a:cubicBezTo>
                    <a:pt x="864" y="89"/>
                    <a:pt x="865" y="93"/>
                    <a:pt x="862" y="93"/>
                  </a:cubicBezTo>
                  <a:cubicBezTo>
                    <a:pt x="864" y="90"/>
                    <a:pt x="862" y="88"/>
                    <a:pt x="858" y="87"/>
                  </a:cubicBezTo>
                  <a:cubicBezTo>
                    <a:pt x="855" y="88"/>
                    <a:pt x="858" y="94"/>
                    <a:pt x="854" y="93"/>
                  </a:cubicBezTo>
                  <a:cubicBezTo>
                    <a:pt x="852" y="93"/>
                    <a:pt x="853" y="90"/>
                    <a:pt x="852" y="90"/>
                  </a:cubicBezTo>
                  <a:cubicBezTo>
                    <a:pt x="851" y="92"/>
                    <a:pt x="848" y="96"/>
                    <a:pt x="847" y="94"/>
                  </a:cubicBezTo>
                  <a:cubicBezTo>
                    <a:pt x="847" y="91"/>
                    <a:pt x="851" y="91"/>
                    <a:pt x="851" y="87"/>
                  </a:cubicBezTo>
                  <a:cubicBezTo>
                    <a:pt x="844" y="88"/>
                    <a:pt x="840" y="91"/>
                    <a:pt x="836" y="94"/>
                  </a:cubicBezTo>
                  <a:cubicBezTo>
                    <a:pt x="828" y="94"/>
                    <a:pt x="826" y="96"/>
                    <a:pt x="821" y="100"/>
                  </a:cubicBezTo>
                  <a:cubicBezTo>
                    <a:pt x="820" y="100"/>
                    <a:pt x="820" y="98"/>
                    <a:pt x="820" y="97"/>
                  </a:cubicBezTo>
                  <a:cubicBezTo>
                    <a:pt x="816" y="96"/>
                    <a:pt x="816" y="100"/>
                    <a:pt x="813" y="101"/>
                  </a:cubicBezTo>
                  <a:cubicBezTo>
                    <a:pt x="814" y="98"/>
                    <a:pt x="816" y="97"/>
                    <a:pt x="812" y="95"/>
                  </a:cubicBezTo>
                  <a:cubicBezTo>
                    <a:pt x="808" y="104"/>
                    <a:pt x="800" y="109"/>
                    <a:pt x="790" y="111"/>
                  </a:cubicBezTo>
                  <a:cubicBezTo>
                    <a:pt x="789" y="114"/>
                    <a:pt x="793" y="115"/>
                    <a:pt x="790" y="115"/>
                  </a:cubicBezTo>
                  <a:cubicBezTo>
                    <a:pt x="779" y="120"/>
                    <a:pt x="771" y="128"/>
                    <a:pt x="766" y="139"/>
                  </a:cubicBezTo>
                  <a:cubicBezTo>
                    <a:pt x="759" y="142"/>
                    <a:pt x="752" y="144"/>
                    <a:pt x="747" y="150"/>
                  </a:cubicBezTo>
                  <a:cubicBezTo>
                    <a:pt x="735" y="145"/>
                    <a:pt x="734" y="160"/>
                    <a:pt x="722" y="159"/>
                  </a:cubicBezTo>
                  <a:cubicBezTo>
                    <a:pt x="721" y="162"/>
                    <a:pt x="726" y="162"/>
                    <a:pt x="723" y="163"/>
                  </a:cubicBezTo>
                  <a:cubicBezTo>
                    <a:pt x="715" y="161"/>
                    <a:pt x="709" y="166"/>
                    <a:pt x="708" y="174"/>
                  </a:cubicBezTo>
                  <a:cubicBezTo>
                    <a:pt x="708" y="176"/>
                    <a:pt x="713" y="173"/>
                    <a:pt x="714" y="176"/>
                  </a:cubicBezTo>
                  <a:cubicBezTo>
                    <a:pt x="705" y="176"/>
                    <a:pt x="705" y="176"/>
                    <a:pt x="705" y="176"/>
                  </a:cubicBezTo>
                  <a:cubicBezTo>
                    <a:pt x="707" y="179"/>
                    <a:pt x="704" y="183"/>
                    <a:pt x="706" y="186"/>
                  </a:cubicBezTo>
                  <a:cubicBezTo>
                    <a:pt x="704" y="189"/>
                    <a:pt x="700" y="189"/>
                    <a:pt x="699" y="193"/>
                  </a:cubicBezTo>
                  <a:cubicBezTo>
                    <a:pt x="702" y="193"/>
                    <a:pt x="705" y="193"/>
                    <a:pt x="705" y="196"/>
                  </a:cubicBezTo>
                  <a:cubicBezTo>
                    <a:pt x="705" y="199"/>
                    <a:pt x="698" y="196"/>
                    <a:pt x="698" y="200"/>
                  </a:cubicBezTo>
                  <a:cubicBezTo>
                    <a:pt x="707" y="222"/>
                    <a:pt x="728" y="200"/>
                    <a:pt x="741" y="196"/>
                  </a:cubicBezTo>
                  <a:cubicBezTo>
                    <a:pt x="749" y="204"/>
                    <a:pt x="742" y="220"/>
                    <a:pt x="752" y="229"/>
                  </a:cubicBezTo>
                  <a:cubicBezTo>
                    <a:pt x="747" y="233"/>
                    <a:pt x="752" y="236"/>
                    <a:pt x="751" y="243"/>
                  </a:cubicBezTo>
                  <a:cubicBezTo>
                    <a:pt x="754" y="244"/>
                    <a:pt x="759" y="244"/>
                    <a:pt x="763" y="244"/>
                  </a:cubicBezTo>
                  <a:cubicBezTo>
                    <a:pt x="765" y="235"/>
                    <a:pt x="771" y="232"/>
                    <a:pt x="781" y="235"/>
                  </a:cubicBezTo>
                  <a:cubicBezTo>
                    <a:pt x="785" y="227"/>
                    <a:pt x="791" y="216"/>
                    <a:pt x="790" y="206"/>
                  </a:cubicBezTo>
                  <a:cubicBezTo>
                    <a:pt x="799" y="203"/>
                    <a:pt x="805" y="201"/>
                    <a:pt x="810" y="192"/>
                  </a:cubicBezTo>
                  <a:cubicBezTo>
                    <a:pt x="807" y="187"/>
                    <a:pt x="804" y="183"/>
                    <a:pt x="797" y="182"/>
                  </a:cubicBezTo>
                  <a:cubicBezTo>
                    <a:pt x="794" y="175"/>
                    <a:pt x="798" y="173"/>
                    <a:pt x="800" y="170"/>
                  </a:cubicBezTo>
                  <a:cubicBezTo>
                    <a:pt x="802" y="166"/>
                    <a:pt x="800" y="162"/>
                    <a:pt x="803" y="159"/>
                  </a:cubicBezTo>
                  <a:cubicBezTo>
                    <a:pt x="807" y="155"/>
                    <a:pt x="816" y="157"/>
                    <a:pt x="822" y="153"/>
                  </a:cubicBezTo>
                  <a:cubicBezTo>
                    <a:pt x="828" y="148"/>
                    <a:pt x="827" y="141"/>
                    <a:pt x="830" y="133"/>
                  </a:cubicBezTo>
                  <a:cubicBezTo>
                    <a:pt x="838" y="131"/>
                    <a:pt x="850" y="130"/>
                    <a:pt x="852" y="138"/>
                  </a:cubicBezTo>
                  <a:cubicBezTo>
                    <a:pt x="844" y="146"/>
                    <a:pt x="835" y="152"/>
                    <a:pt x="827" y="158"/>
                  </a:cubicBezTo>
                  <a:cubicBezTo>
                    <a:pt x="825" y="167"/>
                    <a:pt x="830" y="173"/>
                    <a:pt x="828" y="182"/>
                  </a:cubicBezTo>
                  <a:cubicBezTo>
                    <a:pt x="841" y="199"/>
                    <a:pt x="865" y="184"/>
                    <a:pt x="883" y="183"/>
                  </a:cubicBezTo>
                  <a:cubicBezTo>
                    <a:pt x="886" y="185"/>
                    <a:pt x="888" y="187"/>
                    <a:pt x="891" y="189"/>
                  </a:cubicBezTo>
                  <a:cubicBezTo>
                    <a:pt x="889" y="192"/>
                    <a:pt x="883" y="192"/>
                    <a:pt x="882" y="196"/>
                  </a:cubicBezTo>
                  <a:cubicBezTo>
                    <a:pt x="869" y="188"/>
                    <a:pt x="830" y="199"/>
                    <a:pt x="854" y="209"/>
                  </a:cubicBezTo>
                  <a:cubicBezTo>
                    <a:pt x="852" y="215"/>
                    <a:pt x="855" y="217"/>
                    <a:pt x="855" y="224"/>
                  </a:cubicBezTo>
                  <a:cubicBezTo>
                    <a:pt x="844" y="226"/>
                    <a:pt x="846" y="216"/>
                    <a:pt x="840" y="215"/>
                  </a:cubicBezTo>
                  <a:cubicBezTo>
                    <a:pt x="827" y="212"/>
                    <a:pt x="823" y="237"/>
                    <a:pt x="829" y="248"/>
                  </a:cubicBezTo>
                  <a:cubicBezTo>
                    <a:pt x="826" y="251"/>
                    <a:pt x="821" y="247"/>
                    <a:pt x="816" y="250"/>
                  </a:cubicBezTo>
                  <a:cubicBezTo>
                    <a:pt x="814" y="251"/>
                    <a:pt x="818" y="256"/>
                    <a:pt x="814" y="256"/>
                  </a:cubicBezTo>
                  <a:cubicBezTo>
                    <a:pt x="807" y="258"/>
                    <a:pt x="806" y="253"/>
                    <a:pt x="802" y="251"/>
                  </a:cubicBezTo>
                  <a:cubicBezTo>
                    <a:pt x="785" y="249"/>
                    <a:pt x="782" y="260"/>
                    <a:pt x="766" y="259"/>
                  </a:cubicBezTo>
                  <a:cubicBezTo>
                    <a:pt x="765" y="261"/>
                    <a:pt x="762" y="262"/>
                    <a:pt x="761" y="265"/>
                  </a:cubicBezTo>
                  <a:cubicBezTo>
                    <a:pt x="754" y="254"/>
                    <a:pt x="741" y="255"/>
                    <a:pt x="729" y="260"/>
                  </a:cubicBezTo>
                  <a:cubicBezTo>
                    <a:pt x="728" y="257"/>
                    <a:pt x="733" y="255"/>
                    <a:pt x="730" y="253"/>
                  </a:cubicBezTo>
                  <a:cubicBezTo>
                    <a:pt x="710" y="255"/>
                    <a:pt x="726" y="232"/>
                    <a:pt x="734" y="228"/>
                  </a:cubicBezTo>
                  <a:cubicBezTo>
                    <a:pt x="734" y="226"/>
                    <a:pt x="728" y="229"/>
                    <a:pt x="730" y="226"/>
                  </a:cubicBezTo>
                  <a:cubicBezTo>
                    <a:pt x="731" y="221"/>
                    <a:pt x="736" y="220"/>
                    <a:pt x="734" y="215"/>
                  </a:cubicBezTo>
                  <a:cubicBezTo>
                    <a:pt x="726" y="214"/>
                    <a:pt x="726" y="222"/>
                    <a:pt x="720" y="223"/>
                  </a:cubicBezTo>
                  <a:cubicBezTo>
                    <a:pt x="721" y="221"/>
                    <a:pt x="720" y="219"/>
                    <a:pt x="718" y="219"/>
                  </a:cubicBezTo>
                  <a:cubicBezTo>
                    <a:pt x="717" y="220"/>
                    <a:pt x="715" y="222"/>
                    <a:pt x="714" y="223"/>
                  </a:cubicBezTo>
                  <a:cubicBezTo>
                    <a:pt x="713" y="226"/>
                    <a:pt x="717" y="224"/>
                    <a:pt x="715" y="227"/>
                  </a:cubicBezTo>
                  <a:cubicBezTo>
                    <a:pt x="712" y="226"/>
                    <a:pt x="709" y="229"/>
                    <a:pt x="708" y="231"/>
                  </a:cubicBezTo>
                  <a:cubicBezTo>
                    <a:pt x="708" y="231"/>
                    <a:pt x="708" y="247"/>
                    <a:pt x="708" y="247"/>
                  </a:cubicBezTo>
                  <a:cubicBezTo>
                    <a:pt x="708" y="250"/>
                    <a:pt x="711" y="251"/>
                    <a:pt x="711" y="253"/>
                  </a:cubicBezTo>
                  <a:cubicBezTo>
                    <a:pt x="710" y="260"/>
                    <a:pt x="706" y="261"/>
                    <a:pt x="701" y="266"/>
                  </a:cubicBezTo>
                  <a:cubicBezTo>
                    <a:pt x="699" y="264"/>
                    <a:pt x="697" y="261"/>
                    <a:pt x="692" y="262"/>
                  </a:cubicBezTo>
                  <a:cubicBezTo>
                    <a:pt x="690" y="263"/>
                    <a:pt x="691" y="267"/>
                    <a:pt x="689" y="267"/>
                  </a:cubicBezTo>
                  <a:cubicBezTo>
                    <a:pt x="658" y="260"/>
                    <a:pt x="655" y="300"/>
                    <a:pt x="622" y="295"/>
                  </a:cubicBezTo>
                  <a:cubicBezTo>
                    <a:pt x="624" y="289"/>
                    <a:pt x="622" y="290"/>
                    <a:pt x="619" y="287"/>
                  </a:cubicBezTo>
                  <a:cubicBezTo>
                    <a:pt x="624" y="281"/>
                    <a:pt x="635" y="282"/>
                    <a:pt x="635" y="272"/>
                  </a:cubicBezTo>
                  <a:cubicBezTo>
                    <a:pt x="632" y="268"/>
                    <a:pt x="626" y="267"/>
                    <a:pt x="621" y="270"/>
                  </a:cubicBezTo>
                  <a:cubicBezTo>
                    <a:pt x="626" y="261"/>
                    <a:pt x="625" y="249"/>
                    <a:pt x="618" y="242"/>
                  </a:cubicBezTo>
                  <a:cubicBezTo>
                    <a:pt x="620" y="240"/>
                    <a:pt x="621" y="236"/>
                    <a:pt x="622" y="234"/>
                  </a:cubicBezTo>
                  <a:cubicBezTo>
                    <a:pt x="621" y="231"/>
                    <a:pt x="619" y="228"/>
                    <a:pt x="616" y="227"/>
                  </a:cubicBezTo>
                  <a:cubicBezTo>
                    <a:pt x="622" y="221"/>
                    <a:pt x="630" y="217"/>
                    <a:pt x="634" y="209"/>
                  </a:cubicBezTo>
                  <a:cubicBezTo>
                    <a:pt x="629" y="208"/>
                    <a:pt x="623" y="208"/>
                    <a:pt x="618" y="206"/>
                  </a:cubicBezTo>
                  <a:cubicBezTo>
                    <a:pt x="622" y="203"/>
                    <a:pt x="629" y="203"/>
                    <a:pt x="629" y="197"/>
                  </a:cubicBezTo>
                  <a:cubicBezTo>
                    <a:pt x="623" y="197"/>
                    <a:pt x="620" y="198"/>
                    <a:pt x="615" y="197"/>
                  </a:cubicBezTo>
                  <a:cubicBezTo>
                    <a:pt x="610" y="200"/>
                    <a:pt x="608" y="205"/>
                    <a:pt x="602" y="206"/>
                  </a:cubicBezTo>
                  <a:cubicBezTo>
                    <a:pt x="604" y="217"/>
                    <a:pt x="593" y="215"/>
                    <a:pt x="591" y="222"/>
                  </a:cubicBezTo>
                  <a:cubicBezTo>
                    <a:pt x="592" y="225"/>
                    <a:pt x="595" y="217"/>
                    <a:pt x="596" y="221"/>
                  </a:cubicBezTo>
                  <a:cubicBezTo>
                    <a:pt x="592" y="222"/>
                    <a:pt x="592" y="228"/>
                    <a:pt x="589" y="230"/>
                  </a:cubicBezTo>
                  <a:cubicBezTo>
                    <a:pt x="589" y="227"/>
                    <a:pt x="587" y="226"/>
                    <a:pt x="583" y="228"/>
                  </a:cubicBezTo>
                  <a:cubicBezTo>
                    <a:pt x="586" y="231"/>
                    <a:pt x="586" y="232"/>
                    <a:pt x="586" y="235"/>
                  </a:cubicBezTo>
                  <a:cubicBezTo>
                    <a:pt x="588" y="233"/>
                    <a:pt x="590" y="232"/>
                    <a:pt x="593" y="234"/>
                  </a:cubicBezTo>
                  <a:cubicBezTo>
                    <a:pt x="591" y="237"/>
                    <a:pt x="587" y="237"/>
                    <a:pt x="587" y="242"/>
                  </a:cubicBezTo>
                  <a:cubicBezTo>
                    <a:pt x="590" y="244"/>
                    <a:pt x="600" y="240"/>
                    <a:pt x="602" y="241"/>
                  </a:cubicBezTo>
                  <a:cubicBezTo>
                    <a:pt x="601" y="243"/>
                    <a:pt x="597" y="243"/>
                    <a:pt x="597" y="248"/>
                  </a:cubicBezTo>
                  <a:cubicBezTo>
                    <a:pt x="597" y="250"/>
                    <a:pt x="601" y="249"/>
                    <a:pt x="601" y="252"/>
                  </a:cubicBezTo>
                  <a:cubicBezTo>
                    <a:pt x="598" y="255"/>
                    <a:pt x="597" y="260"/>
                    <a:pt x="593" y="262"/>
                  </a:cubicBezTo>
                  <a:cubicBezTo>
                    <a:pt x="589" y="260"/>
                    <a:pt x="585" y="259"/>
                    <a:pt x="580" y="259"/>
                  </a:cubicBezTo>
                  <a:cubicBezTo>
                    <a:pt x="580" y="262"/>
                    <a:pt x="578" y="263"/>
                    <a:pt x="576" y="266"/>
                  </a:cubicBezTo>
                  <a:cubicBezTo>
                    <a:pt x="578" y="266"/>
                    <a:pt x="580" y="266"/>
                    <a:pt x="581" y="268"/>
                  </a:cubicBezTo>
                  <a:cubicBezTo>
                    <a:pt x="579" y="276"/>
                    <a:pt x="565" y="272"/>
                    <a:pt x="565" y="282"/>
                  </a:cubicBezTo>
                  <a:cubicBezTo>
                    <a:pt x="572" y="279"/>
                    <a:pt x="575" y="286"/>
                    <a:pt x="581" y="287"/>
                  </a:cubicBezTo>
                  <a:cubicBezTo>
                    <a:pt x="565" y="287"/>
                    <a:pt x="557" y="295"/>
                    <a:pt x="547" y="303"/>
                  </a:cubicBezTo>
                  <a:cubicBezTo>
                    <a:pt x="554" y="307"/>
                    <a:pt x="560" y="294"/>
                    <a:pt x="567" y="302"/>
                  </a:cubicBezTo>
                  <a:cubicBezTo>
                    <a:pt x="571" y="301"/>
                    <a:pt x="573" y="297"/>
                    <a:pt x="577" y="296"/>
                  </a:cubicBezTo>
                  <a:cubicBezTo>
                    <a:pt x="580" y="295"/>
                    <a:pt x="578" y="299"/>
                    <a:pt x="581" y="299"/>
                  </a:cubicBezTo>
                  <a:cubicBezTo>
                    <a:pt x="594" y="297"/>
                    <a:pt x="607" y="300"/>
                    <a:pt x="621" y="295"/>
                  </a:cubicBezTo>
                  <a:cubicBezTo>
                    <a:pt x="626" y="312"/>
                    <a:pt x="603" y="306"/>
                    <a:pt x="599" y="317"/>
                  </a:cubicBezTo>
                  <a:cubicBezTo>
                    <a:pt x="595" y="317"/>
                    <a:pt x="591" y="317"/>
                    <a:pt x="589" y="316"/>
                  </a:cubicBezTo>
                  <a:cubicBezTo>
                    <a:pt x="589" y="312"/>
                    <a:pt x="588" y="309"/>
                    <a:pt x="583" y="310"/>
                  </a:cubicBezTo>
                  <a:cubicBezTo>
                    <a:pt x="588" y="324"/>
                    <a:pt x="570" y="328"/>
                    <a:pt x="562" y="320"/>
                  </a:cubicBezTo>
                  <a:cubicBezTo>
                    <a:pt x="558" y="323"/>
                    <a:pt x="549" y="320"/>
                    <a:pt x="546" y="323"/>
                  </a:cubicBezTo>
                  <a:cubicBezTo>
                    <a:pt x="549" y="328"/>
                    <a:pt x="541" y="328"/>
                    <a:pt x="542" y="332"/>
                  </a:cubicBezTo>
                  <a:cubicBezTo>
                    <a:pt x="549" y="336"/>
                    <a:pt x="557" y="338"/>
                    <a:pt x="562" y="345"/>
                  </a:cubicBezTo>
                  <a:cubicBezTo>
                    <a:pt x="559" y="351"/>
                    <a:pt x="563" y="357"/>
                    <a:pt x="567" y="361"/>
                  </a:cubicBezTo>
                  <a:cubicBezTo>
                    <a:pt x="564" y="378"/>
                    <a:pt x="554" y="391"/>
                    <a:pt x="545" y="403"/>
                  </a:cubicBezTo>
                  <a:cubicBezTo>
                    <a:pt x="534" y="401"/>
                    <a:pt x="525" y="401"/>
                    <a:pt x="516" y="400"/>
                  </a:cubicBezTo>
                  <a:cubicBezTo>
                    <a:pt x="510" y="400"/>
                    <a:pt x="509" y="396"/>
                    <a:pt x="504" y="395"/>
                  </a:cubicBezTo>
                  <a:cubicBezTo>
                    <a:pt x="493" y="391"/>
                    <a:pt x="483" y="396"/>
                    <a:pt x="479" y="389"/>
                  </a:cubicBezTo>
                  <a:cubicBezTo>
                    <a:pt x="474" y="395"/>
                    <a:pt x="462" y="393"/>
                    <a:pt x="457" y="398"/>
                  </a:cubicBezTo>
                  <a:cubicBezTo>
                    <a:pt x="460" y="407"/>
                    <a:pt x="456" y="410"/>
                    <a:pt x="454" y="414"/>
                  </a:cubicBezTo>
                  <a:cubicBezTo>
                    <a:pt x="451" y="422"/>
                    <a:pt x="449" y="431"/>
                    <a:pt x="441" y="441"/>
                  </a:cubicBezTo>
                  <a:cubicBezTo>
                    <a:pt x="435" y="448"/>
                    <a:pt x="425" y="458"/>
                    <a:pt x="425" y="465"/>
                  </a:cubicBezTo>
                  <a:cubicBezTo>
                    <a:pt x="424" y="467"/>
                    <a:pt x="427" y="471"/>
                    <a:pt x="427" y="472"/>
                  </a:cubicBezTo>
                  <a:cubicBezTo>
                    <a:pt x="428" y="481"/>
                    <a:pt x="421" y="484"/>
                    <a:pt x="418" y="493"/>
                  </a:cubicBezTo>
                  <a:cubicBezTo>
                    <a:pt x="421" y="496"/>
                    <a:pt x="427" y="495"/>
                    <a:pt x="429" y="498"/>
                  </a:cubicBezTo>
                  <a:cubicBezTo>
                    <a:pt x="433" y="497"/>
                    <a:pt x="436" y="495"/>
                    <a:pt x="441" y="495"/>
                  </a:cubicBezTo>
                  <a:cubicBezTo>
                    <a:pt x="446" y="500"/>
                    <a:pt x="447" y="504"/>
                    <a:pt x="446" y="514"/>
                  </a:cubicBezTo>
                  <a:cubicBezTo>
                    <a:pt x="451" y="521"/>
                    <a:pt x="455" y="514"/>
                    <a:pt x="462" y="512"/>
                  </a:cubicBezTo>
                  <a:cubicBezTo>
                    <a:pt x="476" y="506"/>
                    <a:pt x="489" y="512"/>
                    <a:pt x="501" y="513"/>
                  </a:cubicBezTo>
                  <a:cubicBezTo>
                    <a:pt x="508" y="507"/>
                    <a:pt x="510" y="498"/>
                    <a:pt x="523" y="499"/>
                  </a:cubicBezTo>
                  <a:cubicBezTo>
                    <a:pt x="527" y="491"/>
                    <a:pt x="532" y="485"/>
                    <a:pt x="542" y="483"/>
                  </a:cubicBezTo>
                  <a:cubicBezTo>
                    <a:pt x="543" y="476"/>
                    <a:pt x="538" y="477"/>
                    <a:pt x="538" y="471"/>
                  </a:cubicBezTo>
                  <a:cubicBezTo>
                    <a:pt x="543" y="459"/>
                    <a:pt x="557" y="456"/>
                    <a:pt x="564" y="445"/>
                  </a:cubicBezTo>
                  <a:cubicBezTo>
                    <a:pt x="578" y="441"/>
                    <a:pt x="602" y="440"/>
                    <a:pt x="596" y="421"/>
                  </a:cubicBezTo>
                  <a:cubicBezTo>
                    <a:pt x="602" y="415"/>
                    <a:pt x="607" y="408"/>
                    <a:pt x="615" y="408"/>
                  </a:cubicBezTo>
                  <a:cubicBezTo>
                    <a:pt x="616" y="408"/>
                    <a:pt x="618" y="410"/>
                    <a:pt x="621" y="411"/>
                  </a:cubicBezTo>
                  <a:cubicBezTo>
                    <a:pt x="632" y="413"/>
                    <a:pt x="631" y="419"/>
                    <a:pt x="644" y="418"/>
                  </a:cubicBezTo>
                  <a:cubicBezTo>
                    <a:pt x="645" y="409"/>
                    <a:pt x="656" y="410"/>
                    <a:pt x="664" y="407"/>
                  </a:cubicBezTo>
                  <a:cubicBezTo>
                    <a:pt x="670" y="404"/>
                    <a:pt x="672" y="399"/>
                    <a:pt x="676" y="398"/>
                  </a:cubicBezTo>
                  <a:cubicBezTo>
                    <a:pt x="687" y="398"/>
                    <a:pt x="695" y="409"/>
                    <a:pt x="692" y="422"/>
                  </a:cubicBezTo>
                  <a:cubicBezTo>
                    <a:pt x="703" y="432"/>
                    <a:pt x="715" y="440"/>
                    <a:pt x="723" y="453"/>
                  </a:cubicBezTo>
                  <a:cubicBezTo>
                    <a:pt x="731" y="453"/>
                    <a:pt x="731" y="453"/>
                    <a:pt x="731" y="453"/>
                  </a:cubicBezTo>
                  <a:cubicBezTo>
                    <a:pt x="732" y="462"/>
                    <a:pt x="745" y="458"/>
                    <a:pt x="749" y="464"/>
                  </a:cubicBezTo>
                  <a:cubicBezTo>
                    <a:pt x="748" y="468"/>
                    <a:pt x="750" y="469"/>
                    <a:pt x="751" y="472"/>
                  </a:cubicBezTo>
                  <a:cubicBezTo>
                    <a:pt x="753" y="473"/>
                    <a:pt x="757" y="473"/>
                    <a:pt x="759" y="475"/>
                  </a:cubicBezTo>
                  <a:cubicBezTo>
                    <a:pt x="760" y="481"/>
                    <a:pt x="762" y="487"/>
                    <a:pt x="764" y="491"/>
                  </a:cubicBezTo>
                  <a:cubicBezTo>
                    <a:pt x="760" y="496"/>
                    <a:pt x="760" y="503"/>
                    <a:pt x="753" y="505"/>
                  </a:cubicBezTo>
                  <a:cubicBezTo>
                    <a:pt x="751" y="505"/>
                    <a:pt x="747" y="504"/>
                    <a:pt x="743" y="504"/>
                  </a:cubicBezTo>
                  <a:cubicBezTo>
                    <a:pt x="733" y="505"/>
                    <a:pt x="728" y="509"/>
                    <a:pt x="722" y="503"/>
                  </a:cubicBezTo>
                  <a:cubicBezTo>
                    <a:pt x="718" y="506"/>
                    <a:pt x="716" y="504"/>
                    <a:pt x="710" y="504"/>
                  </a:cubicBezTo>
                  <a:cubicBezTo>
                    <a:pt x="709" y="507"/>
                    <a:pt x="707" y="508"/>
                    <a:pt x="709" y="512"/>
                  </a:cubicBezTo>
                  <a:cubicBezTo>
                    <a:pt x="717" y="512"/>
                    <a:pt x="720" y="521"/>
                    <a:pt x="727" y="524"/>
                  </a:cubicBezTo>
                  <a:cubicBezTo>
                    <a:pt x="729" y="525"/>
                    <a:pt x="732" y="523"/>
                    <a:pt x="734" y="524"/>
                  </a:cubicBezTo>
                  <a:cubicBezTo>
                    <a:pt x="738" y="526"/>
                    <a:pt x="742" y="535"/>
                    <a:pt x="748" y="530"/>
                  </a:cubicBezTo>
                  <a:cubicBezTo>
                    <a:pt x="750" y="523"/>
                    <a:pt x="746" y="512"/>
                    <a:pt x="754" y="510"/>
                  </a:cubicBezTo>
                  <a:cubicBezTo>
                    <a:pt x="768" y="513"/>
                    <a:pt x="768" y="494"/>
                    <a:pt x="780" y="492"/>
                  </a:cubicBezTo>
                  <a:cubicBezTo>
                    <a:pt x="781" y="483"/>
                    <a:pt x="773" y="483"/>
                    <a:pt x="771" y="477"/>
                  </a:cubicBezTo>
                  <a:cubicBezTo>
                    <a:pt x="774" y="474"/>
                    <a:pt x="774" y="468"/>
                    <a:pt x="779" y="467"/>
                  </a:cubicBezTo>
                  <a:cubicBezTo>
                    <a:pt x="788" y="467"/>
                    <a:pt x="791" y="482"/>
                    <a:pt x="800" y="475"/>
                  </a:cubicBezTo>
                  <a:cubicBezTo>
                    <a:pt x="796" y="458"/>
                    <a:pt x="776" y="458"/>
                    <a:pt x="764" y="449"/>
                  </a:cubicBezTo>
                  <a:cubicBezTo>
                    <a:pt x="766" y="447"/>
                    <a:pt x="768" y="446"/>
                    <a:pt x="767" y="442"/>
                  </a:cubicBezTo>
                  <a:cubicBezTo>
                    <a:pt x="757" y="440"/>
                    <a:pt x="749" y="439"/>
                    <a:pt x="743" y="433"/>
                  </a:cubicBezTo>
                  <a:cubicBezTo>
                    <a:pt x="739" y="428"/>
                    <a:pt x="739" y="420"/>
                    <a:pt x="736" y="414"/>
                  </a:cubicBezTo>
                  <a:cubicBezTo>
                    <a:pt x="731" y="406"/>
                    <a:pt x="720" y="405"/>
                    <a:pt x="720" y="395"/>
                  </a:cubicBezTo>
                  <a:cubicBezTo>
                    <a:pt x="724" y="394"/>
                    <a:pt x="725" y="389"/>
                    <a:pt x="722" y="386"/>
                  </a:cubicBezTo>
                  <a:cubicBezTo>
                    <a:pt x="726" y="383"/>
                    <a:pt x="734" y="378"/>
                    <a:pt x="740" y="381"/>
                  </a:cubicBezTo>
                  <a:cubicBezTo>
                    <a:pt x="740" y="386"/>
                    <a:pt x="736" y="388"/>
                    <a:pt x="738" y="394"/>
                  </a:cubicBezTo>
                  <a:cubicBezTo>
                    <a:pt x="744" y="394"/>
                    <a:pt x="742" y="388"/>
                    <a:pt x="748" y="390"/>
                  </a:cubicBezTo>
                  <a:cubicBezTo>
                    <a:pt x="751" y="402"/>
                    <a:pt x="761" y="406"/>
                    <a:pt x="765" y="417"/>
                  </a:cubicBezTo>
                  <a:cubicBezTo>
                    <a:pt x="770" y="416"/>
                    <a:pt x="773" y="418"/>
                    <a:pt x="777" y="418"/>
                  </a:cubicBezTo>
                  <a:cubicBezTo>
                    <a:pt x="778" y="420"/>
                    <a:pt x="778" y="423"/>
                    <a:pt x="780" y="424"/>
                  </a:cubicBezTo>
                  <a:cubicBezTo>
                    <a:pt x="795" y="428"/>
                    <a:pt x="801" y="441"/>
                    <a:pt x="814" y="446"/>
                  </a:cubicBezTo>
                  <a:cubicBezTo>
                    <a:pt x="813" y="455"/>
                    <a:pt x="811" y="463"/>
                    <a:pt x="809" y="469"/>
                  </a:cubicBezTo>
                  <a:cubicBezTo>
                    <a:pt x="811" y="473"/>
                    <a:pt x="818" y="473"/>
                    <a:pt x="817" y="481"/>
                  </a:cubicBezTo>
                  <a:cubicBezTo>
                    <a:pt x="827" y="485"/>
                    <a:pt x="831" y="496"/>
                    <a:pt x="838" y="503"/>
                  </a:cubicBezTo>
                  <a:cubicBezTo>
                    <a:pt x="841" y="504"/>
                    <a:pt x="847" y="501"/>
                    <a:pt x="847" y="505"/>
                  </a:cubicBezTo>
                  <a:cubicBezTo>
                    <a:pt x="845" y="507"/>
                    <a:pt x="840" y="506"/>
                    <a:pt x="839" y="510"/>
                  </a:cubicBezTo>
                  <a:cubicBezTo>
                    <a:pt x="843" y="516"/>
                    <a:pt x="846" y="518"/>
                    <a:pt x="844" y="529"/>
                  </a:cubicBezTo>
                  <a:cubicBezTo>
                    <a:pt x="848" y="531"/>
                    <a:pt x="851" y="529"/>
                    <a:pt x="856" y="529"/>
                  </a:cubicBezTo>
                  <a:cubicBezTo>
                    <a:pt x="856" y="531"/>
                    <a:pt x="857" y="532"/>
                    <a:pt x="858" y="535"/>
                  </a:cubicBezTo>
                  <a:cubicBezTo>
                    <a:pt x="863" y="530"/>
                    <a:pt x="865" y="538"/>
                    <a:pt x="870" y="536"/>
                  </a:cubicBezTo>
                  <a:cubicBezTo>
                    <a:pt x="870" y="528"/>
                    <a:pt x="864" y="521"/>
                    <a:pt x="864" y="516"/>
                  </a:cubicBezTo>
                  <a:cubicBezTo>
                    <a:pt x="869" y="516"/>
                    <a:pt x="868" y="521"/>
                    <a:pt x="874" y="519"/>
                  </a:cubicBezTo>
                  <a:cubicBezTo>
                    <a:pt x="873" y="511"/>
                    <a:pt x="857" y="510"/>
                    <a:pt x="852" y="503"/>
                  </a:cubicBezTo>
                  <a:cubicBezTo>
                    <a:pt x="863" y="501"/>
                    <a:pt x="870" y="511"/>
                    <a:pt x="881" y="513"/>
                  </a:cubicBezTo>
                  <a:cubicBezTo>
                    <a:pt x="883" y="510"/>
                    <a:pt x="881" y="506"/>
                    <a:pt x="880" y="504"/>
                  </a:cubicBezTo>
                  <a:cubicBezTo>
                    <a:pt x="883" y="503"/>
                    <a:pt x="886" y="502"/>
                    <a:pt x="885" y="496"/>
                  </a:cubicBezTo>
                  <a:cubicBezTo>
                    <a:pt x="881" y="496"/>
                    <a:pt x="876" y="496"/>
                    <a:pt x="873" y="493"/>
                  </a:cubicBezTo>
                  <a:cubicBezTo>
                    <a:pt x="867" y="489"/>
                    <a:pt x="860" y="474"/>
                    <a:pt x="858" y="467"/>
                  </a:cubicBezTo>
                  <a:cubicBezTo>
                    <a:pt x="864" y="469"/>
                    <a:pt x="866" y="474"/>
                    <a:pt x="872" y="476"/>
                  </a:cubicBezTo>
                  <a:cubicBezTo>
                    <a:pt x="878" y="473"/>
                    <a:pt x="872" y="463"/>
                    <a:pt x="880" y="461"/>
                  </a:cubicBezTo>
                  <a:cubicBezTo>
                    <a:pt x="884" y="461"/>
                    <a:pt x="884" y="464"/>
                    <a:pt x="887" y="465"/>
                  </a:cubicBezTo>
                  <a:cubicBezTo>
                    <a:pt x="891" y="463"/>
                    <a:pt x="891" y="459"/>
                    <a:pt x="895" y="459"/>
                  </a:cubicBezTo>
                  <a:cubicBezTo>
                    <a:pt x="900" y="461"/>
                    <a:pt x="908" y="461"/>
                    <a:pt x="908" y="467"/>
                  </a:cubicBezTo>
                  <a:cubicBezTo>
                    <a:pt x="906" y="469"/>
                    <a:pt x="900" y="468"/>
                    <a:pt x="902" y="473"/>
                  </a:cubicBezTo>
                  <a:cubicBezTo>
                    <a:pt x="906" y="477"/>
                    <a:pt x="907" y="470"/>
                    <a:pt x="911" y="470"/>
                  </a:cubicBezTo>
                  <a:cubicBezTo>
                    <a:pt x="910" y="479"/>
                    <a:pt x="910" y="484"/>
                    <a:pt x="906" y="490"/>
                  </a:cubicBezTo>
                  <a:cubicBezTo>
                    <a:pt x="910" y="490"/>
                    <a:pt x="912" y="492"/>
                    <a:pt x="916" y="492"/>
                  </a:cubicBezTo>
                  <a:cubicBezTo>
                    <a:pt x="920" y="487"/>
                    <a:pt x="914" y="487"/>
                    <a:pt x="912" y="484"/>
                  </a:cubicBezTo>
                  <a:cubicBezTo>
                    <a:pt x="922" y="483"/>
                    <a:pt x="922" y="498"/>
                    <a:pt x="923" y="502"/>
                  </a:cubicBezTo>
                  <a:cubicBezTo>
                    <a:pt x="919" y="497"/>
                    <a:pt x="915" y="497"/>
                    <a:pt x="907" y="498"/>
                  </a:cubicBezTo>
                  <a:cubicBezTo>
                    <a:pt x="907" y="504"/>
                    <a:pt x="907" y="504"/>
                    <a:pt x="907" y="504"/>
                  </a:cubicBezTo>
                  <a:cubicBezTo>
                    <a:pt x="918" y="505"/>
                    <a:pt x="933" y="506"/>
                    <a:pt x="930" y="519"/>
                  </a:cubicBezTo>
                  <a:cubicBezTo>
                    <a:pt x="936" y="523"/>
                    <a:pt x="943" y="525"/>
                    <a:pt x="946" y="531"/>
                  </a:cubicBezTo>
                  <a:cubicBezTo>
                    <a:pt x="957" y="529"/>
                    <a:pt x="965" y="543"/>
                    <a:pt x="980" y="537"/>
                  </a:cubicBezTo>
                  <a:cubicBezTo>
                    <a:pt x="978" y="524"/>
                    <a:pt x="995" y="524"/>
                    <a:pt x="1003" y="530"/>
                  </a:cubicBezTo>
                  <a:cubicBezTo>
                    <a:pt x="1006" y="532"/>
                    <a:pt x="1006" y="537"/>
                    <a:pt x="1010" y="539"/>
                  </a:cubicBezTo>
                  <a:cubicBezTo>
                    <a:pt x="1030" y="545"/>
                    <a:pt x="1038" y="516"/>
                    <a:pt x="1055" y="528"/>
                  </a:cubicBezTo>
                  <a:cubicBezTo>
                    <a:pt x="1059" y="527"/>
                    <a:pt x="1058" y="522"/>
                    <a:pt x="1063" y="522"/>
                  </a:cubicBezTo>
                  <a:cubicBezTo>
                    <a:pt x="1064" y="533"/>
                    <a:pt x="1056" y="553"/>
                    <a:pt x="1068" y="561"/>
                  </a:cubicBezTo>
                  <a:cubicBezTo>
                    <a:pt x="1054" y="576"/>
                    <a:pt x="1068" y="603"/>
                    <a:pt x="1059" y="616"/>
                  </a:cubicBezTo>
                  <a:cubicBezTo>
                    <a:pt x="1054" y="616"/>
                    <a:pt x="1054" y="616"/>
                    <a:pt x="1054" y="616"/>
                  </a:cubicBezTo>
                  <a:cubicBezTo>
                    <a:pt x="1052" y="630"/>
                    <a:pt x="1039" y="623"/>
                    <a:pt x="1027" y="625"/>
                  </a:cubicBezTo>
                  <a:cubicBezTo>
                    <a:pt x="1022" y="616"/>
                    <a:pt x="1015" y="621"/>
                    <a:pt x="1005" y="622"/>
                  </a:cubicBezTo>
                  <a:cubicBezTo>
                    <a:pt x="1002" y="622"/>
                    <a:pt x="1000" y="621"/>
                    <a:pt x="999" y="621"/>
                  </a:cubicBezTo>
                  <a:cubicBezTo>
                    <a:pt x="990" y="623"/>
                    <a:pt x="983" y="633"/>
                    <a:pt x="977" y="634"/>
                  </a:cubicBezTo>
                  <a:cubicBezTo>
                    <a:pt x="970" y="628"/>
                    <a:pt x="960" y="632"/>
                    <a:pt x="952" y="630"/>
                  </a:cubicBezTo>
                  <a:cubicBezTo>
                    <a:pt x="949" y="629"/>
                    <a:pt x="947" y="626"/>
                    <a:pt x="944" y="625"/>
                  </a:cubicBezTo>
                  <a:cubicBezTo>
                    <a:pt x="942" y="624"/>
                    <a:pt x="938" y="626"/>
                    <a:pt x="934" y="625"/>
                  </a:cubicBezTo>
                  <a:cubicBezTo>
                    <a:pt x="925" y="624"/>
                    <a:pt x="920" y="619"/>
                    <a:pt x="913" y="624"/>
                  </a:cubicBezTo>
                  <a:cubicBezTo>
                    <a:pt x="911" y="622"/>
                    <a:pt x="908" y="621"/>
                    <a:pt x="908" y="616"/>
                  </a:cubicBezTo>
                  <a:cubicBezTo>
                    <a:pt x="895" y="618"/>
                    <a:pt x="893" y="610"/>
                    <a:pt x="879" y="612"/>
                  </a:cubicBezTo>
                  <a:cubicBezTo>
                    <a:pt x="875" y="611"/>
                    <a:pt x="874" y="606"/>
                    <a:pt x="872" y="603"/>
                  </a:cubicBezTo>
                  <a:cubicBezTo>
                    <a:pt x="866" y="605"/>
                    <a:pt x="862" y="600"/>
                    <a:pt x="857" y="600"/>
                  </a:cubicBezTo>
                  <a:cubicBezTo>
                    <a:pt x="850" y="599"/>
                    <a:pt x="847" y="602"/>
                    <a:pt x="843" y="603"/>
                  </a:cubicBezTo>
                  <a:cubicBezTo>
                    <a:pt x="839" y="604"/>
                    <a:pt x="834" y="602"/>
                    <a:pt x="834" y="603"/>
                  </a:cubicBezTo>
                  <a:cubicBezTo>
                    <a:pt x="831" y="604"/>
                    <a:pt x="822" y="612"/>
                    <a:pt x="821" y="615"/>
                  </a:cubicBezTo>
                  <a:cubicBezTo>
                    <a:pt x="819" y="622"/>
                    <a:pt x="827" y="628"/>
                    <a:pt x="826" y="635"/>
                  </a:cubicBezTo>
                  <a:cubicBezTo>
                    <a:pt x="825" y="641"/>
                    <a:pt x="818" y="646"/>
                    <a:pt x="813" y="647"/>
                  </a:cubicBezTo>
                  <a:cubicBezTo>
                    <a:pt x="803" y="649"/>
                    <a:pt x="802" y="644"/>
                    <a:pt x="797" y="640"/>
                  </a:cubicBezTo>
                  <a:cubicBezTo>
                    <a:pt x="792" y="636"/>
                    <a:pt x="782" y="631"/>
                    <a:pt x="778" y="630"/>
                  </a:cubicBezTo>
                  <a:cubicBezTo>
                    <a:pt x="768" y="628"/>
                    <a:pt x="760" y="632"/>
                    <a:pt x="754" y="628"/>
                  </a:cubicBezTo>
                  <a:cubicBezTo>
                    <a:pt x="748" y="624"/>
                    <a:pt x="751" y="613"/>
                    <a:pt x="744" y="608"/>
                  </a:cubicBezTo>
                  <a:cubicBezTo>
                    <a:pt x="743" y="606"/>
                    <a:pt x="738" y="606"/>
                    <a:pt x="735" y="605"/>
                  </a:cubicBezTo>
                  <a:cubicBezTo>
                    <a:pt x="731" y="603"/>
                    <a:pt x="729" y="600"/>
                    <a:pt x="727" y="599"/>
                  </a:cubicBezTo>
                  <a:cubicBezTo>
                    <a:pt x="718" y="596"/>
                    <a:pt x="709" y="601"/>
                    <a:pt x="701" y="599"/>
                  </a:cubicBezTo>
                  <a:cubicBezTo>
                    <a:pt x="693" y="597"/>
                    <a:pt x="691" y="590"/>
                    <a:pt x="683" y="588"/>
                  </a:cubicBezTo>
                  <a:cubicBezTo>
                    <a:pt x="682" y="586"/>
                    <a:pt x="681" y="584"/>
                    <a:pt x="680" y="582"/>
                  </a:cubicBezTo>
                  <a:cubicBezTo>
                    <a:pt x="672" y="582"/>
                    <a:pt x="667" y="579"/>
                    <a:pt x="666" y="573"/>
                  </a:cubicBezTo>
                  <a:cubicBezTo>
                    <a:pt x="673" y="563"/>
                    <a:pt x="687" y="562"/>
                    <a:pt x="685" y="550"/>
                  </a:cubicBezTo>
                  <a:cubicBezTo>
                    <a:pt x="684" y="546"/>
                    <a:pt x="677" y="544"/>
                    <a:pt x="677" y="539"/>
                  </a:cubicBezTo>
                  <a:cubicBezTo>
                    <a:pt x="676" y="531"/>
                    <a:pt x="690" y="530"/>
                    <a:pt x="687" y="521"/>
                  </a:cubicBezTo>
                  <a:cubicBezTo>
                    <a:pt x="680" y="521"/>
                    <a:pt x="678" y="529"/>
                    <a:pt x="673" y="527"/>
                  </a:cubicBezTo>
                  <a:cubicBezTo>
                    <a:pt x="672" y="522"/>
                    <a:pt x="677" y="521"/>
                    <a:pt x="674" y="516"/>
                  </a:cubicBezTo>
                  <a:cubicBezTo>
                    <a:pt x="663" y="512"/>
                    <a:pt x="646" y="528"/>
                    <a:pt x="635" y="516"/>
                  </a:cubicBezTo>
                  <a:cubicBezTo>
                    <a:pt x="631" y="521"/>
                    <a:pt x="623" y="519"/>
                    <a:pt x="619" y="515"/>
                  </a:cubicBezTo>
                  <a:cubicBezTo>
                    <a:pt x="615" y="521"/>
                    <a:pt x="608" y="518"/>
                    <a:pt x="602" y="522"/>
                  </a:cubicBezTo>
                  <a:cubicBezTo>
                    <a:pt x="590" y="516"/>
                    <a:pt x="573" y="518"/>
                    <a:pt x="559" y="518"/>
                  </a:cubicBezTo>
                  <a:cubicBezTo>
                    <a:pt x="545" y="519"/>
                    <a:pt x="529" y="519"/>
                    <a:pt x="523" y="529"/>
                  </a:cubicBezTo>
                  <a:cubicBezTo>
                    <a:pt x="505" y="526"/>
                    <a:pt x="499" y="548"/>
                    <a:pt x="484" y="534"/>
                  </a:cubicBezTo>
                  <a:cubicBezTo>
                    <a:pt x="475" y="537"/>
                    <a:pt x="470" y="529"/>
                    <a:pt x="462" y="534"/>
                  </a:cubicBezTo>
                  <a:cubicBezTo>
                    <a:pt x="457" y="531"/>
                    <a:pt x="455" y="526"/>
                    <a:pt x="452" y="520"/>
                  </a:cubicBezTo>
                  <a:cubicBezTo>
                    <a:pt x="446" y="520"/>
                    <a:pt x="446" y="520"/>
                    <a:pt x="446" y="520"/>
                  </a:cubicBezTo>
                  <a:cubicBezTo>
                    <a:pt x="436" y="536"/>
                    <a:pt x="428" y="552"/>
                    <a:pt x="406" y="555"/>
                  </a:cubicBezTo>
                  <a:cubicBezTo>
                    <a:pt x="394" y="554"/>
                    <a:pt x="392" y="564"/>
                    <a:pt x="383" y="567"/>
                  </a:cubicBezTo>
                  <a:cubicBezTo>
                    <a:pt x="382" y="577"/>
                    <a:pt x="373" y="580"/>
                    <a:pt x="369" y="587"/>
                  </a:cubicBezTo>
                  <a:cubicBezTo>
                    <a:pt x="370" y="593"/>
                    <a:pt x="367" y="596"/>
                    <a:pt x="365" y="598"/>
                  </a:cubicBezTo>
                  <a:cubicBezTo>
                    <a:pt x="367" y="603"/>
                    <a:pt x="365" y="608"/>
                    <a:pt x="363" y="611"/>
                  </a:cubicBezTo>
                  <a:cubicBezTo>
                    <a:pt x="353" y="614"/>
                    <a:pt x="353" y="626"/>
                    <a:pt x="340" y="626"/>
                  </a:cubicBezTo>
                  <a:cubicBezTo>
                    <a:pt x="336" y="635"/>
                    <a:pt x="323" y="638"/>
                    <a:pt x="311" y="636"/>
                  </a:cubicBezTo>
                  <a:cubicBezTo>
                    <a:pt x="303" y="642"/>
                    <a:pt x="302" y="655"/>
                    <a:pt x="292" y="659"/>
                  </a:cubicBezTo>
                  <a:cubicBezTo>
                    <a:pt x="287" y="658"/>
                    <a:pt x="286" y="658"/>
                    <a:pt x="282" y="659"/>
                  </a:cubicBezTo>
                  <a:cubicBezTo>
                    <a:pt x="282" y="667"/>
                    <a:pt x="277" y="670"/>
                    <a:pt x="273" y="674"/>
                  </a:cubicBezTo>
                  <a:cubicBezTo>
                    <a:pt x="273" y="684"/>
                    <a:pt x="273" y="684"/>
                    <a:pt x="273" y="684"/>
                  </a:cubicBezTo>
                  <a:cubicBezTo>
                    <a:pt x="267" y="688"/>
                    <a:pt x="263" y="695"/>
                    <a:pt x="255" y="696"/>
                  </a:cubicBezTo>
                  <a:cubicBezTo>
                    <a:pt x="252" y="705"/>
                    <a:pt x="246" y="711"/>
                    <a:pt x="242" y="719"/>
                  </a:cubicBezTo>
                  <a:cubicBezTo>
                    <a:pt x="233" y="723"/>
                    <a:pt x="230" y="729"/>
                    <a:pt x="230" y="738"/>
                  </a:cubicBezTo>
                  <a:cubicBezTo>
                    <a:pt x="229" y="745"/>
                    <a:pt x="233" y="751"/>
                    <a:pt x="234" y="755"/>
                  </a:cubicBezTo>
                  <a:cubicBezTo>
                    <a:pt x="234" y="761"/>
                    <a:pt x="229" y="767"/>
                    <a:pt x="228" y="773"/>
                  </a:cubicBezTo>
                  <a:cubicBezTo>
                    <a:pt x="227" y="779"/>
                    <a:pt x="230" y="785"/>
                    <a:pt x="230" y="791"/>
                  </a:cubicBezTo>
                  <a:cubicBezTo>
                    <a:pt x="228" y="807"/>
                    <a:pt x="214" y="817"/>
                    <a:pt x="215" y="834"/>
                  </a:cubicBezTo>
                  <a:cubicBezTo>
                    <a:pt x="213" y="838"/>
                    <a:pt x="204" y="841"/>
                    <a:pt x="203" y="848"/>
                  </a:cubicBezTo>
                  <a:cubicBezTo>
                    <a:pt x="202" y="853"/>
                    <a:pt x="209" y="862"/>
                    <a:pt x="208" y="872"/>
                  </a:cubicBezTo>
                  <a:cubicBezTo>
                    <a:pt x="207" y="878"/>
                    <a:pt x="202" y="883"/>
                    <a:pt x="203" y="887"/>
                  </a:cubicBezTo>
                  <a:cubicBezTo>
                    <a:pt x="203" y="892"/>
                    <a:pt x="208" y="895"/>
                    <a:pt x="210" y="897"/>
                  </a:cubicBezTo>
                  <a:cubicBezTo>
                    <a:pt x="209" y="899"/>
                    <a:pt x="209" y="901"/>
                    <a:pt x="210" y="903"/>
                  </a:cubicBezTo>
                  <a:cubicBezTo>
                    <a:pt x="212" y="905"/>
                    <a:pt x="215" y="902"/>
                    <a:pt x="217" y="905"/>
                  </a:cubicBezTo>
                  <a:cubicBezTo>
                    <a:pt x="217" y="917"/>
                    <a:pt x="222" y="924"/>
                    <a:pt x="228" y="929"/>
                  </a:cubicBezTo>
                  <a:cubicBezTo>
                    <a:pt x="228" y="943"/>
                    <a:pt x="249" y="953"/>
                    <a:pt x="242" y="971"/>
                  </a:cubicBezTo>
                  <a:cubicBezTo>
                    <a:pt x="246" y="980"/>
                    <a:pt x="248" y="990"/>
                    <a:pt x="253" y="997"/>
                  </a:cubicBezTo>
                  <a:cubicBezTo>
                    <a:pt x="255" y="999"/>
                    <a:pt x="258" y="999"/>
                    <a:pt x="259" y="1000"/>
                  </a:cubicBezTo>
                  <a:cubicBezTo>
                    <a:pt x="265" y="1005"/>
                    <a:pt x="269" y="1015"/>
                    <a:pt x="276" y="1021"/>
                  </a:cubicBezTo>
                  <a:cubicBezTo>
                    <a:pt x="279" y="1024"/>
                    <a:pt x="281" y="1024"/>
                    <a:pt x="283" y="1027"/>
                  </a:cubicBezTo>
                  <a:cubicBezTo>
                    <a:pt x="287" y="1032"/>
                    <a:pt x="289" y="1039"/>
                    <a:pt x="293" y="1044"/>
                  </a:cubicBezTo>
                  <a:cubicBezTo>
                    <a:pt x="297" y="1048"/>
                    <a:pt x="304" y="1051"/>
                    <a:pt x="308" y="1055"/>
                  </a:cubicBezTo>
                  <a:cubicBezTo>
                    <a:pt x="312" y="1058"/>
                    <a:pt x="314" y="1062"/>
                    <a:pt x="317" y="1065"/>
                  </a:cubicBezTo>
                  <a:cubicBezTo>
                    <a:pt x="325" y="1070"/>
                    <a:pt x="331" y="1063"/>
                    <a:pt x="343" y="1062"/>
                  </a:cubicBezTo>
                  <a:cubicBezTo>
                    <a:pt x="350" y="1061"/>
                    <a:pt x="357" y="1063"/>
                    <a:pt x="363" y="1064"/>
                  </a:cubicBezTo>
                  <a:cubicBezTo>
                    <a:pt x="374" y="1064"/>
                    <a:pt x="378" y="1062"/>
                    <a:pt x="384" y="1068"/>
                  </a:cubicBezTo>
                  <a:cubicBezTo>
                    <a:pt x="387" y="1069"/>
                    <a:pt x="389" y="1068"/>
                    <a:pt x="391" y="1067"/>
                  </a:cubicBezTo>
                  <a:cubicBezTo>
                    <a:pt x="394" y="1075"/>
                    <a:pt x="405" y="1075"/>
                    <a:pt x="409" y="1082"/>
                  </a:cubicBezTo>
                  <a:cubicBezTo>
                    <a:pt x="425" y="1078"/>
                    <a:pt x="440" y="1078"/>
                    <a:pt x="452" y="1070"/>
                  </a:cubicBezTo>
                  <a:cubicBezTo>
                    <a:pt x="460" y="1078"/>
                    <a:pt x="467" y="1068"/>
                    <a:pt x="474" y="1067"/>
                  </a:cubicBezTo>
                  <a:cubicBezTo>
                    <a:pt x="477" y="1067"/>
                    <a:pt x="481" y="1070"/>
                    <a:pt x="486" y="1069"/>
                  </a:cubicBezTo>
                  <a:cubicBezTo>
                    <a:pt x="489" y="1069"/>
                    <a:pt x="491" y="1067"/>
                    <a:pt x="493" y="1067"/>
                  </a:cubicBezTo>
                  <a:cubicBezTo>
                    <a:pt x="496" y="1068"/>
                    <a:pt x="498" y="1071"/>
                    <a:pt x="501" y="1071"/>
                  </a:cubicBezTo>
                  <a:cubicBezTo>
                    <a:pt x="504" y="1072"/>
                    <a:pt x="507" y="1070"/>
                    <a:pt x="509" y="1069"/>
                  </a:cubicBezTo>
                  <a:cubicBezTo>
                    <a:pt x="525" y="1069"/>
                    <a:pt x="539" y="1084"/>
                    <a:pt x="543" y="1095"/>
                  </a:cubicBezTo>
                  <a:cubicBezTo>
                    <a:pt x="547" y="1108"/>
                    <a:pt x="548" y="1115"/>
                    <a:pt x="568" y="1113"/>
                  </a:cubicBezTo>
                  <a:cubicBezTo>
                    <a:pt x="569" y="1112"/>
                    <a:pt x="568" y="1109"/>
                    <a:pt x="571" y="1110"/>
                  </a:cubicBezTo>
                  <a:cubicBezTo>
                    <a:pt x="580" y="1109"/>
                    <a:pt x="585" y="1116"/>
                    <a:pt x="592" y="1115"/>
                  </a:cubicBezTo>
                  <a:cubicBezTo>
                    <a:pt x="597" y="1115"/>
                    <a:pt x="604" y="1108"/>
                    <a:pt x="609" y="1115"/>
                  </a:cubicBezTo>
                  <a:cubicBezTo>
                    <a:pt x="610" y="1128"/>
                    <a:pt x="627" y="1131"/>
                    <a:pt x="629" y="1141"/>
                  </a:cubicBezTo>
                  <a:cubicBezTo>
                    <a:pt x="631" y="1149"/>
                    <a:pt x="623" y="1151"/>
                    <a:pt x="625" y="1162"/>
                  </a:cubicBezTo>
                  <a:cubicBezTo>
                    <a:pt x="623" y="1165"/>
                    <a:pt x="619" y="1166"/>
                    <a:pt x="617" y="1169"/>
                  </a:cubicBezTo>
                  <a:cubicBezTo>
                    <a:pt x="618" y="1175"/>
                    <a:pt x="623" y="1177"/>
                    <a:pt x="623" y="1184"/>
                  </a:cubicBezTo>
                  <a:cubicBezTo>
                    <a:pt x="622" y="1185"/>
                    <a:pt x="619" y="1184"/>
                    <a:pt x="618" y="1186"/>
                  </a:cubicBezTo>
                  <a:cubicBezTo>
                    <a:pt x="619" y="1196"/>
                    <a:pt x="616" y="1203"/>
                    <a:pt x="607" y="1203"/>
                  </a:cubicBezTo>
                  <a:cubicBezTo>
                    <a:pt x="608" y="1210"/>
                    <a:pt x="613" y="1213"/>
                    <a:pt x="618" y="1216"/>
                  </a:cubicBezTo>
                  <a:cubicBezTo>
                    <a:pt x="619" y="1219"/>
                    <a:pt x="617" y="1219"/>
                    <a:pt x="618" y="1222"/>
                  </a:cubicBezTo>
                  <a:cubicBezTo>
                    <a:pt x="622" y="1224"/>
                    <a:pt x="625" y="1227"/>
                    <a:pt x="626" y="1233"/>
                  </a:cubicBezTo>
                  <a:cubicBezTo>
                    <a:pt x="633" y="1233"/>
                    <a:pt x="632" y="1237"/>
                    <a:pt x="635" y="1240"/>
                  </a:cubicBezTo>
                  <a:cubicBezTo>
                    <a:pt x="637" y="1243"/>
                    <a:pt x="642" y="1244"/>
                    <a:pt x="643" y="1246"/>
                  </a:cubicBezTo>
                  <a:cubicBezTo>
                    <a:pt x="646" y="1249"/>
                    <a:pt x="646" y="1252"/>
                    <a:pt x="648" y="1255"/>
                  </a:cubicBezTo>
                  <a:cubicBezTo>
                    <a:pt x="653" y="1260"/>
                    <a:pt x="661" y="1262"/>
                    <a:pt x="666" y="1267"/>
                  </a:cubicBezTo>
                  <a:cubicBezTo>
                    <a:pt x="673" y="1274"/>
                    <a:pt x="674" y="1284"/>
                    <a:pt x="681" y="1291"/>
                  </a:cubicBezTo>
                  <a:cubicBezTo>
                    <a:pt x="681" y="1294"/>
                    <a:pt x="678" y="1293"/>
                    <a:pt x="679" y="1297"/>
                  </a:cubicBezTo>
                  <a:cubicBezTo>
                    <a:pt x="682" y="1301"/>
                    <a:pt x="688" y="1303"/>
                    <a:pt x="688" y="1311"/>
                  </a:cubicBezTo>
                  <a:cubicBezTo>
                    <a:pt x="693" y="1317"/>
                    <a:pt x="701" y="1320"/>
                    <a:pt x="700" y="1331"/>
                  </a:cubicBezTo>
                  <a:cubicBezTo>
                    <a:pt x="699" y="1335"/>
                    <a:pt x="695" y="1335"/>
                    <a:pt x="694" y="1339"/>
                  </a:cubicBezTo>
                  <a:cubicBezTo>
                    <a:pt x="696" y="1352"/>
                    <a:pt x="713" y="1360"/>
                    <a:pt x="712" y="1373"/>
                  </a:cubicBezTo>
                  <a:cubicBezTo>
                    <a:pt x="711" y="1378"/>
                    <a:pt x="705" y="1379"/>
                    <a:pt x="707" y="1385"/>
                  </a:cubicBezTo>
                  <a:cubicBezTo>
                    <a:pt x="697" y="1384"/>
                    <a:pt x="698" y="1394"/>
                    <a:pt x="689" y="1393"/>
                  </a:cubicBezTo>
                  <a:cubicBezTo>
                    <a:pt x="689" y="1403"/>
                    <a:pt x="684" y="1405"/>
                    <a:pt x="687" y="1415"/>
                  </a:cubicBezTo>
                  <a:cubicBezTo>
                    <a:pt x="680" y="1417"/>
                    <a:pt x="683" y="1423"/>
                    <a:pt x="677" y="1427"/>
                  </a:cubicBezTo>
                  <a:cubicBezTo>
                    <a:pt x="679" y="1436"/>
                    <a:pt x="676" y="1443"/>
                    <a:pt x="679" y="1451"/>
                  </a:cubicBezTo>
                  <a:cubicBezTo>
                    <a:pt x="683" y="1459"/>
                    <a:pt x="695" y="1464"/>
                    <a:pt x="704" y="1475"/>
                  </a:cubicBezTo>
                  <a:cubicBezTo>
                    <a:pt x="706" y="1477"/>
                    <a:pt x="706" y="1479"/>
                    <a:pt x="708" y="1481"/>
                  </a:cubicBezTo>
                  <a:cubicBezTo>
                    <a:pt x="712" y="1487"/>
                    <a:pt x="718" y="1489"/>
                    <a:pt x="721" y="1493"/>
                  </a:cubicBezTo>
                  <a:cubicBezTo>
                    <a:pt x="722" y="1494"/>
                    <a:pt x="721" y="1496"/>
                    <a:pt x="722" y="1497"/>
                  </a:cubicBezTo>
                  <a:cubicBezTo>
                    <a:pt x="726" y="1500"/>
                    <a:pt x="731" y="1499"/>
                    <a:pt x="733" y="1503"/>
                  </a:cubicBezTo>
                  <a:cubicBezTo>
                    <a:pt x="735" y="1508"/>
                    <a:pt x="733" y="1515"/>
                    <a:pt x="735" y="1521"/>
                  </a:cubicBezTo>
                  <a:cubicBezTo>
                    <a:pt x="736" y="1524"/>
                    <a:pt x="740" y="1527"/>
                    <a:pt x="741" y="1529"/>
                  </a:cubicBezTo>
                  <a:cubicBezTo>
                    <a:pt x="742" y="1530"/>
                    <a:pt x="740" y="1533"/>
                    <a:pt x="740" y="1534"/>
                  </a:cubicBezTo>
                  <a:cubicBezTo>
                    <a:pt x="741" y="1535"/>
                    <a:pt x="744" y="1541"/>
                    <a:pt x="744" y="1542"/>
                  </a:cubicBezTo>
                  <a:cubicBezTo>
                    <a:pt x="746" y="1545"/>
                    <a:pt x="751" y="1550"/>
                    <a:pt x="753" y="1552"/>
                  </a:cubicBezTo>
                  <a:cubicBezTo>
                    <a:pt x="762" y="1563"/>
                    <a:pt x="783" y="1564"/>
                    <a:pt x="783" y="1578"/>
                  </a:cubicBezTo>
                  <a:cubicBezTo>
                    <a:pt x="788" y="1583"/>
                    <a:pt x="799" y="1582"/>
                    <a:pt x="800" y="1592"/>
                  </a:cubicBezTo>
                  <a:cubicBezTo>
                    <a:pt x="800" y="1594"/>
                    <a:pt x="797" y="1594"/>
                    <a:pt x="794" y="1594"/>
                  </a:cubicBezTo>
                  <a:cubicBezTo>
                    <a:pt x="794" y="1599"/>
                    <a:pt x="800" y="1599"/>
                    <a:pt x="801" y="1604"/>
                  </a:cubicBezTo>
                  <a:cubicBezTo>
                    <a:pt x="808" y="1602"/>
                    <a:pt x="813" y="1607"/>
                    <a:pt x="820" y="1608"/>
                  </a:cubicBezTo>
                  <a:cubicBezTo>
                    <a:pt x="833" y="1609"/>
                    <a:pt x="848" y="1604"/>
                    <a:pt x="860" y="1603"/>
                  </a:cubicBezTo>
                  <a:cubicBezTo>
                    <a:pt x="881" y="1601"/>
                    <a:pt x="902" y="1604"/>
                    <a:pt x="921" y="1600"/>
                  </a:cubicBezTo>
                  <a:cubicBezTo>
                    <a:pt x="940" y="1597"/>
                    <a:pt x="954" y="1584"/>
                    <a:pt x="970" y="1580"/>
                  </a:cubicBezTo>
                  <a:cubicBezTo>
                    <a:pt x="984" y="1576"/>
                    <a:pt x="990" y="1567"/>
                    <a:pt x="1000" y="1562"/>
                  </a:cubicBezTo>
                  <a:cubicBezTo>
                    <a:pt x="1004" y="1559"/>
                    <a:pt x="1011" y="1559"/>
                    <a:pt x="1016" y="1556"/>
                  </a:cubicBezTo>
                  <a:cubicBezTo>
                    <a:pt x="1024" y="1552"/>
                    <a:pt x="1029" y="1542"/>
                    <a:pt x="1033" y="1535"/>
                  </a:cubicBezTo>
                  <a:cubicBezTo>
                    <a:pt x="1034" y="1532"/>
                    <a:pt x="1029" y="1534"/>
                    <a:pt x="1030" y="1530"/>
                  </a:cubicBezTo>
                  <a:cubicBezTo>
                    <a:pt x="1046" y="1521"/>
                    <a:pt x="1066" y="1516"/>
                    <a:pt x="1082" y="1507"/>
                  </a:cubicBezTo>
                  <a:cubicBezTo>
                    <a:pt x="1083" y="1504"/>
                    <a:pt x="1080" y="1504"/>
                    <a:pt x="1080" y="1501"/>
                  </a:cubicBezTo>
                  <a:cubicBezTo>
                    <a:pt x="1086" y="1499"/>
                    <a:pt x="1087" y="1493"/>
                    <a:pt x="1089" y="1487"/>
                  </a:cubicBezTo>
                  <a:cubicBezTo>
                    <a:pt x="1085" y="1486"/>
                    <a:pt x="1085" y="1482"/>
                    <a:pt x="1082" y="1479"/>
                  </a:cubicBezTo>
                  <a:cubicBezTo>
                    <a:pt x="1084" y="1478"/>
                    <a:pt x="1085" y="1476"/>
                    <a:pt x="1085" y="1474"/>
                  </a:cubicBezTo>
                  <a:cubicBezTo>
                    <a:pt x="1084" y="1472"/>
                    <a:pt x="1081" y="1472"/>
                    <a:pt x="1079" y="1471"/>
                  </a:cubicBezTo>
                  <a:cubicBezTo>
                    <a:pt x="1081" y="1463"/>
                    <a:pt x="1089" y="1464"/>
                    <a:pt x="1095" y="1460"/>
                  </a:cubicBezTo>
                  <a:cubicBezTo>
                    <a:pt x="1098" y="1458"/>
                    <a:pt x="1100" y="1454"/>
                    <a:pt x="1103" y="1451"/>
                  </a:cubicBezTo>
                  <a:cubicBezTo>
                    <a:pt x="1108" y="1449"/>
                    <a:pt x="1114" y="1448"/>
                    <a:pt x="1119" y="1445"/>
                  </a:cubicBezTo>
                  <a:cubicBezTo>
                    <a:pt x="1122" y="1442"/>
                    <a:pt x="1124" y="1437"/>
                    <a:pt x="1127" y="1434"/>
                  </a:cubicBezTo>
                  <a:cubicBezTo>
                    <a:pt x="1142" y="1423"/>
                    <a:pt x="1160" y="1422"/>
                    <a:pt x="1174" y="1412"/>
                  </a:cubicBezTo>
                  <a:cubicBezTo>
                    <a:pt x="1179" y="1409"/>
                    <a:pt x="1188" y="1400"/>
                    <a:pt x="1193" y="1395"/>
                  </a:cubicBezTo>
                  <a:cubicBezTo>
                    <a:pt x="1200" y="1387"/>
                    <a:pt x="1197" y="1383"/>
                    <a:pt x="1197" y="1373"/>
                  </a:cubicBezTo>
                  <a:cubicBezTo>
                    <a:pt x="1197" y="1369"/>
                    <a:pt x="1198" y="1363"/>
                    <a:pt x="1199" y="1360"/>
                  </a:cubicBezTo>
                  <a:cubicBezTo>
                    <a:pt x="1202" y="1350"/>
                    <a:pt x="1203" y="1342"/>
                    <a:pt x="1208" y="1331"/>
                  </a:cubicBezTo>
                  <a:cubicBezTo>
                    <a:pt x="1207" y="1325"/>
                    <a:pt x="1197" y="1327"/>
                    <a:pt x="1194" y="1323"/>
                  </a:cubicBezTo>
                  <a:cubicBezTo>
                    <a:pt x="1197" y="1312"/>
                    <a:pt x="1186" y="1305"/>
                    <a:pt x="1194" y="1299"/>
                  </a:cubicBezTo>
                  <a:cubicBezTo>
                    <a:pt x="1188" y="1292"/>
                    <a:pt x="1199" y="1289"/>
                    <a:pt x="1197" y="1281"/>
                  </a:cubicBezTo>
                  <a:cubicBezTo>
                    <a:pt x="1194" y="1279"/>
                    <a:pt x="1187" y="1280"/>
                    <a:pt x="1186" y="1276"/>
                  </a:cubicBezTo>
                  <a:cubicBezTo>
                    <a:pt x="1190" y="1267"/>
                    <a:pt x="1190" y="1259"/>
                    <a:pt x="1194" y="1251"/>
                  </a:cubicBezTo>
                  <a:cubicBezTo>
                    <a:pt x="1198" y="1245"/>
                    <a:pt x="1210" y="1240"/>
                    <a:pt x="1208" y="1230"/>
                  </a:cubicBezTo>
                  <a:cubicBezTo>
                    <a:pt x="1210" y="1227"/>
                    <a:pt x="1213" y="1224"/>
                    <a:pt x="1216" y="1222"/>
                  </a:cubicBezTo>
                  <a:cubicBezTo>
                    <a:pt x="1216" y="1219"/>
                    <a:pt x="1215" y="1219"/>
                    <a:pt x="1215" y="1216"/>
                  </a:cubicBezTo>
                  <a:cubicBezTo>
                    <a:pt x="1221" y="1213"/>
                    <a:pt x="1226" y="1209"/>
                    <a:pt x="1228" y="1202"/>
                  </a:cubicBezTo>
                  <a:cubicBezTo>
                    <a:pt x="1231" y="1202"/>
                    <a:pt x="1232" y="1200"/>
                    <a:pt x="1236" y="1200"/>
                  </a:cubicBezTo>
                  <a:cubicBezTo>
                    <a:pt x="1244" y="1193"/>
                    <a:pt x="1246" y="1183"/>
                    <a:pt x="1253" y="1175"/>
                  </a:cubicBezTo>
                  <a:cubicBezTo>
                    <a:pt x="1257" y="1170"/>
                    <a:pt x="1264" y="1167"/>
                    <a:pt x="1267" y="1163"/>
                  </a:cubicBezTo>
                  <a:cubicBezTo>
                    <a:pt x="1269" y="1160"/>
                    <a:pt x="1269" y="1157"/>
                    <a:pt x="1271" y="1154"/>
                  </a:cubicBezTo>
                  <a:cubicBezTo>
                    <a:pt x="1273" y="1152"/>
                    <a:pt x="1276" y="1151"/>
                    <a:pt x="1278" y="1149"/>
                  </a:cubicBezTo>
                  <a:cubicBezTo>
                    <a:pt x="1304" y="1121"/>
                    <a:pt x="1338" y="1099"/>
                    <a:pt x="1353" y="1061"/>
                  </a:cubicBezTo>
                  <a:cubicBezTo>
                    <a:pt x="1355" y="1054"/>
                    <a:pt x="1362" y="1049"/>
                    <a:pt x="1365" y="1042"/>
                  </a:cubicBezTo>
                  <a:cubicBezTo>
                    <a:pt x="1368" y="1037"/>
                    <a:pt x="1367" y="1031"/>
                    <a:pt x="1368" y="1025"/>
                  </a:cubicBezTo>
                  <a:cubicBezTo>
                    <a:pt x="1369" y="1021"/>
                    <a:pt x="1376" y="1015"/>
                    <a:pt x="1378" y="1007"/>
                  </a:cubicBezTo>
                  <a:cubicBezTo>
                    <a:pt x="1381" y="995"/>
                    <a:pt x="1382" y="986"/>
                    <a:pt x="1388" y="981"/>
                  </a:cubicBezTo>
                  <a:cubicBezTo>
                    <a:pt x="1388" y="974"/>
                    <a:pt x="1389" y="967"/>
                    <a:pt x="1387" y="961"/>
                  </a:cubicBezTo>
                  <a:cubicBezTo>
                    <a:pt x="1388" y="958"/>
                    <a:pt x="1391" y="958"/>
                    <a:pt x="1391" y="954"/>
                  </a:cubicBezTo>
                  <a:cubicBezTo>
                    <a:pt x="1390" y="946"/>
                    <a:pt x="1389" y="937"/>
                    <a:pt x="1392" y="931"/>
                  </a:cubicBezTo>
                  <a:cubicBezTo>
                    <a:pt x="1391" y="931"/>
                    <a:pt x="1390" y="930"/>
                    <a:pt x="1389" y="928"/>
                  </a:cubicBezTo>
                  <a:cubicBezTo>
                    <a:pt x="1386" y="928"/>
                    <a:pt x="1385" y="929"/>
                    <a:pt x="1382" y="929"/>
                  </a:cubicBezTo>
                  <a:cubicBezTo>
                    <a:pt x="1378" y="948"/>
                    <a:pt x="1351" y="944"/>
                    <a:pt x="1341" y="956"/>
                  </a:cubicBezTo>
                  <a:cubicBezTo>
                    <a:pt x="1338" y="957"/>
                    <a:pt x="1339" y="954"/>
                    <a:pt x="1336" y="954"/>
                  </a:cubicBezTo>
                  <a:cubicBezTo>
                    <a:pt x="1329" y="958"/>
                    <a:pt x="1326" y="965"/>
                    <a:pt x="1319" y="969"/>
                  </a:cubicBezTo>
                  <a:cubicBezTo>
                    <a:pt x="1316" y="968"/>
                    <a:pt x="1315" y="966"/>
                    <a:pt x="1311" y="967"/>
                  </a:cubicBezTo>
                  <a:cubicBezTo>
                    <a:pt x="1301" y="972"/>
                    <a:pt x="1295" y="982"/>
                    <a:pt x="1282" y="979"/>
                  </a:cubicBezTo>
                  <a:cubicBezTo>
                    <a:pt x="1273" y="977"/>
                    <a:pt x="1270" y="964"/>
                    <a:pt x="1261" y="963"/>
                  </a:cubicBezTo>
                  <a:cubicBezTo>
                    <a:pt x="1271" y="953"/>
                    <a:pt x="1263" y="938"/>
                    <a:pt x="1248" y="938"/>
                  </a:cubicBezTo>
                  <a:cubicBezTo>
                    <a:pt x="1248" y="935"/>
                    <a:pt x="1247" y="932"/>
                    <a:pt x="1245" y="929"/>
                  </a:cubicBezTo>
                  <a:cubicBezTo>
                    <a:pt x="1239" y="930"/>
                    <a:pt x="1236" y="927"/>
                    <a:pt x="1232" y="925"/>
                  </a:cubicBezTo>
                  <a:cubicBezTo>
                    <a:pt x="1230" y="922"/>
                    <a:pt x="1230" y="916"/>
                    <a:pt x="1227" y="914"/>
                  </a:cubicBezTo>
                  <a:cubicBezTo>
                    <a:pt x="1224" y="912"/>
                    <a:pt x="1222" y="913"/>
                    <a:pt x="1218" y="914"/>
                  </a:cubicBezTo>
                  <a:cubicBezTo>
                    <a:pt x="1216" y="913"/>
                    <a:pt x="1214" y="910"/>
                    <a:pt x="1211" y="909"/>
                  </a:cubicBezTo>
                  <a:cubicBezTo>
                    <a:pt x="1200" y="909"/>
                    <a:pt x="1191" y="903"/>
                    <a:pt x="1188" y="894"/>
                  </a:cubicBezTo>
                  <a:cubicBezTo>
                    <a:pt x="1186" y="888"/>
                    <a:pt x="1188" y="882"/>
                    <a:pt x="1186" y="877"/>
                  </a:cubicBezTo>
                  <a:cubicBezTo>
                    <a:pt x="1181" y="865"/>
                    <a:pt x="1173" y="858"/>
                    <a:pt x="1162" y="853"/>
                  </a:cubicBezTo>
                  <a:cubicBezTo>
                    <a:pt x="1161" y="852"/>
                    <a:pt x="1162" y="848"/>
                    <a:pt x="1159" y="849"/>
                  </a:cubicBezTo>
                  <a:cubicBezTo>
                    <a:pt x="1156" y="846"/>
                    <a:pt x="1152" y="850"/>
                    <a:pt x="1149" y="848"/>
                  </a:cubicBezTo>
                  <a:cubicBezTo>
                    <a:pt x="1149" y="833"/>
                    <a:pt x="1138" y="819"/>
                    <a:pt x="1142" y="805"/>
                  </a:cubicBezTo>
                  <a:cubicBezTo>
                    <a:pt x="1140" y="802"/>
                    <a:pt x="1136" y="801"/>
                    <a:pt x="1135" y="797"/>
                  </a:cubicBezTo>
                  <a:cubicBezTo>
                    <a:pt x="1135" y="784"/>
                    <a:pt x="1124" y="781"/>
                    <a:pt x="1114" y="778"/>
                  </a:cubicBezTo>
                  <a:cubicBezTo>
                    <a:pt x="1108" y="772"/>
                    <a:pt x="1104" y="760"/>
                    <a:pt x="1106" y="753"/>
                  </a:cubicBezTo>
                  <a:cubicBezTo>
                    <a:pt x="1094" y="749"/>
                    <a:pt x="1092" y="733"/>
                    <a:pt x="1084" y="723"/>
                  </a:cubicBezTo>
                  <a:cubicBezTo>
                    <a:pt x="1080" y="718"/>
                    <a:pt x="1074" y="715"/>
                    <a:pt x="1072" y="709"/>
                  </a:cubicBezTo>
                  <a:cubicBezTo>
                    <a:pt x="1070" y="706"/>
                    <a:pt x="1071" y="703"/>
                    <a:pt x="1070" y="700"/>
                  </a:cubicBezTo>
                  <a:cubicBezTo>
                    <a:pt x="1067" y="695"/>
                    <a:pt x="1059" y="696"/>
                    <a:pt x="1060" y="689"/>
                  </a:cubicBezTo>
                  <a:cubicBezTo>
                    <a:pt x="1064" y="692"/>
                    <a:pt x="1066" y="696"/>
                    <a:pt x="1074" y="695"/>
                  </a:cubicBezTo>
                  <a:cubicBezTo>
                    <a:pt x="1075" y="687"/>
                    <a:pt x="1067" y="675"/>
                    <a:pt x="1074" y="670"/>
                  </a:cubicBezTo>
                  <a:cubicBezTo>
                    <a:pt x="1074" y="687"/>
                    <a:pt x="1082" y="694"/>
                    <a:pt x="1096" y="697"/>
                  </a:cubicBezTo>
                  <a:cubicBezTo>
                    <a:pt x="1099" y="702"/>
                    <a:pt x="1101" y="710"/>
                    <a:pt x="1106" y="715"/>
                  </a:cubicBezTo>
                  <a:cubicBezTo>
                    <a:pt x="1111" y="721"/>
                    <a:pt x="1117" y="722"/>
                    <a:pt x="1122" y="726"/>
                  </a:cubicBezTo>
                  <a:cubicBezTo>
                    <a:pt x="1127" y="731"/>
                    <a:pt x="1127" y="739"/>
                    <a:pt x="1131" y="746"/>
                  </a:cubicBezTo>
                  <a:cubicBezTo>
                    <a:pt x="1136" y="754"/>
                    <a:pt x="1143" y="749"/>
                    <a:pt x="1150" y="751"/>
                  </a:cubicBezTo>
                  <a:cubicBezTo>
                    <a:pt x="1174" y="756"/>
                    <a:pt x="1166" y="802"/>
                    <a:pt x="1188" y="811"/>
                  </a:cubicBezTo>
                  <a:cubicBezTo>
                    <a:pt x="1191" y="811"/>
                    <a:pt x="1193" y="810"/>
                    <a:pt x="1197" y="810"/>
                  </a:cubicBezTo>
                  <a:cubicBezTo>
                    <a:pt x="1201" y="812"/>
                    <a:pt x="1206" y="818"/>
                    <a:pt x="1210" y="823"/>
                  </a:cubicBezTo>
                  <a:cubicBezTo>
                    <a:pt x="1215" y="829"/>
                    <a:pt x="1221" y="838"/>
                    <a:pt x="1228" y="847"/>
                  </a:cubicBezTo>
                  <a:cubicBezTo>
                    <a:pt x="1240" y="860"/>
                    <a:pt x="1255" y="866"/>
                    <a:pt x="1246" y="889"/>
                  </a:cubicBezTo>
                  <a:cubicBezTo>
                    <a:pt x="1256" y="893"/>
                    <a:pt x="1257" y="910"/>
                    <a:pt x="1254" y="923"/>
                  </a:cubicBezTo>
                  <a:cubicBezTo>
                    <a:pt x="1259" y="927"/>
                    <a:pt x="1264" y="932"/>
                    <a:pt x="1267" y="938"/>
                  </a:cubicBezTo>
                  <a:cubicBezTo>
                    <a:pt x="1274" y="939"/>
                    <a:pt x="1283" y="939"/>
                    <a:pt x="1289" y="935"/>
                  </a:cubicBezTo>
                  <a:cubicBezTo>
                    <a:pt x="1293" y="931"/>
                    <a:pt x="1293" y="921"/>
                    <a:pt x="1299" y="921"/>
                  </a:cubicBezTo>
                  <a:cubicBezTo>
                    <a:pt x="1311" y="920"/>
                    <a:pt x="1318" y="917"/>
                    <a:pt x="1325" y="914"/>
                  </a:cubicBezTo>
                  <a:cubicBezTo>
                    <a:pt x="1329" y="912"/>
                    <a:pt x="1333" y="912"/>
                    <a:pt x="1336" y="911"/>
                  </a:cubicBezTo>
                  <a:cubicBezTo>
                    <a:pt x="1340" y="908"/>
                    <a:pt x="1343" y="900"/>
                    <a:pt x="1348" y="895"/>
                  </a:cubicBezTo>
                  <a:cubicBezTo>
                    <a:pt x="1356" y="887"/>
                    <a:pt x="1362" y="882"/>
                    <a:pt x="1370" y="875"/>
                  </a:cubicBezTo>
                  <a:cubicBezTo>
                    <a:pt x="1377" y="868"/>
                    <a:pt x="1382" y="864"/>
                    <a:pt x="1393" y="863"/>
                  </a:cubicBezTo>
                  <a:cubicBezTo>
                    <a:pt x="1396" y="838"/>
                    <a:pt x="1419" y="832"/>
                    <a:pt x="1434" y="818"/>
                  </a:cubicBezTo>
                  <a:cubicBezTo>
                    <a:pt x="1434" y="814"/>
                    <a:pt x="1433" y="812"/>
                    <a:pt x="1433" y="808"/>
                  </a:cubicBezTo>
                  <a:cubicBezTo>
                    <a:pt x="1439" y="803"/>
                    <a:pt x="1449" y="801"/>
                    <a:pt x="1447" y="788"/>
                  </a:cubicBezTo>
                  <a:cubicBezTo>
                    <a:pt x="1455" y="782"/>
                    <a:pt x="1457" y="771"/>
                    <a:pt x="1455" y="757"/>
                  </a:cubicBezTo>
                  <a:cubicBezTo>
                    <a:pt x="1459" y="758"/>
                    <a:pt x="1461" y="756"/>
                    <a:pt x="1463" y="755"/>
                  </a:cubicBezTo>
                  <a:cubicBezTo>
                    <a:pt x="1460" y="738"/>
                    <a:pt x="1475" y="729"/>
                    <a:pt x="1466" y="712"/>
                  </a:cubicBezTo>
                  <a:cubicBezTo>
                    <a:pt x="1457" y="713"/>
                    <a:pt x="1454" y="700"/>
                    <a:pt x="1447" y="697"/>
                  </a:cubicBezTo>
                  <a:cubicBezTo>
                    <a:pt x="1437" y="692"/>
                    <a:pt x="1426" y="699"/>
                    <a:pt x="1417" y="693"/>
                  </a:cubicBezTo>
                  <a:cubicBezTo>
                    <a:pt x="1406" y="686"/>
                    <a:pt x="1409" y="668"/>
                    <a:pt x="1401" y="658"/>
                  </a:cubicBezTo>
                  <a:cubicBezTo>
                    <a:pt x="1400" y="677"/>
                    <a:pt x="1385" y="685"/>
                    <a:pt x="1387" y="706"/>
                  </a:cubicBezTo>
                  <a:cubicBezTo>
                    <a:pt x="1381" y="709"/>
                    <a:pt x="1377" y="706"/>
                    <a:pt x="1370" y="707"/>
                  </a:cubicBezTo>
                  <a:cubicBezTo>
                    <a:pt x="1365" y="709"/>
                    <a:pt x="1362" y="716"/>
                    <a:pt x="1358" y="715"/>
                  </a:cubicBezTo>
                  <a:cubicBezTo>
                    <a:pt x="1340" y="714"/>
                    <a:pt x="1363" y="674"/>
                    <a:pt x="1338" y="679"/>
                  </a:cubicBezTo>
                  <a:cubicBezTo>
                    <a:pt x="1335" y="685"/>
                    <a:pt x="1344" y="697"/>
                    <a:pt x="1338" y="703"/>
                  </a:cubicBezTo>
                  <a:cubicBezTo>
                    <a:pt x="1334" y="690"/>
                    <a:pt x="1318" y="689"/>
                    <a:pt x="1317" y="673"/>
                  </a:cubicBezTo>
                  <a:cubicBezTo>
                    <a:pt x="1310" y="669"/>
                    <a:pt x="1298" y="668"/>
                    <a:pt x="1298" y="657"/>
                  </a:cubicBezTo>
                  <a:cubicBezTo>
                    <a:pt x="1293" y="654"/>
                    <a:pt x="1290" y="651"/>
                    <a:pt x="1289" y="645"/>
                  </a:cubicBezTo>
                  <a:cubicBezTo>
                    <a:pt x="1284" y="643"/>
                    <a:pt x="1278" y="641"/>
                    <a:pt x="1277" y="635"/>
                  </a:cubicBezTo>
                  <a:cubicBezTo>
                    <a:pt x="1278" y="634"/>
                    <a:pt x="1283" y="635"/>
                    <a:pt x="1285" y="634"/>
                  </a:cubicBezTo>
                  <a:cubicBezTo>
                    <a:pt x="1285" y="627"/>
                    <a:pt x="1285" y="627"/>
                    <a:pt x="1285" y="627"/>
                  </a:cubicBezTo>
                  <a:cubicBezTo>
                    <a:pt x="1290" y="627"/>
                    <a:pt x="1290" y="627"/>
                    <a:pt x="1290" y="627"/>
                  </a:cubicBezTo>
                  <a:cubicBezTo>
                    <a:pt x="1288" y="610"/>
                    <a:pt x="1299" y="620"/>
                    <a:pt x="1306" y="626"/>
                  </a:cubicBezTo>
                  <a:cubicBezTo>
                    <a:pt x="1316" y="635"/>
                    <a:pt x="1327" y="651"/>
                    <a:pt x="1336" y="657"/>
                  </a:cubicBezTo>
                  <a:cubicBezTo>
                    <a:pt x="1352" y="644"/>
                    <a:pt x="1362" y="667"/>
                    <a:pt x="1380" y="666"/>
                  </a:cubicBezTo>
                  <a:cubicBezTo>
                    <a:pt x="1388" y="661"/>
                    <a:pt x="1393" y="652"/>
                    <a:pt x="1401" y="647"/>
                  </a:cubicBezTo>
                  <a:cubicBezTo>
                    <a:pt x="1408" y="652"/>
                    <a:pt x="1412" y="659"/>
                    <a:pt x="1416" y="666"/>
                  </a:cubicBezTo>
                  <a:cubicBezTo>
                    <a:pt x="1429" y="670"/>
                    <a:pt x="1436" y="663"/>
                    <a:pt x="1448" y="668"/>
                  </a:cubicBezTo>
                  <a:cubicBezTo>
                    <a:pt x="1451" y="668"/>
                    <a:pt x="1450" y="664"/>
                    <a:pt x="1455" y="665"/>
                  </a:cubicBezTo>
                  <a:cubicBezTo>
                    <a:pt x="1464" y="670"/>
                    <a:pt x="1468" y="663"/>
                    <a:pt x="1474" y="659"/>
                  </a:cubicBezTo>
                  <a:cubicBezTo>
                    <a:pt x="1479" y="657"/>
                    <a:pt x="1486" y="658"/>
                    <a:pt x="1486" y="652"/>
                  </a:cubicBezTo>
                  <a:cubicBezTo>
                    <a:pt x="1495" y="653"/>
                    <a:pt x="1501" y="644"/>
                    <a:pt x="1508" y="640"/>
                  </a:cubicBezTo>
                  <a:cubicBezTo>
                    <a:pt x="1514" y="642"/>
                    <a:pt x="1516" y="648"/>
                    <a:pt x="1519" y="653"/>
                  </a:cubicBezTo>
                  <a:cubicBezTo>
                    <a:pt x="1523" y="653"/>
                    <a:pt x="1526" y="651"/>
                    <a:pt x="1531" y="652"/>
                  </a:cubicBezTo>
                  <a:cubicBezTo>
                    <a:pt x="1532" y="655"/>
                    <a:pt x="1535" y="657"/>
                    <a:pt x="1536" y="659"/>
                  </a:cubicBezTo>
                  <a:cubicBezTo>
                    <a:pt x="1539" y="659"/>
                    <a:pt x="1541" y="658"/>
                    <a:pt x="1544" y="659"/>
                  </a:cubicBezTo>
                  <a:cubicBezTo>
                    <a:pt x="1545" y="662"/>
                    <a:pt x="1546" y="664"/>
                    <a:pt x="1547" y="667"/>
                  </a:cubicBezTo>
                  <a:cubicBezTo>
                    <a:pt x="1555" y="671"/>
                    <a:pt x="1559" y="664"/>
                    <a:pt x="1562" y="659"/>
                  </a:cubicBezTo>
                  <a:cubicBezTo>
                    <a:pt x="1566" y="671"/>
                    <a:pt x="1552" y="672"/>
                    <a:pt x="1553" y="682"/>
                  </a:cubicBezTo>
                  <a:cubicBezTo>
                    <a:pt x="1553" y="687"/>
                    <a:pt x="1566" y="695"/>
                    <a:pt x="1571" y="697"/>
                  </a:cubicBezTo>
                  <a:cubicBezTo>
                    <a:pt x="1592" y="705"/>
                    <a:pt x="1580" y="671"/>
                    <a:pt x="1586" y="661"/>
                  </a:cubicBezTo>
                  <a:cubicBezTo>
                    <a:pt x="1587" y="667"/>
                    <a:pt x="1585" y="672"/>
                    <a:pt x="1585" y="677"/>
                  </a:cubicBezTo>
                  <a:cubicBezTo>
                    <a:pt x="1587" y="680"/>
                    <a:pt x="1590" y="681"/>
                    <a:pt x="1592" y="683"/>
                  </a:cubicBezTo>
                  <a:cubicBezTo>
                    <a:pt x="1595" y="712"/>
                    <a:pt x="1602" y="735"/>
                    <a:pt x="1614" y="755"/>
                  </a:cubicBezTo>
                  <a:cubicBezTo>
                    <a:pt x="1614" y="758"/>
                    <a:pt x="1614" y="760"/>
                    <a:pt x="1615" y="762"/>
                  </a:cubicBezTo>
                  <a:cubicBezTo>
                    <a:pt x="1616" y="764"/>
                    <a:pt x="1619" y="763"/>
                    <a:pt x="1621" y="765"/>
                  </a:cubicBezTo>
                  <a:cubicBezTo>
                    <a:pt x="1621" y="772"/>
                    <a:pt x="1625" y="776"/>
                    <a:pt x="1629" y="779"/>
                  </a:cubicBezTo>
                  <a:cubicBezTo>
                    <a:pt x="1628" y="802"/>
                    <a:pt x="1645" y="814"/>
                    <a:pt x="1647" y="830"/>
                  </a:cubicBezTo>
                  <a:cubicBezTo>
                    <a:pt x="1648" y="844"/>
                    <a:pt x="1651" y="853"/>
                    <a:pt x="1658" y="862"/>
                  </a:cubicBezTo>
                  <a:cubicBezTo>
                    <a:pt x="1663" y="856"/>
                    <a:pt x="1660" y="849"/>
                    <a:pt x="1661" y="842"/>
                  </a:cubicBezTo>
                  <a:cubicBezTo>
                    <a:pt x="1662" y="838"/>
                    <a:pt x="1665" y="835"/>
                    <a:pt x="1666" y="831"/>
                  </a:cubicBezTo>
                  <a:cubicBezTo>
                    <a:pt x="1666" y="830"/>
                    <a:pt x="1665" y="827"/>
                    <a:pt x="1665" y="825"/>
                  </a:cubicBezTo>
                  <a:cubicBezTo>
                    <a:pt x="1665" y="820"/>
                    <a:pt x="1669" y="814"/>
                    <a:pt x="1669" y="810"/>
                  </a:cubicBezTo>
                  <a:cubicBezTo>
                    <a:pt x="1669" y="804"/>
                    <a:pt x="1665" y="794"/>
                    <a:pt x="1664" y="783"/>
                  </a:cubicBezTo>
                  <a:close/>
                  <a:moveTo>
                    <a:pt x="911" y="465"/>
                  </a:moveTo>
                  <a:cubicBezTo>
                    <a:pt x="918" y="465"/>
                    <a:pt x="918" y="465"/>
                    <a:pt x="918" y="465"/>
                  </a:cubicBezTo>
                  <a:cubicBezTo>
                    <a:pt x="918" y="468"/>
                    <a:pt x="910" y="471"/>
                    <a:pt x="911" y="465"/>
                  </a:cubicBezTo>
                  <a:close/>
                  <a:moveTo>
                    <a:pt x="923" y="465"/>
                  </a:moveTo>
                  <a:cubicBezTo>
                    <a:pt x="924" y="455"/>
                    <a:pt x="940" y="454"/>
                    <a:pt x="947" y="459"/>
                  </a:cubicBezTo>
                  <a:cubicBezTo>
                    <a:pt x="947" y="468"/>
                    <a:pt x="931" y="466"/>
                    <a:pt x="923" y="465"/>
                  </a:cubicBezTo>
                  <a:close/>
                  <a:moveTo>
                    <a:pt x="1059" y="449"/>
                  </a:moveTo>
                  <a:cubicBezTo>
                    <a:pt x="1056" y="449"/>
                    <a:pt x="1055" y="446"/>
                    <a:pt x="1052" y="444"/>
                  </a:cubicBezTo>
                  <a:cubicBezTo>
                    <a:pt x="1049" y="444"/>
                    <a:pt x="1048" y="446"/>
                    <a:pt x="1045" y="445"/>
                  </a:cubicBezTo>
                  <a:cubicBezTo>
                    <a:pt x="1041" y="445"/>
                    <a:pt x="1041" y="441"/>
                    <a:pt x="1038" y="440"/>
                  </a:cubicBezTo>
                  <a:cubicBezTo>
                    <a:pt x="1035" y="439"/>
                    <a:pt x="1033" y="441"/>
                    <a:pt x="1030" y="442"/>
                  </a:cubicBezTo>
                  <a:cubicBezTo>
                    <a:pt x="1026" y="440"/>
                    <a:pt x="1024" y="437"/>
                    <a:pt x="1021" y="435"/>
                  </a:cubicBezTo>
                  <a:cubicBezTo>
                    <a:pt x="1015" y="442"/>
                    <a:pt x="1008" y="436"/>
                    <a:pt x="1001" y="437"/>
                  </a:cubicBezTo>
                  <a:cubicBezTo>
                    <a:pt x="990" y="438"/>
                    <a:pt x="981" y="446"/>
                    <a:pt x="976" y="453"/>
                  </a:cubicBezTo>
                  <a:cubicBezTo>
                    <a:pt x="959" y="454"/>
                    <a:pt x="951" y="450"/>
                    <a:pt x="934" y="450"/>
                  </a:cubicBezTo>
                  <a:cubicBezTo>
                    <a:pt x="931" y="445"/>
                    <a:pt x="929" y="437"/>
                    <a:pt x="924" y="433"/>
                  </a:cubicBezTo>
                  <a:cubicBezTo>
                    <a:pt x="925" y="429"/>
                    <a:pt x="927" y="425"/>
                    <a:pt x="925" y="420"/>
                  </a:cubicBezTo>
                  <a:cubicBezTo>
                    <a:pt x="927" y="419"/>
                    <a:pt x="929" y="418"/>
                    <a:pt x="932" y="419"/>
                  </a:cubicBezTo>
                  <a:cubicBezTo>
                    <a:pt x="930" y="406"/>
                    <a:pt x="932" y="395"/>
                    <a:pt x="944" y="395"/>
                  </a:cubicBezTo>
                  <a:cubicBezTo>
                    <a:pt x="945" y="389"/>
                    <a:pt x="942" y="388"/>
                    <a:pt x="942" y="383"/>
                  </a:cubicBezTo>
                  <a:cubicBezTo>
                    <a:pt x="950" y="377"/>
                    <a:pt x="951" y="363"/>
                    <a:pt x="968" y="365"/>
                  </a:cubicBezTo>
                  <a:cubicBezTo>
                    <a:pt x="971" y="368"/>
                    <a:pt x="966" y="366"/>
                    <a:pt x="966" y="370"/>
                  </a:cubicBezTo>
                  <a:cubicBezTo>
                    <a:pt x="971" y="376"/>
                    <a:pt x="981" y="370"/>
                    <a:pt x="987" y="374"/>
                  </a:cubicBezTo>
                  <a:cubicBezTo>
                    <a:pt x="985" y="379"/>
                    <a:pt x="979" y="379"/>
                    <a:pt x="978" y="384"/>
                  </a:cubicBezTo>
                  <a:cubicBezTo>
                    <a:pt x="982" y="386"/>
                    <a:pt x="988" y="386"/>
                    <a:pt x="991" y="389"/>
                  </a:cubicBezTo>
                  <a:cubicBezTo>
                    <a:pt x="991" y="392"/>
                    <a:pt x="990" y="396"/>
                    <a:pt x="992" y="397"/>
                  </a:cubicBezTo>
                  <a:cubicBezTo>
                    <a:pt x="993" y="399"/>
                    <a:pt x="996" y="398"/>
                    <a:pt x="998" y="399"/>
                  </a:cubicBezTo>
                  <a:cubicBezTo>
                    <a:pt x="1001" y="393"/>
                    <a:pt x="1013" y="396"/>
                    <a:pt x="1014" y="387"/>
                  </a:cubicBezTo>
                  <a:cubicBezTo>
                    <a:pt x="1016" y="388"/>
                    <a:pt x="1019" y="389"/>
                    <a:pt x="1023" y="389"/>
                  </a:cubicBezTo>
                  <a:cubicBezTo>
                    <a:pt x="1025" y="388"/>
                    <a:pt x="1025" y="384"/>
                    <a:pt x="1027" y="382"/>
                  </a:cubicBezTo>
                  <a:cubicBezTo>
                    <a:pt x="1017" y="381"/>
                    <a:pt x="1005" y="384"/>
                    <a:pt x="999" y="373"/>
                  </a:cubicBezTo>
                  <a:cubicBezTo>
                    <a:pt x="1005" y="364"/>
                    <a:pt x="1021" y="365"/>
                    <a:pt x="1027" y="356"/>
                  </a:cubicBezTo>
                  <a:cubicBezTo>
                    <a:pt x="1035" y="358"/>
                    <a:pt x="1039" y="350"/>
                    <a:pt x="1047" y="353"/>
                  </a:cubicBezTo>
                  <a:cubicBezTo>
                    <a:pt x="1045" y="358"/>
                    <a:pt x="1040" y="360"/>
                    <a:pt x="1035" y="362"/>
                  </a:cubicBezTo>
                  <a:cubicBezTo>
                    <a:pt x="1036" y="366"/>
                    <a:pt x="1039" y="366"/>
                    <a:pt x="1042" y="368"/>
                  </a:cubicBezTo>
                  <a:cubicBezTo>
                    <a:pt x="1038" y="370"/>
                    <a:pt x="1040" y="378"/>
                    <a:pt x="1037" y="382"/>
                  </a:cubicBezTo>
                  <a:cubicBezTo>
                    <a:pt x="1033" y="383"/>
                    <a:pt x="1033" y="379"/>
                    <a:pt x="1029" y="380"/>
                  </a:cubicBezTo>
                  <a:cubicBezTo>
                    <a:pt x="1029" y="388"/>
                    <a:pt x="1037" y="388"/>
                    <a:pt x="1040" y="393"/>
                  </a:cubicBezTo>
                  <a:cubicBezTo>
                    <a:pt x="1049" y="391"/>
                    <a:pt x="1049" y="398"/>
                    <a:pt x="1058" y="396"/>
                  </a:cubicBezTo>
                  <a:cubicBezTo>
                    <a:pt x="1067" y="408"/>
                    <a:pt x="1087" y="411"/>
                    <a:pt x="1099" y="418"/>
                  </a:cubicBezTo>
                  <a:cubicBezTo>
                    <a:pt x="1105" y="421"/>
                    <a:pt x="1106" y="431"/>
                    <a:pt x="1112" y="436"/>
                  </a:cubicBezTo>
                  <a:cubicBezTo>
                    <a:pt x="1106" y="454"/>
                    <a:pt x="1075" y="450"/>
                    <a:pt x="1059" y="449"/>
                  </a:cubicBezTo>
                  <a:close/>
                  <a:moveTo>
                    <a:pt x="1104" y="91"/>
                  </a:moveTo>
                  <a:cubicBezTo>
                    <a:pt x="1108" y="89"/>
                    <a:pt x="1112" y="93"/>
                    <a:pt x="1115" y="94"/>
                  </a:cubicBezTo>
                  <a:cubicBezTo>
                    <a:pt x="1112" y="96"/>
                    <a:pt x="1108" y="92"/>
                    <a:pt x="1104" y="91"/>
                  </a:cubicBezTo>
                  <a:close/>
                  <a:moveTo>
                    <a:pt x="215" y="250"/>
                  </a:moveTo>
                  <a:cubicBezTo>
                    <a:pt x="215" y="251"/>
                    <a:pt x="214" y="252"/>
                    <a:pt x="215" y="252"/>
                  </a:cubicBezTo>
                  <a:cubicBezTo>
                    <a:pt x="217" y="250"/>
                    <a:pt x="221" y="244"/>
                    <a:pt x="217" y="245"/>
                  </a:cubicBezTo>
                  <a:cubicBezTo>
                    <a:pt x="222" y="239"/>
                    <a:pt x="233" y="233"/>
                    <a:pt x="233" y="227"/>
                  </a:cubicBezTo>
                  <a:cubicBezTo>
                    <a:pt x="238" y="227"/>
                    <a:pt x="246" y="222"/>
                    <a:pt x="248" y="214"/>
                  </a:cubicBezTo>
                  <a:cubicBezTo>
                    <a:pt x="246" y="214"/>
                    <a:pt x="243" y="217"/>
                    <a:pt x="242" y="215"/>
                  </a:cubicBezTo>
                  <a:cubicBezTo>
                    <a:pt x="248" y="212"/>
                    <a:pt x="251" y="208"/>
                    <a:pt x="258" y="206"/>
                  </a:cubicBezTo>
                  <a:cubicBezTo>
                    <a:pt x="260" y="209"/>
                    <a:pt x="257" y="213"/>
                    <a:pt x="257" y="216"/>
                  </a:cubicBezTo>
                  <a:cubicBezTo>
                    <a:pt x="262" y="217"/>
                    <a:pt x="268" y="210"/>
                    <a:pt x="274" y="208"/>
                  </a:cubicBezTo>
                  <a:cubicBezTo>
                    <a:pt x="277" y="207"/>
                    <a:pt x="283" y="209"/>
                    <a:pt x="287" y="206"/>
                  </a:cubicBezTo>
                  <a:cubicBezTo>
                    <a:pt x="288" y="206"/>
                    <a:pt x="290" y="202"/>
                    <a:pt x="292" y="201"/>
                  </a:cubicBezTo>
                  <a:cubicBezTo>
                    <a:pt x="297" y="196"/>
                    <a:pt x="310" y="191"/>
                    <a:pt x="305" y="187"/>
                  </a:cubicBezTo>
                  <a:cubicBezTo>
                    <a:pt x="309" y="187"/>
                    <a:pt x="308" y="182"/>
                    <a:pt x="311" y="180"/>
                  </a:cubicBezTo>
                  <a:cubicBezTo>
                    <a:pt x="313" y="181"/>
                    <a:pt x="313" y="182"/>
                    <a:pt x="314" y="181"/>
                  </a:cubicBezTo>
                  <a:cubicBezTo>
                    <a:pt x="323" y="157"/>
                    <a:pt x="359" y="143"/>
                    <a:pt x="376" y="124"/>
                  </a:cubicBezTo>
                  <a:cubicBezTo>
                    <a:pt x="369" y="128"/>
                    <a:pt x="360" y="131"/>
                    <a:pt x="353" y="134"/>
                  </a:cubicBezTo>
                  <a:cubicBezTo>
                    <a:pt x="361" y="124"/>
                    <a:pt x="378" y="117"/>
                    <a:pt x="387" y="108"/>
                  </a:cubicBezTo>
                  <a:cubicBezTo>
                    <a:pt x="396" y="101"/>
                    <a:pt x="401" y="100"/>
                    <a:pt x="400" y="94"/>
                  </a:cubicBezTo>
                  <a:cubicBezTo>
                    <a:pt x="322" y="137"/>
                    <a:pt x="252" y="193"/>
                    <a:pt x="200" y="258"/>
                  </a:cubicBezTo>
                  <a:cubicBezTo>
                    <a:pt x="202" y="257"/>
                    <a:pt x="206" y="253"/>
                    <a:pt x="208" y="254"/>
                  </a:cubicBezTo>
                  <a:cubicBezTo>
                    <a:pt x="203" y="260"/>
                    <a:pt x="192" y="264"/>
                    <a:pt x="192" y="271"/>
                  </a:cubicBezTo>
                  <a:cubicBezTo>
                    <a:pt x="194" y="265"/>
                    <a:pt x="199" y="268"/>
                    <a:pt x="203" y="266"/>
                  </a:cubicBezTo>
                  <a:cubicBezTo>
                    <a:pt x="210" y="262"/>
                    <a:pt x="210" y="255"/>
                    <a:pt x="215" y="250"/>
                  </a:cubicBezTo>
                  <a:close/>
                  <a:moveTo>
                    <a:pt x="63" y="1119"/>
                  </a:moveTo>
                  <a:cubicBezTo>
                    <a:pt x="63" y="1103"/>
                    <a:pt x="54" y="1079"/>
                    <a:pt x="50" y="1063"/>
                  </a:cubicBezTo>
                  <a:cubicBezTo>
                    <a:pt x="48" y="1055"/>
                    <a:pt x="40" y="1047"/>
                    <a:pt x="37" y="1040"/>
                  </a:cubicBezTo>
                  <a:cubicBezTo>
                    <a:pt x="33" y="1032"/>
                    <a:pt x="30" y="1023"/>
                    <a:pt x="27" y="1015"/>
                  </a:cubicBezTo>
                  <a:cubicBezTo>
                    <a:pt x="21" y="998"/>
                    <a:pt x="12" y="982"/>
                    <a:pt x="8" y="967"/>
                  </a:cubicBezTo>
                  <a:cubicBezTo>
                    <a:pt x="7" y="962"/>
                    <a:pt x="6" y="954"/>
                    <a:pt x="5" y="947"/>
                  </a:cubicBezTo>
                  <a:cubicBezTo>
                    <a:pt x="4" y="944"/>
                    <a:pt x="0" y="929"/>
                    <a:pt x="1" y="934"/>
                  </a:cubicBezTo>
                  <a:cubicBezTo>
                    <a:pt x="15" y="1040"/>
                    <a:pt x="48" y="1132"/>
                    <a:pt x="89" y="1208"/>
                  </a:cubicBezTo>
                  <a:cubicBezTo>
                    <a:pt x="80" y="1183"/>
                    <a:pt x="62" y="1159"/>
                    <a:pt x="61" y="1131"/>
                  </a:cubicBezTo>
                  <a:cubicBezTo>
                    <a:pt x="61" y="1127"/>
                    <a:pt x="63" y="1123"/>
                    <a:pt x="63" y="1119"/>
                  </a:cubicBezTo>
                  <a:close/>
                  <a:moveTo>
                    <a:pt x="585" y="5"/>
                  </a:moveTo>
                  <a:cubicBezTo>
                    <a:pt x="584" y="5"/>
                    <a:pt x="583" y="5"/>
                    <a:pt x="583" y="4"/>
                  </a:cubicBezTo>
                  <a:cubicBezTo>
                    <a:pt x="584" y="4"/>
                    <a:pt x="585" y="4"/>
                    <a:pt x="585" y="3"/>
                  </a:cubicBezTo>
                  <a:cubicBezTo>
                    <a:pt x="581" y="3"/>
                    <a:pt x="578" y="3"/>
                    <a:pt x="577" y="6"/>
                  </a:cubicBezTo>
                  <a:cubicBezTo>
                    <a:pt x="580" y="7"/>
                    <a:pt x="584" y="7"/>
                    <a:pt x="585" y="5"/>
                  </a:cubicBezTo>
                  <a:close/>
                </a:path>
              </a:pathLst>
            </a:custGeom>
            <a:grpFill/>
            <a:ln w="9525" cap="flat" cmpd="sng">
              <a:noFill/>
              <a:prstDash val="solid"/>
              <a:round/>
              <a:headEnd type="none" w="med" len="med"/>
              <a:tailEnd type="none" w="med" len="med"/>
            </a:ln>
            <a:effectLst/>
          </p:spPr>
          <p:txBody>
            <a:bodyPr/>
            <a:lstStyle/>
            <a:p>
              <a:endParaRPr lang="de-DE"/>
            </a:p>
          </p:txBody>
        </p:sp>
      </p:grpSp>
    </p:spTree>
    <p:extLst>
      <p:ext uri="{BB962C8B-B14F-4D97-AF65-F5344CB8AC3E}">
        <p14:creationId xmlns:p14="http://schemas.microsoft.com/office/powerpoint/2010/main" val="349708148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5" presetClass="entr" presetSubtype="0" fill="hold"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2000"/>
                                        <p:tgtEl>
                                          <p:spTgt spid="23"/>
                                        </p:tgtEl>
                                      </p:cBhvr>
                                    </p:animEffect>
                                    <p:anim calcmode="lin" valueType="num">
                                      <p:cBhvr>
                                        <p:cTn id="13" dur="2000" fill="hold"/>
                                        <p:tgtEl>
                                          <p:spTgt spid="23"/>
                                        </p:tgtEl>
                                        <p:attrNameLst>
                                          <p:attrName>ppt_w</p:attrName>
                                        </p:attrNameLst>
                                      </p:cBhvr>
                                      <p:tavLst>
                                        <p:tav tm="0" fmla="#ppt_w*sin(2.5*pi*$)">
                                          <p:val>
                                            <p:fltVal val="0"/>
                                          </p:val>
                                        </p:tav>
                                        <p:tav tm="100000">
                                          <p:val>
                                            <p:fltVal val="1"/>
                                          </p:val>
                                        </p:tav>
                                      </p:tavLst>
                                    </p:anim>
                                    <p:anim calcmode="lin" valueType="num">
                                      <p:cBhvr>
                                        <p:cTn id="14" dur="2000" fill="hold"/>
                                        <p:tgtEl>
                                          <p:spTgt spid="23"/>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9"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0-#ppt_w/2"/>
                                          </p:val>
                                        </p:tav>
                                        <p:tav tm="100000">
                                          <p:val>
                                            <p:strVal val="#ppt_x"/>
                                          </p:val>
                                        </p:tav>
                                      </p:tavLst>
                                    </p:anim>
                                    <p:anim calcmode="lin" valueType="num">
                                      <p:cBhvr additive="base">
                                        <p:cTn id="20" dur="500" fill="hold"/>
                                        <p:tgtEl>
                                          <p:spTgt spid="15"/>
                                        </p:tgtEl>
                                        <p:attrNameLst>
                                          <p:attrName>ppt_y</p:attrName>
                                        </p:attrNameLst>
                                      </p:cBhvr>
                                      <p:tavLst>
                                        <p:tav tm="0">
                                          <p:val>
                                            <p:strVal val="0-#ppt_h/2"/>
                                          </p:val>
                                        </p:tav>
                                        <p:tav tm="100000">
                                          <p:val>
                                            <p:strVal val="#ppt_y"/>
                                          </p:val>
                                        </p:tav>
                                      </p:tavLst>
                                    </p:anim>
                                  </p:childTnLst>
                                </p:cTn>
                              </p:par>
                            </p:childTnLst>
                          </p:cTn>
                        </p:par>
                        <p:par>
                          <p:cTn id="21" fill="hold">
                            <p:stCondLst>
                              <p:cond delay="500"/>
                            </p:stCondLst>
                            <p:childTnLst>
                              <p:par>
                                <p:cTn id="22" presetID="14" presetClass="entr" presetSubtype="10" fill="hold" grpId="0" nodeType="after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randombar(horizontal)">
                                      <p:cBhvr>
                                        <p:cTn id="24" dur="500"/>
                                        <p:tgtEl>
                                          <p:spTgt spid="22"/>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3" fill="hold" grpId="0" nodeType="click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additive="base">
                                        <p:cTn id="29" dur="500" fill="hold"/>
                                        <p:tgtEl>
                                          <p:spTgt spid="18"/>
                                        </p:tgtEl>
                                        <p:attrNameLst>
                                          <p:attrName>ppt_x</p:attrName>
                                        </p:attrNameLst>
                                      </p:cBhvr>
                                      <p:tavLst>
                                        <p:tav tm="0">
                                          <p:val>
                                            <p:strVal val="1+#ppt_w/2"/>
                                          </p:val>
                                        </p:tav>
                                        <p:tav tm="100000">
                                          <p:val>
                                            <p:strVal val="#ppt_x"/>
                                          </p:val>
                                        </p:tav>
                                      </p:tavLst>
                                    </p:anim>
                                    <p:anim calcmode="lin" valueType="num">
                                      <p:cBhvr additive="base">
                                        <p:cTn id="30" dur="500" fill="hold"/>
                                        <p:tgtEl>
                                          <p:spTgt spid="18"/>
                                        </p:tgtEl>
                                        <p:attrNameLst>
                                          <p:attrName>ppt_y</p:attrName>
                                        </p:attrNameLst>
                                      </p:cBhvr>
                                      <p:tavLst>
                                        <p:tav tm="0">
                                          <p:val>
                                            <p:strVal val="0-#ppt_h/2"/>
                                          </p:val>
                                        </p:tav>
                                        <p:tav tm="100000">
                                          <p:val>
                                            <p:strVal val="#ppt_y"/>
                                          </p:val>
                                        </p:tav>
                                      </p:tavLst>
                                    </p:anim>
                                  </p:childTnLst>
                                </p:cTn>
                              </p:par>
                            </p:childTnLst>
                          </p:cTn>
                        </p:par>
                        <p:par>
                          <p:cTn id="31" fill="hold">
                            <p:stCondLst>
                              <p:cond delay="500"/>
                            </p:stCondLst>
                            <p:childTnLst>
                              <p:par>
                                <p:cTn id="32" presetID="14" presetClass="entr" presetSubtype="10" fill="hold" grpId="0" nodeType="after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randombar(horizontal)">
                                      <p:cBhvr>
                                        <p:cTn id="34" dur="500"/>
                                        <p:tgtEl>
                                          <p:spTgt spid="21"/>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12" fill="hold" grpId="0" nodeType="clickEffect">
                                  <p:stCondLst>
                                    <p:cond delay="0"/>
                                  </p:stCondLst>
                                  <p:childTnLst>
                                    <p:set>
                                      <p:cBhvr>
                                        <p:cTn id="38" dur="1" fill="hold">
                                          <p:stCondLst>
                                            <p:cond delay="0"/>
                                          </p:stCondLst>
                                        </p:cTn>
                                        <p:tgtEl>
                                          <p:spTgt spid="16"/>
                                        </p:tgtEl>
                                        <p:attrNameLst>
                                          <p:attrName>style.visibility</p:attrName>
                                        </p:attrNameLst>
                                      </p:cBhvr>
                                      <p:to>
                                        <p:strVal val="visible"/>
                                      </p:to>
                                    </p:set>
                                    <p:anim calcmode="lin" valueType="num">
                                      <p:cBhvr additive="base">
                                        <p:cTn id="39" dur="500" fill="hold"/>
                                        <p:tgtEl>
                                          <p:spTgt spid="16"/>
                                        </p:tgtEl>
                                        <p:attrNameLst>
                                          <p:attrName>ppt_x</p:attrName>
                                        </p:attrNameLst>
                                      </p:cBhvr>
                                      <p:tavLst>
                                        <p:tav tm="0">
                                          <p:val>
                                            <p:strVal val="0-#ppt_w/2"/>
                                          </p:val>
                                        </p:tav>
                                        <p:tav tm="100000">
                                          <p:val>
                                            <p:strVal val="#ppt_x"/>
                                          </p:val>
                                        </p:tav>
                                      </p:tavLst>
                                    </p:anim>
                                    <p:anim calcmode="lin" valueType="num">
                                      <p:cBhvr additive="base">
                                        <p:cTn id="40" dur="500" fill="hold"/>
                                        <p:tgtEl>
                                          <p:spTgt spid="16"/>
                                        </p:tgtEl>
                                        <p:attrNameLst>
                                          <p:attrName>ppt_y</p:attrName>
                                        </p:attrNameLst>
                                      </p:cBhvr>
                                      <p:tavLst>
                                        <p:tav tm="0">
                                          <p:val>
                                            <p:strVal val="1+#ppt_h/2"/>
                                          </p:val>
                                        </p:tav>
                                        <p:tav tm="100000">
                                          <p:val>
                                            <p:strVal val="#ppt_y"/>
                                          </p:val>
                                        </p:tav>
                                      </p:tavLst>
                                    </p:anim>
                                  </p:childTnLst>
                                </p:cTn>
                              </p:par>
                            </p:childTnLst>
                          </p:cTn>
                        </p:par>
                        <p:par>
                          <p:cTn id="41" fill="hold">
                            <p:stCondLst>
                              <p:cond delay="500"/>
                            </p:stCondLst>
                            <p:childTnLst>
                              <p:par>
                                <p:cTn id="42" presetID="14" presetClass="entr" presetSubtype="10" fill="hold" grpId="0" nodeType="after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randombar(horizontal)">
                                      <p:cBhvr>
                                        <p:cTn id="44" dur="500"/>
                                        <p:tgtEl>
                                          <p:spTgt spid="19"/>
                                        </p:tgtEl>
                                      </p:cBhvr>
                                    </p:animEffect>
                                  </p:childTnLst>
                                </p:cTn>
                              </p:par>
                            </p:childTnLst>
                          </p:cTn>
                        </p:par>
                      </p:childTnLst>
                    </p:cTn>
                  </p:par>
                  <p:par>
                    <p:cTn id="45" fill="hold">
                      <p:stCondLst>
                        <p:cond delay="indefinite"/>
                      </p:stCondLst>
                      <p:childTnLst>
                        <p:par>
                          <p:cTn id="46" fill="hold">
                            <p:stCondLst>
                              <p:cond delay="0"/>
                            </p:stCondLst>
                            <p:childTnLst>
                              <p:par>
                                <p:cTn id="47" presetID="2" presetClass="entr" presetSubtype="6" fill="hold" grpId="0" nodeType="click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additive="base">
                                        <p:cTn id="49" dur="500" fill="hold"/>
                                        <p:tgtEl>
                                          <p:spTgt spid="17"/>
                                        </p:tgtEl>
                                        <p:attrNameLst>
                                          <p:attrName>ppt_x</p:attrName>
                                        </p:attrNameLst>
                                      </p:cBhvr>
                                      <p:tavLst>
                                        <p:tav tm="0">
                                          <p:val>
                                            <p:strVal val="1+#ppt_w/2"/>
                                          </p:val>
                                        </p:tav>
                                        <p:tav tm="100000">
                                          <p:val>
                                            <p:strVal val="#ppt_x"/>
                                          </p:val>
                                        </p:tav>
                                      </p:tavLst>
                                    </p:anim>
                                    <p:anim calcmode="lin" valueType="num">
                                      <p:cBhvr additive="base">
                                        <p:cTn id="50" dur="500" fill="hold"/>
                                        <p:tgtEl>
                                          <p:spTgt spid="17"/>
                                        </p:tgtEl>
                                        <p:attrNameLst>
                                          <p:attrName>ppt_y</p:attrName>
                                        </p:attrNameLst>
                                      </p:cBhvr>
                                      <p:tavLst>
                                        <p:tav tm="0">
                                          <p:val>
                                            <p:strVal val="1+#ppt_h/2"/>
                                          </p:val>
                                        </p:tav>
                                        <p:tav tm="100000">
                                          <p:val>
                                            <p:strVal val="#ppt_y"/>
                                          </p:val>
                                        </p:tav>
                                      </p:tavLst>
                                    </p:anim>
                                  </p:childTnLst>
                                </p:cTn>
                              </p:par>
                              <p:par>
                                <p:cTn id="51" presetID="14" presetClass="entr" presetSubtype="10" fill="hold" grpId="0" nodeType="withEffect">
                                  <p:stCondLst>
                                    <p:cond delay="600"/>
                                  </p:stCondLst>
                                  <p:childTnLst>
                                    <p:set>
                                      <p:cBhvr>
                                        <p:cTn id="52" dur="1" fill="hold">
                                          <p:stCondLst>
                                            <p:cond delay="0"/>
                                          </p:stCondLst>
                                        </p:cTn>
                                        <p:tgtEl>
                                          <p:spTgt spid="20"/>
                                        </p:tgtEl>
                                        <p:attrNameLst>
                                          <p:attrName>style.visibility</p:attrName>
                                        </p:attrNameLst>
                                      </p:cBhvr>
                                      <p:to>
                                        <p:strVal val="visible"/>
                                      </p:to>
                                    </p:set>
                                    <p:animEffect transition="in" filter="randombar(horizontal)">
                                      <p:cBhvr>
                                        <p:cTn id="5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 grpId="0" animBg="1"/>
      <p:bldP spid="16" grpId="0" animBg="1"/>
      <p:bldP spid="17" grpId="0" animBg="1"/>
      <p:bldP spid="18" grpId="0" animBg="1"/>
      <p:bldP spid="19" grpId="0" animBg="1"/>
      <p:bldP spid="20" grpId="0" animBg="1"/>
      <p:bldP spid="21" grpId="0" animBg="1"/>
      <p:bldP spid="22"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2179606" y="2562693"/>
            <a:ext cx="2646878" cy="830997"/>
          </a:xfrm>
          <a:prstGeom prst="rect">
            <a:avLst/>
          </a:prstGeom>
          <a:noFill/>
        </p:spPr>
        <p:txBody>
          <a:bodyPr wrap="none" rtlCol="0">
            <a:spAutoFit/>
          </a:bodyPr>
          <a:lstStyle/>
          <a:p>
            <a:r>
              <a:rPr lang="zh-CN" altLang="en-US" sz="4800" b="1" dirty="0" smtClean="0">
                <a:solidFill>
                  <a:schemeClr val="bg1"/>
                </a:solidFill>
                <a:effectLst>
                  <a:outerShdw dist="50800" dir="2700000" algn="tl" rotWithShape="0">
                    <a:prstClr val="black">
                      <a:alpha val="40000"/>
                    </a:prstClr>
                  </a:outerShdw>
                </a:effectLst>
                <a:latin typeface="微软雅黑" pitchFamily="34" charset="-122"/>
                <a:ea typeface="微软雅黑" pitchFamily="34" charset="-122"/>
              </a:rPr>
              <a:t>谢谢欣赏</a:t>
            </a:r>
            <a:endParaRPr lang="zh-CN" altLang="en-US" sz="4800" b="1" dirty="0">
              <a:solidFill>
                <a:schemeClr val="bg1"/>
              </a:solidFill>
              <a:effectLst>
                <a:outerShdw dist="50800" dir="2700000" algn="tl" rotWithShape="0">
                  <a:prstClr val="black">
                    <a:alpha val="40000"/>
                  </a:prstClr>
                </a:outerShdw>
              </a:effectLst>
              <a:latin typeface="微软雅黑" pitchFamily="34" charset="-122"/>
              <a:ea typeface="微软雅黑" pitchFamily="34" charset="-122"/>
            </a:endParaRPr>
          </a:p>
        </p:txBody>
      </p:sp>
      <p:sp>
        <p:nvSpPr>
          <p:cNvPr id="10" name="TextBox 9"/>
          <p:cNvSpPr txBox="1"/>
          <p:nvPr/>
        </p:nvSpPr>
        <p:spPr>
          <a:xfrm>
            <a:off x="1716338" y="3500394"/>
            <a:ext cx="3573414" cy="400110"/>
          </a:xfrm>
          <a:prstGeom prst="rect">
            <a:avLst/>
          </a:prstGeom>
          <a:noFill/>
        </p:spPr>
        <p:txBody>
          <a:bodyPr wrap="none" rtlCol="0">
            <a:spAutoFit/>
          </a:bodyPr>
          <a:lstStyle/>
          <a:p>
            <a:r>
              <a:rPr lang="zh-CN" altLang="en-US" sz="2000" dirty="0" smtClean="0">
                <a:solidFill>
                  <a:schemeClr val="bg1"/>
                </a:solidFill>
                <a:effectLst>
                  <a:outerShdw dist="50800" dir="2700000" algn="tl" rotWithShape="0">
                    <a:prstClr val="black">
                      <a:alpha val="40000"/>
                    </a:prstClr>
                  </a:outerShdw>
                </a:effectLst>
                <a:latin typeface="微软雅黑" pitchFamily="34" charset="-122"/>
                <a:ea typeface="微软雅黑" pitchFamily="34" charset="-122"/>
              </a:rPr>
              <a:t>汇报人：</a:t>
            </a:r>
            <a:r>
              <a:rPr lang="en-US" altLang="zh-CN" sz="2000" dirty="0">
                <a:solidFill>
                  <a:schemeClr val="bg1"/>
                </a:solidFill>
                <a:effectLst>
                  <a:outerShdw dist="50800" dir="2700000" algn="tl" rotWithShape="0">
                    <a:prstClr val="black">
                      <a:alpha val="40000"/>
                    </a:prstClr>
                  </a:outerShdw>
                </a:effectLst>
                <a:latin typeface="微软雅黑" pitchFamily="34" charset="-122"/>
                <a:ea typeface="微软雅黑" pitchFamily="34" charset="-122"/>
              </a:rPr>
              <a:t>XXX</a:t>
            </a:r>
            <a:r>
              <a:rPr lang="zh-CN" altLang="en-US" sz="2000" dirty="0" smtClean="0">
                <a:solidFill>
                  <a:schemeClr val="bg1"/>
                </a:solidFill>
                <a:effectLst>
                  <a:outerShdw dist="50800" dir="2700000" algn="tl" rotWithShape="0">
                    <a:prstClr val="black">
                      <a:alpha val="40000"/>
                    </a:prstClr>
                  </a:outerShdw>
                </a:effectLst>
                <a:latin typeface="微软雅黑" pitchFamily="34" charset="-122"/>
                <a:ea typeface="微软雅黑" pitchFamily="34" charset="-122"/>
              </a:rPr>
              <a:t>        部门：</a:t>
            </a:r>
            <a:r>
              <a:rPr lang="en-US" altLang="zh-CN" sz="2000" dirty="0">
                <a:solidFill>
                  <a:schemeClr val="bg1"/>
                </a:solidFill>
                <a:effectLst>
                  <a:outerShdw dist="50800" dir="2700000" algn="tl" rotWithShape="0">
                    <a:prstClr val="black">
                      <a:alpha val="40000"/>
                    </a:prstClr>
                  </a:outerShdw>
                </a:effectLst>
                <a:latin typeface="微软雅黑" pitchFamily="34" charset="-122"/>
                <a:ea typeface="微软雅黑" pitchFamily="34" charset="-122"/>
              </a:rPr>
              <a:t>XXX</a:t>
            </a:r>
            <a:endParaRPr lang="zh-CN" altLang="en-US" sz="2000" dirty="0">
              <a:solidFill>
                <a:schemeClr val="bg1"/>
              </a:solidFill>
              <a:effectLst>
                <a:outerShdw dist="50800" dir="2700000" algn="tl" rotWithShape="0">
                  <a:prstClr val="black">
                    <a:alpha val="40000"/>
                  </a:prstClr>
                </a:outerShdw>
              </a:effectLst>
              <a:latin typeface="微软雅黑" pitchFamily="34" charset="-122"/>
              <a:ea typeface="微软雅黑" pitchFamily="34" charset="-122"/>
            </a:endParaRPr>
          </a:p>
        </p:txBody>
      </p:sp>
      <p:pic>
        <p:nvPicPr>
          <p:cNvPr id="2058" name="Picture 10" descr="D:\360data\重要数据\桌面\66666.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15411" y="1222563"/>
            <a:ext cx="4412874" cy="4412874"/>
          </a:xfrm>
          <a:prstGeom prst="rect">
            <a:avLst/>
          </a:prstGeom>
          <a:noFill/>
          <a:extLst>
            <a:ext uri="{909E8E84-426E-40DD-AFC4-6F175D3DCCD1}">
              <a14:hiddenFill xmlns:a14="http://schemas.microsoft.com/office/drawing/2010/main">
                <a:solidFill>
                  <a:srgbClr val="FFFFFF"/>
                </a:solidFill>
              </a14:hiddenFill>
            </a:ext>
          </a:extLst>
        </p:spPr>
      </p:pic>
      <p:pic>
        <p:nvPicPr>
          <p:cNvPr id="2059" name="Picture 11" descr="D:\360data\重要数据\桌面\55555.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83993" y="1391145"/>
            <a:ext cx="4075712" cy="4075712"/>
          </a:xfrm>
          <a:prstGeom prst="rect">
            <a:avLst/>
          </a:prstGeom>
          <a:noFill/>
          <a:extLst>
            <a:ext uri="{909E8E84-426E-40DD-AFC4-6F175D3DCCD1}">
              <a14:hiddenFill xmlns:a14="http://schemas.microsoft.com/office/drawing/2010/main">
                <a:solidFill>
                  <a:srgbClr val="FFFFFF"/>
                </a:solidFill>
              </a14:hiddenFill>
            </a:ext>
          </a:extLst>
        </p:spPr>
      </p:pic>
      <p:pic>
        <p:nvPicPr>
          <p:cNvPr id="2060" name="Picture 12" descr="D:\360data\重要数据\桌面\444444.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46782" y="1653934"/>
            <a:ext cx="3550132" cy="3550132"/>
          </a:xfrm>
          <a:prstGeom prst="rect">
            <a:avLst/>
          </a:prstGeom>
          <a:noFill/>
          <a:extLst>
            <a:ext uri="{909E8E84-426E-40DD-AFC4-6F175D3DCCD1}">
              <a14:hiddenFill xmlns:a14="http://schemas.microsoft.com/office/drawing/2010/main">
                <a:solidFill>
                  <a:srgbClr val="FFFFFF"/>
                </a:solidFill>
              </a14:hiddenFill>
            </a:ext>
          </a:extLst>
        </p:spPr>
      </p:pic>
      <p:pic>
        <p:nvPicPr>
          <p:cNvPr id="2061" name="Picture 13" descr="D:\360data\重要数据\桌面\333333.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06281" y="1713433"/>
            <a:ext cx="3431134" cy="3431134"/>
          </a:xfrm>
          <a:prstGeom prst="rect">
            <a:avLst/>
          </a:prstGeom>
          <a:noFill/>
          <a:extLst>
            <a:ext uri="{909E8E84-426E-40DD-AFC4-6F175D3DCCD1}">
              <a14:hiddenFill xmlns:a14="http://schemas.microsoft.com/office/drawing/2010/main">
                <a:solidFill>
                  <a:srgbClr val="FFFFFF"/>
                </a:solidFill>
              </a14:hiddenFill>
            </a:ext>
          </a:extLst>
        </p:spPr>
      </p:pic>
      <p:pic>
        <p:nvPicPr>
          <p:cNvPr id="2062" name="Picture 14" descr="D:\360data\重要数据\桌面\222222.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175697" y="1782849"/>
            <a:ext cx="3292302" cy="3292302"/>
          </a:xfrm>
          <a:prstGeom prst="rect">
            <a:avLst/>
          </a:prstGeom>
          <a:noFill/>
          <a:extLst>
            <a:ext uri="{909E8E84-426E-40DD-AFC4-6F175D3DCCD1}">
              <a14:hiddenFill xmlns:a14="http://schemas.microsoft.com/office/drawing/2010/main">
                <a:solidFill>
                  <a:srgbClr val="FFFFFF"/>
                </a:solidFill>
              </a14:hiddenFill>
            </a:ext>
          </a:extLst>
        </p:spPr>
      </p:pic>
      <p:pic>
        <p:nvPicPr>
          <p:cNvPr id="2063" name="Picture 15" descr="D:\360data\重要数据\桌面\1111111111.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344279" y="1951431"/>
            <a:ext cx="2955138" cy="2955138"/>
          </a:xfrm>
          <a:prstGeom prst="rect">
            <a:avLst/>
          </a:prstGeom>
          <a:noFill/>
          <a:extLst>
            <a:ext uri="{909E8E84-426E-40DD-AFC4-6F175D3DCCD1}">
              <a14:hiddenFill xmlns:a14="http://schemas.microsoft.com/office/drawing/2010/main">
                <a:solidFill>
                  <a:srgbClr val="FFFFFF"/>
                </a:solidFill>
              </a14:hiddenFill>
            </a:ext>
          </a:extLst>
        </p:spPr>
      </p:pic>
      <p:pic>
        <p:nvPicPr>
          <p:cNvPr id="2064" name="Picture 16" descr="D:\360data\重要数据\桌面\24454.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014848" y="3200512"/>
            <a:ext cx="1613998" cy="456974"/>
          </a:xfrm>
          <a:prstGeom prst="rect">
            <a:avLst/>
          </a:prstGeom>
          <a:noFill/>
          <a:extLst>
            <a:ext uri="{909E8E84-426E-40DD-AFC4-6F175D3DCCD1}">
              <a14:hiddenFill xmlns:a14="http://schemas.microsoft.com/office/drawing/2010/main">
                <a:solidFill>
                  <a:srgbClr val="FFFFFF"/>
                </a:solidFill>
              </a14:hiddenFill>
            </a:ext>
          </a:extLst>
        </p:spPr>
      </p:pic>
      <p:cxnSp>
        <p:nvCxnSpPr>
          <p:cNvPr id="6" name="直接连接符 5"/>
          <p:cNvCxnSpPr/>
          <p:nvPr/>
        </p:nvCxnSpPr>
        <p:spPr>
          <a:xfrm>
            <a:off x="991546" y="2348880"/>
            <a:ext cx="5022999" cy="0"/>
          </a:xfrm>
          <a:prstGeom prst="line">
            <a:avLst/>
          </a:prstGeom>
          <a:ln>
            <a:solidFill>
              <a:srgbClr val="00ACF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991546" y="4221088"/>
            <a:ext cx="5022999" cy="0"/>
          </a:xfrm>
          <a:prstGeom prst="line">
            <a:avLst/>
          </a:prstGeom>
          <a:ln>
            <a:solidFill>
              <a:srgbClr val="00ACF1"/>
            </a:solidFill>
          </a:ln>
        </p:spPr>
        <p:style>
          <a:lnRef idx="1">
            <a:schemeClr val="accent1"/>
          </a:lnRef>
          <a:fillRef idx="0">
            <a:schemeClr val="accent1"/>
          </a:fillRef>
          <a:effectRef idx="0">
            <a:schemeClr val="accent1"/>
          </a:effectRef>
          <a:fontRef idx="minor">
            <a:schemeClr val="tx1"/>
          </a:fontRef>
        </p:style>
      </p:cxnSp>
      <p:sp>
        <p:nvSpPr>
          <p:cNvPr id="9" name="椭圆 8"/>
          <p:cNvSpPr/>
          <p:nvPr/>
        </p:nvSpPr>
        <p:spPr>
          <a:xfrm>
            <a:off x="7586966" y="921345"/>
            <a:ext cx="1584176" cy="1584176"/>
          </a:xfrm>
          <a:prstGeom prst="ellipse">
            <a:avLst/>
          </a:prstGeom>
          <a:solidFill>
            <a:srgbClr val="00ACF1"/>
          </a:solidFill>
          <a:ln w="152400">
            <a:solidFill>
              <a:srgbClr val="161D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latin typeface="微软雅黑" pitchFamily="34" charset="-122"/>
                <a:ea typeface="微软雅黑" pitchFamily="34" charset="-122"/>
              </a:rPr>
              <a:t>20XX</a:t>
            </a:r>
            <a:endParaRPr lang="zh-CN" altLang="en-US" sz="2800" dirty="0">
              <a:latin typeface="微软雅黑" pitchFamily="34" charset="-122"/>
              <a:ea typeface="微软雅黑" pitchFamily="34" charset="-122"/>
            </a:endParaRPr>
          </a:p>
        </p:txBody>
      </p:sp>
      <p:sp>
        <p:nvSpPr>
          <p:cNvPr id="29" name="椭圆 28"/>
          <p:cNvSpPr/>
          <p:nvPr/>
        </p:nvSpPr>
        <p:spPr>
          <a:xfrm>
            <a:off x="9362602" y="772737"/>
            <a:ext cx="940698" cy="940696"/>
          </a:xfrm>
          <a:prstGeom prst="ellipse">
            <a:avLst/>
          </a:prstGeom>
          <a:solidFill>
            <a:srgbClr val="00ACF1"/>
          </a:solidFill>
          <a:ln w="152400">
            <a:solidFill>
              <a:srgbClr val="161D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mtClean="0">
                <a:latin typeface="微软雅黑" pitchFamily="34" charset="-122"/>
                <a:ea typeface="微软雅黑" pitchFamily="34" charset="-122"/>
              </a:rPr>
              <a:t>创新</a:t>
            </a:r>
            <a:endParaRPr lang="zh-CN" altLang="en-US">
              <a:latin typeface="微软雅黑" pitchFamily="34" charset="-122"/>
              <a:ea typeface="微软雅黑" pitchFamily="34" charset="-122"/>
            </a:endParaRPr>
          </a:p>
        </p:txBody>
      </p:sp>
      <p:sp>
        <p:nvSpPr>
          <p:cNvPr id="30" name="椭圆 29"/>
          <p:cNvSpPr/>
          <p:nvPr/>
        </p:nvSpPr>
        <p:spPr>
          <a:xfrm>
            <a:off x="9157320" y="1747540"/>
            <a:ext cx="940698" cy="940696"/>
          </a:xfrm>
          <a:prstGeom prst="ellipse">
            <a:avLst/>
          </a:prstGeom>
          <a:solidFill>
            <a:srgbClr val="00ACF1"/>
          </a:solidFill>
          <a:ln w="152400">
            <a:solidFill>
              <a:srgbClr val="161D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mtClean="0">
                <a:latin typeface="微软雅黑" pitchFamily="34" charset="-122"/>
                <a:ea typeface="微软雅黑" pitchFamily="34" charset="-122"/>
              </a:rPr>
              <a:t>专注</a:t>
            </a:r>
            <a:endParaRPr lang="zh-CN" altLang="en-US">
              <a:latin typeface="微软雅黑" pitchFamily="34" charset="-122"/>
              <a:ea typeface="微软雅黑" pitchFamily="34" charset="-122"/>
            </a:endParaRPr>
          </a:p>
        </p:txBody>
      </p:sp>
      <p:sp>
        <p:nvSpPr>
          <p:cNvPr id="31" name="椭圆 30"/>
          <p:cNvSpPr/>
          <p:nvPr/>
        </p:nvSpPr>
        <p:spPr>
          <a:xfrm>
            <a:off x="6894085" y="4077072"/>
            <a:ext cx="1150778" cy="1150778"/>
          </a:xfrm>
          <a:prstGeom prst="ellipse">
            <a:avLst/>
          </a:prstGeom>
          <a:solidFill>
            <a:srgbClr val="2A3440"/>
          </a:solidFill>
          <a:ln w="152400">
            <a:solidFill>
              <a:srgbClr val="161D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smtClean="0">
                <a:solidFill>
                  <a:srgbClr val="7B8294"/>
                </a:solidFill>
                <a:latin typeface="微软雅黑" pitchFamily="34" charset="-122"/>
                <a:ea typeface="微软雅黑" pitchFamily="34" charset="-122"/>
              </a:rPr>
              <a:t>引领</a:t>
            </a:r>
            <a:endParaRPr lang="zh-CN" altLang="en-US" sz="2000">
              <a:solidFill>
                <a:srgbClr val="7B8294"/>
              </a:solidFill>
              <a:latin typeface="微软雅黑" pitchFamily="34" charset="-122"/>
              <a:ea typeface="微软雅黑" pitchFamily="34" charset="-122"/>
            </a:endParaRPr>
          </a:p>
        </p:txBody>
      </p:sp>
      <p:sp>
        <p:nvSpPr>
          <p:cNvPr id="32" name="椭圆 31"/>
          <p:cNvSpPr/>
          <p:nvPr/>
        </p:nvSpPr>
        <p:spPr>
          <a:xfrm>
            <a:off x="9628846" y="4077072"/>
            <a:ext cx="1150778" cy="1150778"/>
          </a:xfrm>
          <a:prstGeom prst="ellipse">
            <a:avLst/>
          </a:prstGeom>
          <a:solidFill>
            <a:srgbClr val="2A3440"/>
          </a:solidFill>
          <a:ln w="152400">
            <a:solidFill>
              <a:srgbClr val="161D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smtClean="0">
                <a:solidFill>
                  <a:srgbClr val="7B8294"/>
                </a:solidFill>
                <a:latin typeface="微软雅黑" pitchFamily="34" charset="-122"/>
                <a:ea typeface="微软雅黑" pitchFamily="34" charset="-122"/>
              </a:rPr>
              <a:t>开拓</a:t>
            </a:r>
            <a:endParaRPr lang="zh-CN" altLang="en-US" sz="2000">
              <a:solidFill>
                <a:srgbClr val="7B8294"/>
              </a:solidFill>
              <a:latin typeface="微软雅黑" pitchFamily="34" charset="-122"/>
              <a:ea typeface="微软雅黑" pitchFamily="34" charset="-122"/>
            </a:endParaRPr>
          </a:p>
        </p:txBody>
      </p:sp>
    </p:spTree>
    <p:extLst>
      <p:ext uri="{BB962C8B-B14F-4D97-AF65-F5344CB8AC3E}">
        <p14:creationId xmlns:p14="http://schemas.microsoft.com/office/powerpoint/2010/main" val="23336003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064"/>
                                        </p:tgtEl>
                                        <p:attrNameLst>
                                          <p:attrName>style.visibility</p:attrName>
                                        </p:attrNameLst>
                                      </p:cBhvr>
                                      <p:to>
                                        <p:strVal val="visible"/>
                                      </p:to>
                                    </p:set>
                                    <p:animEffect transition="in" filter="fade">
                                      <p:cBhvr>
                                        <p:cTn id="7" dur="500"/>
                                        <p:tgtEl>
                                          <p:spTgt spid="2064"/>
                                        </p:tgtEl>
                                      </p:cBhvr>
                                    </p:animEffect>
                                  </p:childTnLst>
                                </p:cTn>
                              </p:par>
                              <p:par>
                                <p:cTn id="8" presetID="53" presetClass="entr" presetSubtype="16" fill="hold" nodeType="withEffect">
                                  <p:stCondLst>
                                    <p:cond delay="0"/>
                                  </p:stCondLst>
                                  <p:childTnLst>
                                    <p:set>
                                      <p:cBhvr>
                                        <p:cTn id="9" dur="1" fill="hold">
                                          <p:stCondLst>
                                            <p:cond delay="0"/>
                                          </p:stCondLst>
                                        </p:cTn>
                                        <p:tgtEl>
                                          <p:spTgt spid="2063"/>
                                        </p:tgtEl>
                                        <p:attrNameLst>
                                          <p:attrName>style.visibility</p:attrName>
                                        </p:attrNameLst>
                                      </p:cBhvr>
                                      <p:to>
                                        <p:strVal val="visible"/>
                                      </p:to>
                                    </p:set>
                                    <p:anim calcmode="lin" valueType="num">
                                      <p:cBhvr>
                                        <p:cTn id="10" dur="500" fill="hold"/>
                                        <p:tgtEl>
                                          <p:spTgt spid="2063"/>
                                        </p:tgtEl>
                                        <p:attrNameLst>
                                          <p:attrName>ppt_w</p:attrName>
                                        </p:attrNameLst>
                                      </p:cBhvr>
                                      <p:tavLst>
                                        <p:tav tm="0">
                                          <p:val>
                                            <p:fltVal val="0"/>
                                          </p:val>
                                        </p:tav>
                                        <p:tav tm="100000">
                                          <p:val>
                                            <p:strVal val="#ppt_w"/>
                                          </p:val>
                                        </p:tav>
                                      </p:tavLst>
                                    </p:anim>
                                    <p:anim calcmode="lin" valueType="num">
                                      <p:cBhvr>
                                        <p:cTn id="11" dur="500" fill="hold"/>
                                        <p:tgtEl>
                                          <p:spTgt spid="2063"/>
                                        </p:tgtEl>
                                        <p:attrNameLst>
                                          <p:attrName>ppt_h</p:attrName>
                                        </p:attrNameLst>
                                      </p:cBhvr>
                                      <p:tavLst>
                                        <p:tav tm="0">
                                          <p:val>
                                            <p:fltVal val="0"/>
                                          </p:val>
                                        </p:tav>
                                        <p:tav tm="100000">
                                          <p:val>
                                            <p:strVal val="#ppt_h"/>
                                          </p:val>
                                        </p:tav>
                                      </p:tavLst>
                                    </p:anim>
                                    <p:animEffect transition="in" filter="fade">
                                      <p:cBhvr>
                                        <p:cTn id="12" dur="500"/>
                                        <p:tgtEl>
                                          <p:spTgt spid="2063"/>
                                        </p:tgtEl>
                                      </p:cBhvr>
                                    </p:animEffect>
                                  </p:childTnLst>
                                </p:cTn>
                              </p:par>
                              <p:par>
                                <p:cTn id="13" presetID="8" presetClass="emph" presetSubtype="0" fill="hold" nodeType="withEffect">
                                  <p:stCondLst>
                                    <p:cond delay="0"/>
                                  </p:stCondLst>
                                  <p:childTnLst>
                                    <p:animRot by="64800000">
                                      <p:cBhvr>
                                        <p:cTn id="14" dur="8000" fill="hold"/>
                                        <p:tgtEl>
                                          <p:spTgt spid="2063"/>
                                        </p:tgtEl>
                                        <p:attrNameLst>
                                          <p:attrName>r</p:attrName>
                                        </p:attrNameLst>
                                      </p:cBhvr>
                                    </p:animRot>
                                  </p:childTnLst>
                                </p:cTn>
                              </p:par>
                              <p:par>
                                <p:cTn id="15" presetID="53" presetClass="entr" presetSubtype="16" fill="hold" nodeType="withEffect">
                                  <p:stCondLst>
                                    <p:cond delay="0"/>
                                  </p:stCondLst>
                                  <p:childTnLst>
                                    <p:set>
                                      <p:cBhvr>
                                        <p:cTn id="16" dur="1" fill="hold">
                                          <p:stCondLst>
                                            <p:cond delay="0"/>
                                          </p:stCondLst>
                                        </p:cTn>
                                        <p:tgtEl>
                                          <p:spTgt spid="2062"/>
                                        </p:tgtEl>
                                        <p:attrNameLst>
                                          <p:attrName>style.visibility</p:attrName>
                                        </p:attrNameLst>
                                      </p:cBhvr>
                                      <p:to>
                                        <p:strVal val="visible"/>
                                      </p:to>
                                    </p:set>
                                    <p:anim calcmode="lin" valueType="num">
                                      <p:cBhvr>
                                        <p:cTn id="17" dur="500" fill="hold"/>
                                        <p:tgtEl>
                                          <p:spTgt spid="2062"/>
                                        </p:tgtEl>
                                        <p:attrNameLst>
                                          <p:attrName>ppt_w</p:attrName>
                                        </p:attrNameLst>
                                      </p:cBhvr>
                                      <p:tavLst>
                                        <p:tav tm="0">
                                          <p:val>
                                            <p:fltVal val="0"/>
                                          </p:val>
                                        </p:tav>
                                        <p:tav tm="100000">
                                          <p:val>
                                            <p:strVal val="#ppt_w"/>
                                          </p:val>
                                        </p:tav>
                                      </p:tavLst>
                                    </p:anim>
                                    <p:anim calcmode="lin" valueType="num">
                                      <p:cBhvr>
                                        <p:cTn id="18" dur="500" fill="hold"/>
                                        <p:tgtEl>
                                          <p:spTgt spid="2062"/>
                                        </p:tgtEl>
                                        <p:attrNameLst>
                                          <p:attrName>ppt_h</p:attrName>
                                        </p:attrNameLst>
                                      </p:cBhvr>
                                      <p:tavLst>
                                        <p:tav tm="0">
                                          <p:val>
                                            <p:fltVal val="0"/>
                                          </p:val>
                                        </p:tav>
                                        <p:tav tm="100000">
                                          <p:val>
                                            <p:strVal val="#ppt_h"/>
                                          </p:val>
                                        </p:tav>
                                      </p:tavLst>
                                    </p:anim>
                                    <p:animEffect transition="in" filter="fade">
                                      <p:cBhvr>
                                        <p:cTn id="19" dur="500"/>
                                        <p:tgtEl>
                                          <p:spTgt spid="2062"/>
                                        </p:tgtEl>
                                      </p:cBhvr>
                                    </p:animEffect>
                                  </p:childTnLst>
                                </p:cTn>
                              </p:par>
                              <p:par>
                                <p:cTn id="20" presetID="53" presetClass="entr" presetSubtype="16" fill="hold" nodeType="withEffect">
                                  <p:stCondLst>
                                    <p:cond delay="0"/>
                                  </p:stCondLst>
                                  <p:childTnLst>
                                    <p:set>
                                      <p:cBhvr>
                                        <p:cTn id="21" dur="1" fill="hold">
                                          <p:stCondLst>
                                            <p:cond delay="0"/>
                                          </p:stCondLst>
                                        </p:cTn>
                                        <p:tgtEl>
                                          <p:spTgt spid="2061"/>
                                        </p:tgtEl>
                                        <p:attrNameLst>
                                          <p:attrName>style.visibility</p:attrName>
                                        </p:attrNameLst>
                                      </p:cBhvr>
                                      <p:to>
                                        <p:strVal val="visible"/>
                                      </p:to>
                                    </p:set>
                                    <p:anim calcmode="lin" valueType="num">
                                      <p:cBhvr>
                                        <p:cTn id="22" dur="500" fill="hold"/>
                                        <p:tgtEl>
                                          <p:spTgt spid="2061"/>
                                        </p:tgtEl>
                                        <p:attrNameLst>
                                          <p:attrName>ppt_w</p:attrName>
                                        </p:attrNameLst>
                                      </p:cBhvr>
                                      <p:tavLst>
                                        <p:tav tm="0">
                                          <p:val>
                                            <p:fltVal val="0"/>
                                          </p:val>
                                        </p:tav>
                                        <p:tav tm="100000">
                                          <p:val>
                                            <p:strVal val="#ppt_w"/>
                                          </p:val>
                                        </p:tav>
                                      </p:tavLst>
                                    </p:anim>
                                    <p:anim calcmode="lin" valueType="num">
                                      <p:cBhvr>
                                        <p:cTn id="23" dur="500" fill="hold"/>
                                        <p:tgtEl>
                                          <p:spTgt spid="2061"/>
                                        </p:tgtEl>
                                        <p:attrNameLst>
                                          <p:attrName>ppt_h</p:attrName>
                                        </p:attrNameLst>
                                      </p:cBhvr>
                                      <p:tavLst>
                                        <p:tav tm="0">
                                          <p:val>
                                            <p:fltVal val="0"/>
                                          </p:val>
                                        </p:tav>
                                        <p:tav tm="100000">
                                          <p:val>
                                            <p:strVal val="#ppt_h"/>
                                          </p:val>
                                        </p:tav>
                                      </p:tavLst>
                                    </p:anim>
                                    <p:animEffect transition="in" filter="fade">
                                      <p:cBhvr>
                                        <p:cTn id="24" dur="500"/>
                                        <p:tgtEl>
                                          <p:spTgt spid="2061"/>
                                        </p:tgtEl>
                                      </p:cBhvr>
                                    </p:animEffect>
                                  </p:childTnLst>
                                </p:cTn>
                              </p:par>
                              <p:par>
                                <p:cTn id="25" presetID="53" presetClass="entr" presetSubtype="16" fill="hold" nodeType="withEffect">
                                  <p:stCondLst>
                                    <p:cond delay="0"/>
                                  </p:stCondLst>
                                  <p:childTnLst>
                                    <p:set>
                                      <p:cBhvr>
                                        <p:cTn id="26" dur="1" fill="hold">
                                          <p:stCondLst>
                                            <p:cond delay="0"/>
                                          </p:stCondLst>
                                        </p:cTn>
                                        <p:tgtEl>
                                          <p:spTgt spid="2060"/>
                                        </p:tgtEl>
                                        <p:attrNameLst>
                                          <p:attrName>style.visibility</p:attrName>
                                        </p:attrNameLst>
                                      </p:cBhvr>
                                      <p:to>
                                        <p:strVal val="visible"/>
                                      </p:to>
                                    </p:set>
                                    <p:anim calcmode="lin" valueType="num">
                                      <p:cBhvr>
                                        <p:cTn id="27" dur="500" fill="hold"/>
                                        <p:tgtEl>
                                          <p:spTgt spid="2060"/>
                                        </p:tgtEl>
                                        <p:attrNameLst>
                                          <p:attrName>ppt_w</p:attrName>
                                        </p:attrNameLst>
                                      </p:cBhvr>
                                      <p:tavLst>
                                        <p:tav tm="0">
                                          <p:val>
                                            <p:fltVal val="0"/>
                                          </p:val>
                                        </p:tav>
                                        <p:tav tm="100000">
                                          <p:val>
                                            <p:strVal val="#ppt_w"/>
                                          </p:val>
                                        </p:tav>
                                      </p:tavLst>
                                    </p:anim>
                                    <p:anim calcmode="lin" valueType="num">
                                      <p:cBhvr>
                                        <p:cTn id="28" dur="500" fill="hold"/>
                                        <p:tgtEl>
                                          <p:spTgt spid="2060"/>
                                        </p:tgtEl>
                                        <p:attrNameLst>
                                          <p:attrName>ppt_h</p:attrName>
                                        </p:attrNameLst>
                                      </p:cBhvr>
                                      <p:tavLst>
                                        <p:tav tm="0">
                                          <p:val>
                                            <p:fltVal val="0"/>
                                          </p:val>
                                        </p:tav>
                                        <p:tav tm="100000">
                                          <p:val>
                                            <p:strVal val="#ppt_h"/>
                                          </p:val>
                                        </p:tav>
                                      </p:tavLst>
                                    </p:anim>
                                    <p:animEffect transition="in" filter="fade">
                                      <p:cBhvr>
                                        <p:cTn id="29" dur="500"/>
                                        <p:tgtEl>
                                          <p:spTgt spid="2060"/>
                                        </p:tgtEl>
                                      </p:cBhvr>
                                    </p:animEffect>
                                  </p:childTnLst>
                                </p:cTn>
                              </p:par>
                              <p:par>
                                <p:cTn id="30" presetID="53" presetClass="entr" presetSubtype="16" fill="hold" nodeType="withEffect">
                                  <p:stCondLst>
                                    <p:cond delay="0"/>
                                  </p:stCondLst>
                                  <p:childTnLst>
                                    <p:set>
                                      <p:cBhvr>
                                        <p:cTn id="31" dur="1" fill="hold">
                                          <p:stCondLst>
                                            <p:cond delay="0"/>
                                          </p:stCondLst>
                                        </p:cTn>
                                        <p:tgtEl>
                                          <p:spTgt spid="2059"/>
                                        </p:tgtEl>
                                        <p:attrNameLst>
                                          <p:attrName>style.visibility</p:attrName>
                                        </p:attrNameLst>
                                      </p:cBhvr>
                                      <p:to>
                                        <p:strVal val="visible"/>
                                      </p:to>
                                    </p:set>
                                    <p:anim calcmode="lin" valueType="num">
                                      <p:cBhvr>
                                        <p:cTn id="32" dur="500" fill="hold"/>
                                        <p:tgtEl>
                                          <p:spTgt spid="2059"/>
                                        </p:tgtEl>
                                        <p:attrNameLst>
                                          <p:attrName>ppt_w</p:attrName>
                                        </p:attrNameLst>
                                      </p:cBhvr>
                                      <p:tavLst>
                                        <p:tav tm="0">
                                          <p:val>
                                            <p:fltVal val="0"/>
                                          </p:val>
                                        </p:tav>
                                        <p:tav tm="100000">
                                          <p:val>
                                            <p:strVal val="#ppt_w"/>
                                          </p:val>
                                        </p:tav>
                                      </p:tavLst>
                                    </p:anim>
                                    <p:anim calcmode="lin" valueType="num">
                                      <p:cBhvr>
                                        <p:cTn id="33" dur="500" fill="hold"/>
                                        <p:tgtEl>
                                          <p:spTgt spid="2059"/>
                                        </p:tgtEl>
                                        <p:attrNameLst>
                                          <p:attrName>ppt_h</p:attrName>
                                        </p:attrNameLst>
                                      </p:cBhvr>
                                      <p:tavLst>
                                        <p:tav tm="0">
                                          <p:val>
                                            <p:fltVal val="0"/>
                                          </p:val>
                                        </p:tav>
                                        <p:tav tm="100000">
                                          <p:val>
                                            <p:strVal val="#ppt_h"/>
                                          </p:val>
                                        </p:tav>
                                      </p:tavLst>
                                    </p:anim>
                                    <p:animEffect transition="in" filter="fade">
                                      <p:cBhvr>
                                        <p:cTn id="34" dur="500"/>
                                        <p:tgtEl>
                                          <p:spTgt spid="2059"/>
                                        </p:tgtEl>
                                      </p:cBhvr>
                                    </p:animEffect>
                                  </p:childTnLst>
                                </p:cTn>
                              </p:par>
                              <p:par>
                                <p:cTn id="35" presetID="8" presetClass="emph" presetSubtype="0" fill="hold" nodeType="withEffect">
                                  <p:stCondLst>
                                    <p:cond delay="0"/>
                                  </p:stCondLst>
                                  <p:childTnLst>
                                    <p:animRot by="-64800000">
                                      <p:cBhvr>
                                        <p:cTn id="36" dur="8000" fill="hold"/>
                                        <p:tgtEl>
                                          <p:spTgt spid="2059"/>
                                        </p:tgtEl>
                                        <p:attrNameLst>
                                          <p:attrName>r</p:attrName>
                                        </p:attrNameLst>
                                      </p:cBhvr>
                                    </p:animRot>
                                  </p:childTnLst>
                                </p:cTn>
                              </p:par>
                              <p:par>
                                <p:cTn id="37" presetID="53" presetClass="entr" presetSubtype="16" fill="hold" nodeType="withEffect">
                                  <p:stCondLst>
                                    <p:cond delay="0"/>
                                  </p:stCondLst>
                                  <p:childTnLst>
                                    <p:set>
                                      <p:cBhvr>
                                        <p:cTn id="38" dur="1" fill="hold">
                                          <p:stCondLst>
                                            <p:cond delay="0"/>
                                          </p:stCondLst>
                                        </p:cTn>
                                        <p:tgtEl>
                                          <p:spTgt spid="2058"/>
                                        </p:tgtEl>
                                        <p:attrNameLst>
                                          <p:attrName>style.visibility</p:attrName>
                                        </p:attrNameLst>
                                      </p:cBhvr>
                                      <p:to>
                                        <p:strVal val="visible"/>
                                      </p:to>
                                    </p:set>
                                    <p:anim calcmode="lin" valueType="num">
                                      <p:cBhvr>
                                        <p:cTn id="39" dur="500" fill="hold"/>
                                        <p:tgtEl>
                                          <p:spTgt spid="2058"/>
                                        </p:tgtEl>
                                        <p:attrNameLst>
                                          <p:attrName>ppt_w</p:attrName>
                                        </p:attrNameLst>
                                      </p:cBhvr>
                                      <p:tavLst>
                                        <p:tav tm="0">
                                          <p:val>
                                            <p:fltVal val="0"/>
                                          </p:val>
                                        </p:tav>
                                        <p:tav tm="100000">
                                          <p:val>
                                            <p:strVal val="#ppt_w"/>
                                          </p:val>
                                        </p:tav>
                                      </p:tavLst>
                                    </p:anim>
                                    <p:anim calcmode="lin" valueType="num">
                                      <p:cBhvr>
                                        <p:cTn id="40" dur="500" fill="hold"/>
                                        <p:tgtEl>
                                          <p:spTgt spid="2058"/>
                                        </p:tgtEl>
                                        <p:attrNameLst>
                                          <p:attrName>ppt_h</p:attrName>
                                        </p:attrNameLst>
                                      </p:cBhvr>
                                      <p:tavLst>
                                        <p:tav tm="0">
                                          <p:val>
                                            <p:fltVal val="0"/>
                                          </p:val>
                                        </p:tav>
                                        <p:tav tm="100000">
                                          <p:val>
                                            <p:strVal val="#ppt_h"/>
                                          </p:val>
                                        </p:tav>
                                      </p:tavLst>
                                    </p:anim>
                                    <p:animEffect transition="in" filter="fade">
                                      <p:cBhvr>
                                        <p:cTn id="41" dur="500"/>
                                        <p:tgtEl>
                                          <p:spTgt spid="2058"/>
                                        </p:tgtEl>
                                      </p:cBhvr>
                                    </p:animEffect>
                                  </p:childTnLst>
                                </p:cTn>
                              </p:par>
                              <p:par>
                                <p:cTn id="42" presetID="8" presetClass="emph" presetSubtype="0" fill="hold" nodeType="withEffect">
                                  <p:stCondLst>
                                    <p:cond delay="0"/>
                                  </p:stCondLst>
                                  <p:childTnLst>
                                    <p:animRot by="64800000">
                                      <p:cBhvr>
                                        <p:cTn id="43" dur="8000" fill="hold"/>
                                        <p:tgtEl>
                                          <p:spTgt spid="2058"/>
                                        </p:tgtEl>
                                        <p:attrNameLst>
                                          <p:attrName>r</p:attrName>
                                        </p:attrNameLst>
                                      </p:cBhvr>
                                    </p:animRot>
                                  </p:childTnLst>
                                </p:cTn>
                              </p:par>
                              <p:par>
                                <p:cTn id="44" presetID="10" presetClass="entr" presetSubtype="0" fill="hold" nodeType="withEffect">
                                  <p:stCondLst>
                                    <p:cond delay="800"/>
                                  </p:stCondLst>
                                  <p:childTnLst>
                                    <p:set>
                                      <p:cBhvr>
                                        <p:cTn id="45" dur="1" fill="hold">
                                          <p:stCondLst>
                                            <p:cond delay="0"/>
                                          </p:stCondLst>
                                        </p:cTn>
                                        <p:tgtEl>
                                          <p:spTgt spid="6"/>
                                        </p:tgtEl>
                                        <p:attrNameLst>
                                          <p:attrName>style.visibility</p:attrName>
                                        </p:attrNameLst>
                                      </p:cBhvr>
                                      <p:to>
                                        <p:strVal val="visible"/>
                                      </p:to>
                                    </p:set>
                                    <p:animEffect transition="in" filter="fade">
                                      <p:cBhvr>
                                        <p:cTn id="46" dur="500"/>
                                        <p:tgtEl>
                                          <p:spTgt spid="6"/>
                                        </p:tgtEl>
                                      </p:cBhvr>
                                    </p:animEffect>
                                  </p:childTnLst>
                                </p:cTn>
                              </p:par>
                              <p:par>
                                <p:cTn id="47" presetID="10" presetClass="entr" presetSubtype="0" fill="hold" nodeType="withEffect">
                                  <p:stCondLst>
                                    <p:cond delay="800"/>
                                  </p:stCondLst>
                                  <p:childTnLst>
                                    <p:set>
                                      <p:cBhvr>
                                        <p:cTn id="48" dur="1" fill="hold">
                                          <p:stCondLst>
                                            <p:cond delay="0"/>
                                          </p:stCondLst>
                                        </p:cTn>
                                        <p:tgtEl>
                                          <p:spTgt spid="27"/>
                                        </p:tgtEl>
                                        <p:attrNameLst>
                                          <p:attrName>style.visibility</p:attrName>
                                        </p:attrNameLst>
                                      </p:cBhvr>
                                      <p:to>
                                        <p:strVal val="visible"/>
                                      </p:to>
                                    </p:set>
                                    <p:animEffect transition="in" filter="fade">
                                      <p:cBhvr>
                                        <p:cTn id="49" dur="500"/>
                                        <p:tgtEl>
                                          <p:spTgt spid="27"/>
                                        </p:tgtEl>
                                      </p:cBhvr>
                                    </p:animEffect>
                                  </p:childTnLst>
                                </p:cTn>
                              </p:par>
                              <p:par>
                                <p:cTn id="50" presetID="41" presetClass="entr" presetSubtype="0" fill="hold" grpId="0" nodeType="withEffect">
                                  <p:stCondLst>
                                    <p:cond delay="800"/>
                                  </p:stCondLst>
                                  <p:iterate type="lt">
                                    <p:tmPct val="10000"/>
                                  </p:iterate>
                                  <p:childTnLst>
                                    <p:set>
                                      <p:cBhvr>
                                        <p:cTn id="51" dur="1" fill="hold">
                                          <p:stCondLst>
                                            <p:cond delay="0"/>
                                          </p:stCondLst>
                                        </p:cTn>
                                        <p:tgtEl>
                                          <p:spTgt spid="7"/>
                                        </p:tgtEl>
                                        <p:attrNameLst>
                                          <p:attrName>style.visibility</p:attrName>
                                        </p:attrNameLst>
                                      </p:cBhvr>
                                      <p:to>
                                        <p:strVal val="visible"/>
                                      </p:to>
                                    </p:set>
                                    <p:anim calcmode="lin" valueType="num">
                                      <p:cBhvr>
                                        <p:cTn id="52"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53" dur="500" fill="hold"/>
                                        <p:tgtEl>
                                          <p:spTgt spid="7"/>
                                        </p:tgtEl>
                                        <p:attrNameLst>
                                          <p:attrName>ppt_y</p:attrName>
                                        </p:attrNameLst>
                                      </p:cBhvr>
                                      <p:tavLst>
                                        <p:tav tm="0">
                                          <p:val>
                                            <p:strVal val="#ppt_y"/>
                                          </p:val>
                                        </p:tav>
                                        <p:tav tm="100000">
                                          <p:val>
                                            <p:strVal val="#ppt_y"/>
                                          </p:val>
                                        </p:tav>
                                      </p:tavLst>
                                    </p:anim>
                                    <p:anim calcmode="lin" valueType="num">
                                      <p:cBhvr>
                                        <p:cTn id="54"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55"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56" dur="500" tmFilter="0,0; .5, 1; 1, 1"/>
                                        <p:tgtEl>
                                          <p:spTgt spid="7"/>
                                        </p:tgtEl>
                                      </p:cBhvr>
                                    </p:animEffect>
                                  </p:childTnLst>
                                </p:cTn>
                              </p:par>
                              <p:par>
                                <p:cTn id="57" presetID="14" presetClass="entr" presetSubtype="10" fill="hold" grpId="0" nodeType="withEffect">
                                  <p:stCondLst>
                                    <p:cond delay="1300"/>
                                  </p:stCondLst>
                                  <p:childTnLst>
                                    <p:set>
                                      <p:cBhvr>
                                        <p:cTn id="58" dur="1" fill="hold">
                                          <p:stCondLst>
                                            <p:cond delay="0"/>
                                          </p:stCondLst>
                                        </p:cTn>
                                        <p:tgtEl>
                                          <p:spTgt spid="10"/>
                                        </p:tgtEl>
                                        <p:attrNameLst>
                                          <p:attrName>style.visibility</p:attrName>
                                        </p:attrNameLst>
                                      </p:cBhvr>
                                      <p:to>
                                        <p:strVal val="visible"/>
                                      </p:to>
                                    </p:set>
                                    <p:animEffect transition="in" filter="randombar(horizontal)">
                                      <p:cBhvr>
                                        <p:cTn id="59" dur="500"/>
                                        <p:tgtEl>
                                          <p:spTgt spid="10"/>
                                        </p:tgtEl>
                                      </p:cBhvr>
                                    </p:animEffect>
                                  </p:childTnLst>
                                </p:cTn>
                              </p:par>
                              <p:par>
                                <p:cTn id="60" presetID="53" presetClass="entr" presetSubtype="16" fill="hold" grpId="0" nodeType="withEffect">
                                  <p:stCondLst>
                                    <p:cond delay="2000"/>
                                  </p:stCondLst>
                                  <p:childTnLst>
                                    <p:set>
                                      <p:cBhvr>
                                        <p:cTn id="61" dur="1" fill="hold">
                                          <p:stCondLst>
                                            <p:cond delay="0"/>
                                          </p:stCondLst>
                                        </p:cTn>
                                        <p:tgtEl>
                                          <p:spTgt spid="9"/>
                                        </p:tgtEl>
                                        <p:attrNameLst>
                                          <p:attrName>style.visibility</p:attrName>
                                        </p:attrNameLst>
                                      </p:cBhvr>
                                      <p:to>
                                        <p:strVal val="visible"/>
                                      </p:to>
                                    </p:set>
                                    <p:anim calcmode="lin" valueType="num">
                                      <p:cBhvr>
                                        <p:cTn id="62" dur="300" fill="hold"/>
                                        <p:tgtEl>
                                          <p:spTgt spid="9"/>
                                        </p:tgtEl>
                                        <p:attrNameLst>
                                          <p:attrName>ppt_w</p:attrName>
                                        </p:attrNameLst>
                                      </p:cBhvr>
                                      <p:tavLst>
                                        <p:tav tm="0">
                                          <p:val>
                                            <p:fltVal val="0"/>
                                          </p:val>
                                        </p:tav>
                                        <p:tav tm="100000">
                                          <p:val>
                                            <p:strVal val="#ppt_w"/>
                                          </p:val>
                                        </p:tav>
                                      </p:tavLst>
                                    </p:anim>
                                    <p:anim calcmode="lin" valueType="num">
                                      <p:cBhvr>
                                        <p:cTn id="63" dur="300" fill="hold"/>
                                        <p:tgtEl>
                                          <p:spTgt spid="9"/>
                                        </p:tgtEl>
                                        <p:attrNameLst>
                                          <p:attrName>ppt_h</p:attrName>
                                        </p:attrNameLst>
                                      </p:cBhvr>
                                      <p:tavLst>
                                        <p:tav tm="0">
                                          <p:val>
                                            <p:fltVal val="0"/>
                                          </p:val>
                                        </p:tav>
                                        <p:tav tm="100000">
                                          <p:val>
                                            <p:strVal val="#ppt_h"/>
                                          </p:val>
                                        </p:tav>
                                      </p:tavLst>
                                    </p:anim>
                                    <p:animEffect transition="in" filter="fade">
                                      <p:cBhvr>
                                        <p:cTn id="64" dur="300"/>
                                        <p:tgtEl>
                                          <p:spTgt spid="9"/>
                                        </p:tgtEl>
                                      </p:cBhvr>
                                    </p:animEffect>
                                  </p:childTnLst>
                                </p:cTn>
                              </p:par>
                              <p:par>
                                <p:cTn id="65" presetID="6" presetClass="emph" presetSubtype="0" autoRev="1" fill="hold" grpId="1" nodeType="withEffect">
                                  <p:stCondLst>
                                    <p:cond delay="2300"/>
                                  </p:stCondLst>
                                  <p:childTnLst>
                                    <p:animScale>
                                      <p:cBhvr>
                                        <p:cTn id="66" dur="100" fill="hold"/>
                                        <p:tgtEl>
                                          <p:spTgt spid="9"/>
                                        </p:tgtEl>
                                      </p:cBhvr>
                                      <p:by x="150000" y="150000"/>
                                    </p:animScale>
                                  </p:childTnLst>
                                </p:cTn>
                              </p:par>
                              <p:par>
                                <p:cTn id="67" presetID="53" presetClass="entr" presetSubtype="16" fill="hold" grpId="0" nodeType="withEffect">
                                  <p:stCondLst>
                                    <p:cond delay="2300"/>
                                  </p:stCondLst>
                                  <p:childTnLst>
                                    <p:set>
                                      <p:cBhvr>
                                        <p:cTn id="68" dur="1" fill="hold">
                                          <p:stCondLst>
                                            <p:cond delay="0"/>
                                          </p:stCondLst>
                                        </p:cTn>
                                        <p:tgtEl>
                                          <p:spTgt spid="29"/>
                                        </p:tgtEl>
                                        <p:attrNameLst>
                                          <p:attrName>style.visibility</p:attrName>
                                        </p:attrNameLst>
                                      </p:cBhvr>
                                      <p:to>
                                        <p:strVal val="visible"/>
                                      </p:to>
                                    </p:set>
                                    <p:anim calcmode="lin" valueType="num">
                                      <p:cBhvr>
                                        <p:cTn id="69" dur="300" fill="hold"/>
                                        <p:tgtEl>
                                          <p:spTgt spid="29"/>
                                        </p:tgtEl>
                                        <p:attrNameLst>
                                          <p:attrName>ppt_w</p:attrName>
                                        </p:attrNameLst>
                                      </p:cBhvr>
                                      <p:tavLst>
                                        <p:tav tm="0">
                                          <p:val>
                                            <p:fltVal val="0"/>
                                          </p:val>
                                        </p:tav>
                                        <p:tav tm="100000">
                                          <p:val>
                                            <p:strVal val="#ppt_w"/>
                                          </p:val>
                                        </p:tav>
                                      </p:tavLst>
                                    </p:anim>
                                    <p:anim calcmode="lin" valueType="num">
                                      <p:cBhvr>
                                        <p:cTn id="70" dur="300" fill="hold"/>
                                        <p:tgtEl>
                                          <p:spTgt spid="29"/>
                                        </p:tgtEl>
                                        <p:attrNameLst>
                                          <p:attrName>ppt_h</p:attrName>
                                        </p:attrNameLst>
                                      </p:cBhvr>
                                      <p:tavLst>
                                        <p:tav tm="0">
                                          <p:val>
                                            <p:fltVal val="0"/>
                                          </p:val>
                                        </p:tav>
                                        <p:tav tm="100000">
                                          <p:val>
                                            <p:strVal val="#ppt_h"/>
                                          </p:val>
                                        </p:tav>
                                      </p:tavLst>
                                    </p:anim>
                                    <p:animEffect transition="in" filter="fade">
                                      <p:cBhvr>
                                        <p:cTn id="71" dur="300"/>
                                        <p:tgtEl>
                                          <p:spTgt spid="29"/>
                                        </p:tgtEl>
                                      </p:cBhvr>
                                    </p:animEffect>
                                  </p:childTnLst>
                                </p:cTn>
                              </p:par>
                              <p:par>
                                <p:cTn id="72" presetID="6" presetClass="emph" presetSubtype="0" autoRev="1" fill="hold" grpId="1" nodeType="withEffect">
                                  <p:stCondLst>
                                    <p:cond delay="2600"/>
                                  </p:stCondLst>
                                  <p:childTnLst>
                                    <p:animScale>
                                      <p:cBhvr>
                                        <p:cTn id="73" dur="100" fill="hold"/>
                                        <p:tgtEl>
                                          <p:spTgt spid="29"/>
                                        </p:tgtEl>
                                      </p:cBhvr>
                                      <p:by x="150000" y="150000"/>
                                    </p:animScale>
                                  </p:childTnLst>
                                </p:cTn>
                              </p:par>
                              <p:par>
                                <p:cTn id="74" presetID="53" presetClass="entr" presetSubtype="16" fill="hold" grpId="0" nodeType="withEffect">
                                  <p:stCondLst>
                                    <p:cond delay="2600"/>
                                  </p:stCondLst>
                                  <p:childTnLst>
                                    <p:set>
                                      <p:cBhvr>
                                        <p:cTn id="75" dur="1" fill="hold">
                                          <p:stCondLst>
                                            <p:cond delay="0"/>
                                          </p:stCondLst>
                                        </p:cTn>
                                        <p:tgtEl>
                                          <p:spTgt spid="30"/>
                                        </p:tgtEl>
                                        <p:attrNameLst>
                                          <p:attrName>style.visibility</p:attrName>
                                        </p:attrNameLst>
                                      </p:cBhvr>
                                      <p:to>
                                        <p:strVal val="visible"/>
                                      </p:to>
                                    </p:set>
                                    <p:anim calcmode="lin" valueType="num">
                                      <p:cBhvr>
                                        <p:cTn id="76" dur="300" fill="hold"/>
                                        <p:tgtEl>
                                          <p:spTgt spid="30"/>
                                        </p:tgtEl>
                                        <p:attrNameLst>
                                          <p:attrName>ppt_w</p:attrName>
                                        </p:attrNameLst>
                                      </p:cBhvr>
                                      <p:tavLst>
                                        <p:tav tm="0">
                                          <p:val>
                                            <p:fltVal val="0"/>
                                          </p:val>
                                        </p:tav>
                                        <p:tav tm="100000">
                                          <p:val>
                                            <p:strVal val="#ppt_w"/>
                                          </p:val>
                                        </p:tav>
                                      </p:tavLst>
                                    </p:anim>
                                    <p:anim calcmode="lin" valueType="num">
                                      <p:cBhvr>
                                        <p:cTn id="77" dur="300" fill="hold"/>
                                        <p:tgtEl>
                                          <p:spTgt spid="30"/>
                                        </p:tgtEl>
                                        <p:attrNameLst>
                                          <p:attrName>ppt_h</p:attrName>
                                        </p:attrNameLst>
                                      </p:cBhvr>
                                      <p:tavLst>
                                        <p:tav tm="0">
                                          <p:val>
                                            <p:fltVal val="0"/>
                                          </p:val>
                                        </p:tav>
                                        <p:tav tm="100000">
                                          <p:val>
                                            <p:strVal val="#ppt_h"/>
                                          </p:val>
                                        </p:tav>
                                      </p:tavLst>
                                    </p:anim>
                                    <p:animEffect transition="in" filter="fade">
                                      <p:cBhvr>
                                        <p:cTn id="78" dur="300"/>
                                        <p:tgtEl>
                                          <p:spTgt spid="30"/>
                                        </p:tgtEl>
                                      </p:cBhvr>
                                    </p:animEffect>
                                  </p:childTnLst>
                                </p:cTn>
                              </p:par>
                              <p:par>
                                <p:cTn id="79" presetID="6" presetClass="emph" presetSubtype="0" autoRev="1" fill="hold" grpId="1" nodeType="withEffect">
                                  <p:stCondLst>
                                    <p:cond delay="2900"/>
                                  </p:stCondLst>
                                  <p:childTnLst>
                                    <p:animScale>
                                      <p:cBhvr>
                                        <p:cTn id="80" dur="100" fill="hold"/>
                                        <p:tgtEl>
                                          <p:spTgt spid="30"/>
                                        </p:tgtEl>
                                      </p:cBhvr>
                                      <p:by x="150000" y="150000"/>
                                    </p:animScale>
                                  </p:childTnLst>
                                </p:cTn>
                              </p:par>
                              <p:par>
                                <p:cTn id="81" presetID="53" presetClass="entr" presetSubtype="16" fill="hold" grpId="0" nodeType="withEffect">
                                  <p:stCondLst>
                                    <p:cond delay="2900"/>
                                  </p:stCondLst>
                                  <p:childTnLst>
                                    <p:set>
                                      <p:cBhvr>
                                        <p:cTn id="82" dur="1" fill="hold">
                                          <p:stCondLst>
                                            <p:cond delay="0"/>
                                          </p:stCondLst>
                                        </p:cTn>
                                        <p:tgtEl>
                                          <p:spTgt spid="31"/>
                                        </p:tgtEl>
                                        <p:attrNameLst>
                                          <p:attrName>style.visibility</p:attrName>
                                        </p:attrNameLst>
                                      </p:cBhvr>
                                      <p:to>
                                        <p:strVal val="visible"/>
                                      </p:to>
                                    </p:set>
                                    <p:anim calcmode="lin" valueType="num">
                                      <p:cBhvr>
                                        <p:cTn id="83" dur="300" fill="hold"/>
                                        <p:tgtEl>
                                          <p:spTgt spid="31"/>
                                        </p:tgtEl>
                                        <p:attrNameLst>
                                          <p:attrName>ppt_w</p:attrName>
                                        </p:attrNameLst>
                                      </p:cBhvr>
                                      <p:tavLst>
                                        <p:tav tm="0">
                                          <p:val>
                                            <p:fltVal val="0"/>
                                          </p:val>
                                        </p:tav>
                                        <p:tav tm="100000">
                                          <p:val>
                                            <p:strVal val="#ppt_w"/>
                                          </p:val>
                                        </p:tav>
                                      </p:tavLst>
                                    </p:anim>
                                    <p:anim calcmode="lin" valueType="num">
                                      <p:cBhvr>
                                        <p:cTn id="84" dur="300" fill="hold"/>
                                        <p:tgtEl>
                                          <p:spTgt spid="31"/>
                                        </p:tgtEl>
                                        <p:attrNameLst>
                                          <p:attrName>ppt_h</p:attrName>
                                        </p:attrNameLst>
                                      </p:cBhvr>
                                      <p:tavLst>
                                        <p:tav tm="0">
                                          <p:val>
                                            <p:fltVal val="0"/>
                                          </p:val>
                                        </p:tav>
                                        <p:tav tm="100000">
                                          <p:val>
                                            <p:strVal val="#ppt_h"/>
                                          </p:val>
                                        </p:tav>
                                      </p:tavLst>
                                    </p:anim>
                                    <p:animEffect transition="in" filter="fade">
                                      <p:cBhvr>
                                        <p:cTn id="85" dur="300"/>
                                        <p:tgtEl>
                                          <p:spTgt spid="31"/>
                                        </p:tgtEl>
                                      </p:cBhvr>
                                    </p:animEffect>
                                  </p:childTnLst>
                                </p:cTn>
                              </p:par>
                              <p:par>
                                <p:cTn id="86" presetID="6" presetClass="emph" presetSubtype="0" autoRev="1" fill="hold" grpId="1" nodeType="withEffect">
                                  <p:stCondLst>
                                    <p:cond delay="3200"/>
                                  </p:stCondLst>
                                  <p:childTnLst>
                                    <p:animScale>
                                      <p:cBhvr>
                                        <p:cTn id="87" dur="100" fill="hold"/>
                                        <p:tgtEl>
                                          <p:spTgt spid="31"/>
                                        </p:tgtEl>
                                      </p:cBhvr>
                                      <p:by x="150000" y="150000"/>
                                    </p:animScale>
                                  </p:childTnLst>
                                </p:cTn>
                              </p:par>
                              <p:par>
                                <p:cTn id="88" presetID="53" presetClass="entr" presetSubtype="16" fill="hold" grpId="0" nodeType="withEffect">
                                  <p:stCondLst>
                                    <p:cond delay="3200"/>
                                  </p:stCondLst>
                                  <p:childTnLst>
                                    <p:set>
                                      <p:cBhvr>
                                        <p:cTn id="89" dur="1" fill="hold">
                                          <p:stCondLst>
                                            <p:cond delay="0"/>
                                          </p:stCondLst>
                                        </p:cTn>
                                        <p:tgtEl>
                                          <p:spTgt spid="32"/>
                                        </p:tgtEl>
                                        <p:attrNameLst>
                                          <p:attrName>style.visibility</p:attrName>
                                        </p:attrNameLst>
                                      </p:cBhvr>
                                      <p:to>
                                        <p:strVal val="visible"/>
                                      </p:to>
                                    </p:set>
                                    <p:anim calcmode="lin" valueType="num">
                                      <p:cBhvr>
                                        <p:cTn id="90" dur="300" fill="hold"/>
                                        <p:tgtEl>
                                          <p:spTgt spid="32"/>
                                        </p:tgtEl>
                                        <p:attrNameLst>
                                          <p:attrName>ppt_w</p:attrName>
                                        </p:attrNameLst>
                                      </p:cBhvr>
                                      <p:tavLst>
                                        <p:tav tm="0">
                                          <p:val>
                                            <p:fltVal val="0"/>
                                          </p:val>
                                        </p:tav>
                                        <p:tav tm="100000">
                                          <p:val>
                                            <p:strVal val="#ppt_w"/>
                                          </p:val>
                                        </p:tav>
                                      </p:tavLst>
                                    </p:anim>
                                    <p:anim calcmode="lin" valueType="num">
                                      <p:cBhvr>
                                        <p:cTn id="91" dur="300" fill="hold"/>
                                        <p:tgtEl>
                                          <p:spTgt spid="32"/>
                                        </p:tgtEl>
                                        <p:attrNameLst>
                                          <p:attrName>ppt_h</p:attrName>
                                        </p:attrNameLst>
                                      </p:cBhvr>
                                      <p:tavLst>
                                        <p:tav tm="0">
                                          <p:val>
                                            <p:fltVal val="0"/>
                                          </p:val>
                                        </p:tav>
                                        <p:tav tm="100000">
                                          <p:val>
                                            <p:strVal val="#ppt_h"/>
                                          </p:val>
                                        </p:tav>
                                      </p:tavLst>
                                    </p:anim>
                                    <p:animEffect transition="in" filter="fade">
                                      <p:cBhvr>
                                        <p:cTn id="92" dur="300"/>
                                        <p:tgtEl>
                                          <p:spTgt spid="32"/>
                                        </p:tgtEl>
                                      </p:cBhvr>
                                    </p:animEffect>
                                  </p:childTnLst>
                                </p:cTn>
                              </p:par>
                              <p:par>
                                <p:cTn id="93" presetID="6" presetClass="emph" presetSubtype="0" autoRev="1" fill="hold" grpId="1" nodeType="withEffect">
                                  <p:stCondLst>
                                    <p:cond delay="3500"/>
                                  </p:stCondLst>
                                  <p:childTnLst>
                                    <p:animScale>
                                      <p:cBhvr>
                                        <p:cTn id="94" dur="100" fill="hold"/>
                                        <p:tgtEl>
                                          <p:spTgt spid="3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P spid="9" grpId="0" animBg="1"/>
      <p:bldP spid="9" grpId="1" animBg="1"/>
      <p:bldP spid="29" grpId="0" animBg="1"/>
      <p:bldP spid="29" grpId="1" animBg="1"/>
      <p:bldP spid="30" grpId="0" animBg="1"/>
      <p:bldP spid="30" grpId="1" animBg="1"/>
      <p:bldP spid="31" grpId="0" animBg="1"/>
      <p:bldP spid="31" grpId="1" animBg="1"/>
      <p:bldP spid="32" grpId="0" animBg="1"/>
      <p:bldP spid="32" grpId="1"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C:\Users\Administrator\Desktop\关注后：几千G资料不定期赠送给您.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5236" y="-317500"/>
            <a:ext cx="13180884" cy="7493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49179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5896486" y="2018458"/>
            <a:ext cx="1584176" cy="1584176"/>
          </a:xfrm>
          <a:prstGeom prst="roundRect">
            <a:avLst>
              <a:gd name="adj" fmla="val 9051"/>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7624678" y="2018458"/>
            <a:ext cx="1584176" cy="1584176"/>
          </a:xfrm>
          <a:prstGeom prst="roundRect">
            <a:avLst>
              <a:gd name="adj" fmla="val 9051"/>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nvSpPr>
        <p:spPr>
          <a:xfrm>
            <a:off x="5896486" y="3746650"/>
            <a:ext cx="1584176" cy="1584176"/>
          </a:xfrm>
          <a:prstGeom prst="roundRect">
            <a:avLst>
              <a:gd name="adj" fmla="val 9051"/>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a:off x="7624678" y="3746650"/>
            <a:ext cx="1584176" cy="1584176"/>
          </a:xfrm>
          <a:prstGeom prst="roundRect">
            <a:avLst>
              <a:gd name="adj" fmla="val 9051"/>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7048614" y="3170586"/>
            <a:ext cx="432048" cy="432048"/>
          </a:xfrm>
          <a:prstGeom prst="roundRect">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1</a:t>
            </a:r>
            <a:endParaRPr lang="zh-CN" altLang="en-US"/>
          </a:p>
        </p:txBody>
      </p:sp>
      <p:sp>
        <p:nvSpPr>
          <p:cNvPr id="12" name="圆角矩形 11"/>
          <p:cNvSpPr/>
          <p:nvPr/>
        </p:nvSpPr>
        <p:spPr>
          <a:xfrm>
            <a:off x="7624678" y="3170586"/>
            <a:ext cx="432048" cy="432048"/>
          </a:xfrm>
          <a:prstGeom prst="roundRect">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2</a:t>
            </a:r>
            <a:endParaRPr lang="zh-CN" altLang="en-US"/>
          </a:p>
        </p:txBody>
      </p:sp>
      <p:sp>
        <p:nvSpPr>
          <p:cNvPr id="13" name="圆角矩形 12"/>
          <p:cNvSpPr/>
          <p:nvPr/>
        </p:nvSpPr>
        <p:spPr>
          <a:xfrm>
            <a:off x="7048614" y="3746650"/>
            <a:ext cx="432048" cy="432048"/>
          </a:xfrm>
          <a:prstGeom prst="roundRect">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3</a:t>
            </a:r>
            <a:endParaRPr lang="zh-CN" altLang="en-US"/>
          </a:p>
        </p:txBody>
      </p:sp>
      <p:sp>
        <p:nvSpPr>
          <p:cNvPr id="14" name="圆角矩形 13"/>
          <p:cNvSpPr/>
          <p:nvPr/>
        </p:nvSpPr>
        <p:spPr>
          <a:xfrm>
            <a:off x="7624678" y="3746650"/>
            <a:ext cx="432048" cy="432048"/>
          </a:xfrm>
          <a:prstGeom prst="roundRect">
            <a:avLst/>
          </a:prstGeom>
          <a:solidFill>
            <a:srgbClr val="161D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t>4</a:t>
            </a:r>
            <a:endParaRPr lang="zh-CN" altLang="en-US"/>
          </a:p>
        </p:txBody>
      </p:sp>
      <p:sp>
        <p:nvSpPr>
          <p:cNvPr id="15" name="TextBox 14"/>
          <p:cNvSpPr txBox="1"/>
          <p:nvPr/>
        </p:nvSpPr>
        <p:spPr>
          <a:xfrm>
            <a:off x="3430910" y="2552132"/>
            <a:ext cx="2232248" cy="812530"/>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tx1">
                    <a:lumMod val="75000"/>
                    <a:lumOff val="25000"/>
                  </a:schemeClr>
                </a:solidFill>
                <a:latin typeface="微软雅黑" pitchFamily="34" charset="-122"/>
                <a:ea typeface="微软雅黑" pitchFamily="34" charset="-122"/>
              </a:rPr>
              <a:t>文字</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16" name="TextBox 15"/>
          <p:cNvSpPr txBox="1"/>
          <p:nvPr/>
        </p:nvSpPr>
        <p:spPr>
          <a:xfrm>
            <a:off x="3920576" y="2090467"/>
            <a:ext cx="1774276" cy="407291"/>
          </a:xfrm>
          <a:prstGeom prst="rect">
            <a:avLst/>
          </a:prstGeom>
          <a:noFill/>
        </p:spPr>
        <p:txBody>
          <a:bodyPr wrap="square" tIns="0" bIns="0" rtlCol="0" anchor="t">
            <a:spAutoFit/>
          </a:bodyPr>
          <a:lstStyle/>
          <a:p>
            <a:pPr>
              <a:lnSpc>
                <a:spcPct val="150000"/>
              </a:lnSpc>
            </a:pPr>
            <a:r>
              <a:rPr lang="zh-CN" altLang="en-US" sz="20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20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17" name="TextBox 16"/>
          <p:cNvSpPr txBox="1"/>
          <p:nvPr/>
        </p:nvSpPr>
        <p:spPr>
          <a:xfrm>
            <a:off x="9407574" y="2552132"/>
            <a:ext cx="2232248" cy="812530"/>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tx1">
                    <a:lumMod val="75000"/>
                    <a:lumOff val="25000"/>
                  </a:schemeClr>
                </a:solidFill>
                <a:latin typeface="微软雅黑" pitchFamily="34" charset="-122"/>
                <a:ea typeface="微软雅黑" pitchFamily="34" charset="-122"/>
              </a:rPr>
              <a:t>文字</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18" name="TextBox 17"/>
          <p:cNvSpPr txBox="1"/>
          <p:nvPr/>
        </p:nvSpPr>
        <p:spPr>
          <a:xfrm>
            <a:off x="9407574" y="2090467"/>
            <a:ext cx="1774276" cy="407291"/>
          </a:xfrm>
          <a:prstGeom prst="rect">
            <a:avLst/>
          </a:prstGeom>
          <a:noFill/>
        </p:spPr>
        <p:txBody>
          <a:bodyPr wrap="square" tIns="0" bIns="0" rtlCol="0" anchor="t">
            <a:spAutoFit/>
          </a:bodyPr>
          <a:lstStyle/>
          <a:p>
            <a:pPr>
              <a:lnSpc>
                <a:spcPct val="150000"/>
              </a:lnSpc>
            </a:pPr>
            <a:r>
              <a:rPr lang="zh-CN" altLang="en-US" sz="20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20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19" name="TextBox 18"/>
          <p:cNvSpPr txBox="1"/>
          <p:nvPr/>
        </p:nvSpPr>
        <p:spPr>
          <a:xfrm>
            <a:off x="3430910" y="4409082"/>
            <a:ext cx="2232248" cy="812530"/>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tx1">
                    <a:lumMod val="75000"/>
                    <a:lumOff val="25000"/>
                  </a:schemeClr>
                </a:solidFill>
                <a:latin typeface="微软雅黑" pitchFamily="34" charset="-122"/>
                <a:ea typeface="微软雅黑" pitchFamily="34" charset="-122"/>
              </a:rPr>
              <a:t>文字</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20" name="TextBox 19"/>
          <p:cNvSpPr txBox="1"/>
          <p:nvPr/>
        </p:nvSpPr>
        <p:spPr>
          <a:xfrm>
            <a:off x="3920576" y="3947417"/>
            <a:ext cx="1774276" cy="407291"/>
          </a:xfrm>
          <a:prstGeom prst="rect">
            <a:avLst/>
          </a:prstGeom>
          <a:noFill/>
        </p:spPr>
        <p:txBody>
          <a:bodyPr wrap="square" tIns="0" bIns="0" rtlCol="0" anchor="t">
            <a:spAutoFit/>
          </a:bodyPr>
          <a:lstStyle/>
          <a:p>
            <a:pPr>
              <a:lnSpc>
                <a:spcPct val="150000"/>
              </a:lnSpc>
            </a:pPr>
            <a:r>
              <a:rPr lang="zh-CN" altLang="en-US" sz="20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20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21" name="TextBox 20"/>
          <p:cNvSpPr txBox="1"/>
          <p:nvPr/>
        </p:nvSpPr>
        <p:spPr>
          <a:xfrm>
            <a:off x="9407574" y="4409082"/>
            <a:ext cx="2232248" cy="812530"/>
          </a:xfrm>
          <a:prstGeom prst="rect">
            <a:avLst/>
          </a:prstGeom>
          <a:noFill/>
        </p:spPr>
        <p:txBody>
          <a:bodyPr wrap="square"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1200">
                <a:solidFill>
                  <a:schemeClr val="tx1">
                    <a:lumMod val="75000"/>
                    <a:lumOff val="25000"/>
                  </a:schemeClr>
                </a:solidFill>
                <a:latin typeface="微软雅黑" pitchFamily="34" charset="-122"/>
                <a:ea typeface="微软雅黑" pitchFamily="34" charset="-122"/>
              </a:rPr>
              <a:t>文字</a:t>
            </a:r>
            <a:r>
              <a:rPr lang="zh-CN" altLang="en-US" sz="1200" smtClean="0">
                <a:solidFill>
                  <a:schemeClr val="tx1">
                    <a:lumMod val="75000"/>
                    <a:lumOff val="25000"/>
                  </a:schemeClr>
                </a:solidFill>
                <a:latin typeface="微软雅黑" pitchFamily="34" charset="-122"/>
                <a:ea typeface="微软雅黑" pitchFamily="34" charset="-122"/>
              </a:rPr>
              <a:t>。</a:t>
            </a:r>
            <a:endParaRPr lang="zh-CN" altLang="en-US" sz="1200">
              <a:solidFill>
                <a:schemeClr val="tx1">
                  <a:lumMod val="75000"/>
                  <a:lumOff val="25000"/>
                </a:schemeClr>
              </a:solidFill>
              <a:latin typeface="微软雅黑" pitchFamily="34" charset="-122"/>
              <a:ea typeface="微软雅黑" pitchFamily="34" charset="-122"/>
            </a:endParaRPr>
          </a:p>
        </p:txBody>
      </p:sp>
      <p:sp>
        <p:nvSpPr>
          <p:cNvPr id="22" name="TextBox 21"/>
          <p:cNvSpPr txBox="1"/>
          <p:nvPr/>
        </p:nvSpPr>
        <p:spPr>
          <a:xfrm>
            <a:off x="9407574" y="3947417"/>
            <a:ext cx="1774276" cy="407291"/>
          </a:xfrm>
          <a:prstGeom prst="rect">
            <a:avLst/>
          </a:prstGeom>
          <a:noFill/>
        </p:spPr>
        <p:txBody>
          <a:bodyPr wrap="square" tIns="0" bIns="0" rtlCol="0" anchor="t">
            <a:spAutoFit/>
          </a:bodyPr>
          <a:lstStyle/>
          <a:p>
            <a:pPr>
              <a:lnSpc>
                <a:spcPct val="150000"/>
              </a:lnSpc>
            </a:pPr>
            <a:r>
              <a:rPr lang="zh-CN" altLang="en-US" sz="2000"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sz="200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23" name="TextBox 22"/>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06671415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randombar(horizontal)">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49" presetClass="entr" presetSubtype="0" decel="10000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 calcmode="lin" valueType="num">
                                      <p:cBhvr>
                                        <p:cTn id="14" dur="500" fill="hold"/>
                                        <p:tgtEl>
                                          <p:spTgt spid="7"/>
                                        </p:tgtEl>
                                        <p:attrNameLst>
                                          <p:attrName>style.rotation</p:attrName>
                                        </p:attrNameLst>
                                      </p:cBhvr>
                                      <p:tavLst>
                                        <p:tav tm="0">
                                          <p:val>
                                            <p:fltVal val="360"/>
                                          </p:val>
                                        </p:tav>
                                        <p:tav tm="100000">
                                          <p:val>
                                            <p:fltVal val="0"/>
                                          </p:val>
                                        </p:tav>
                                      </p:tavLst>
                                    </p:anim>
                                    <p:animEffect transition="in" filter="fade">
                                      <p:cBhvr>
                                        <p:cTn id="15" dur="500"/>
                                        <p:tgtEl>
                                          <p:spTgt spid="7"/>
                                        </p:tgtEl>
                                      </p:cBhvr>
                                    </p:animEffect>
                                  </p:childTnLst>
                                </p:cTn>
                              </p:par>
                              <p:par>
                                <p:cTn id="16" presetID="49" presetClass="entr" presetSubtype="0" decel="100000" fill="hold" grpId="0" nodeType="withEffect">
                                  <p:stCondLst>
                                    <p:cond delay="20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anim calcmode="lin" valueType="num">
                                      <p:cBhvr>
                                        <p:cTn id="20" dur="500" fill="hold"/>
                                        <p:tgtEl>
                                          <p:spTgt spid="8"/>
                                        </p:tgtEl>
                                        <p:attrNameLst>
                                          <p:attrName>style.rotation</p:attrName>
                                        </p:attrNameLst>
                                      </p:cBhvr>
                                      <p:tavLst>
                                        <p:tav tm="0">
                                          <p:val>
                                            <p:fltVal val="360"/>
                                          </p:val>
                                        </p:tav>
                                        <p:tav tm="100000">
                                          <p:val>
                                            <p:fltVal val="0"/>
                                          </p:val>
                                        </p:tav>
                                      </p:tavLst>
                                    </p:anim>
                                    <p:animEffect transition="in" filter="fade">
                                      <p:cBhvr>
                                        <p:cTn id="21" dur="500"/>
                                        <p:tgtEl>
                                          <p:spTgt spid="8"/>
                                        </p:tgtEl>
                                      </p:cBhvr>
                                    </p:animEffect>
                                  </p:childTnLst>
                                </p:cTn>
                              </p:par>
                              <p:par>
                                <p:cTn id="22" presetID="49" presetClass="entr" presetSubtype="0" decel="100000" fill="hold" grpId="0" nodeType="withEffect">
                                  <p:stCondLst>
                                    <p:cond delay="400"/>
                                  </p:stCondLst>
                                  <p:childTnLst>
                                    <p:set>
                                      <p:cBhvr>
                                        <p:cTn id="23" dur="1" fill="hold">
                                          <p:stCondLst>
                                            <p:cond delay="0"/>
                                          </p:stCondLst>
                                        </p:cTn>
                                        <p:tgtEl>
                                          <p:spTgt spid="9"/>
                                        </p:tgtEl>
                                        <p:attrNameLst>
                                          <p:attrName>style.visibility</p:attrName>
                                        </p:attrNameLst>
                                      </p:cBhvr>
                                      <p:to>
                                        <p:strVal val="visible"/>
                                      </p:to>
                                    </p:set>
                                    <p:anim calcmode="lin" valueType="num">
                                      <p:cBhvr>
                                        <p:cTn id="24" dur="500" fill="hold"/>
                                        <p:tgtEl>
                                          <p:spTgt spid="9"/>
                                        </p:tgtEl>
                                        <p:attrNameLst>
                                          <p:attrName>ppt_w</p:attrName>
                                        </p:attrNameLst>
                                      </p:cBhvr>
                                      <p:tavLst>
                                        <p:tav tm="0">
                                          <p:val>
                                            <p:fltVal val="0"/>
                                          </p:val>
                                        </p:tav>
                                        <p:tav tm="100000">
                                          <p:val>
                                            <p:strVal val="#ppt_w"/>
                                          </p:val>
                                        </p:tav>
                                      </p:tavLst>
                                    </p:anim>
                                    <p:anim calcmode="lin" valueType="num">
                                      <p:cBhvr>
                                        <p:cTn id="25" dur="500" fill="hold"/>
                                        <p:tgtEl>
                                          <p:spTgt spid="9"/>
                                        </p:tgtEl>
                                        <p:attrNameLst>
                                          <p:attrName>ppt_h</p:attrName>
                                        </p:attrNameLst>
                                      </p:cBhvr>
                                      <p:tavLst>
                                        <p:tav tm="0">
                                          <p:val>
                                            <p:fltVal val="0"/>
                                          </p:val>
                                        </p:tav>
                                        <p:tav tm="100000">
                                          <p:val>
                                            <p:strVal val="#ppt_h"/>
                                          </p:val>
                                        </p:tav>
                                      </p:tavLst>
                                    </p:anim>
                                    <p:anim calcmode="lin" valueType="num">
                                      <p:cBhvr>
                                        <p:cTn id="26" dur="500" fill="hold"/>
                                        <p:tgtEl>
                                          <p:spTgt spid="9"/>
                                        </p:tgtEl>
                                        <p:attrNameLst>
                                          <p:attrName>style.rotation</p:attrName>
                                        </p:attrNameLst>
                                      </p:cBhvr>
                                      <p:tavLst>
                                        <p:tav tm="0">
                                          <p:val>
                                            <p:fltVal val="360"/>
                                          </p:val>
                                        </p:tav>
                                        <p:tav tm="100000">
                                          <p:val>
                                            <p:fltVal val="0"/>
                                          </p:val>
                                        </p:tav>
                                      </p:tavLst>
                                    </p:anim>
                                    <p:animEffect transition="in" filter="fade">
                                      <p:cBhvr>
                                        <p:cTn id="27" dur="500"/>
                                        <p:tgtEl>
                                          <p:spTgt spid="9"/>
                                        </p:tgtEl>
                                      </p:cBhvr>
                                    </p:animEffect>
                                  </p:childTnLst>
                                </p:cTn>
                              </p:par>
                              <p:par>
                                <p:cTn id="28" presetID="49" presetClass="entr" presetSubtype="0" decel="100000" fill="hold" grpId="0" nodeType="withEffect">
                                  <p:stCondLst>
                                    <p:cond delay="600"/>
                                  </p:stCondLst>
                                  <p:childTnLst>
                                    <p:set>
                                      <p:cBhvr>
                                        <p:cTn id="29" dur="1" fill="hold">
                                          <p:stCondLst>
                                            <p:cond delay="0"/>
                                          </p:stCondLst>
                                        </p:cTn>
                                        <p:tgtEl>
                                          <p:spTgt spid="10"/>
                                        </p:tgtEl>
                                        <p:attrNameLst>
                                          <p:attrName>style.visibility</p:attrName>
                                        </p:attrNameLst>
                                      </p:cBhvr>
                                      <p:to>
                                        <p:strVal val="visible"/>
                                      </p:to>
                                    </p:set>
                                    <p:anim calcmode="lin" valueType="num">
                                      <p:cBhvr>
                                        <p:cTn id="30" dur="500" fill="hold"/>
                                        <p:tgtEl>
                                          <p:spTgt spid="10"/>
                                        </p:tgtEl>
                                        <p:attrNameLst>
                                          <p:attrName>ppt_w</p:attrName>
                                        </p:attrNameLst>
                                      </p:cBhvr>
                                      <p:tavLst>
                                        <p:tav tm="0">
                                          <p:val>
                                            <p:fltVal val="0"/>
                                          </p:val>
                                        </p:tav>
                                        <p:tav tm="100000">
                                          <p:val>
                                            <p:strVal val="#ppt_w"/>
                                          </p:val>
                                        </p:tav>
                                      </p:tavLst>
                                    </p:anim>
                                    <p:anim calcmode="lin" valueType="num">
                                      <p:cBhvr>
                                        <p:cTn id="31" dur="500" fill="hold"/>
                                        <p:tgtEl>
                                          <p:spTgt spid="10"/>
                                        </p:tgtEl>
                                        <p:attrNameLst>
                                          <p:attrName>ppt_h</p:attrName>
                                        </p:attrNameLst>
                                      </p:cBhvr>
                                      <p:tavLst>
                                        <p:tav tm="0">
                                          <p:val>
                                            <p:fltVal val="0"/>
                                          </p:val>
                                        </p:tav>
                                        <p:tav tm="100000">
                                          <p:val>
                                            <p:strVal val="#ppt_h"/>
                                          </p:val>
                                        </p:tav>
                                      </p:tavLst>
                                    </p:anim>
                                    <p:anim calcmode="lin" valueType="num">
                                      <p:cBhvr>
                                        <p:cTn id="32" dur="500" fill="hold"/>
                                        <p:tgtEl>
                                          <p:spTgt spid="10"/>
                                        </p:tgtEl>
                                        <p:attrNameLst>
                                          <p:attrName>style.rotation</p:attrName>
                                        </p:attrNameLst>
                                      </p:cBhvr>
                                      <p:tavLst>
                                        <p:tav tm="0">
                                          <p:val>
                                            <p:fltVal val="360"/>
                                          </p:val>
                                        </p:tav>
                                        <p:tav tm="100000">
                                          <p:val>
                                            <p:fltVal val="0"/>
                                          </p:val>
                                        </p:tav>
                                      </p:tavLst>
                                    </p:anim>
                                    <p:animEffect transition="in" filter="fade">
                                      <p:cBhvr>
                                        <p:cTn id="33" dur="500"/>
                                        <p:tgtEl>
                                          <p:spTgt spid="10"/>
                                        </p:tgtEl>
                                      </p:cBhvr>
                                    </p:animEffect>
                                  </p:childTnLst>
                                </p:cTn>
                              </p:par>
                            </p:childTnLst>
                          </p:cTn>
                        </p:par>
                        <p:par>
                          <p:cTn id="34" fill="hold">
                            <p:stCondLst>
                              <p:cond delay="1100"/>
                            </p:stCondLst>
                            <p:childTnLst>
                              <p:par>
                                <p:cTn id="35" presetID="23" presetClass="entr" presetSubtype="16"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p:cTn id="37" dur="500" fill="hold"/>
                                        <p:tgtEl>
                                          <p:spTgt spid="11"/>
                                        </p:tgtEl>
                                        <p:attrNameLst>
                                          <p:attrName>ppt_w</p:attrName>
                                        </p:attrNameLst>
                                      </p:cBhvr>
                                      <p:tavLst>
                                        <p:tav tm="0">
                                          <p:val>
                                            <p:fltVal val="0"/>
                                          </p:val>
                                        </p:tav>
                                        <p:tav tm="100000">
                                          <p:val>
                                            <p:strVal val="#ppt_w"/>
                                          </p:val>
                                        </p:tav>
                                      </p:tavLst>
                                    </p:anim>
                                    <p:anim calcmode="lin" valueType="num">
                                      <p:cBhvr>
                                        <p:cTn id="38" dur="500" fill="hold"/>
                                        <p:tgtEl>
                                          <p:spTgt spid="11"/>
                                        </p:tgtEl>
                                        <p:attrNameLst>
                                          <p:attrName>ppt_h</p:attrName>
                                        </p:attrNameLst>
                                      </p:cBhvr>
                                      <p:tavLst>
                                        <p:tav tm="0">
                                          <p:val>
                                            <p:fltVal val="0"/>
                                          </p:val>
                                        </p:tav>
                                        <p:tav tm="100000">
                                          <p:val>
                                            <p:strVal val="#ppt_h"/>
                                          </p:val>
                                        </p:tav>
                                      </p:tavLst>
                                    </p:anim>
                                  </p:childTnLst>
                                </p:cTn>
                              </p:par>
                              <p:par>
                                <p:cTn id="39" presetID="23" presetClass="entr" presetSubtype="16"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p:cTn id="41" dur="500" fill="hold"/>
                                        <p:tgtEl>
                                          <p:spTgt spid="12"/>
                                        </p:tgtEl>
                                        <p:attrNameLst>
                                          <p:attrName>ppt_w</p:attrName>
                                        </p:attrNameLst>
                                      </p:cBhvr>
                                      <p:tavLst>
                                        <p:tav tm="0">
                                          <p:val>
                                            <p:fltVal val="0"/>
                                          </p:val>
                                        </p:tav>
                                        <p:tav tm="100000">
                                          <p:val>
                                            <p:strVal val="#ppt_w"/>
                                          </p:val>
                                        </p:tav>
                                      </p:tavLst>
                                    </p:anim>
                                    <p:anim calcmode="lin" valueType="num">
                                      <p:cBhvr>
                                        <p:cTn id="42" dur="500" fill="hold"/>
                                        <p:tgtEl>
                                          <p:spTgt spid="12"/>
                                        </p:tgtEl>
                                        <p:attrNameLst>
                                          <p:attrName>ppt_h</p:attrName>
                                        </p:attrNameLst>
                                      </p:cBhvr>
                                      <p:tavLst>
                                        <p:tav tm="0">
                                          <p:val>
                                            <p:fltVal val="0"/>
                                          </p:val>
                                        </p:tav>
                                        <p:tav tm="100000">
                                          <p:val>
                                            <p:strVal val="#ppt_h"/>
                                          </p:val>
                                        </p:tav>
                                      </p:tavLst>
                                    </p:anim>
                                  </p:childTnLst>
                                </p:cTn>
                              </p:par>
                              <p:par>
                                <p:cTn id="43" presetID="23" presetClass="entr" presetSubtype="16" fill="hold" grpId="0" nodeType="with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p:cTn id="45" dur="500" fill="hold"/>
                                        <p:tgtEl>
                                          <p:spTgt spid="13"/>
                                        </p:tgtEl>
                                        <p:attrNameLst>
                                          <p:attrName>ppt_w</p:attrName>
                                        </p:attrNameLst>
                                      </p:cBhvr>
                                      <p:tavLst>
                                        <p:tav tm="0">
                                          <p:val>
                                            <p:fltVal val="0"/>
                                          </p:val>
                                        </p:tav>
                                        <p:tav tm="100000">
                                          <p:val>
                                            <p:strVal val="#ppt_w"/>
                                          </p:val>
                                        </p:tav>
                                      </p:tavLst>
                                    </p:anim>
                                    <p:anim calcmode="lin" valueType="num">
                                      <p:cBhvr>
                                        <p:cTn id="46" dur="500" fill="hold"/>
                                        <p:tgtEl>
                                          <p:spTgt spid="13"/>
                                        </p:tgtEl>
                                        <p:attrNameLst>
                                          <p:attrName>ppt_h</p:attrName>
                                        </p:attrNameLst>
                                      </p:cBhvr>
                                      <p:tavLst>
                                        <p:tav tm="0">
                                          <p:val>
                                            <p:fltVal val="0"/>
                                          </p:val>
                                        </p:tav>
                                        <p:tav tm="100000">
                                          <p:val>
                                            <p:strVal val="#ppt_h"/>
                                          </p:val>
                                        </p:tav>
                                      </p:tavLst>
                                    </p:anim>
                                  </p:childTnLst>
                                </p:cTn>
                              </p:par>
                              <p:par>
                                <p:cTn id="47" presetID="23" presetClass="entr" presetSubtype="16" fill="hold" grpId="0" nodeType="with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p:cTn id="49" dur="500" fill="hold"/>
                                        <p:tgtEl>
                                          <p:spTgt spid="14"/>
                                        </p:tgtEl>
                                        <p:attrNameLst>
                                          <p:attrName>ppt_w</p:attrName>
                                        </p:attrNameLst>
                                      </p:cBhvr>
                                      <p:tavLst>
                                        <p:tav tm="0">
                                          <p:val>
                                            <p:fltVal val="0"/>
                                          </p:val>
                                        </p:tav>
                                        <p:tav tm="100000">
                                          <p:val>
                                            <p:strVal val="#ppt_w"/>
                                          </p:val>
                                        </p:tav>
                                      </p:tavLst>
                                    </p:anim>
                                    <p:anim calcmode="lin" valueType="num">
                                      <p:cBhvr>
                                        <p:cTn id="50" dur="500" fill="hold"/>
                                        <p:tgtEl>
                                          <p:spTgt spid="14"/>
                                        </p:tgtEl>
                                        <p:attrNameLst>
                                          <p:attrName>ppt_h</p:attrName>
                                        </p:attrNameLst>
                                      </p:cBhvr>
                                      <p:tavLst>
                                        <p:tav tm="0">
                                          <p:val>
                                            <p:fltVal val="0"/>
                                          </p:val>
                                        </p:tav>
                                        <p:tav tm="100000">
                                          <p:val>
                                            <p:strVal val="#ppt_h"/>
                                          </p:val>
                                        </p:tav>
                                      </p:tavLst>
                                    </p:anim>
                                  </p:childTnLst>
                                </p:cTn>
                              </p:par>
                            </p:childTnLst>
                          </p:cTn>
                        </p:par>
                        <p:par>
                          <p:cTn id="51" fill="hold">
                            <p:stCondLst>
                              <p:cond delay="1600"/>
                            </p:stCondLst>
                            <p:childTnLst>
                              <p:par>
                                <p:cTn id="52" presetID="12" presetClass="entr" presetSubtype="2" fill="hold" grpId="0" nodeType="afterEffect">
                                  <p:stCondLst>
                                    <p:cond delay="0"/>
                                  </p:stCondLst>
                                  <p:childTnLst>
                                    <p:set>
                                      <p:cBhvr>
                                        <p:cTn id="53" dur="1" fill="hold">
                                          <p:stCondLst>
                                            <p:cond delay="0"/>
                                          </p:stCondLst>
                                        </p:cTn>
                                        <p:tgtEl>
                                          <p:spTgt spid="16"/>
                                        </p:tgtEl>
                                        <p:attrNameLst>
                                          <p:attrName>style.visibility</p:attrName>
                                        </p:attrNameLst>
                                      </p:cBhvr>
                                      <p:to>
                                        <p:strVal val="visible"/>
                                      </p:to>
                                    </p:set>
                                    <p:anim calcmode="lin" valueType="num">
                                      <p:cBhvr additive="base">
                                        <p:cTn id="54" dur="500"/>
                                        <p:tgtEl>
                                          <p:spTgt spid="16"/>
                                        </p:tgtEl>
                                        <p:attrNameLst>
                                          <p:attrName>ppt_x</p:attrName>
                                        </p:attrNameLst>
                                      </p:cBhvr>
                                      <p:tavLst>
                                        <p:tav tm="0">
                                          <p:val>
                                            <p:strVal val="#ppt_x+#ppt_w*1.125000"/>
                                          </p:val>
                                        </p:tav>
                                        <p:tav tm="100000">
                                          <p:val>
                                            <p:strVal val="#ppt_x"/>
                                          </p:val>
                                        </p:tav>
                                      </p:tavLst>
                                    </p:anim>
                                    <p:animEffect transition="in" filter="wipe(left)">
                                      <p:cBhvr>
                                        <p:cTn id="55" dur="500"/>
                                        <p:tgtEl>
                                          <p:spTgt spid="16"/>
                                        </p:tgtEl>
                                      </p:cBhvr>
                                    </p:animEffect>
                                  </p:childTnLst>
                                </p:cTn>
                              </p:par>
                              <p:par>
                                <p:cTn id="56" presetID="12" presetClass="entr" presetSubtype="2" fill="hold" grpId="0" nodeType="withEffect">
                                  <p:stCondLst>
                                    <p:cond delay="0"/>
                                  </p:stCondLst>
                                  <p:childTnLst>
                                    <p:set>
                                      <p:cBhvr>
                                        <p:cTn id="57" dur="1" fill="hold">
                                          <p:stCondLst>
                                            <p:cond delay="0"/>
                                          </p:stCondLst>
                                        </p:cTn>
                                        <p:tgtEl>
                                          <p:spTgt spid="15"/>
                                        </p:tgtEl>
                                        <p:attrNameLst>
                                          <p:attrName>style.visibility</p:attrName>
                                        </p:attrNameLst>
                                      </p:cBhvr>
                                      <p:to>
                                        <p:strVal val="visible"/>
                                      </p:to>
                                    </p:set>
                                    <p:anim calcmode="lin" valueType="num">
                                      <p:cBhvr additive="base">
                                        <p:cTn id="58" dur="500"/>
                                        <p:tgtEl>
                                          <p:spTgt spid="15"/>
                                        </p:tgtEl>
                                        <p:attrNameLst>
                                          <p:attrName>ppt_x</p:attrName>
                                        </p:attrNameLst>
                                      </p:cBhvr>
                                      <p:tavLst>
                                        <p:tav tm="0">
                                          <p:val>
                                            <p:strVal val="#ppt_x+#ppt_w*1.125000"/>
                                          </p:val>
                                        </p:tav>
                                        <p:tav tm="100000">
                                          <p:val>
                                            <p:strVal val="#ppt_x"/>
                                          </p:val>
                                        </p:tav>
                                      </p:tavLst>
                                    </p:anim>
                                    <p:animEffect transition="in" filter="wipe(left)">
                                      <p:cBhvr>
                                        <p:cTn id="59" dur="500"/>
                                        <p:tgtEl>
                                          <p:spTgt spid="15"/>
                                        </p:tgtEl>
                                      </p:cBhvr>
                                    </p:animEffect>
                                  </p:childTnLst>
                                </p:cTn>
                              </p:par>
                              <p:par>
                                <p:cTn id="60" presetID="12" presetClass="entr" presetSubtype="8" fill="hold" grpId="0" nodeType="withEffect">
                                  <p:stCondLst>
                                    <p:cond delay="0"/>
                                  </p:stCondLst>
                                  <p:childTnLst>
                                    <p:set>
                                      <p:cBhvr>
                                        <p:cTn id="61" dur="1" fill="hold">
                                          <p:stCondLst>
                                            <p:cond delay="0"/>
                                          </p:stCondLst>
                                        </p:cTn>
                                        <p:tgtEl>
                                          <p:spTgt spid="18"/>
                                        </p:tgtEl>
                                        <p:attrNameLst>
                                          <p:attrName>style.visibility</p:attrName>
                                        </p:attrNameLst>
                                      </p:cBhvr>
                                      <p:to>
                                        <p:strVal val="visible"/>
                                      </p:to>
                                    </p:set>
                                    <p:anim calcmode="lin" valueType="num">
                                      <p:cBhvr additive="base">
                                        <p:cTn id="62" dur="500"/>
                                        <p:tgtEl>
                                          <p:spTgt spid="18"/>
                                        </p:tgtEl>
                                        <p:attrNameLst>
                                          <p:attrName>ppt_x</p:attrName>
                                        </p:attrNameLst>
                                      </p:cBhvr>
                                      <p:tavLst>
                                        <p:tav tm="0">
                                          <p:val>
                                            <p:strVal val="#ppt_x-#ppt_w*1.125000"/>
                                          </p:val>
                                        </p:tav>
                                        <p:tav tm="100000">
                                          <p:val>
                                            <p:strVal val="#ppt_x"/>
                                          </p:val>
                                        </p:tav>
                                      </p:tavLst>
                                    </p:anim>
                                    <p:animEffect transition="in" filter="wipe(right)">
                                      <p:cBhvr>
                                        <p:cTn id="63" dur="500"/>
                                        <p:tgtEl>
                                          <p:spTgt spid="18"/>
                                        </p:tgtEl>
                                      </p:cBhvr>
                                    </p:animEffect>
                                  </p:childTnLst>
                                </p:cTn>
                              </p:par>
                              <p:par>
                                <p:cTn id="64" presetID="12" presetClass="entr" presetSubtype="8" fill="hold" grpId="0" nodeType="withEffect">
                                  <p:stCondLst>
                                    <p:cond delay="0"/>
                                  </p:stCondLst>
                                  <p:childTnLst>
                                    <p:set>
                                      <p:cBhvr>
                                        <p:cTn id="65" dur="1" fill="hold">
                                          <p:stCondLst>
                                            <p:cond delay="0"/>
                                          </p:stCondLst>
                                        </p:cTn>
                                        <p:tgtEl>
                                          <p:spTgt spid="17"/>
                                        </p:tgtEl>
                                        <p:attrNameLst>
                                          <p:attrName>style.visibility</p:attrName>
                                        </p:attrNameLst>
                                      </p:cBhvr>
                                      <p:to>
                                        <p:strVal val="visible"/>
                                      </p:to>
                                    </p:set>
                                    <p:anim calcmode="lin" valueType="num">
                                      <p:cBhvr additive="base">
                                        <p:cTn id="66" dur="500"/>
                                        <p:tgtEl>
                                          <p:spTgt spid="17"/>
                                        </p:tgtEl>
                                        <p:attrNameLst>
                                          <p:attrName>ppt_x</p:attrName>
                                        </p:attrNameLst>
                                      </p:cBhvr>
                                      <p:tavLst>
                                        <p:tav tm="0">
                                          <p:val>
                                            <p:strVal val="#ppt_x-#ppt_w*1.125000"/>
                                          </p:val>
                                        </p:tav>
                                        <p:tav tm="100000">
                                          <p:val>
                                            <p:strVal val="#ppt_x"/>
                                          </p:val>
                                        </p:tav>
                                      </p:tavLst>
                                    </p:anim>
                                    <p:animEffect transition="in" filter="wipe(right)">
                                      <p:cBhvr>
                                        <p:cTn id="67" dur="500"/>
                                        <p:tgtEl>
                                          <p:spTgt spid="17"/>
                                        </p:tgtEl>
                                      </p:cBhvr>
                                    </p:animEffect>
                                  </p:childTnLst>
                                </p:cTn>
                              </p:par>
                              <p:par>
                                <p:cTn id="68" presetID="12" presetClass="entr" presetSubtype="2" fill="hold" grpId="0" nodeType="withEffect">
                                  <p:stCondLst>
                                    <p:cond delay="0"/>
                                  </p:stCondLst>
                                  <p:childTnLst>
                                    <p:set>
                                      <p:cBhvr>
                                        <p:cTn id="69" dur="1" fill="hold">
                                          <p:stCondLst>
                                            <p:cond delay="0"/>
                                          </p:stCondLst>
                                        </p:cTn>
                                        <p:tgtEl>
                                          <p:spTgt spid="20"/>
                                        </p:tgtEl>
                                        <p:attrNameLst>
                                          <p:attrName>style.visibility</p:attrName>
                                        </p:attrNameLst>
                                      </p:cBhvr>
                                      <p:to>
                                        <p:strVal val="visible"/>
                                      </p:to>
                                    </p:set>
                                    <p:anim calcmode="lin" valueType="num">
                                      <p:cBhvr additive="base">
                                        <p:cTn id="70" dur="500"/>
                                        <p:tgtEl>
                                          <p:spTgt spid="20"/>
                                        </p:tgtEl>
                                        <p:attrNameLst>
                                          <p:attrName>ppt_x</p:attrName>
                                        </p:attrNameLst>
                                      </p:cBhvr>
                                      <p:tavLst>
                                        <p:tav tm="0">
                                          <p:val>
                                            <p:strVal val="#ppt_x+#ppt_w*1.125000"/>
                                          </p:val>
                                        </p:tav>
                                        <p:tav tm="100000">
                                          <p:val>
                                            <p:strVal val="#ppt_x"/>
                                          </p:val>
                                        </p:tav>
                                      </p:tavLst>
                                    </p:anim>
                                    <p:animEffect transition="in" filter="wipe(left)">
                                      <p:cBhvr>
                                        <p:cTn id="71" dur="500"/>
                                        <p:tgtEl>
                                          <p:spTgt spid="20"/>
                                        </p:tgtEl>
                                      </p:cBhvr>
                                    </p:animEffect>
                                  </p:childTnLst>
                                </p:cTn>
                              </p:par>
                              <p:par>
                                <p:cTn id="72" presetID="12" presetClass="entr" presetSubtype="2" fill="hold" grpId="0" nodeType="withEffect">
                                  <p:stCondLst>
                                    <p:cond delay="0"/>
                                  </p:stCondLst>
                                  <p:childTnLst>
                                    <p:set>
                                      <p:cBhvr>
                                        <p:cTn id="73" dur="1" fill="hold">
                                          <p:stCondLst>
                                            <p:cond delay="0"/>
                                          </p:stCondLst>
                                        </p:cTn>
                                        <p:tgtEl>
                                          <p:spTgt spid="19"/>
                                        </p:tgtEl>
                                        <p:attrNameLst>
                                          <p:attrName>style.visibility</p:attrName>
                                        </p:attrNameLst>
                                      </p:cBhvr>
                                      <p:to>
                                        <p:strVal val="visible"/>
                                      </p:to>
                                    </p:set>
                                    <p:anim calcmode="lin" valueType="num">
                                      <p:cBhvr additive="base">
                                        <p:cTn id="74" dur="500"/>
                                        <p:tgtEl>
                                          <p:spTgt spid="19"/>
                                        </p:tgtEl>
                                        <p:attrNameLst>
                                          <p:attrName>ppt_x</p:attrName>
                                        </p:attrNameLst>
                                      </p:cBhvr>
                                      <p:tavLst>
                                        <p:tav tm="0">
                                          <p:val>
                                            <p:strVal val="#ppt_x+#ppt_w*1.125000"/>
                                          </p:val>
                                        </p:tav>
                                        <p:tav tm="100000">
                                          <p:val>
                                            <p:strVal val="#ppt_x"/>
                                          </p:val>
                                        </p:tav>
                                      </p:tavLst>
                                    </p:anim>
                                    <p:animEffect transition="in" filter="wipe(left)">
                                      <p:cBhvr>
                                        <p:cTn id="75" dur="500"/>
                                        <p:tgtEl>
                                          <p:spTgt spid="19"/>
                                        </p:tgtEl>
                                      </p:cBhvr>
                                    </p:animEffect>
                                  </p:childTnLst>
                                </p:cTn>
                              </p:par>
                              <p:par>
                                <p:cTn id="76" presetID="12" presetClass="entr" presetSubtype="8" fill="hold" grpId="0" nodeType="withEffect">
                                  <p:stCondLst>
                                    <p:cond delay="0"/>
                                  </p:stCondLst>
                                  <p:childTnLst>
                                    <p:set>
                                      <p:cBhvr>
                                        <p:cTn id="77" dur="1" fill="hold">
                                          <p:stCondLst>
                                            <p:cond delay="0"/>
                                          </p:stCondLst>
                                        </p:cTn>
                                        <p:tgtEl>
                                          <p:spTgt spid="22"/>
                                        </p:tgtEl>
                                        <p:attrNameLst>
                                          <p:attrName>style.visibility</p:attrName>
                                        </p:attrNameLst>
                                      </p:cBhvr>
                                      <p:to>
                                        <p:strVal val="visible"/>
                                      </p:to>
                                    </p:set>
                                    <p:anim calcmode="lin" valueType="num">
                                      <p:cBhvr additive="base">
                                        <p:cTn id="78" dur="500"/>
                                        <p:tgtEl>
                                          <p:spTgt spid="22"/>
                                        </p:tgtEl>
                                        <p:attrNameLst>
                                          <p:attrName>ppt_x</p:attrName>
                                        </p:attrNameLst>
                                      </p:cBhvr>
                                      <p:tavLst>
                                        <p:tav tm="0">
                                          <p:val>
                                            <p:strVal val="#ppt_x-#ppt_w*1.125000"/>
                                          </p:val>
                                        </p:tav>
                                        <p:tav tm="100000">
                                          <p:val>
                                            <p:strVal val="#ppt_x"/>
                                          </p:val>
                                        </p:tav>
                                      </p:tavLst>
                                    </p:anim>
                                    <p:animEffect transition="in" filter="wipe(right)">
                                      <p:cBhvr>
                                        <p:cTn id="79" dur="500"/>
                                        <p:tgtEl>
                                          <p:spTgt spid="22"/>
                                        </p:tgtEl>
                                      </p:cBhvr>
                                    </p:animEffect>
                                  </p:childTnLst>
                                </p:cTn>
                              </p:par>
                              <p:par>
                                <p:cTn id="80" presetID="12" presetClass="entr" presetSubtype="8" fill="hold" grpId="0" nodeType="withEffect">
                                  <p:stCondLst>
                                    <p:cond delay="0"/>
                                  </p:stCondLst>
                                  <p:childTnLst>
                                    <p:set>
                                      <p:cBhvr>
                                        <p:cTn id="81" dur="1" fill="hold">
                                          <p:stCondLst>
                                            <p:cond delay="0"/>
                                          </p:stCondLst>
                                        </p:cTn>
                                        <p:tgtEl>
                                          <p:spTgt spid="21"/>
                                        </p:tgtEl>
                                        <p:attrNameLst>
                                          <p:attrName>style.visibility</p:attrName>
                                        </p:attrNameLst>
                                      </p:cBhvr>
                                      <p:to>
                                        <p:strVal val="visible"/>
                                      </p:to>
                                    </p:set>
                                    <p:anim calcmode="lin" valueType="num">
                                      <p:cBhvr additive="base">
                                        <p:cTn id="82" dur="500"/>
                                        <p:tgtEl>
                                          <p:spTgt spid="21"/>
                                        </p:tgtEl>
                                        <p:attrNameLst>
                                          <p:attrName>ppt_x</p:attrName>
                                        </p:attrNameLst>
                                      </p:cBhvr>
                                      <p:tavLst>
                                        <p:tav tm="0">
                                          <p:val>
                                            <p:strVal val="#ppt_x-#ppt_w*1.125000"/>
                                          </p:val>
                                        </p:tav>
                                        <p:tav tm="100000">
                                          <p:val>
                                            <p:strVal val="#ppt_x"/>
                                          </p:val>
                                        </p:tav>
                                      </p:tavLst>
                                    </p:anim>
                                    <p:animEffect transition="in" filter="wipe(right)">
                                      <p:cBhvr>
                                        <p:cTn id="8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p:bldP spid="16" grpId="0"/>
      <p:bldP spid="17" grpId="0"/>
      <p:bldP spid="18" grpId="0"/>
      <p:bldP spid="19" grpId="0"/>
      <p:bldP spid="20" grpId="0"/>
      <p:bldP spid="21" grpId="0"/>
      <p:bldP spid="22" grpId="0"/>
      <p:bldP spid="2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grpSp>
        <p:nvGrpSpPr>
          <p:cNvPr id="27" name="组合 26"/>
          <p:cNvGrpSpPr/>
          <p:nvPr/>
        </p:nvGrpSpPr>
        <p:grpSpPr>
          <a:xfrm>
            <a:off x="4737332" y="2463874"/>
            <a:ext cx="1554634" cy="1553160"/>
            <a:chOff x="5305425" y="2638425"/>
            <a:chExt cx="1579563" cy="1577975"/>
          </a:xfrm>
          <a:solidFill>
            <a:srgbClr val="ED4545"/>
          </a:solidFill>
        </p:grpSpPr>
        <p:sp>
          <p:nvSpPr>
            <p:cNvPr id="28" name="Freeform 6"/>
            <p:cNvSpPr>
              <a:spLocks noEditPoints="1"/>
            </p:cNvSpPr>
            <p:nvPr/>
          </p:nvSpPr>
          <p:spPr bwMode="auto">
            <a:xfrm>
              <a:off x="5305425" y="2638425"/>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rgbClr val="161D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rgbClr val="E9EE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0" name="组合 29"/>
          <p:cNvGrpSpPr/>
          <p:nvPr/>
        </p:nvGrpSpPr>
        <p:grpSpPr>
          <a:xfrm>
            <a:off x="5680414" y="3405618"/>
            <a:ext cx="1951494" cy="1948481"/>
            <a:chOff x="5102225" y="2441575"/>
            <a:chExt cx="1982788" cy="1979613"/>
          </a:xfrm>
          <a:solidFill>
            <a:srgbClr val="ED4545"/>
          </a:solidFill>
        </p:grpSpPr>
        <p:sp>
          <p:nvSpPr>
            <p:cNvPr id="31" name="Freeform 12"/>
            <p:cNvSpPr>
              <a:spLocks noEditPoints="1"/>
            </p:cNvSpPr>
            <p:nvPr/>
          </p:nvSpPr>
          <p:spPr bwMode="auto">
            <a:xfrm>
              <a:off x="5102225" y="2441575"/>
              <a:ext cx="1982788" cy="1979613"/>
            </a:xfrm>
            <a:custGeom>
              <a:avLst/>
              <a:gdLst>
                <a:gd name="T0" fmla="*/ 529 w 529"/>
                <a:gd name="T1" fmla="*/ 283 h 528"/>
                <a:gd name="T2" fmla="*/ 506 w 529"/>
                <a:gd name="T3" fmla="*/ 241 h 528"/>
                <a:gd name="T4" fmla="*/ 479 w 529"/>
                <a:gd name="T5" fmla="*/ 200 h 528"/>
                <a:gd name="T6" fmla="*/ 516 w 529"/>
                <a:gd name="T7" fmla="*/ 180 h 528"/>
                <a:gd name="T8" fmla="*/ 479 w 529"/>
                <a:gd name="T9" fmla="*/ 151 h 528"/>
                <a:gd name="T10" fmla="*/ 438 w 529"/>
                <a:gd name="T11" fmla="*/ 123 h 528"/>
                <a:gd name="T12" fmla="*/ 465 w 529"/>
                <a:gd name="T13" fmla="*/ 90 h 528"/>
                <a:gd name="T14" fmla="*/ 420 w 529"/>
                <a:gd name="T15" fmla="*/ 77 h 528"/>
                <a:gd name="T16" fmla="*/ 371 w 529"/>
                <a:gd name="T17" fmla="*/ 67 h 528"/>
                <a:gd name="T18" fmla="*/ 383 w 529"/>
                <a:gd name="T19" fmla="*/ 27 h 528"/>
                <a:gd name="T20" fmla="*/ 336 w 529"/>
                <a:gd name="T21" fmla="*/ 32 h 528"/>
                <a:gd name="T22" fmla="*/ 288 w 529"/>
                <a:gd name="T23" fmla="*/ 42 h 528"/>
                <a:gd name="T24" fmla="*/ 284 w 529"/>
                <a:gd name="T25" fmla="*/ 0 h 528"/>
                <a:gd name="T26" fmla="*/ 242 w 529"/>
                <a:gd name="T27" fmla="*/ 23 h 528"/>
                <a:gd name="T28" fmla="*/ 201 w 529"/>
                <a:gd name="T29" fmla="*/ 50 h 528"/>
                <a:gd name="T30" fmla="*/ 181 w 529"/>
                <a:gd name="T31" fmla="*/ 13 h 528"/>
                <a:gd name="T32" fmla="*/ 152 w 529"/>
                <a:gd name="T33" fmla="*/ 50 h 528"/>
                <a:gd name="T34" fmla="*/ 124 w 529"/>
                <a:gd name="T35" fmla="*/ 91 h 528"/>
                <a:gd name="T36" fmla="*/ 91 w 529"/>
                <a:gd name="T37" fmla="*/ 64 h 528"/>
                <a:gd name="T38" fmla="*/ 78 w 529"/>
                <a:gd name="T39" fmla="*/ 109 h 528"/>
                <a:gd name="T40" fmla="*/ 68 w 529"/>
                <a:gd name="T41" fmla="*/ 158 h 528"/>
                <a:gd name="T42" fmla="*/ 28 w 529"/>
                <a:gd name="T43" fmla="*/ 145 h 528"/>
                <a:gd name="T44" fmla="*/ 33 w 529"/>
                <a:gd name="T45" fmla="*/ 193 h 528"/>
                <a:gd name="T46" fmla="*/ 42 w 529"/>
                <a:gd name="T47" fmla="*/ 241 h 528"/>
                <a:gd name="T48" fmla="*/ 0 w 529"/>
                <a:gd name="T49" fmla="*/ 245 h 528"/>
                <a:gd name="T50" fmla="*/ 24 w 529"/>
                <a:gd name="T51" fmla="*/ 287 h 528"/>
                <a:gd name="T52" fmla="*/ 51 w 529"/>
                <a:gd name="T53" fmla="*/ 328 h 528"/>
                <a:gd name="T54" fmla="*/ 13 w 529"/>
                <a:gd name="T55" fmla="*/ 348 h 528"/>
                <a:gd name="T56" fmla="*/ 51 w 529"/>
                <a:gd name="T57" fmla="*/ 377 h 528"/>
                <a:gd name="T58" fmla="*/ 92 w 529"/>
                <a:gd name="T59" fmla="*/ 405 h 528"/>
                <a:gd name="T60" fmla="*/ 65 w 529"/>
                <a:gd name="T61" fmla="*/ 438 h 528"/>
                <a:gd name="T62" fmla="*/ 110 w 529"/>
                <a:gd name="T63" fmla="*/ 451 h 528"/>
                <a:gd name="T64" fmla="*/ 159 w 529"/>
                <a:gd name="T65" fmla="*/ 461 h 528"/>
                <a:gd name="T66" fmla="*/ 146 w 529"/>
                <a:gd name="T67" fmla="*/ 501 h 528"/>
                <a:gd name="T68" fmla="*/ 193 w 529"/>
                <a:gd name="T69" fmla="*/ 496 h 528"/>
                <a:gd name="T70" fmla="*/ 242 w 529"/>
                <a:gd name="T71" fmla="*/ 486 h 528"/>
                <a:gd name="T72" fmla="*/ 246 w 529"/>
                <a:gd name="T73" fmla="*/ 528 h 528"/>
                <a:gd name="T74" fmla="*/ 288 w 529"/>
                <a:gd name="T75" fmla="*/ 505 h 528"/>
                <a:gd name="T76" fmla="*/ 329 w 529"/>
                <a:gd name="T77" fmla="*/ 478 h 528"/>
                <a:gd name="T78" fmla="*/ 349 w 529"/>
                <a:gd name="T79" fmla="*/ 516 h 528"/>
                <a:gd name="T80" fmla="*/ 378 w 529"/>
                <a:gd name="T81" fmla="*/ 478 h 528"/>
                <a:gd name="T82" fmla="*/ 406 w 529"/>
                <a:gd name="T83" fmla="*/ 437 h 528"/>
                <a:gd name="T84" fmla="*/ 439 w 529"/>
                <a:gd name="T85" fmla="*/ 464 h 528"/>
                <a:gd name="T86" fmla="*/ 452 w 529"/>
                <a:gd name="T87" fmla="*/ 419 h 528"/>
                <a:gd name="T88" fmla="*/ 462 w 529"/>
                <a:gd name="T89" fmla="*/ 370 h 528"/>
                <a:gd name="T90" fmla="*/ 502 w 529"/>
                <a:gd name="T91" fmla="*/ 383 h 528"/>
                <a:gd name="T92" fmla="*/ 496 w 529"/>
                <a:gd name="T93" fmla="*/ 335 h 528"/>
                <a:gd name="T94" fmla="*/ 487 w 529"/>
                <a:gd name="T95" fmla="*/ 287 h 528"/>
                <a:gd name="T96" fmla="*/ 265 w 529"/>
                <a:gd name="T97" fmla="*/ 290 h 528"/>
                <a:gd name="T98" fmla="*/ 265 w 529"/>
                <a:gd name="T99" fmla="*/ 238 h 528"/>
                <a:gd name="T100" fmla="*/ 265 w 529"/>
                <a:gd name="T101" fmla="*/ 29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9" h="528">
                  <a:moveTo>
                    <a:pt x="506" y="287"/>
                  </a:moveTo>
                  <a:cubicBezTo>
                    <a:pt x="529" y="283"/>
                    <a:pt x="529" y="283"/>
                    <a:pt x="529" y="283"/>
                  </a:cubicBezTo>
                  <a:cubicBezTo>
                    <a:pt x="529" y="245"/>
                    <a:pt x="529" y="245"/>
                    <a:pt x="529" y="245"/>
                  </a:cubicBezTo>
                  <a:cubicBezTo>
                    <a:pt x="506" y="241"/>
                    <a:pt x="506" y="241"/>
                    <a:pt x="506" y="241"/>
                  </a:cubicBezTo>
                  <a:cubicBezTo>
                    <a:pt x="487" y="241"/>
                    <a:pt x="487" y="241"/>
                    <a:pt x="487" y="241"/>
                  </a:cubicBezTo>
                  <a:cubicBezTo>
                    <a:pt x="486" y="227"/>
                    <a:pt x="483" y="213"/>
                    <a:pt x="479" y="200"/>
                  </a:cubicBezTo>
                  <a:cubicBezTo>
                    <a:pt x="496" y="193"/>
                    <a:pt x="496" y="193"/>
                    <a:pt x="496" y="193"/>
                  </a:cubicBezTo>
                  <a:cubicBezTo>
                    <a:pt x="516" y="180"/>
                    <a:pt x="516" y="180"/>
                    <a:pt x="516" y="180"/>
                  </a:cubicBezTo>
                  <a:cubicBezTo>
                    <a:pt x="502" y="145"/>
                    <a:pt x="502" y="145"/>
                    <a:pt x="502" y="145"/>
                  </a:cubicBezTo>
                  <a:cubicBezTo>
                    <a:pt x="479" y="151"/>
                    <a:pt x="479" y="151"/>
                    <a:pt x="479" y="151"/>
                  </a:cubicBezTo>
                  <a:cubicBezTo>
                    <a:pt x="462" y="158"/>
                    <a:pt x="462" y="158"/>
                    <a:pt x="462" y="158"/>
                  </a:cubicBezTo>
                  <a:cubicBezTo>
                    <a:pt x="455" y="145"/>
                    <a:pt x="447" y="134"/>
                    <a:pt x="438" y="123"/>
                  </a:cubicBezTo>
                  <a:cubicBezTo>
                    <a:pt x="452" y="109"/>
                    <a:pt x="452" y="109"/>
                    <a:pt x="452" y="109"/>
                  </a:cubicBezTo>
                  <a:cubicBezTo>
                    <a:pt x="465" y="90"/>
                    <a:pt x="465" y="90"/>
                    <a:pt x="465" y="90"/>
                  </a:cubicBezTo>
                  <a:cubicBezTo>
                    <a:pt x="439" y="64"/>
                    <a:pt x="439" y="64"/>
                    <a:pt x="439" y="64"/>
                  </a:cubicBezTo>
                  <a:cubicBezTo>
                    <a:pt x="420" y="77"/>
                    <a:pt x="420" y="77"/>
                    <a:pt x="420" y="77"/>
                  </a:cubicBezTo>
                  <a:cubicBezTo>
                    <a:pt x="406" y="91"/>
                    <a:pt x="406" y="91"/>
                    <a:pt x="406" y="91"/>
                  </a:cubicBezTo>
                  <a:cubicBezTo>
                    <a:pt x="395" y="82"/>
                    <a:pt x="383" y="74"/>
                    <a:pt x="371" y="67"/>
                  </a:cubicBezTo>
                  <a:cubicBezTo>
                    <a:pt x="378" y="50"/>
                    <a:pt x="378" y="50"/>
                    <a:pt x="378" y="50"/>
                  </a:cubicBezTo>
                  <a:cubicBezTo>
                    <a:pt x="383" y="27"/>
                    <a:pt x="383" y="27"/>
                    <a:pt x="383" y="27"/>
                  </a:cubicBezTo>
                  <a:cubicBezTo>
                    <a:pt x="349" y="13"/>
                    <a:pt x="349" y="13"/>
                    <a:pt x="349" y="13"/>
                  </a:cubicBezTo>
                  <a:cubicBezTo>
                    <a:pt x="336" y="32"/>
                    <a:pt x="336" y="32"/>
                    <a:pt x="336" y="32"/>
                  </a:cubicBezTo>
                  <a:cubicBezTo>
                    <a:pt x="329" y="50"/>
                    <a:pt x="329" y="50"/>
                    <a:pt x="329" y="50"/>
                  </a:cubicBezTo>
                  <a:cubicBezTo>
                    <a:pt x="316" y="46"/>
                    <a:pt x="302" y="43"/>
                    <a:pt x="288" y="42"/>
                  </a:cubicBezTo>
                  <a:cubicBezTo>
                    <a:pt x="288" y="23"/>
                    <a:pt x="288" y="23"/>
                    <a:pt x="288" y="23"/>
                  </a:cubicBezTo>
                  <a:cubicBezTo>
                    <a:pt x="284" y="0"/>
                    <a:pt x="284" y="0"/>
                    <a:pt x="284" y="0"/>
                  </a:cubicBezTo>
                  <a:cubicBezTo>
                    <a:pt x="246" y="0"/>
                    <a:pt x="246" y="0"/>
                    <a:pt x="246" y="0"/>
                  </a:cubicBezTo>
                  <a:cubicBezTo>
                    <a:pt x="242" y="23"/>
                    <a:pt x="242" y="23"/>
                    <a:pt x="242" y="23"/>
                  </a:cubicBezTo>
                  <a:cubicBezTo>
                    <a:pt x="242" y="42"/>
                    <a:pt x="242" y="42"/>
                    <a:pt x="242" y="42"/>
                  </a:cubicBezTo>
                  <a:cubicBezTo>
                    <a:pt x="228" y="43"/>
                    <a:pt x="214" y="46"/>
                    <a:pt x="201" y="50"/>
                  </a:cubicBezTo>
                  <a:cubicBezTo>
                    <a:pt x="193" y="32"/>
                    <a:pt x="193" y="32"/>
                    <a:pt x="193" y="32"/>
                  </a:cubicBezTo>
                  <a:cubicBezTo>
                    <a:pt x="181" y="13"/>
                    <a:pt x="181" y="13"/>
                    <a:pt x="181" y="13"/>
                  </a:cubicBezTo>
                  <a:cubicBezTo>
                    <a:pt x="146" y="27"/>
                    <a:pt x="146" y="27"/>
                    <a:pt x="146" y="27"/>
                  </a:cubicBezTo>
                  <a:cubicBezTo>
                    <a:pt x="152" y="50"/>
                    <a:pt x="152" y="50"/>
                    <a:pt x="152" y="50"/>
                  </a:cubicBezTo>
                  <a:cubicBezTo>
                    <a:pt x="159" y="67"/>
                    <a:pt x="159" y="67"/>
                    <a:pt x="159" y="67"/>
                  </a:cubicBezTo>
                  <a:cubicBezTo>
                    <a:pt x="146" y="74"/>
                    <a:pt x="135" y="82"/>
                    <a:pt x="124" y="91"/>
                  </a:cubicBezTo>
                  <a:cubicBezTo>
                    <a:pt x="110" y="77"/>
                    <a:pt x="110" y="77"/>
                    <a:pt x="110" y="77"/>
                  </a:cubicBezTo>
                  <a:cubicBezTo>
                    <a:pt x="91" y="64"/>
                    <a:pt x="91" y="64"/>
                    <a:pt x="91" y="64"/>
                  </a:cubicBezTo>
                  <a:cubicBezTo>
                    <a:pt x="65" y="90"/>
                    <a:pt x="65" y="90"/>
                    <a:pt x="65" y="90"/>
                  </a:cubicBezTo>
                  <a:cubicBezTo>
                    <a:pt x="78" y="109"/>
                    <a:pt x="78" y="109"/>
                    <a:pt x="78" y="109"/>
                  </a:cubicBezTo>
                  <a:cubicBezTo>
                    <a:pt x="92" y="123"/>
                    <a:pt x="92" y="123"/>
                    <a:pt x="92" y="123"/>
                  </a:cubicBezTo>
                  <a:cubicBezTo>
                    <a:pt x="83" y="134"/>
                    <a:pt x="75" y="145"/>
                    <a:pt x="68" y="158"/>
                  </a:cubicBezTo>
                  <a:cubicBezTo>
                    <a:pt x="51" y="151"/>
                    <a:pt x="51" y="151"/>
                    <a:pt x="51" y="151"/>
                  </a:cubicBezTo>
                  <a:cubicBezTo>
                    <a:pt x="28" y="145"/>
                    <a:pt x="28" y="145"/>
                    <a:pt x="28" y="145"/>
                  </a:cubicBezTo>
                  <a:cubicBezTo>
                    <a:pt x="13" y="180"/>
                    <a:pt x="13" y="180"/>
                    <a:pt x="13" y="180"/>
                  </a:cubicBezTo>
                  <a:cubicBezTo>
                    <a:pt x="33" y="193"/>
                    <a:pt x="33" y="193"/>
                    <a:pt x="33" y="193"/>
                  </a:cubicBezTo>
                  <a:cubicBezTo>
                    <a:pt x="51" y="200"/>
                    <a:pt x="51" y="200"/>
                    <a:pt x="51" y="200"/>
                  </a:cubicBezTo>
                  <a:cubicBezTo>
                    <a:pt x="47" y="213"/>
                    <a:pt x="44" y="227"/>
                    <a:pt x="42" y="241"/>
                  </a:cubicBezTo>
                  <a:cubicBezTo>
                    <a:pt x="24" y="241"/>
                    <a:pt x="24" y="241"/>
                    <a:pt x="24" y="241"/>
                  </a:cubicBezTo>
                  <a:cubicBezTo>
                    <a:pt x="0" y="245"/>
                    <a:pt x="0" y="245"/>
                    <a:pt x="0" y="245"/>
                  </a:cubicBezTo>
                  <a:cubicBezTo>
                    <a:pt x="0" y="283"/>
                    <a:pt x="0" y="283"/>
                    <a:pt x="0" y="283"/>
                  </a:cubicBezTo>
                  <a:cubicBezTo>
                    <a:pt x="24" y="287"/>
                    <a:pt x="24" y="287"/>
                    <a:pt x="24" y="287"/>
                  </a:cubicBezTo>
                  <a:cubicBezTo>
                    <a:pt x="42" y="287"/>
                    <a:pt x="42" y="287"/>
                    <a:pt x="42" y="287"/>
                  </a:cubicBezTo>
                  <a:cubicBezTo>
                    <a:pt x="44" y="301"/>
                    <a:pt x="47" y="315"/>
                    <a:pt x="51" y="328"/>
                  </a:cubicBezTo>
                  <a:cubicBezTo>
                    <a:pt x="33" y="335"/>
                    <a:pt x="33" y="335"/>
                    <a:pt x="33" y="335"/>
                  </a:cubicBezTo>
                  <a:cubicBezTo>
                    <a:pt x="13" y="348"/>
                    <a:pt x="13" y="348"/>
                    <a:pt x="13" y="348"/>
                  </a:cubicBezTo>
                  <a:cubicBezTo>
                    <a:pt x="28" y="383"/>
                    <a:pt x="28" y="383"/>
                    <a:pt x="28" y="383"/>
                  </a:cubicBezTo>
                  <a:cubicBezTo>
                    <a:pt x="51" y="377"/>
                    <a:pt x="51" y="377"/>
                    <a:pt x="51" y="377"/>
                  </a:cubicBezTo>
                  <a:cubicBezTo>
                    <a:pt x="68" y="370"/>
                    <a:pt x="68" y="370"/>
                    <a:pt x="68" y="370"/>
                  </a:cubicBezTo>
                  <a:cubicBezTo>
                    <a:pt x="75" y="383"/>
                    <a:pt x="83" y="394"/>
                    <a:pt x="92" y="405"/>
                  </a:cubicBezTo>
                  <a:cubicBezTo>
                    <a:pt x="78" y="419"/>
                    <a:pt x="78" y="419"/>
                    <a:pt x="78" y="419"/>
                  </a:cubicBezTo>
                  <a:cubicBezTo>
                    <a:pt x="65" y="438"/>
                    <a:pt x="65" y="438"/>
                    <a:pt x="65" y="438"/>
                  </a:cubicBezTo>
                  <a:cubicBezTo>
                    <a:pt x="91" y="464"/>
                    <a:pt x="91" y="464"/>
                    <a:pt x="91" y="464"/>
                  </a:cubicBezTo>
                  <a:cubicBezTo>
                    <a:pt x="110" y="451"/>
                    <a:pt x="110" y="451"/>
                    <a:pt x="110" y="451"/>
                  </a:cubicBezTo>
                  <a:cubicBezTo>
                    <a:pt x="124" y="437"/>
                    <a:pt x="124" y="437"/>
                    <a:pt x="124" y="437"/>
                  </a:cubicBezTo>
                  <a:cubicBezTo>
                    <a:pt x="135" y="446"/>
                    <a:pt x="146" y="454"/>
                    <a:pt x="159" y="461"/>
                  </a:cubicBezTo>
                  <a:cubicBezTo>
                    <a:pt x="152" y="478"/>
                    <a:pt x="152" y="478"/>
                    <a:pt x="152" y="478"/>
                  </a:cubicBezTo>
                  <a:cubicBezTo>
                    <a:pt x="146" y="501"/>
                    <a:pt x="146" y="501"/>
                    <a:pt x="146" y="501"/>
                  </a:cubicBezTo>
                  <a:cubicBezTo>
                    <a:pt x="181" y="516"/>
                    <a:pt x="181" y="516"/>
                    <a:pt x="181" y="516"/>
                  </a:cubicBezTo>
                  <a:cubicBezTo>
                    <a:pt x="193" y="496"/>
                    <a:pt x="193" y="496"/>
                    <a:pt x="193" y="496"/>
                  </a:cubicBezTo>
                  <a:cubicBezTo>
                    <a:pt x="201" y="478"/>
                    <a:pt x="201" y="478"/>
                    <a:pt x="201" y="478"/>
                  </a:cubicBezTo>
                  <a:cubicBezTo>
                    <a:pt x="214" y="482"/>
                    <a:pt x="228" y="485"/>
                    <a:pt x="242" y="486"/>
                  </a:cubicBezTo>
                  <a:cubicBezTo>
                    <a:pt x="242" y="505"/>
                    <a:pt x="242" y="505"/>
                    <a:pt x="242" y="505"/>
                  </a:cubicBezTo>
                  <a:cubicBezTo>
                    <a:pt x="246" y="528"/>
                    <a:pt x="246" y="528"/>
                    <a:pt x="246" y="528"/>
                  </a:cubicBezTo>
                  <a:cubicBezTo>
                    <a:pt x="284" y="528"/>
                    <a:pt x="284" y="528"/>
                    <a:pt x="284" y="528"/>
                  </a:cubicBezTo>
                  <a:cubicBezTo>
                    <a:pt x="288" y="505"/>
                    <a:pt x="288" y="505"/>
                    <a:pt x="288" y="505"/>
                  </a:cubicBezTo>
                  <a:cubicBezTo>
                    <a:pt x="288" y="486"/>
                    <a:pt x="288" y="486"/>
                    <a:pt x="288" y="486"/>
                  </a:cubicBezTo>
                  <a:cubicBezTo>
                    <a:pt x="302" y="485"/>
                    <a:pt x="316" y="482"/>
                    <a:pt x="329" y="478"/>
                  </a:cubicBezTo>
                  <a:cubicBezTo>
                    <a:pt x="336" y="496"/>
                    <a:pt x="336" y="496"/>
                    <a:pt x="336" y="496"/>
                  </a:cubicBezTo>
                  <a:cubicBezTo>
                    <a:pt x="349" y="516"/>
                    <a:pt x="349" y="516"/>
                    <a:pt x="349" y="516"/>
                  </a:cubicBezTo>
                  <a:cubicBezTo>
                    <a:pt x="383" y="501"/>
                    <a:pt x="383" y="501"/>
                    <a:pt x="383" y="501"/>
                  </a:cubicBezTo>
                  <a:cubicBezTo>
                    <a:pt x="378" y="478"/>
                    <a:pt x="378" y="478"/>
                    <a:pt x="378" y="478"/>
                  </a:cubicBezTo>
                  <a:cubicBezTo>
                    <a:pt x="371" y="461"/>
                    <a:pt x="371" y="461"/>
                    <a:pt x="371" y="461"/>
                  </a:cubicBezTo>
                  <a:cubicBezTo>
                    <a:pt x="383" y="454"/>
                    <a:pt x="395" y="446"/>
                    <a:pt x="406" y="437"/>
                  </a:cubicBezTo>
                  <a:cubicBezTo>
                    <a:pt x="420" y="451"/>
                    <a:pt x="420" y="451"/>
                    <a:pt x="420" y="451"/>
                  </a:cubicBezTo>
                  <a:cubicBezTo>
                    <a:pt x="439" y="464"/>
                    <a:pt x="439" y="464"/>
                    <a:pt x="439" y="464"/>
                  </a:cubicBezTo>
                  <a:cubicBezTo>
                    <a:pt x="465" y="438"/>
                    <a:pt x="465" y="438"/>
                    <a:pt x="465" y="438"/>
                  </a:cubicBezTo>
                  <a:cubicBezTo>
                    <a:pt x="452" y="419"/>
                    <a:pt x="452" y="419"/>
                    <a:pt x="452" y="419"/>
                  </a:cubicBezTo>
                  <a:cubicBezTo>
                    <a:pt x="438" y="405"/>
                    <a:pt x="438" y="405"/>
                    <a:pt x="438" y="405"/>
                  </a:cubicBezTo>
                  <a:cubicBezTo>
                    <a:pt x="447" y="394"/>
                    <a:pt x="455" y="383"/>
                    <a:pt x="462" y="370"/>
                  </a:cubicBezTo>
                  <a:cubicBezTo>
                    <a:pt x="479" y="377"/>
                    <a:pt x="479" y="377"/>
                    <a:pt x="479" y="377"/>
                  </a:cubicBezTo>
                  <a:cubicBezTo>
                    <a:pt x="502" y="383"/>
                    <a:pt x="502" y="383"/>
                    <a:pt x="502" y="383"/>
                  </a:cubicBezTo>
                  <a:cubicBezTo>
                    <a:pt x="516" y="348"/>
                    <a:pt x="516" y="348"/>
                    <a:pt x="516" y="348"/>
                  </a:cubicBezTo>
                  <a:cubicBezTo>
                    <a:pt x="496" y="335"/>
                    <a:pt x="496" y="335"/>
                    <a:pt x="496" y="335"/>
                  </a:cubicBezTo>
                  <a:cubicBezTo>
                    <a:pt x="479" y="328"/>
                    <a:pt x="479" y="328"/>
                    <a:pt x="479" y="328"/>
                  </a:cubicBezTo>
                  <a:cubicBezTo>
                    <a:pt x="483" y="315"/>
                    <a:pt x="486" y="301"/>
                    <a:pt x="487" y="287"/>
                  </a:cubicBezTo>
                  <a:lnTo>
                    <a:pt x="506" y="287"/>
                  </a:lnTo>
                  <a:close/>
                  <a:moveTo>
                    <a:pt x="265" y="290"/>
                  </a:moveTo>
                  <a:cubicBezTo>
                    <a:pt x="251" y="290"/>
                    <a:pt x="239" y="278"/>
                    <a:pt x="239" y="264"/>
                  </a:cubicBezTo>
                  <a:cubicBezTo>
                    <a:pt x="239" y="250"/>
                    <a:pt x="251" y="238"/>
                    <a:pt x="265" y="238"/>
                  </a:cubicBezTo>
                  <a:cubicBezTo>
                    <a:pt x="279" y="238"/>
                    <a:pt x="291" y="250"/>
                    <a:pt x="291" y="264"/>
                  </a:cubicBezTo>
                  <a:cubicBezTo>
                    <a:pt x="291" y="278"/>
                    <a:pt x="279" y="290"/>
                    <a:pt x="265" y="290"/>
                  </a:cubicBezTo>
                  <a:close/>
                </a:path>
              </a:pathLst>
            </a:custGeom>
            <a:solidFill>
              <a:srgbClr val="161D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13"/>
            <p:cNvSpPr>
              <a:spLocks noEditPoints="1"/>
            </p:cNvSpPr>
            <p:nvPr/>
          </p:nvSpPr>
          <p:spPr bwMode="auto">
            <a:xfrm>
              <a:off x="5405438" y="2741613"/>
              <a:ext cx="1376363" cy="1381125"/>
            </a:xfrm>
            <a:custGeom>
              <a:avLst/>
              <a:gdLst>
                <a:gd name="T0" fmla="*/ 184 w 367"/>
                <a:gd name="T1" fmla="*/ 0 h 368"/>
                <a:gd name="T2" fmla="*/ 0 w 367"/>
                <a:gd name="T3" fmla="*/ 184 h 368"/>
                <a:gd name="T4" fmla="*/ 184 w 367"/>
                <a:gd name="T5" fmla="*/ 368 h 368"/>
                <a:gd name="T6" fmla="*/ 367 w 367"/>
                <a:gd name="T7" fmla="*/ 184 h 368"/>
                <a:gd name="T8" fmla="*/ 184 w 367"/>
                <a:gd name="T9" fmla="*/ 0 h 368"/>
                <a:gd name="T10" fmla="*/ 184 w 367"/>
                <a:gd name="T11" fmla="*/ 250 h 368"/>
                <a:gd name="T12" fmla="*/ 118 w 367"/>
                <a:gd name="T13" fmla="*/ 184 h 368"/>
                <a:gd name="T14" fmla="*/ 184 w 367"/>
                <a:gd name="T15" fmla="*/ 118 h 368"/>
                <a:gd name="T16" fmla="*/ 250 w 367"/>
                <a:gd name="T17" fmla="*/ 184 h 368"/>
                <a:gd name="T18" fmla="*/ 184 w 367"/>
                <a:gd name="T19" fmla="*/ 25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7" h="368">
                  <a:moveTo>
                    <a:pt x="184" y="0"/>
                  </a:moveTo>
                  <a:cubicBezTo>
                    <a:pt x="83" y="0"/>
                    <a:pt x="0" y="83"/>
                    <a:pt x="0" y="184"/>
                  </a:cubicBezTo>
                  <a:cubicBezTo>
                    <a:pt x="0" y="285"/>
                    <a:pt x="83" y="368"/>
                    <a:pt x="184" y="368"/>
                  </a:cubicBezTo>
                  <a:cubicBezTo>
                    <a:pt x="285" y="368"/>
                    <a:pt x="367" y="285"/>
                    <a:pt x="367" y="184"/>
                  </a:cubicBezTo>
                  <a:cubicBezTo>
                    <a:pt x="367" y="83"/>
                    <a:pt x="285" y="0"/>
                    <a:pt x="184" y="0"/>
                  </a:cubicBezTo>
                  <a:close/>
                  <a:moveTo>
                    <a:pt x="184" y="250"/>
                  </a:moveTo>
                  <a:cubicBezTo>
                    <a:pt x="148" y="250"/>
                    <a:pt x="118" y="220"/>
                    <a:pt x="118" y="184"/>
                  </a:cubicBezTo>
                  <a:cubicBezTo>
                    <a:pt x="118" y="148"/>
                    <a:pt x="148" y="118"/>
                    <a:pt x="184" y="118"/>
                  </a:cubicBezTo>
                  <a:cubicBezTo>
                    <a:pt x="220" y="118"/>
                    <a:pt x="250" y="148"/>
                    <a:pt x="250" y="184"/>
                  </a:cubicBezTo>
                  <a:cubicBezTo>
                    <a:pt x="250" y="220"/>
                    <a:pt x="220" y="250"/>
                    <a:pt x="184" y="250"/>
                  </a:cubicBezTo>
                  <a:close/>
                </a:path>
              </a:pathLst>
            </a:custGeom>
            <a:solidFill>
              <a:srgbClr val="E9EE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3" name="组合 32"/>
          <p:cNvGrpSpPr/>
          <p:nvPr/>
        </p:nvGrpSpPr>
        <p:grpSpPr>
          <a:xfrm>
            <a:off x="7345982" y="3039204"/>
            <a:ext cx="1279643" cy="1298466"/>
            <a:chOff x="5803900" y="2852738"/>
            <a:chExt cx="1300163" cy="1319212"/>
          </a:xfrm>
          <a:solidFill>
            <a:srgbClr val="ED4545"/>
          </a:solidFill>
        </p:grpSpPr>
        <p:sp>
          <p:nvSpPr>
            <p:cNvPr id="34" name="Freeform 18"/>
            <p:cNvSpPr>
              <a:spLocks noEditPoints="1"/>
            </p:cNvSpPr>
            <p:nvPr/>
          </p:nvSpPr>
          <p:spPr bwMode="auto">
            <a:xfrm>
              <a:off x="5803900" y="2852738"/>
              <a:ext cx="1300163" cy="1319212"/>
            </a:xfrm>
            <a:custGeom>
              <a:avLst/>
              <a:gdLst>
                <a:gd name="T0" fmla="*/ 309 w 347"/>
                <a:gd name="T1" fmla="*/ 176 h 352"/>
                <a:gd name="T2" fmla="*/ 326 w 347"/>
                <a:gd name="T3" fmla="*/ 150 h 352"/>
                <a:gd name="T4" fmla="*/ 335 w 347"/>
                <a:gd name="T5" fmla="*/ 103 h 352"/>
                <a:gd name="T6" fmla="*/ 294 w 347"/>
                <a:gd name="T7" fmla="*/ 113 h 352"/>
                <a:gd name="T8" fmla="*/ 282 w 347"/>
                <a:gd name="T9" fmla="*/ 65 h 352"/>
                <a:gd name="T10" fmla="*/ 262 w 347"/>
                <a:gd name="T11" fmla="*/ 22 h 352"/>
                <a:gd name="T12" fmla="*/ 234 w 347"/>
                <a:gd name="T13" fmla="*/ 54 h 352"/>
                <a:gd name="T14" fmla="*/ 196 w 347"/>
                <a:gd name="T15" fmla="*/ 23 h 352"/>
                <a:gd name="T16" fmla="*/ 155 w 347"/>
                <a:gd name="T17" fmla="*/ 0 h 352"/>
                <a:gd name="T18" fmla="*/ 151 w 347"/>
                <a:gd name="T19" fmla="*/ 42 h 352"/>
                <a:gd name="T20" fmla="*/ 102 w 347"/>
                <a:gd name="T21" fmla="*/ 39 h 352"/>
                <a:gd name="T22" fmla="*/ 55 w 347"/>
                <a:gd name="T23" fmla="*/ 44 h 352"/>
                <a:gd name="T24" fmla="*/ 77 w 347"/>
                <a:gd name="T25" fmla="*/ 81 h 352"/>
                <a:gd name="T26" fmla="*/ 35 w 347"/>
                <a:gd name="T27" fmla="*/ 107 h 352"/>
                <a:gd name="T28" fmla="*/ 0 w 347"/>
                <a:gd name="T29" fmla="*/ 139 h 352"/>
                <a:gd name="T30" fmla="*/ 39 w 347"/>
                <a:gd name="T31" fmla="*/ 156 h 352"/>
                <a:gd name="T32" fmla="*/ 39 w 347"/>
                <a:gd name="T33" fmla="*/ 195 h 352"/>
                <a:gd name="T34" fmla="*/ 0 w 347"/>
                <a:gd name="T35" fmla="*/ 212 h 352"/>
                <a:gd name="T36" fmla="*/ 35 w 347"/>
                <a:gd name="T37" fmla="*/ 244 h 352"/>
                <a:gd name="T38" fmla="*/ 77 w 347"/>
                <a:gd name="T39" fmla="*/ 271 h 352"/>
                <a:gd name="T40" fmla="*/ 55 w 347"/>
                <a:gd name="T41" fmla="*/ 307 h 352"/>
                <a:gd name="T42" fmla="*/ 102 w 347"/>
                <a:gd name="T43" fmla="*/ 313 h 352"/>
                <a:gd name="T44" fmla="*/ 151 w 347"/>
                <a:gd name="T45" fmla="*/ 309 h 352"/>
                <a:gd name="T46" fmla="*/ 155 w 347"/>
                <a:gd name="T47" fmla="*/ 352 h 352"/>
                <a:gd name="T48" fmla="*/ 196 w 347"/>
                <a:gd name="T49" fmla="*/ 329 h 352"/>
                <a:gd name="T50" fmla="*/ 234 w 347"/>
                <a:gd name="T51" fmla="*/ 297 h 352"/>
                <a:gd name="T52" fmla="*/ 262 w 347"/>
                <a:gd name="T53" fmla="*/ 329 h 352"/>
                <a:gd name="T54" fmla="*/ 282 w 347"/>
                <a:gd name="T55" fmla="*/ 286 h 352"/>
                <a:gd name="T56" fmla="*/ 294 w 347"/>
                <a:gd name="T57" fmla="*/ 239 h 352"/>
                <a:gd name="T58" fmla="*/ 335 w 347"/>
                <a:gd name="T59" fmla="*/ 248 h 352"/>
                <a:gd name="T60" fmla="*/ 326 w 347"/>
                <a:gd name="T61" fmla="*/ 201 h 352"/>
                <a:gd name="T62" fmla="*/ 174 w 347"/>
                <a:gd name="T63" fmla="*/ 201 h 352"/>
                <a:gd name="T64" fmla="*/ 174 w 347"/>
                <a:gd name="T65" fmla="*/ 150 h 352"/>
                <a:gd name="T66" fmla="*/ 174 w 347"/>
                <a:gd name="T67" fmla="*/ 201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7" h="352">
                  <a:moveTo>
                    <a:pt x="308" y="195"/>
                  </a:moveTo>
                  <a:cubicBezTo>
                    <a:pt x="309" y="189"/>
                    <a:pt x="309" y="182"/>
                    <a:pt x="309" y="176"/>
                  </a:cubicBezTo>
                  <a:cubicBezTo>
                    <a:pt x="309" y="169"/>
                    <a:pt x="309" y="162"/>
                    <a:pt x="308" y="156"/>
                  </a:cubicBezTo>
                  <a:cubicBezTo>
                    <a:pt x="326" y="150"/>
                    <a:pt x="326" y="150"/>
                    <a:pt x="326" y="150"/>
                  </a:cubicBezTo>
                  <a:cubicBezTo>
                    <a:pt x="347" y="139"/>
                    <a:pt x="347" y="139"/>
                    <a:pt x="347" y="139"/>
                  </a:cubicBezTo>
                  <a:cubicBezTo>
                    <a:pt x="335" y="103"/>
                    <a:pt x="335" y="103"/>
                    <a:pt x="335" y="103"/>
                  </a:cubicBezTo>
                  <a:cubicBezTo>
                    <a:pt x="312" y="107"/>
                    <a:pt x="312" y="107"/>
                    <a:pt x="312" y="107"/>
                  </a:cubicBezTo>
                  <a:cubicBezTo>
                    <a:pt x="294" y="113"/>
                    <a:pt x="294" y="113"/>
                    <a:pt x="294" y="113"/>
                  </a:cubicBezTo>
                  <a:cubicBezTo>
                    <a:pt x="288" y="101"/>
                    <a:pt x="280" y="90"/>
                    <a:pt x="271" y="81"/>
                  </a:cubicBezTo>
                  <a:cubicBezTo>
                    <a:pt x="282" y="65"/>
                    <a:pt x="282" y="65"/>
                    <a:pt x="282" y="65"/>
                  </a:cubicBezTo>
                  <a:cubicBezTo>
                    <a:pt x="292" y="44"/>
                    <a:pt x="292" y="44"/>
                    <a:pt x="292" y="44"/>
                  </a:cubicBezTo>
                  <a:cubicBezTo>
                    <a:pt x="262" y="22"/>
                    <a:pt x="262" y="22"/>
                    <a:pt x="262" y="22"/>
                  </a:cubicBezTo>
                  <a:cubicBezTo>
                    <a:pt x="245" y="39"/>
                    <a:pt x="245" y="39"/>
                    <a:pt x="245" y="39"/>
                  </a:cubicBezTo>
                  <a:cubicBezTo>
                    <a:pt x="234" y="54"/>
                    <a:pt x="234" y="54"/>
                    <a:pt x="234" y="54"/>
                  </a:cubicBezTo>
                  <a:cubicBezTo>
                    <a:pt x="222" y="48"/>
                    <a:pt x="210" y="44"/>
                    <a:pt x="196" y="42"/>
                  </a:cubicBezTo>
                  <a:cubicBezTo>
                    <a:pt x="196" y="23"/>
                    <a:pt x="196" y="23"/>
                    <a:pt x="196" y="23"/>
                  </a:cubicBezTo>
                  <a:cubicBezTo>
                    <a:pt x="192" y="0"/>
                    <a:pt x="192" y="0"/>
                    <a:pt x="192" y="0"/>
                  </a:cubicBezTo>
                  <a:cubicBezTo>
                    <a:pt x="155" y="0"/>
                    <a:pt x="155" y="0"/>
                    <a:pt x="155" y="0"/>
                  </a:cubicBezTo>
                  <a:cubicBezTo>
                    <a:pt x="151" y="23"/>
                    <a:pt x="151" y="23"/>
                    <a:pt x="151" y="23"/>
                  </a:cubicBezTo>
                  <a:cubicBezTo>
                    <a:pt x="151" y="42"/>
                    <a:pt x="151" y="42"/>
                    <a:pt x="151" y="42"/>
                  </a:cubicBezTo>
                  <a:cubicBezTo>
                    <a:pt x="138" y="44"/>
                    <a:pt x="125" y="48"/>
                    <a:pt x="113" y="54"/>
                  </a:cubicBezTo>
                  <a:cubicBezTo>
                    <a:pt x="102" y="39"/>
                    <a:pt x="102" y="39"/>
                    <a:pt x="102" y="39"/>
                  </a:cubicBezTo>
                  <a:cubicBezTo>
                    <a:pt x="85" y="22"/>
                    <a:pt x="85" y="22"/>
                    <a:pt x="85" y="22"/>
                  </a:cubicBezTo>
                  <a:cubicBezTo>
                    <a:pt x="55" y="44"/>
                    <a:pt x="55" y="44"/>
                    <a:pt x="55" y="44"/>
                  </a:cubicBezTo>
                  <a:cubicBezTo>
                    <a:pt x="65" y="65"/>
                    <a:pt x="65" y="65"/>
                    <a:pt x="65" y="65"/>
                  </a:cubicBezTo>
                  <a:cubicBezTo>
                    <a:pt x="77" y="81"/>
                    <a:pt x="77" y="81"/>
                    <a:pt x="77" y="81"/>
                  </a:cubicBezTo>
                  <a:cubicBezTo>
                    <a:pt x="67" y="90"/>
                    <a:pt x="60" y="101"/>
                    <a:pt x="53" y="113"/>
                  </a:cubicBezTo>
                  <a:cubicBezTo>
                    <a:pt x="35" y="107"/>
                    <a:pt x="35" y="107"/>
                    <a:pt x="35" y="107"/>
                  </a:cubicBezTo>
                  <a:cubicBezTo>
                    <a:pt x="12" y="103"/>
                    <a:pt x="12" y="103"/>
                    <a:pt x="12" y="103"/>
                  </a:cubicBezTo>
                  <a:cubicBezTo>
                    <a:pt x="0" y="139"/>
                    <a:pt x="0" y="139"/>
                    <a:pt x="0" y="139"/>
                  </a:cubicBezTo>
                  <a:cubicBezTo>
                    <a:pt x="21" y="150"/>
                    <a:pt x="21" y="150"/>
                    <a:pt x="21" y="150"/>
                  </a:cubicBezTo>
                  <a:cubicBezTo>
                    <a:pt x="39" y="156"/>
                    <a:pt x="39" y="156"/>
                    <a:pt x="39" y="156"/>
                  </a:cubicBezTo>
                  <a:cubicBezTo>
                    <a:pt x="38" y="162"/>
                    <a:pt x="38" y="169"/>
                    <a:pt x="38" y="176"/>
                  </a:cubicBezTo>
                  <a:cubicBezTo>
                    <a:pt x="38" y="182"/>
                    <a:pt x="38" y="189"/>
                    <a:pt x="39" y="195"/>
                  </a:cubicBezTo>
                  <a:cubicBezTo>
                    <a:pt x="21" y="201"/>
                    <a:pt x="21" y="201"/>
                    <a:pt x="21" y="201"/>
                  </a:cubicBezTo>
                  <a:cubicBezTo>
                    <a:pt x="0" y="212"/>
                    <a:pt x="0" y="212"/>
                    <a:pt x="0" y="212"/>
                  </a:cubicBezTo>
                  <a:cubicBezTo>
                    <a:pt x="12" y="248"/>
                    <a:pt x="12" y="248"/>
                    <a:pt x="12" y="248"/>
                  </a:cubicBezTo>
                  <a:cubicBezTo>
                    <a:pt x="35" y="244"/>
                    <a:pt x="35" y="244"/>
                    <a:pt x="35" y="244"/>
                  </a:cubicBezTo>
                  <a:cubicBezTo>
                    <a:pt x="53" y="239"/>
                    <a:pt x="53" y="239"/>
                    <a:pt x="53" y="239"/>
                  </a:cubicBezTo>
                  <a:cubicBezTo>
                    <a:pt x="60" y="250"/>
                    <a:pt x="67" y="261"/>
                    <a:pt x="77" y="271"/>
                  </a:cubicBezTo>
                  <a:cubicBezTo>
                    <a:pt x="65" y="286"/>
                    <a:pt x="65" y="286"/>
                    <a:pt x="65" y="286"/>
                  </a:cubicBezTo>
                  <a:cubicBezTo>
                    <a:pt x="55" y="307"/>
                    <a:pt x="55" y="307"/>
                    <a:pt x="55" y="307"/>
                  </a:cubicBezTo>
                  <a:cubicBezTo>
                    <a:pt x="85" y="329"/>
                    <a:pt x="85" y="329"/>
                    <a:pt x="85" y="329"/>
                  </a:cubicBezTo>
                  <a:cubicBezTo>
                    <a:pt x="102" y="313"/>
                    <a:pt x="102" y="313"/>
                    <a:pt x="102" y="313"/>
                  </a:cubicBezTo>
                  <a:cubicBezTo>
                    <a:pt x="113" y="297"/>
                    <a:pt x="113" y="297"/>
                    <a:pt x="113" y="297"/>
                  </a:cubicBezTo>
                  <a:cubicBezTo>
                    <a:pt x="125" y="303"/>
                    <a:pt x="138" y="307"/>
                    <a:pt x="151" y="309"/>
                  </a:cubicBezTo>
                  <a:cubicBezTo>
                    <a:pt x="151" y="329"/>
                    <a:pt x="151" y="329"/>
                    <a:pt x="151" y="329"/>
                  </a:cubicBezTo>
                  <a:cubicBezTo>
                    <a:pt x="155" y="352"/>
                    <a:pt x="155" y="352"/>
                    <a:pt x="155" y="352"/>
                  </a:cubicBezTo>
                  <a:cubicBezTo>
                    <a:pt x="192" y="352"/>
                    <a:pt x="192" y="352"/>
                    <a:pt x="192" y="352"/>
                  </a:cubicBezTo>
                  <a:cubicBezTo>
                    <a:pt x="196" y="329"/>
                    <a:pt x="196" y="329"/>
                    <a:pt x="196" y="329"/>
                  </a:cubicBezTo>
                  <a:cubicBezTo>
                    <a:pt x="196" y="309"/>
                    <a:pt x="196" y="309"/>
                    <a:pt x="196" y="309"/>
                  </a:cubicBezTo>
                  <a:cubicBezTo>
                    <a:pt x="210" y="307"/>
                    <a:pt x="222" y="303"/>
                    <a:pt x="234" y="297"/>
                  </a:cubicBezTo>
                  <a:cubicBezTo>
                    <a:pt x="245" y="313"/>
                    <a:pt x="245" y="313"/>
                    <a:pt x="245" y="313"/>
                  </a:cubicBezTo>
                  <a:cubicBezTo>
                    <a:pt x="262" y="329"/>
                    <a:pt x="262" y="329"/>
                    <a:pt x="262" y="329"/>
                  </a:cubicBezTo>
                  <a:cubicBezTo>
                    <a:pt x="292" y="307"/>
                    <a:pt x="292" y="307"/>
                    <a:pt x="292" y="307"/>
                  </a:cubicBezTo>
                  <a:cubicBezTo>
                    <a:pt x="282" y="286"/>
                    <a:pt x="282" y="286"/>
                    <a:pt x="282" y="286"/>
                  </a:cubicBezTo>
                  <a:cubicBezTo>
                    <a:pt x="271" y="271"/>
                    <a:pt x="271" y="271"/>
                    <a:pt x="271" y="271"/>
                  </a:cubicBezTo>
                  <a:cubicBezTo>
                    <a:pt x="280" y="261"/>
                    <a:pt x="288" y="250"/>
                    <a:pt x="294" y="239"/>
                  </a:cubicBezTo>
                  <a:cubicBezTo>
                    <a:pt x="312" y="244"/>
                    <a:pt x="312" y="244"/>
                    <a:pt x="312" y="244"/>
                  </a:cubicBezTo>
                  <a:cubicBezTo>
                    <a:pt x="335" y="248"/>
                    <a:pt x="335" y="248"/>
                    <a:pt x="335" y="248"/>
                  </a:cubicBezTo>
                  <a:cubicBezTo>
                    <a:pt x="347" y="212"/>
                    <a:pt x="347" y="212"/>
                    <a:pt x="347" y="212"/>
                  </a:cubicBezTo>
                  <a:cubicBezTo>
                    <a:pt x="326" y="201"/>
                    <a:pt x="326" y="201"/>
                    <a:pt x="326" y="201"/>
                  </a:cubicBezTo>
                  <a:lnTo>
                    <a:pt x="308" y="195"/>
                  </a:lnTo>
                  <a:close/>
                  <a:moveTo>
                    <a:pt x="174" y="201"/>
                  </a:moveTo>
                  <a:cubicBezTo>
                    <a:pt x="159" y="201"/>
                    <a:pt x="148" y="190"/>
                    <a:pt x="148" y="176"/>
                  </a:cubicBezTo>
                  <a:cubicBezTo>
                    <a:pt x="148" y="162"/>
                    <a:pt x="159" y="150"/>
                    <a:pt x="174" y="150"/>
                  </a:cubicBezTo>
                  <a:cubicBezTo>
                    <a:pt x="188" y="150"/>
                    <a:pt x="199" y="162"/>
                    <a:pt x="199" y="176"/>
                  </a:cubicBezTo>
                  <a:cubicBezTo>
                    <a:pt x="199" y="190"/>
                    <a:pt x="188" y="201"/>
                    <a:pt x="174" y="201"/>
                  </a:cubicBezTo>
                  <a:close/>
                </a:path>
              </a:pathLst>
            </a:custGeom>
            <a:solidFill>
              <a:srgbClr val="161D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19"/>
            <p:cNvSpPr>
              <a:spLocks noEditPoints="1"/>
            </p:cNvSpPr>
            <p:nvPr/>
          </p:nvSpPr>
          <p:spPr bwMode="auto">
            <a:xfrm>
              <a:off x="6080125" y="3136900"/>
              <a:ext cx="747713" cy="746125"/>
            </a:xfrm>
            <a:custGeom>
              <a:avLst/>
              <a:gdLst>
                <a:gd name="T0" fmla="*/ 100 w 199"/>
                <a:gd name="T1" fmla="*/ 0 h 199"/>
                <a:gd name="T2" fmla="*/ 0 w 199"/>
                <a:gd name="T3" fmla="*/ 100 h 199"/>
                <a:gd name="T4" fmla="*/ 100 w 199"/>
                <a:gd name="T5" fmla="*/ 199 h 199"/>
                <a:gd name="T6" fmla="*/ 199 w 199"/>
                <a:gd name="T7" fmla="*/ 100 h 199"/>
                <a:gd name="T8" fmla="*/ 100 w 199"/>
                <a:gd name="T9" fmla="*/ 0 h 199"/>
                <a:gd name="T10" fmla="*/ 100 w 199"/>
                <a:gd name="T11" fmla="*/ 150 h 199"/>
                <a:gd name="T12" fmla="*/ 49 w 199"/>
                <a:gd name="T13" fmla="*/ 100 h 199"/>
                <a:gd name="T14" fmla="*/ 100 w 199"/>
                <a:gd name="T15" fmla="*/ 49 h 199"/>
                <a:gd name="T16" fmla="*/ 150 w 199"/>
                <a:gd name="T17" fmla="*/ 100 h 199"/>
                <a:gd name="T18" fmla="*/ 100 w 199"/>
                <a:gd name="T19" fmla="*/ 15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9" h="199">
                  <a:moveTo>
                    <a:pt x="100" y="0"/>
                  </a:moveTo>
                  <a:cubicBezTo>
                    <a:pt x="45" y="0"/>
                    <a:pt x="0" y="45"/>
                    <a:pt x="0" y="100"/>
                  </a:cubicBezTo>
                  <a:cubicBezTo>
                    <a:pt x="0" y="155"/>
                    <a:pt x="45" y="199"/>
                    <a:pt x="100" y="199"/>
                  </a:cubicBezTo>
                  <a:cubicBezTo>
                    <a:pt x="155" y="199"/>
                    <a:pt x="199" y="155"/>
                    <a:pt x="199" y="100"/>
                  </a:cubicBezTo>
                  <a:cubicBezTo>
                    <a:pt x="199" y="45"/>
                    <a:pt x="155" y="0"/>
                    <a:pt x="100" y="0"/>
                  </a:cubicBezTo>
                  <a:close/>
                  <a:moveTo>
                    <a:pt x="100" y="150"/>
                  </a:moveTo>
                  <a:cubicBezTo>
                    <a:pt x="72" y="150"/>
                    <a:pt x="49" y="128"/>
                    <a:pt x="49" y="100"/>
                  </a:cubicBezTo>
                  <a:cubicBezTo>
                    <a:pt x="49" y="72"/>
                    <a:pt x="72" y="49"/>
                    <a:pt x="100" y="49"/>
                  </a:cubicBezTo>
                  <a:cubicBezTo>
                    <a:pt x="127" y="49"/>
                    <a:pt x="150" y="72"/>
                    <a:pt x="150" y="100"/>
                  </a:cubicBezTo>
                  <a:cubicBezTo>
                    <a:pt x="150" y="128"/>
                    <a:pt x="127" y="150"/>
                    <a:pt x="100" y="150"/>
                  </a:cubicBezTo>
                  <a:close/>
                </a:path>
              </a:pathLst>
            </a:custGeom>
            <a:solidFill>
              <a:srgbClr val="E9EE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6" name="组合 35"/>
          <p:cNvGrpSpPr/>
          <p:nvPr/>
        </p:nvGrpSpPr>
        <p:grpSpPr>
          <a:xfrm>
            <a:off x="8447528" y="3276709"/>
            <a:ext cx="1554634" cy="1553160"/>
            <a:chOff x="5305425" y="2638425"/>
            <a:chExt cx="1579563" cy="1577975"/>
          </a:xfrm>
          <a:solidFill>
            <a:srgbClr val="ED4545"/>
          </a:solidFill>
        </p:grpSpPr>
        <p:sp>
          <p:nvSpPr>
            <p:cNvPr id="37" name="Freeform 6"/>
            <p:cNvSpPr>
              <a:spLocks noEditPoints="1"/>
            </p:cNvSpPr>
            <p:nvPr/>
          </p:nvSpPr>
          <p:spPr bwMode="auto">
            <a:xfrm>
              <a:off x="5305425" y="2638425"/>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rgbClr val="161D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rgbClr val="E9EE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9" name="TextBox 38"/>
          <p:cNvSpPr txBox="1"/>
          <p:nvPr/>
        </p:nvSpPr>
        <p:spPr>
          <a:xfrm>
            <a:off x="3070870" y="3383062"/>
            <a:ext cx="1172727" cy="656029"/>
          </a:xfrm>
          <a:prstGeom prst="rect">
            <a:avLst/>
          </a:prstGeom>
          <a:noFill/>
        </p:spPr>
        <p:txBody>
          <a:bodyPr wrap="square" lIns="70564" tIns="35282" rIns="70564" bIns="35282" rtlCol="0" anchor="ctr">
            <a:spAutoFit/>
          </a:bodyPr>
          <a:lstStyle/>
          <a:p>
            <a:pPr lvl="0"/>
            <a:endParaRPr lang="en-US" altLang="zh-CN" sz="5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100">
                <a:solidFill>
                  <a:schemeClr val="tx1">
                    <a:lumMod val="75000"/>
                    <a:lumOff val="25000"/>
                  </a:schemeClr>
                </a:solidFill>
                <a:latin typeface="微软雅黑" pitchFamily="34" charset="-122"/>
                <a:ea typeface="微软雅黑" pitchFamily="34" charset="-122"/>
                <a:cs typeface="华文黑体" pitchFamily="2" charset="-122"/>
              </a:rPr>
              <a:t>单击添加文本单击添加文本单击添加文本</a:t>
            </a:r>
          </a:p>
        </p:txBody>
      </p:sp>
      <p:sp>
        <p:nvSpPr>
          <p:cNvPr id="40" name="矩形 39"/>
          <p:cNvSpPr/>
          <p:nvPr/>
        </p:nvSpPr>
        <p:spPr>
          <a:xfrm>
            <a:off x="4897704" y="2060848"/>
            <a:ext cx="1233891" cy="348252"/>
          </a:xfrm>
          <a:prstGeom prst="rect">
            <a:avLst/>
          </a:prstGeom>
        </p:spPr>
        <p:txBody>
          <a:bodyPr wrap="square" lIns="70564" tIns="35282" rIns="70564" bIns="35282">
            <a:spAutoFit/>
          </a:bodyPr>
          <a:lstStyle/>
          <a:p>
            <a:pPr algn="ctr"/>
            <a:r>
              <a:rPr lang="zh-CN" altLang="en-US" b="1">
                <a:solidFill>
                  <a:schemeClr val="tx1">
                    <a:lumMod val="75000"/>
                    <a:lumOff val="25000"/>
                  </a:schemeClr>
                </a:solidFill>
                <a:latin typeface="微软雅黑" pitchFamily="34" charset="-122"/>
                <a:ea typeface="微软雅黑" pitchFamily="34" charset="-122"/>
                <a:cs typeface="华文黑体" pitchFamily="2" charset="-122"/>
              </a:rPr>
              <a:t>添加标题</a:t>
            </a:r>
            <a:endParaRPr lang="en-US" altLang="zh-CN" smtClean="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41" name="TextBox 40"/>
          <p:cNvSpPr txBox="1"/>
          <p:nvPr/>
        </p:nvSpPr>
        <p:spPr>
          <a:xfrm>
            <a:off x="3870360" y="4271016"/>
            <a:ext cx="1338736" cy="656029"/>
          </a:xfrm>
          <a:prstGeom prst="rect">
            <a:avLst/>
          </a:prstGeom>
          <a:noFill/>
        </p:spPr>
        <p:txBody>
          <a:bodyPr wrap="square" lIns="70564" tIns="35282" rIns="70564" bIns="35282" rtlCol="0" anchor="ctr">
            <a:spAutoFit/>
          </a:bodyPr>
          <a:lstStyle/>
          <a:p>
            <a:pPr lvl="0"/>
            <a:endParaRPr lang="en-US" altLang="zh-CN" sz="500">
              <a:solidFill>
                <a:schemeClr val="tx1">
                  <a:lumMod val="75000"/>
                  <a:lumOff val="25000"/>
                </a:schemeClr>
              </a:solidFill>
              <a:latin typeface="微软雅黑" pitchFamily="34" charset="-122"/>
              <a:ea typeface="微软雅黑" pitchFamily="34" charset="-122"/>
              <a:cs typeface="华文黑体" pitchFamily="2" charset="-122"/>
            </a:endParaRPr>
          </a:p>
          <a:p>
            <a:r>
              <a:rPr lang="zh-CN" altLang="en-US" sz="1100">
                <a:solidFill>
                  <a:schemeClr val="tx1">
                    <a:lumMod val="75000"/>
                    <a:lumOff val="25000"/>
                  </a:schemeClr>
                </a:solidFill>
                <a:latin typeface="微软雅黑" pitchFamily="34" charset="-122"/>
                <a:ea typeface="微软雅黑" pitchFamily="34" charset="-122"/>
                <a:cs typeface="华文黑体" pitchFamily="2" charset="-122"/>
              </a:rPr>
              <a:t>单击添加文本单击添加文本单击添加文本单击添加文本</a:t>
            </a:r>
          </a:p>
        </p:txBody>
      </p:sp>
      <p:sp>
        <p:nvSpPr>
          <p:cNvPr id="42" name="矩形 41"/>
          <p:cNvSpPr/>
          <p:nvPr/>
        </p:nvSpPr>
        <p:spPr>
          <a:xfrm>
            <a:off x="6039216" y="5513612"/>
            <a:ext cx="1233891" cy="348252"/>
          </a:xfrm>
          <a:prstGeom prst="rect">
            <a:avLst/>
          </a:prstGeom>
        </p:spPr>
        <p:txBody>
          <a:bodyPr wrap="square" lIns="70564" tIns="35282" rIns="70564" bIns="35282">
            <a:spAutoFit/>
          </a:bodyPr>
          <a:lstStyle/>
          <a:p>
            <a:pPr algn="ctr"/>
            <a:r>
              <a:rPr lang="zh-CN" altLang="en-US" b="1">
                <a:solidFill>
                  <a:schemeClr val="tx1">
                    <a:lumMod val="75000"/>
                    <a:lumOff val="25000"/>
                  </a:schemeClr>
                </a:solidFill>
                <a:latin typeface="微软雅黑" pitchFamily="34" charset="-122"/>
                <a:ea typeface="微软雅黑" pitchFamily="34" charset="-122"/>
                <a:cs typeface="华文黑体" pitchFamily="2" charset="-122"/>
              </a:rPr>
              <a:t>添加标题</a:t>
            </a:r>
            <a:endParaRPr lang="en-US" altLang="zh-CN" smtClean="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43" name="TextBox 42"/>
          <p:cNvSpPr txBox="1"/>
          <p:nvPr/>
        </p:nvSpPr>
        <p:spPr>
          <a:xfrm>
            <a:off x="9154373" y="2644920"/>
            <a:ext cx="1660694" cy="486751"/>
          </a:xfrm>
          <a:prstGeom prst="rect">
            <a:avLst/>
          </a:prstGeom>
          <a:noFill/>
        </p:spPr>
        <p:txBody>
          <a:bodyPr wrap="square" lIns="70564" tIns="35282" rIns="70564" bIns="35282" rtlCol="0" anchor="ctr">
            <a:spAutoFit/>
          </a:bodyPr>
          <a:lstStyle/>
          <a:p>
            <a:pPr lvl="0"/>
            <a:endParaRPr lang="en-US" altLang="zh-CN" sz="5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100">
                <a:solidFill>
                  <a:schemeClr val="tx1">
                    <a:lumMod val="75000"/>
                    <a:lumOff val="25000"/>
                  </a:schemeClr>
                </a:solidFill>
                <a:latin typeface="微软雅黑" pitchFamily="34" charset="-122"/>
                <a:ea typeface="微软雅黑" pitchFamily="34" charset="-122"/>
                <a:cs typeface="华文黑体" pitchFamily="2" charset="-122"/>
              </a:rPr>
              <a:t>单击添加文本单击添加文本单击添加文本</a:t>
            </a:r>
          </a:p>
        </p:txBody>
      </p:sp>
      <p:sp>
        <p:nvSpPr>
          <p:cNvPr id="44" name="矩形 43"/>
          <p:cNvSpPr/>
          <p:nvPr/>
        </p:nvSpPr>
        <p:spPr>
          <a:xfrm>
            <a:off x="7368857" y="2621253"/>
            <a:ext cx="1233891" cy="348252"/>
          </a:xfrm>
          <a:prstGeom prst="rect">
            <a:avLst/>
          </a:prstGeom>
        </p:spPr>
        <p:txBody>
          <a:bodyPr wrap="square" lIns="70564" tIns="35282" rIns="70564" bIns="35282">
            <a:spAutoFit/>
          </a:bodyPr>
          <a:lstStyle/>
          <a:p>
            <a:pPr algn="ctr"/>
            <a:r>
              <a:rPr lang="zh-CN" altLang="en-US" b="1">
                <a:solidFill>
                  <a:schemeClr val="tx1">
                    <a:lumMod val="75000"/>
                    <a:lumOff val="25000"/>
                  </a:schemeClr>
                </a:solidFill>
                <a:latin typeface="微软雅黑" pitchFamily="34" charset="-122"/>
                <a:ea typeface="微软雅黑" pitchFamily="34" charset="-122"/>
                <a:cs typeface="华文黑体" pitchFamily="2" charset="-122"/>
              </a:rPr>
              <a:t>添加标题</a:t>
            </a:r>
            <a:endParaRPr lang="en-US" altLang="zh-CN" smtClean="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45" name="TextBox 44"/>
          <p:cNvSpPr txBox="1"/>
          <p:nvPr/>
        </p:nvSpPr>
        <p:spPr>
          <a:xfrm>
            <a:off x="10259369" y="4301137"/>
            <a:ext cx="1559334" cy="656029"/>
          </a:xfrm>
          <a:prstGeom prst="rect">
            <a:avLst/>
          </a:prstGeom>
          <a:noFill/>
        </p:spPr>
        <p:txBody>
          <a:bodyPr wrap="square" lIns="70564" tIns="35282" rIns="70564" bIns="35282" rtlCol="0" anchor="ctr">
            <a:spAutoFit/>
          </a:bodyPr>
          <a:lstStyle/>
          <a:p>
            <a:pPr lvl="0"/>
            <a:endParaRPr lang="en-US" altLang="zh-CN" sz="500">
              <a:solidFill>
                <a:schemeClr val="tx1">
                  <a:lumMod val="75000"/>
                  <a:lumOff val="25000"/>
                </a:schemeClr>
              </a:solidFill>
              <a:latin typeface="微软雅黑" pitchFamily="34" charset="-122"/>
              <a:ea typeface="微软雅黑" pitchFamily="34" charset="-122"/>
              <a:cs typeface="华文黑体" pitchFamily="2" charset="-122"/>
            </a:endParaRPr>
          </a:p>
          <a:p>
            <a:pPr lvl="0"/>
            <a:r>
              <a:rPr lang="zh-CN" altLang="en-US" sz="1100">
                <a:solidFill>
                  <a:schemeClr val="tx1">
                    <a:lumMod val="75000"/>
                    <a:lumOff val="25000"/>
                  </a:schemeClr>
                </a:solidFill>
                <a:latin typeface="微软雅黑" pitchFamily="34" charset="-122"/>
                <a:ea typeface="微软雅黑" pitchFamily="34" charset="-122"/>
                <a:cs typeface="华文黑体" pitchFamily="2" charset="-122"/>
              </a:rPr>
              <a:t>单击添加文本单击添加文本单击添加文本单击添加文本</a:t>
            </a:r>
          </a:p>
        </p:txBody>
      </p:sp>
      <p:sp>
        <p:nvSpPr>
          <p:cNvPr id="46" name="矩形 45"/>
          <p:cNvSpPr/>
          <p:nvPr/>
        </p:nvSpPr>
        <p:spPr>
          <a:xfrm>
            <a:off x="8607900" y="4929496"/>
            <a:ext cx="1233891" cy="348252"/>
          </a:xfrm>
          <a:prstGeom prst="rect">
            <a:avLst/>
          </a:prstGeom>
        </p:spPr>
        <p:txBody>
          <a:bodyPr wrap="square" lIns="70564" tIns="35282" rIns="70564" bIns="35282">
            <a:spAutoFit/>
          </a:bodyPr>
          <a:lstStyle/>
          <a:p>
            <a:pPr algn="ctr"/>
            <a:r>
              <a:rPr lang="zh-CN" altLang="en-US" b="1">
                <a:solidFill>
                  <a:schemeClr val="tx1">
                    <a:lumMod val="75000"/>
                    <a:lumOff val="25000"/>
                  </a:schemeClr>
                </a:solidFill>
                <a:latin typeface="微软雅黑" pitchFamily="34" charset="-122"/>
                <a:ea typeface="微软雅黑" pitchFamily="34" charset="-122"/>
                <a:cs typeface="华文黑体" pitchFamily="2" charset="-122"/>
              </a:rPr>
              <a:t>添加标题</a:t>
            </a:r>
            <a:endParaRPr lang="en-US" altLang="zh-CN" smtClean="0">
              <a:solidFill>
                <a:schemeClr val="tx1">
                  <a:lumMod val="75000"/>
                  <a:lumOff val="25000"/>
                </a:schemeClr>
              </a:solidFill>
              <a:latin typeface="微软雅黑" pitchFamily="34" charset="-122"/>
              <a:ea typeface="微软雅黑" pitchFamily="34" charset="-122"/>
              <a:cs typeface="华文黑体" pitchFamily="2" charset="-122"/>
            </a:endParaRPr>
          </a:p>
        </p:txBody>
      </p:sp>
      <p:cxnSp>
        <p:nvCxnSpPr>
          <p:cNvPr id="47" name="肘形连接符 46"/>
          <p:cNvCxnSpPr/>
          <p:nvPr/>
        </p:nvCxnSpPr>
        <p:spPr>
          <a:xfrm rot="10800000" flipV="1">
            <a:off x="3101394" y="3493965"/>
            <a:ext cx="1635942" cy="558542"/>
          </a:xfrm>
          <a:prstGeom prst="bentConnector3">
            <a:avLst>
              <a:gd name="adj1" fmla="val 32626"/>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8" name="肘形连接符 47"/>
          <p:cNvCxnSpPr/>
          <p:nvPr/>
        </p:nvCxnSpPr>
        <p:spPr>
          <a:xfrm rot="10800000">
            <a:off x="3919366" y="4304564"/>
            <a:ext cx="1761051" cy="386741"/>
          </a:xfrm>
          <a:prstGeom prst="bentConnector3">
            <a:avLst>
              <a:gd name="adj1" fmla="val 29965"/>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9" name="肘形连接符 48"/>
          <p:cNvCxnSpPr/>
          <p:nvPr/>
        </p:nvCxnSpPr>
        <p:spPr>
          <a:xfrm rot="10800000" flipV="1">
            <a:off x="9833291" y="4337670"/>
            <a:ext cx="1870889" cy="379692"/>
          </a:xfrm>
          <a:prstGeom prst="bentConnector3">
            <a:avLst>
              <a:gd name="adj1" fmla="val 77764"/>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0" name="肘形连接符 49"/>
          <p:cNvCxnSpPr/>
          <p:nvPr/>
        </p:nvCxnSpPr>
        <p:spPr>
          <a:xfrm rot="10800000" flipV="1">
            <a:off x="8602751" y="2621253"/>
            <a:ext cx="2212316" cy="534085"/>
          </a:xfrm>
          <a:prstGeom prst="bentConnector3">
            <a:avLst>
              <a:gd name="adj1" fmla="val 77024"/>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6022448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500"/>
                                        <p:tgtEl>
                                          <p:spTgt spid="27"/>
                                        </p:tgtEl>
                                      </p:cBhvr>
                                    </p:animEffect>
                                  </p:childTnLst>
                                </p:cTn>
                              </p:par>
                              <p:par>
                                <p:cTn id="12" presetID="8" presetClass="emph" presetSubtype="0" repeatCount="indefinite" fill="hold" nodeType="withEffect">
                                  <p:stCondLst>
                                    <p:cond delay="0"/>
                                  </p:stCondLst>
                                  <p:childTnLst>
                                    <p:animRot by="-86400000">
                                      <p:cBhvr>
                                        <p:cTn id="13" dur="8000" fill="hold"/>
                                        <p:tgtEl>
                                          <p:spTgt spid="27"/>
                                        </p:tgtEl>
                                        <p:attrNameLst>
                                          <p:attrName>r</p:attrName>
                                        </p:attrNameLst>
                                      </p:cBhvr>
                                    </p:animRot>
                                  </p:childTnLst>
                                </p:cTn>
                              </p:par>
                              <p:par>
                                <p:cTn id="14" presetID="22" presetClass="entr" presetSubtype="2" fill="hold" nodeType="withEffect">
                                  <p:stCondLst>
                                    <p:cond delay="0"/>
                                  </p:stCondLst>
                                  <p:childTnLst>
                                    <p:set>
                                      <p:cBhvr>
                                        <p:cTn id="15" dur="1" fill="hold">
                                          <p:stCondLst>
                                            <p:cond delay="0"/>
                                          </p:stCondLst>
                                        </p:cTn>
                                        <p:tgtEl>
                                          <p:spTgt spid="47"/>
                                        </p:tgtEl>
                                        <p:attrNameLst>
                                          <p:attrName>style.visibility</p:attrName>
                                        </p:attrNameLst>
                                      </p:cBhvr>
                                      <p:to>
                                        <p:strVal val="visible"/>
                                      </p:to>
                                    </p:set>
                                    <p:animEffect transition="in" filter="wipe(right)">
                                      <p:cBhvr>
                                        <p:cTn id="16" dur="500"/>
                                        <p:tgtEl>
                                          <p:spTgt spid="47"/>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p:cTn id="19" dur="500" fill="hold"/>
                                        <p:tgtEl>
                                          <p:spTgt spid="39"/>
                                        </p:tgtEl>
                                        <p:attrNameLst>
                                          <p:attrName>ppt_w</p:attrName>
                                        </p:attrNameLst>
                                      </p:cBhvr>
                                      <p:tavLst>
                                        <p:tav tm="0">
                                          <p:val>
                                            <p:fltVal val="0"/>
                                          </p:val>
                                        </p:tav>
                                        <p:tav tm="100000">
                                          <p:val>
                                            <p:strVal val="#ppt_w"/>
                                          </p:val>
                                        </p:tav>
                                      </p:tavLst>
                                    </p:anim>
                                    <p:anim calcmode="lin" valueType="num">
                                      <p:cBhvr>
                                        <p:cTn id="20" dur="500" fill="hold"/>
                                        <p:tgtEl>
                                          <p:spTgt spid="39"/>
                                        </p:tgtEl>
                                        <p:attrNameLst>
                                          <p:attrName>ppt_h</p:attrName>
                                        </p:attrNameLst>
                                      </p:cBhvr>
                                      <p:tavLst>
                                        <p:tav tm="0">
                                          <p:val>
                                            <p:fltVal val="0"/>
                                          </p:val>
                                        </p:tav>
                                        <p:tav tm="100000">
                                          <p:val>
                                            <p:strVal val="#ppt_h"/>
                                          </p:val>
                                        </p:tav>
                                      </p:tavLst>
                                    </p:anim>
                                    <p:animEffect transition="in" filter="fade">
                                      <p:cBhvr>
                                        <p:cTn id="21" dur="500"/>
                                        <p:tgtEl>
                                          <p:spTgt spid="39"/>
                                        </p:tgtEl>
                                      </p:cBhvr>
                                    </p:animEffect>
                                  </p:childTnLst>
                                </p:cTn>
                              </p:par>
                              <p:par>
                                <p:cTn id="22" presetID="47" presetClass="entr" presetSubtype="0" fill="hold" grpId="0" nodeType="withEffect">
                                  <p:stCondLst>
                                    <p:cond delay="500"/>
                                  </p:stCondLst>
                                  <p:childTnLst>
                                    <p:set>
                                      <p:cBhvr>
                                        <p:cTn id="23" dur="1" fill="hold">
                                          <p:stCondLst>
                                            <p:cond delay="0"/>
                                          </p:stCondLst>
                                        </p:cTn>
                                        <p:tgtEl>
                                          <p:spTgt spid="40"/>
                                        </p:tgtEl>
                                        <p:attrNameLst>
                                          <p:attrName>style.visibility</p:attrName>
                                        </p:attrNameLst>
                                      </p:cBhvr>
                                      <p:to>
                                        <p:strVal val="visible"/>
                                      </p:to>
                                    </p:set>
                                    <p:animEffect transition="in" filter="fade">
                                      <p:cBhvr>
                                        <p:cTn id="24" dur="1000"/>
                                        <p:tgtEl>
                                          <p:spTgt spid="40"/>
                                        </p:tgtEl>
                                      </p:cBhvr>
                                    </p:animEffect>
                                    <p:anim calcmode="lin" valueType="num">
                                      <p:cBhvr>
                                        <p:cTn id="25" dur="1000" fill="hold"/>
                                        <p:tgtEl>
                                          <p:spTgt spid="40"/>
                                        </p:tgtEl>
                                        <p:attrNameLst>
                                          <p:attrName>ppt_x</p:attrName>
                                        </p:attrNameLst>
                                      </p:cBhvr>
                                      <p:tavLst>
                                        <p:tav tm="0">
                                          <p:val>
                                            <p:strVal val="#ppt_x"/>
                                          </p:val>
                                        </p:tav>
                                        <p:tav tm="100000">
                                          <p:val>
                                            <p:strVal val="#ppt_x"/>
                                          </p:val>
                                        </p:tav>
                                      </p:tavLst>
                                    </p:anim>
                                    <p:anim calcmode="lin" valueType="num">
                                      <p:cBhvr>
                                        <p:cTn id="26" dur="1000" fill="hold"/>
                                        <p:tgtEl>
                                          <p:spTgt spid="40"/>
                                        </p:tgtEl>
                                        <p:attrNameLst>
                                          <p:attrName>ppt_y</p:attrName>
                                        </p:attrNameLst>
                                      </p:cBhvr>
                                      <p:tavLst>
                                        <p:tav tm="0">
                                          <p:val>
                                            <p:strVal val="#ppt_y-.1"/>
                                          </p:val>
                                        </p:tav>
                                        <p:tav tm="100000">
                                          <p:val>
                                            <p:strVal val="#ppt_y"/>
                                          </p:val>
                                        </p:tav>
                                      </p:tavLst>
                                    </p:anim>
                                  </p:childTnLst>
                                </p:cTn>
                              </p:par>
                              <p:par>
                                <p:cTn id="27" presetID="10" presetClass="entr" presetSubtype="0" fill="hold" nodeType="withEffect">
                                  <p:stCondLst>
                                    <p:cond delay="500"/>
                                  </p:stCondLst>
                                  <p:childTnLst>
                                    <p:set>
                                      <p:cBhvr>
                                        <p:cTn id="28" dur="1" fill="hold">
                                          <p:stCondLst>
                                            <p:cond delay="0"/>
                                          </p:stCondLst>
                                        </p:cTn>
                                        <p:tgtEl>
                                          <p:spTgt spid="30"/>
                                        </p:tgtEl>
                                        <p:attrNameLst>
                                          <p:attrName>style.visibility</p:attrName>
                                        </p:attrNameLst>
                                      </p:cBhvr>
                                      <p:to>
                                        <p:strVal val="visible"/>
                                      </p:to>
                                    </p:set>
                                    <p:animEffect transition="in" filter="fade">
                                      <p:cBhvr>
                                        <p:cTn id="29" dur="500"/>
                                        <p:tgtEl>
                                          <p:spTgt spid="30"/>
                                        </p:tgtEl>
                                      </p:cBhvr>
                                    </p:animEffect>
                                  </p:childTnLst>
                                </p:cTn>
                              </p:par>
                              <p:par>
                                <p:cTn id="30" presetID="8" presetClass="emph" presetSubtype="0" repeatCount="indefinite" fill="hold" nodeType="withEffect">
                                  <p:stCondLst>
                                    <p:cond delay="500"/>
                                  </p:stCondLst>
                                  <p:childTnLst>
                                    <p:animRot by="76680000">
                                      <p:cBhvr>
                                        <p:cTn id="31" dur="7500" fill="hold"/>
                                        <p:tgtEl>
                                          <p:spTgt spid="30"/>
                                        </p:tgtEl>
                                        <p:attrNameLst>
                                          <p:attrName>r</p:attrName>
                                        </p:attrNameLst>
                                      </p:cBhvr>
                                    </p:animRot>
                                  </p:childTnLst>
                                </p:cTn>
                              </p:par>
                              <p:par>
                                <p:cTn id="32" presetID="22" presetClass="entr" presetSubtype="2" fill="hold" nodeType="withEffect">
                                  <p:stCondLst>
                                    <p:cond delay="500"/>
                                  </p:stCondLst>
                                  <p:childTnLst>
                                    <p:set>
                                      <p:cBhvr>
                                        <p:cTn id="33" dur="1" fill="hold">
                                          <p:stCondLst>
                                            <p:cond delay="0"/>
                                          </p:stCondLst>
                                        </p:cTn>
                                        <p:tgtEl>
                                          <p:spTgt spid="48"/>
                                        </p:tgtEl>
                                        <p:attrNameLst>
                                          <p:attrName>style.visibility</p:attrName>
                                        </p:attrNameLst>
                                      </p:cBhvr>
                                      <p:to>
                                        <p:strVal val="visible"/>
                                      </p:to>
                                    </p:set>
                                    <p:animEffect transition="in" filter="wipe(right)">
                                      <p:cBhvr>
                                        <p:cTn id="34" dur="500"/>
                                        <p:tgtEl>
                                          <p:spTgt spid="48"/>
                                        </p:tgtEl>
                                      </p:cBhvr>
                                    </p:animEffect>
                                  </p:childTnLst>
                                </p:cTn>
                              </p:par>
                              <p:par>
                                <p:cTn id="35" presetID="53" presetClass="entr" presetSubtype="16" fill="hold" grpId="0" nodeType="withEffect">
                                  <p:stCondLst>
                                    <p:cond delay="500"/>
                                  </p:stCondLst>
                                  <p:childTnLst>
                                    <p:set>
                                      <p:cBhvr>
                                        <p:cTn id="36" dur="1" fill="hold">
                                          <p:stCondLst>
                                            <p:cond delay="0"/>
                                          </p:stCondLst>
                                        </p:cTn>
                                        <p:tgtEl>
                                          <p:spTgt spid="41"/>
                                        </p:tgtEl>
                                        <p:attrNameLst>
                                          <p:attrName>style.visibility</p:attrName>
                                        </p:attrNameLst>
                                      </p:cBhvr>
                                      <p:to>
                                        <p:strVal val="visible"/>
                                      </p:to>
                                    </p:set>
                                    <p:anim calcmode="lin" valueType="num">
                                      <p:cBhvr>
                                        <p:cTn id="37" dur="500" fill="hold"/>
                                        <p:tgtEl>
                                          <p:spTgt spid="41"/>
                                        </p:tgtEl>
                                        <p:attrNameLst>
                                          <p:attrName>ppt_w</p:attrName>
                                        </p:attrNameLst>
                                      </p:cBhvr>
                                      <p:tavLst>
                                        <p:tav tm="0">
                                          <p:val>
                                            <p:fltVal val="0"/>
                                          </p:val>
                                        </p:tav>
                                        <p:tav tm="100000">
                                          <p:val>
                                            <p:strVal val="#ppt_w"/>
                                          </p:val>
                                        </p:tav>
                                      </p:tavLst>
                                    </p:anim>
                                    <p:anim calcmode="lin" valueType="num">
                                      <p:cBhvr>
                                        <p:cTn id="38" dur="500" fill="hold"/>
                                        <p:tgtEl>
                                          <p:spTgt spid="41"/>
                                        </p:tgtEl>
                                        <p:attrNameLst>
                                          <p:attrName>ppt_h</p:attrName>
                                        </p:attrNameLst>
                                      </p:cBhvr>
                                      <p:tavLst>
                                        <p:tav tm="0">
                                          <p:val>
                                            <p:fltVal val="0"/>
                                          </p:val>
                                        </p:tav>
                                        <p:tav tm="100000">
                                          <p:val>
                                            <p:strVal val="#ppt_h"/>
                                          </p:val>
                                        </p:tav>
                                      </p:tavLst>
                                    </p:anim>
                                    <p:animEffect transition="in" filter="fade">
                                      <p:cBhvr>
                                        <p:cTn id="39" dur="500"/>
                                        <p:tgtEl>
                                          <p:spTgt spid="41"/>
                                        </p:tgtEl>
                                      </p:cBhvr>
                                    </p:animEffect>
                                  </p:childTnLst>
                                </p:cTn>
                              </p:par>
                              <p:par>
                                <p:cTn id="40" presetID="42" presetClass="entr" presetSubtype="0" fill="hold" grpId="0" nodeType="withEffect">
                                  <p:stCondLst>
                                    <p:cond delay="500"/>
                                  </p:stCondLst>
                                  <p:childTnLst>
                                    <p:set>
                                      <p:cBhvr>
                                        <p:cTn id="41" dur="1" fill="hold">
                                          <p:stCondLst>
                                            <p:cond delay="0"/>
                                          </p:stCondLst>
                                        </p:cTn>
                                        <p:tgtEl>
                                          <p:spTgt spid="42"/>
                                        </p:tgtEl>
                                        <p:attrNameLst>
                                          <p:attrName>style.visibility</p:attrName>
                                        </p:attrNameLst>
                                      </p:cBhvr>
                                      <p:to>
                                        <p:strVal val="visible"/>
                                      </p:to>
                                    </p:set>
                                    <p:animEffect transition="in" filter="fade">
                                      <p:cBhvr>
                                        <p:cTn id="42" dur="1000"/>
                                        <p:tgtEl>
                                          <p:spTgt spid="42"/>
                                        </p:tgtEl>
                                      </p:cBhvr>
                                    </p:animEffect>
                                    <p:anim calcmode="lin" valueType="num">
                                      <p:cBhvr>
                                        <p:cTn id="43" dur="1000" fill="hold"/>
                                        <p:tgtEl>
                                          <p:spTgt spid="42"/>
                                        </p:tgtEl>
                                        <p:attrNameLst>
                                          <p:attrName>ppt_x</p:attrName>
                                        </p:attrNameLst>
                                      </p:cBhvr>
                                      <p:tavLst>
                                        <p:tav tm="0">
                                          <p:val>
                                            <p:strVal val="#ppt_x"/>
                                          </p:val>
                                        </p:tav>
                                        <p:tav tm="100000">
                                          <p:val>
                                            <p:strVal val="#ppt_x"/>
                                          </p:val>
                                        </p:tav>
                                      </p:tavLst>
                                    </p:anim>
                                    <p:anim calcmode="lin" valueType="num">
                                      <p:cBhvr>
                                        <p:cTn id="44" dur="1000" fill="hold"/>
                                        <p:tgtEl>
                                          <p:spTgt spid="42"/>
                                        </p:tgtEl>
                                        <p:attrNameLst>
                                          <p:attrName>ppt_y</p:attrName>
                                        </p:attrNameLst>
                                      </p:cBhvr>
                                      <p:tavLst>
                                        <p:tav tm="0">
                                          <p:val>
                                            <p:strVal val="#ppt_y+.1"/>
                                          </p:val>
                                        </p:tav>
                                        <p:tav tm="100000">
                                          <p:val>
                                            <p:strVal val="#ppt_y"/>
                                          </p:val>
                                        </p:tav>
                                      </p:tavLst>
                                    </p:anim>
                                  </p:childTnLst>
                                </p:cTn>
                              </p:par>
                              <p:par>
                                <p:cTn id="45" presetID="10" presetClass="entr" presetSubtype="0" fill="hold" nodeType="withEffect">
                                  <p:stCondLst>
                                    <p:cond delay="1000"/>
                                  </p:stCondLst>
                                  <p:childTnLst>
                                    <p:set>
                                      <p:cBhvr>
                                        <p:cTn id="46" dur="1" fill="hold">
                                          <p:stCondLst>
                                            <p:cond delay="0"/>
                                          </p:stCondLst>
                                        </p:cTn>
                                        <p:tgtEl>
                                          <p:spTgt spid="33"/>
                                        </p:tgtEl>
                                        <p:attrNameLst>
                                          <p:attrName>style.visibility</p:attrName>
                                        </p:attrNameLst>
                                      </p:cBhvr>
                                      <p:to>
                                        <p:strVal val="visible"/>
                                      </p:to>
                                    </p:set>
                                    <p:animEffect transition="in" filter="fade">
                                      <p:cBhvr>
                                        <p:cTn id="47" dur="500"/>
                                        <p:tgtEl>
                                          <p:spTgt spid="33"/>
                                        </p:tgtEl>
                                      </p:cBhvr>
                                    </p:animEffect>
                                  </p:childTnLst>
                                </p:cTn>
                              </p:par>
                              <p:par>
                                <p:cTn id="48" presetID="8" presetClass="emph" presetSubtype="0" repeatCount="indefinite" fill="hold" nodeType="withEffect">
                                  <p:stCondLst>
                                    <p:cond delay="1000"/>
                                  </p:stCondLst>
                                  <p:childTnLst>
                                    <p:animRot by="-108000000">
                                      <p:cBhvr>
                                        <p:cTn id="49" dur="7000" fill="hold"/>
                                        <p:tgtEl>
                                          <p:spTgt spid="33"/>
                                        </p:tgtEl>
                                        <p:attrNameLst>
                                          <p:attrName>r</p:attrName>
                                        </p:attrNameLst>
                                      </p:cBhvr>
                                    </p:animRot>
                                  </p:childTnLst>
                                </p:cTn>
                              </p:par>
                              <p:par>
                                <p:cTn id="50" presetID="22" presetClass="entr" presetSubtype="8" fill="hold" nodeType="withEffect">
                                  <p:stCondLst>
                                    <p:cond delay="1000"/>
                                  </p:stCondLst>
                                  <p:childTnLst>
                                    <p:set>
                                      <p:cBhvr>
                                        <p:cTn id="51" dur="1" fill="hold">
                                          <p:stCondLst>
                                            <p:cond delay="0"/>
                                          </p:stCondLst>
                                        </p:cTn>
                                        <p:tgtEl>
                                          <p:spTgt spid="50"/>
                                        </p:tgtEl>
                                        <p:attrNameLst>
                                          <p:attrName>style.visibility</p:attrName>
                                        </p:attrNameLst>
                                      </p:cBhvr>
                                      <p:to>
                                        <p:strVal val="visible"/>
                                      </p:to>
                                    </p:set>
                                    <p:animEffect transition="in" filter="wipe(left)">
                                      <p:cBhvr>
                                        <p:cTn id="52" dur="500"/>
                                        <p:tgtEl>
                                          <p:spTgt spid="50"/>
                                        </p:tgtEl>
                                      </p:cBhvr>
                                    </p:animEffect>
                                  </p:childTnLst>
                                </p:cTn>
                              </p:par>
                              <p:par>
                                <p:cTn id="53" presetID="53" presetClass="entr" presetSubtype="16" fill="hold" grpId="0" nodeType="withEffect">
                                  <p:stCondLst>
                                    <p:cond delay="1000"/>
                                  </p:stCondLst>
                                  <p:childTnLst>
                                    <p:set>
                                      <p:cBhvr>
                                        <p:cTn id="54" dur="1" fill="hold">
                                          <p:stCondLst>
                                            <p:cond delay="0"/>
                                          </p:stCondLst>
                                        </p:cTn>
                                        <p:tgtEl>
                                          <p:spTgt spid="43"/>
                                        </p:tgtEl>
                                        <p:attrNameLst>
                                          <p:attrName>style.visibility</p:attrName>
                                        </p:attrNameLst>
                                      </p:cBhvr>
                                      <p:to>
                                        <p:strVal val="visible"/>
                                      </p:to>
                                    </p:set>
                                    <p:anim calcmode="lin" valueType="num">
                                      <p:cBhvr>
                                        <p:cTn id="55" dur="500" fill="hold"/>
                                        <p:tgtEl>
                                          <p:spTgt spid="43"/>
                                        </p:tgtEl>
                                        <p:attrNameLst>
                                          <p:attrName>ppt_w</p:attrName>
                                        </p:attrNameLst>
                                      </p:cBhvr>
                                      <p:tavLst>
                                        <p:tav tm="0">
                                          <p:val>
                                            <p:fltVal val="0"/>
                                          </p:val>
                                        </p:tav>
                                        <p:tav tm="100000">
                                          <p:val>
                                            <p:strVal val="#ppt_w"/>
                                          </p:val>
                                        </p:tav>
                                      </p:tavLst>
                                    </p:anim>
                                    <p:anim calcmode="lin" valueType="num">
                                      <p:cBhvr>
                                        <p:cTn id="56" dur="500" fill="hold"/>
                                        <p:tgtEl>
                                          <p:spTgt spid="43"/>
                                        </p:tgtEl>
                                        <p:attrNameLst>
                                          <p:attrName>ppt_h</p:attrName>
                                        </p:attrNameLst>
                                      </p:cBhvr>
                                      <p:tavLst>
                                        <p:tav tm="0">
                                          <p:val>
                                            <p:fltVal val="0"/>
                                          </p:val>
                                        </p:tav>
                                        <p:tav tm="100000">
                                          <p:val>
                                            <p:strVal val="#ppt_h"/>
                                          </p:val>
                                        </p:tav>
                                      </p:tavLst>
                                    </p:anim>
                                    <p:animEffect transition="in" filter="fade">
                                      <p:cBhvr>
                                        <p:cTn id="57" dur="500"/>
                                        <p:tgtEl>
                                          <p:spTgt spid="43"/>
                                        </p:tgtEl>
                                      </p:cBhvr>
                                    </p:animEffect>
                                  </p:childTnLst>
                                </p:cTn>
                              </p:par>
                              <p:par>
                                <p:cTn id="58" presetID="47" presetClass="entr" presetSubtype="0" fill="hold" grpId="0" nodeType="withEffect">
                                  <p:stCondLst>
                                    <p:cond delay="1000"/>
                                  </p:stCondLst>
                                  <p:childTnLst>
                                    <p:set>
                                      <p:cBhvr>
                                        <p:cTn id="59" dur="1" fill="hold">
                                          <p:stCondLst>
                                            <p:cond delay="0"/>
                                          </p:stCondLst>
                                        </p:cTn>
                                        <p:tgtEl>
                                          <p:spTgt spid="44"/>
                                        </p:tgtEl>
                                        <p:attrNameLst>
                                          <p:attrName>style.visibility</p:attrName>
                                        </p:attrNameLst>
                                      </p:cBhvr>
                                      <p:to>
                                        <p:strVal val="visible"/>
                                      </p:to>
                                    </p:set>
                                    <p:animEffect transition="in" filter="fade">
                                      <p:cBhvr>
                                        <p:cTn id="60" dur="1000"/>
                                        <p:tgtEl>
                                          <p:spTgt spid="44"/>
                                        </p:tgtEl>
                                      </p:cBhvr>
                                    </p:animEffect>
                                    <p:anim calcmode="lin" valueType="num">
                                      <p:cBhvr>
                                        <p:cTn id="61" dur="1000" fill="hold"/>
                                        <p:tgtEl>
                                          <p:spTgt spid="44"/>
                                        </p:tgtEl>
                                        <p:attrNameLst>
                                          <p:attrName>ppt_x</p:attrName>
                                        </p:attrNameLst>
                                      </p:cBhvr>
                                      <p:tavLst>
                                        <p:tav tm="0">
                                          <p:val>
                                            <p:strVal val="#ppt_x"/>
                                          </p:val>
                                        </p:tav>
                                        <p:tav tm="100000">
                                          <p:val>
                                            <p:strVal val="#ppt_x"/>
                                          </p:val>
                                        </p:tav>
                                      </p:tavLst>
                                    </p:anim>
                                    <p:anim calcmode="lin" valueType="num">
                                      <p:cBhvr>
                                        <p:cTn id="62" dur="1000" fill="hold"/>
                                        <p:tgtEl>
                                          <p:spTgt spid="44"/>
                                        </p:tgtEl>
                                        <p:attrNameLst>
                                          <p:attrName>ppt_y</p:attrName>
                                        </p:attrNameLst>
                                      </p:cBhvr>
                                      <p:tavLst>
                                        <p:tav tm="0">
                                          <p:val>
                                            <p:strVal val="#ppt_y-.1"/>
                                          </p:val>
                                        </p:tav>
                                        <p:tav tm="100000">
                                          <p:val>
                                            <p:strVal val="#ppt_y"/>
                                          </p:val>
                                        </p:tav>
                                      </p:tavLst>
                                    </p:anim>
                                  </p:childTnLst>
                                </p:cTn>
                              </p:par>
                              <p:par>
                                <p:cTn id="63" presetID="10" presetClass="entr" presetSubtype="0" fill="hold" nodeType="withEffect">
                                  <p:stCondLst>
                                    <p:cond delay="1500"/>
                                  </p:stCondLst>
                                  <p:childTnLst>
                                    <p:set>
                                      <p:cBhvr>
                                        <p:cTn id="64" dur="1" fill="hold">
                                          <p:stCondLst>
                                            <p:cond delay="0"/>
                                          </p:stCondLst>
                                        </p:cTn>
                                        <p:tgtEl>
                                          <p:spTgt spid="36"/>
                                        </p:tgtEl>
                                        <p:attrNameLst>
                                          <p:attrName>style.visibility</p:attrName>
                                        </p:attrNameLst>
                                      </p:cBhvr>
                                      <p:to>
                                        <p:strVal val="visible"/>
                                      </p:to>
                                    </p:set>
                                    <p:animEffect transition="in" filter="fade">
                                      <p:cBhvr>
                                        <p:cTn id="65" dur="500"/>
                                        <p:tgtEl>
                                          <p:spTgt spid="36"/>
                                        </p:tgtEl>
                                      </p:cBhvr>
                                    </p:animEffect>
                                  </p:childTnLst>
                                </p:cTn>
                              </p:par>
                              <p:par>
                                <p:cTn id="66" presetID="8" presetClass="emph" presetSubtype="0" repeatCount="indefinite" fill="hold" nodeType="withEffect">
                                  <p:stCondLst>
                                    <p:cond delay="1500"/>
                                  </p:stCondLst>
                                  <p:childTnLst>
                                    <p:animRot by="86400000">
                                      <p:cBhvr>
                                        <p:cTn id="67" dur="6500" fill="hold"/>
                                        <p:tgtEl>
                                          <p:spTgt spid="36"/>
                                        </p:tgtEl>
                                        <p:attrNameLst>
                                          <p:attrName>r</p:attrName>
                                        </p:attrNameLst>
                                      </p:cBhvr>
                                    </p:animRot>
                                  </p:childTnLst>
                                </p:cTn>
                              </p:par>
                              <p:par>
                                <p:cTn id="68" presetID="22" presetClass="entr" presetSubtype="8" fill="hold" nodeType="withEffect">
                                  <p:stCondLst>
                                    <p:cond delay="1500"/>
                                  </p:stCondLst>
                                  <p:childTnLst>
                                    <p:set>
                                      <p:cBhvr>
                                        <p:cTn id="69" dur="1" fill="hold">
                                          <p:stCondLst>
                                            <p:cond delay="0"/>
                                          </p:stCondLst>
                                        </p:cTn>
                                        <p:tgtEl>
                                          <p:spTgt spid="49"/>
                                        </p:tgtEl>
                                        <p:attrNameLst>
                                          <p:attrName>style.visibility</p:attrName>
                                        </p:attrNameLst>
                                      </p:cBhvr>
                                      <p:to>
                                        <p:strVal val="visible"/>
                                      </p:to>
                                    </p:set>
                                    <p:animEffect transition="in" filter="wipe(left)">
                                      <p:cBhvr>
                                        <p:cTn id="70" dur="500"/>
                                        <p:tgtEl>
                                          <p:spTgt spid="49"/>
                                        </p:tgtEl>
                                      </p:cBhvr>
                                    </p:animEffect>
                                  </p:childTnLst>
                                </p:cTn>
                              </p:par>
                              <p:par>
                                <p:cTn id="71" presetID="53" presetClass="entr" presetSubtype="16" fill="hold" grpId="0" nodeType="withEffect">
                                  <p:stCondLst>
                                    <p:cond delay="1500"/>
                                  </p:stCondLst>
                                  <p:childTnLst>
                                    <p:set>
                                      <p:cBhvr>
                                        <p:cTn id="72" dur="1" fill="hold">
                                          <p:stCondLst>
                                            <p:cond delay="0"/>
                                          </p:stCondLst>
                                        </p:cTn>
                                        <p:tgtEl>
                                          <p:spTgt spid="45"/>
                                        </p:tgtEl>
                                        <p:attrNameLst>
                                          <p:attrName>style.visibility</p:attrName>
                                        </p:attrNameLst>
                                      </p:cBhvr>
                                      <p:to>
                                        <p:strVal val="visible"/>
                                      </p:to>
                                    </p:set>
                                    <p:anim calcmode="lin" valueType="num">
                                      <p:cBhvr>
                                        <p:cTn id="73" dur="500" fill="hold"/>
                                        <p:tgtEl>
                                          <p:spTgt spid="45"/>
                                        </p:tgtEl>
                                        <p:attrNameLst>
                                          <p:attrName>ppt_w</p:attrName>
                                        </p:attrNameLst>
                                      </p:cBhvr>
                                      <p:tavLst>
                                        <p:tav tm="0">
                                          <p:val>
                                            <p:fltVal val="0"/>
                                          </p:val>
                                        </p:tav>
                                        <p:tav tm="100000">
                                          <p:val>
                                            <p:strVal val="#ppt_w"/>
                                          </p:val>
                                        </p:tav>
                                      </p:tavLst>
                                    </p:anim>
                                    <p:anim calcmode="lin" valueType="num">
                                      <p:cBhvr>
                                        <p:cTn id="74" dur="500" fill="hold"/>
                                        <p:tgtEl>
                                          <p:spTgt spid="45"/>
                                        </p:tgtEl>
                                        <p:attrNameLst>
                                          <p:attrName>ppt_h</p:attrName>
                                        </p:attrNameLst>
                                      </p:cBhvr>
                                      <p:tavLst>
                                        <p:tav tm="0">
                                          <p:val>
                                            <p:fltVal val="0"/>
                                          </p:val>
                                        </p:tav>
                                        <p:tav tm="100000">
                                          <p:val>
                                            <p:strVal val="#ppt_h"/>
                                          </p:val>
                                        </p:tav>
                                      </p:tavLst>
                                    </p:anim>
                                    <p:animEffect transition="in" filter="fade">
                                      <p:cBhvr>
                                        <p:cTn id="75" dur="500"/>
                                        <p:tgtEl>
                                          <p:spTgt spid="45"/>
                                        </p:tgtEl>
                                      </p:cBhvr>
                                    </p:animEffect>
                                  </p:childTnLst>
                                </p:cTn>
                              </p:par>
                              <p:par>
                                <p:cTn id="76" presetID="42" presetClass="entr" presetSubtype="0" fill="hold" grpId="0" nodeType="withEffect">
                                  <p:stCondLst>
                                    <p:cond delay="1500"/>
                                  </p:stCondLst>
                                  <p:childTnLst>
                                    <p:set>
                                      <p:cBhvr>
                                        <p:cTn id="77" dur="1" fill="hold">
                                          <p:stCondLst>
                                            <p:cond delay="0"/>
                                          </p:stCondLst>
                                        </p:cTn>
                                        <p:tgtEl>
                                          <p:spTgt spid="46"/>
                                        </p:tgtEl>
                                        <p:attrNameLst>
                                          <p:attrName>style.visibility</p:attrName>
                                        </p:attrNameLst>
                                      </p:cBhvr>
                                      <p:to>
                                        <p:strVal val="visible"/>
                                      </p:to>
                                    </p:set>
                                    <p:animEffect transition="in" filter="fade">
                                      <p:cBhvr>
                                        <p:cTn id="78" dur="1000"/>
                                        <p:tgtEl>
                                          <p:spTgt spid="46"/>
                                        </p:tgtEl>
                                      </p:cBhvr>
                                    </p:animEffect>
                                    <p:anim calcmode="lin" valueType="num">
                                      <p:cBhvr>
                                        <p:cTn id="79" dur="1000" fill="hold"/>
                                        <p:tgtEl>
                                          <p:spTgt spid="46"/>
                                        </p:tgtEl>
                                        <p:attrNameLst>
                                          <p:attrName>ppt_x</p:attrName>
                                        </p:attrNameLst>
                                      </p:cBhvr>
                                      <p:tavLst>
                                        <p:tav tm="0">
                                          <p:val>
                                            <p:strVal val="#ppt_x"/>
                                          </p:val>
                                        </p:tav>
                                        <p:tav tm="100000">
                                          <p:val>
                                            <p:strVal val="#ppt_x"/>
                                          </p:val>
                                        </p:tav>
                                      </p:tavLst>
                                    </p:anim>
                                    <p:anim calcmode="lin" valueType="num">
                                      <p:cBhvr>
                                        <p:cTn id="80"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9" grpId="0"/>
      <p:bldP spid="40" grpId="0"/>
      <p:bldP spid="41" grpId="0"/>
      <p:bldP spid="42" grpId="0"/>
      <p:bldP spid="43" grpId="0"/>
      <p:bldP spid="44" grpId="0"/>
      <p:bldP spid="45" grpId="0"/>
      <p:bldP spid="4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3" name="Oval 22"/>
          <p:cNvSpPr>
            <a:spLocks noChangeArrowheads="1"/>
          </p:cNvSpPr>
          <p:nvPr/>
        </p:nvSpPr>
        <p:spPr bwMode="auto">
          <a:xfrm>
            <a:off x="6165204" y="1772816"/>
            <a:ext cx="1215978" cy="1219134"/>
          </a:xfrm>
          <a:prstGeom prst="ellipse">
            <a:avLst/>
          </a:prstGeom>
          <a:solidFill>
            <a:srgbClr val="161D25"/>
          </a:solidFill>
          <a:ln>
            <a:noFill/>
          </a:ln>
        </p:spPr>
        <p:txBody>
          <a:bodyPr vert="horz" wrap="none" lIns="70564" tIns="35282" rIns="70564" bIns="35282" numCol="1" anchor="ctr" anchorCtr="0" compatLnSpc="1">
            <a:prstTxWarp prst="textNoShape">
              <a:avLst/>
            </a:prstTxWarp>
          </a:bodyPr>
          <a:lstStyle/>
          <a:p>
            <a:pPr algn="ctr"/>
            <a:r>
              <a:rPr lang="zh-CN" altLang="en-US">
                <a:solidFill>
                  <a:schemeClr val="bg1"/>
                </a:solidFill>
                <a:latin typeface="微软雅黑" pitchFamily="34" charset="-122"/>
                <a:ea typeface="微软雅黑" pitchFamily="34" charset="-122"/>
              </a:rPr>
              <a:t>添加</a:t>
            </a:r>
            <a:r>
              <a:rPr lang="zh-CN" altLang="en-US" smtClean="0">
                <a:solidFill>
                  <a:schemeClr val="bg1"/>
                </a:solidFill>
                <a:latin typeface="微软雅黑" pitchFamily="34" charset="-122"/>
                <a:ea typeface="微软雅黑" pitchFamily="34" charset="-122"/>
              </a:rPr>
              <a:t>标题</a:t>
            </a:r>
            <a:endParaRPr lang="zh-CN" altLang="en-US">
              <a:solidFill>
                <a:schemeClr val="bg1"/>
              </a:solidFill>
              <a:latin typeface="微软雅黑" pitchFamily="34" charset="-122"/>
              <a:ea typeface="微软雅黑" pitchFamily="34" charset="-122"/>
            </a:endParaRPr>
          </a:p>
        </p:txBody>
      </p:sp>
      <p:sp>
        <p:nvSpPr>
          <p:cNvPr id="4" name="Line 23"/>
          <p:cNvSpPr>
            <a:spLocks noChangeShapeType="1"/>
          </p:cNvSpPr>
          <p:nvPr/>
        </p:nvSpPr>
        <p:spPr bwMode="auto">
          <a:xfrm flipH="1">
            <a:off x="3213457" y="2383925"/>
            <a:ext cx="2951747" cy="0"/>
          </a:xfrm>
          <a:prstGeom prst="line">
            <a:avLst/>
          </a:prstGeom>
          <a:noFill/>
          <a:ln w="5" cap="flat">
            <a:solidFill>
              <a:schemeClr val="tx1">
                <a:lumMod val="65000"/>
                <a:lumOff val="35000"/>
              </a:schemeClr>
            </a:solidFill>
            <a:prstDash val="dash"/>
            <a:miter lim="800000"/>
            <a:headEnd type="none" w="med" len="med"/>
            <a:tailEnd type="arrow" w="med" len="me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5" name="Freeform 24"/>
          <p:cNvSpPr>
            <a:spLocks noEditPoints="1"/>
          </p:cNvSpPr>
          <p:nvPr/>
        </p:nvSpPr>
        <p:spPr bwMode="auto">
          <a:xfrm>
            <a:off x="5273281" y="2217260"/>
            <a:ext cx="342573" cy="342592"/>
          </a:xfrm>
          <a:custGeom>
            <a:avLst/>
            <a:gdLst>
              <a:gd name="T0" fmla="*/ 23 w 47"/>
              <a:gd name="T1" fmla="*/ 0 h 47"/>
              <a:gd name="T2" fmla="*/ 47 w 47"/>
              <a:gd name="T3" fmla="*/ 24 h 47"/>
              <a:gd name="T4" fmla="*/ 23 w 47"/>
              <a:gd name="T5" fmla="*/ 47 h 47"/>
              <a:gd name="T6" fmla="*/ 0 w 47"/>
              <a:gd name="T7" fmla="*/ 24 h 47"/>
              <a:gd name="T8" fmla="*/ 23 w 47"/>
              <a:gd name="T9" fmla="*/ 0 h 47"/>
              <a:gd name="T10" fmla="*/ 23 w 47"/>
              <a:gd name="T11" fmla="*/ 15 h 47"/>
              <a:gd name="T12" fmla="*/ 15 w 47"/>
              <a:gd name="T13" fmla="*/ 24 h 47"/>
              <a:gd name="T14" fmla="*/ 23 w 47"/>
              <a:gd name="T15" fmla="*/ 32 h 47"/>
              <a:gd name="T16" fmla="*/ 32 w 47"/>
              <a:gd name="T17" fmla="*/ 24 h 47"/>
              <a:gd name="T18" fmla="*/ 23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3" y="0"/>
                </a:moveTo>
                <a:cubicBezTo>
                  <a:pt x="36" y="0"/>
                  <a:pt x="47" y="11"/>
                  <a:pt x="47" y="24"/>
                </a:cubicBezTo>
                <a:cubicBezTo>
                  <a:pt x="47" y="37"/>
                  <a:pt x="36" y="47"/>
                  <a:pt x="23" y="47"/>
                </a:cubicBezTo>
                <a:cubicBezTo>
                  <a:pt x="10" y="47"/>
                  <a:pt x="0" y="37"/>
                  <a:pt x="0" y="24"/>
                </a:cubicBezTo>
                <a:cubicBezTo>
                  <a:pt x="0" y="11"/>
                  <a:pt x="10" y="0"/>
                  <a:pt x="23" y="0"/>
                </a:cubicBezTo>
                <a:close/>
                <a:moveTo>
                  <a:pt x="23" y="15"/>
                </a:moveTo>
                <a:cubicBezTo>
                  <a:pt x="19" y="15"/>
                  <a:pt x="15" y="19"/>
                  <a:pt x="15" y="24"/>
                </a:cubicBezTo>
                <a:cubicBezTo>
                  <a:pt x="15" y="28"/>
                  <a:pt x="19" y="32"/>
                  <a:pt x="23" y="32"/>
                </a:cubicBezTo>
                <a:cubicBezTo>
                  <a:pt x="28" y="32"/>
                  <a:pt x="32" y="28"/>
                  <a:pt x="32" y="24"/>
                </a:cubicBezTo>
                <a:cubicBezTo>
                  <a:pt x="32" y="19"/>
                  <a:pt x="28" y="15"/>
                  <a:pt x="23" y="15"/>
                </a:cubicBezTo>
                <a:close/>
              </a:path>
            </a:pathLst>
          </a:custGeom>
          <a:solidFill>
            <a:srgbClr val="161D25"/>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6" name="Freeform 25"/>
          <p:cNvSpPr>
            <a:spLocks noEditPoints="1"/>
          </p:cNvSpPr>
          <p:nvPr/>
        </p:nvSpPr>
        <p:spPr bwMode="auto">
          <a:xfrm>
            <a:off x="4470858" y="2217260"/>
            <a:ext cx="345659" cy="342592"/>
          </a:xfrm>
          <a:custGeom>
            <a:avLst/>
            <a:gdLst>
              <a:gd name="T0" fmla="*/ 24 w 47"/>
              <a:gd name="T1" fmla="*/ 0 h 47"/>
              <a:gd name="T2" fmla="*/ 47 w 47"/>
              <a:gd name="T3" fmla="*/ 24 h 47"/>
              <a:gd name="T4" fmla="*/ 24 w 47"/>
              <a:gd name="T5" fmla="*/ 47 h 47"/>
              <a:gd name="T6" fmla="*/ 0 w 47"/>
              <a:gd name="T7" fmla="*/ 24 h 47"/>
              <a:gd name="T8" fmla="*/ 24 w 47"/>
              <a:gd name="T9" fmla="*/ 0 h 47"/>
              <a:gd name="T10" fmla="*/ 24 w 47"/>
              <a:gd name="T11" fmla="*/ 15 h 47"/>
              <a:gd name="T12" fmla="*/ 15 w 47"/>
              <a:gd name="T13" fmla="*/ 24 h 47"/>
              <a:gd name="T14" fmla="*/ 24 w 47"/>
              <a:gd name="T15" fmla="*/ 32 h 47"/>
              <a:gd name="T16" fmla="*/ 32 w 47"/>
              <a:gd name="T17" fmla="*/ 24 h 47"/>
              <a:gd name="T18" fmla="*/ 24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4" y="0"/>
                </a:moveTo>
                <a:cubicBezTo>
                  <a:pt x="37" y="0"/>
                  <a:pt x="47" y="11"/>
                  <a:pt x="47" y="24"/>
                </a:cubicBezTo>
                <a:cubicBezTo>
                  <a:pt x="47"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8" y="32"/>
                  <a:pt x="32" y="28"/>
                  <a:pt x="32" y="24"/>
                </a:cubicBezTo>
                <a:cubicBezTo>
                  <a:pt x="32" y="19"/>
                  <a:pt x="28" y="15"/>
                  <a:pt x="24" y="15"/>
                </a:cubicBezTo>
                <a:close/>
              </a:path>
            </a:pathLst>
          </a:custGeom>
          <a:solidFill>
            <a:srgbClr val="161D25"/>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7" name="Freeform 26"/>
          <p:cNvSpPr>
            <a:spLocks noEditPoints="1"/>
          </p:cNvSpPr>
          <p:nvPr/>
        </p:nvSpPr>
        <p:spPr bwMode="auto">
          <a:xfrm>
            <a:off x="3671523" y="2217260"/>
            <a:ext cx="348745" cy="342592"/>
          </a:xfrm>
          <a:custGeom>
            <a:avLst/>
            <a:gdLst>
              <a:gd name="T0" fmla="*/ 24 w 48"/>
              <a:gd name="T1" fmla="*/ 0 h 47"/>
              <a:gd name="T2" fmla="*/ 48 w 48"/>
              <a:gd name="T3" fmla="*/ 24 h 47"/>
              <a:gd name="T4" fmla="*/ 24 w 48"/>
              <a:gd name="T5" fmla="*/ 47 h 47"/>
              <a:gd name="T6" fmla="*/ 0 w 48"/>
              <a:gd name="T7" fmla="*/ 24 h 47"/>
              <a:gd name="T8" fmla="*/ 24 w 48"/>
              <a:gd name="T9" fmla="*/ 0 h 47"/>
              <a:gd name="T10" fmla="*/ 24 w 48"/>
              <a:gd name="T11" fmla="*/ 15 h 47"/>
              <a:gd name="T12" fmla="*/ 15 w 48"/>
              <a:gd name="T13" fmla="*/ 24 h 47"/>
              <a:gd name="T14" fmla="*/ 24 w 48"/>
              <a:gd name="T15" fmla="*/ 32 h 47"/>
              <a:gd name="T16" fmla="*/ 32 w 48"/>
              <a:gd name="T17" fmla="*/ 24 h 47"/>
              <a:gd name="T18" fmla="*/ 24 w 48"/>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7">
                <a:moveTo>
                  <a:pt x="24" y="0"/>
                </a:moveTo>
                <a:cubicBezTo>
                  <a:pt x="37" y="0"/>
                  <a:pt x="48" y="11"/>
                  <a:pt x="48" y="24"/>
                </a:cubicBezTo>
                <a:cubicBezTo>
                  <a:pt x="48"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9" y="32"/>
                  <a:pt x="32" y="28"/>
                  <a:pt x="32" y="24"/>
                </a:cubicBezTo>
                <a:cubicBezTo>
                  <a:pt x="32" y="19"/>
                  <a:pt x="29" y="15"/>
                  <a:pt x="24" y="15"/>
                </a:cubicBezTo>
                <a:close/>
              </a:path>
            </a:pathLst>
          </a:custGeom>
          <a:solidFill>
            <a:srgbClr val="161D25"/>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8" name="Freeform 27"/>
          <p:cNvSpPr>
            <a:spLocks/>
          </p:cNvSpPr>
          <p:nvPr/>
        </p:nvSpPr>
        <p:spPr bwMode="auto">
          <a:xfrm>
            <a:off x="5375126" y="2479604"/>
            <a:ext cx="1626448" cy="1385800"/>
          </a:xfrm>
          <a:custGeom>
            <a:avLst/>
            <a:gdLst>
              <a:gd name="T0" fmla="*/ 172 w 223"/>
              <a:gd name="T1" fmla="*/ 172 h 190"/>
              <a:gd name="T2" fmla="*/ 50 w 223"/>
              <a:gd name="T3" fmla="*/ 122 h 190"/>
              <a:gd name="T4" fmla="*/ 0 w 223"/>
              <a:gd name="T5" fmla="*/ 0 h 190"/>
              <a:gd name="T6" fmla="*/ 22 w 223"/>
              <a:gd name="T7" fmla="*/ 0 h 190"/>
              <a:gd name="T8" fmla="*/ 66 w 223"/>
              <a:gd name="T9" fmla="*/ 106 h 190"/>
              <a:gd name="T10" fmla="*/ 172 w 223"/>
              <a:gd name="T11" fmla="*/ 150 h 190"/>
              <a:gd name="T12" fmla="*/ 172 w 223"/>
              <a:gd name="T13" fmla="*/ 132 h 190"/>
              <a:gd name="T14" fmla="*/ 223 w 223"/>
              <a:gd name="T15" fmla="*/ 163 h 190"/>
              <a:gd name="T16" fmla="*/ 172 w 223"/>
              <a:gd name="T17" fmla="*/ 190 h 190"/>
              <a:gd name="T18" fmla="*/ 172 w 223"/>
              <a:gd name="T19" fmla="*/ 17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3" h="190">
                <a:moveTo>
                  <a:pt x="172" y="172"/>
                </a:moveTo>
                <a:cubicBezTo>
                  <a:pt x="124" y="172"/>
                  <a:pt x="81" y="153"/>
                  <a:pt x="50" y="122"/>
                </a:cubicBezTo>
                <a:cubicBezTo>
                  <a:pt x="19" y="91"/>
                  <a:pt x="0" y="48"/>
                  <a:pt x="0" y="0"/>
                </a:cubicBezTo>
                <a:cubicBezTo>
                  <a:pt x="22" y="0"/>
                  <a:pt x="22" y="0"/>
                  <a:pt x="22" y="0"/>
                </a:cubicBezTo>
                <a:cubicBezTo>
                  <a:pt x="22" y="41"/>
                  <a:pt x="39" y="79"/>
                  <a:pt x="66" y="106"/>
                </a:cubicBezTo>
                <a:cubicBezTo>
                  <a:pt x="93" y="133"/>
                  <a:pt x="131" y="150"/>
                  <a:pt x="172" y="150"/>
                </a:cubicBezTo>
                <a:cubicBezTo>
                  <a:pt x="172" y="132"/>
                  <a:pt x="172" y="132"/>
                  <a:pt x="172" y="132"/>
                </a:cubicBezTo>
                <a:cubicBezTo>
                  <a:pt x="223" y="163"/>
                  <a:pt x="223" y="163"/>
                  <a:pt x="223" y="163"/>
                </a:cubicBezTo>
                <a:cubicBezTo>
                  <a:pt x="172" y="190"/>
                  <a:pt x="172" y="190"/>
                  <a:pt x="172" y="190"/>
                </a:cubicBezTo>
                <a:lnTo>
                  <a:pt x="172" y="172"/>
                </a:lnTo>
                <a:close/>
              </a:path>
            </a:pathLst>
          </a:custGeom>
          <a:solidFill>
            <a:srgbClr val="161D25"/>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9" name="Freeform 28"/>
          <p:cNvSpPr>
            <a:spLocks/>
          </p:cNvSpPr>
          <p:nvPr/>
        </p:nvSpPr>
        <p:spPr bwMode="auto">
          <a:xfrm>
            <a:off x="4551101" y="2479605"/>
            <a:ext cx="2450474" cy="2209873"/>
          </a:xfrm>
          <a:custGeom>
            <a:avLst/>
            <a:gdLst>
              <a:gd name="T0" fmla="*/ 285 w 336"/>
              <a:gd name="T1" fmla="*/ 285 h 303"/>
              <a:gd name="T2" fmla="*/ 84 w 336"/>
              <a:gd name="T3" fmla="*/ 202 h 303"/>
              <a:gd name="T4" fmla="*/ 0 w 336"/>
              <a:gd name="T5" fmla="*/ 0 h 303"/>
              <a:gd name="T6" fmla="*/ 23 w 336"/>
              <a:gd name="T7" fmla="*/ 0 h 303"/>
              <a:gd name="T8" fmla="*/ 100 w 336"/>
              <a:gd name="T9" fmla="*/ 186 h 303"/>
              <a:gd name="T10" fmla="*/ 285 w 336"/>
              <a:gd name="T11" fmla="*/ 262 h 303"/>
              <a:gd name="T12" fmla="*/ 285 w 336"/>
              <a:gd name="T13" fmla="*/ 245 h 303"/>
              <a:gd name="T14" fmla="*/ 336 w 336"/>
              <a:gd name="T15" fmla="*/ 275 h 303"/>
              <a:gd name="T16" fmla="*/ 285 w 336"/>
              <a:gd name="T17" fmla="*/ 303 h 303"/>
              <a:gd name="T18" fmla="*/ 285 w 336"/>
              <a:gd name="T19" fmla="*/ 285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6" h="303">
                <a:moveTo>
                  <a:pt x="285" y="285"/>
                </a:moveTo>
                <a:cubicBezTo>
                  <a:pt x="206" y="285"/>
                  <a:pt x="135" y="253"/>
                  <a:pt x="84" y="202"/>
                </a:cubicBezTo>
                <a:cubicBezTo>
                  <a:pt x="32" y="150"/>
                  <a:pt x="0" y="79"/>
                  <a:pt x="0" y="0"/>
                </a:cubicBezTo>
                <a:cubicBezTo>
                  <a:pt x="23" y="0"/>
                  <a:pt x="23" y="0"/>
                  <a:pt x="23" y="0"/>
                </a:cubicBezTo>
                <a:cubicBezTo>
                  <a:pt x="23" y="72"/>
                  <a:pt x="52" y="138"/>
                  <a:pt x="100" y="186"/>
                </a:cubicBezTo>
                <a:cubicBezTo>
                  <a:pt x="147" y="233"/>
                  <a:pt x="213" y="262"/>
                  <a:pt x="285" y="262"/>
                </a:cubicBezTo>
                <a:cubicBezTo>
                  <a:pt x="285" y="245"/>
                  <a:pt x="285" y="245"/>
                  <a:pt x="285" y="245"/>
                </a:cubicBezTo>
                <a:cubicBezTo>
                  <a:pt x="336" y="275"/>
                  <a:pt x="336" y="275"/>
                  <a:pt x="336" y="275"/>
                </a:cubicBezTo>
                <a:cubicBezTo>
                  <a:pt x="285" y="303"/>
                  <a:pt x="285" y="303"/>
                  <a:pt x="285" y="303"/>
                </a:cubicBezTo>
                <a:lnTo>
                  <a:pt x="285" y="285"/>
                </a:lnTo>
                <a:close/>
              </a:path>
            </a:pathLst>
          </a:custGeom>
          <a:solidFill>
            <a:srgbClr val="161D25"/>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10" name="Freeform 29"/>
          <p:cNvSpPr>
            <a:spLocks/>
          </p:cNvSpPr>
          <p:nvPr/>
        </p:nvSpPr>
        <p:spPr bwMode="auto">
          <a:xfrm>
            <a:off x="3751765" y="2479604"/>
            <a:ext cx="3249810" cy="3012342"/>
          </a:xfrm>
          <a:custGeom>
            <a:avLst/>
            <a:gdLst>
              <a:gd name="T0" fmla="*/ 395 w 446"/>
              <a:gd name="T1" fmla="*/ 395 h 413"/>
              <a:gd name="T2" fmla="*/ 116 w 446"/>
              <a:gd name="T3" fmla="*/ 279 h 413"/>
              <a:gd name="T4" fmla="*/ 0 w 446"/>
              <a:gd name="T5" fmla="*/ 0 h 413"/>
              <a:gd name="T6" fmla="*/ 23 w 446"/>
              <a:gd name="T7" fmla="*/ 0 h 413"/>
              <a:gd name="T8" fmla="*/ 132 w 446"/>
              <a:gd name="T9" fmla="*/ 263 h 413"/>
              <a:gd name="T10" fmla="*/ 395 w 446"/>
              <a:gd name="T11" fmla="*/ 373 h 413"/>
              <a:gd name="T12" fmla="*/ 395 w 446"/>
              <a:gd name="T13" fmla="*/ 355 h 413"/>
              <a:gd name="T14" fmla="*/ 446 w 446"/>
              <a:gd name="T15" fmla="*/ 385 h 413"/>
              <a:gd name="T16" fmla="*/ 395 w 446"/>
              <a:gd name="T17" fmla="*/ 413 h 413"/>
              <a:gd name="T18" fmla="*/ 395 w 446"/>
              <a:gd name="T19" fmla="*/ 395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6" h="413">
                <a:moveTo>
                  <a:pt x="395" y="395"/>
                </a:moveTo>
                <a:cubicBezTo>
                  <a:pt x="286" y="395"/>
                  <a:pt x="187" y="351"/>
                  <a:pt x="116" y="279"/>
                </a:cubicBezTo>
                <a:cubicBezTo>
                  <a:pt x="44" y="208"/>
                  <a:pt x="0" y="109"/>
                  <a:pt x="0" y="0"/>
                </a:cubicBezTo>
                <a:cubicBezTo>
                  <a:pt x="23" y="0"/>
                  <a:pt x="23" y="0"/>
                  <a:pt x="23" y="0"/>
                </a:cubicBezTo>
                <a:cubicBezTo>
                  <a:pt x="23" y="103"/>
                  <a:pt x="64" y="196"/>
                  <a:pt x="132" y="263"/>
                </a:cubicBezTo>
                <a:cubicBezTo>
                  <a:pt x="199" y="331"/>
                  <a:pt x="292" y="372"/>
                  <a:pt x="395" y="373"/>
                </a:cubicBezTo>
                <a:cubicBezTo>
                  <a:pt x="395" y="355"/>
                  <a:pt x="395" y="355"/>
                  <a:pt x="395" y="355"/>
                </a:cubicBezTo>
                <a:cubicBezTo>
                  <a:pt x="446" y="385"/>
                  <a:pt x="446" y="385"/>
                  <a:pt x="446" y="385"/>
                </a:cubicBezTo>
                <a:cubicBezTo>
                  <a:pt x="395" y="413"/>
                  <a:pt x="395" y="413"/>
                  <a:pt x="395" y="413"/>
                </a:cubicBezTo>
                <a:lnTo>
                  <a:pt x="395" y="395"/>
                </a:lnTo>
                <a:close/>
              </a:path>
            </a:pathLst>
          </a:custGeom>
          <a:solidFill>
            <a:srgbClr val="161D25"/>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11" name="TextBox 10"/>
          <p:cNvSpPr txBox="1"/>
          <p:nvPr/>
        </p:nvSpPr>
        <p:spPr>
          <a:xfrm>
            <a:off x="7058906" y="3295334"/>
            <a:ext cx="518576" cy="712588"/>
          </a:xfrm>
          <a:prstGeom prst="rect">
            <a:avLst/>
          </a:prstGeom>
          <a:noFill/>
        </p:spPr>
        <p:txBody>
          <a:bodyPr wrap="none" lIns="70564" tIns="35282" rIns="70564" bIns="35282" rtlCol="0" anchor="ctr">
            <a:spAutoFit/>
          </a:bodyPr>
          <a:lstStyle/>
          <a:p>
            <a:r>
              <a:rPr lang="en-US" altLang="zh-CN" sz="4200">
                <a:solidFill>
                  <a:schemeClr val="tx1">
                    <a:lumMod val="75000"/>
                    <a:lumOff val="25000"/>
                  </a:schemeClr>
                </a:solidFill>
                <a:latin typeface="微软雅黑" pitchFamily="34" charset="-122"/>
                <a:ea typeface="微软雅黑" pitchFamily="34" charset="-122"/>
              </a:rPr>
              <a:t>A</a:t>
            </a:r>
            <a:endParaRPr lang="zh-CN" altLang="en-US" sz="4200">
              <a:solidFill>
                <a:schemeClr val="tx1">
                  <a:lumMod val="75000"/>
                  <a:lumOff val="25000"/>
                </a:schemeClr>
              </a:solidFill>
              <a:latin typeface="微软雅黑" pitchFamily="34" charset="-122"/>
              <a:ea typeface="微软雅黑" pitchFamily="34" charset="-122"/>
            </a:endParaRPr>
          </a:p>
        </p:txBody>
      </p:sp>
      <p:sp>
        <p:nvSpPr>
          <p:cNvPr id="12" name="TextBox 11"/>
          <p:cNvSpPr txBox="1"/>
          <p:nvPr/>
        </p:nvSpPr>
        <p:spPr>
          <a:xfrm>
            <a:off x="7058906" y="4102625"/>
            <a:ext cx="477753" cy="712588"/>
          </a:xfrm>
          <a:prstGeom prst="rect">
            <a:avLst/>
          </a:prstGeom>
          <a:noFill/>
        </p:spPr>
        <p:txBody>
          <a:bodyPr wrap="none" lIns="70564" tIns="35282" rIns="70564" bIns="35282" rtlCol="0" anchor="ctr">
            <a:spAutoFit/>
          </a:bodyPr>
          <a:lstStyle/>
          <a:p>
            <a:r>
              <a:rPr lang="en-US" altLang="zh-CN" sz="4200">
                <a:solidFill>
                  <a:schemeClr val="tx1">
                    <a:lumMod val="75000"/>
                    <a:lumOff val="25000"/>
                  </a:schemeClr>
                </a:solidFill>
                <a:latin typeface="微软雅黑" pitchFamily="34" charset="-122"/>
                <a:ea typeface="微软雅黑" pitchFamily="34" charset="-122"/>
              </a:rPr>
              <a:t>B</a:t>
            </a:r>
            <a:endParaRPr lang="zh-CN" altLang="en-US" sz="4200">
              <a:solidFill>
                <a:schemeClr val="tx1">
                  <a:lumMod val="75000"/>
                  <a:lumOff val="25000"/>
                </a:schemeClr>
              </a:solidFill>
              <a:latin typeface="微软雅黑" pitchFamily="34" charset="-122"/>
              <a:ea typeface="微软雅黑" pitchFamily="34" charset="-122"/>
            </a:endParaRPr>
          </a:p>
        </p:txBody>
      </p:sp>
      <p:sp>
        <p:nvSpPr>
          <p:cNvPr id="13" name="TextBox 12"/>
          <p:cNvSpPr txBox="1"/>
          <p:nvPr/>
        </p:nvSpPr>
        <p:spPr>
          <a:xfrm>
            <a:off x="7058905" y="4936218"/>
            <a:ext cx="502495" cy="712588"/>
          </a:xfrm>
          <a:prstGeom prst="rect">
            <a:avLst/>
          </a:prstGeom>
          <a:noFill/>
        </p:spPr>
        <p:txBody>
          <a:bodyPr wrap="none" lIns="70564" tIns="35282" rIns="70564" bIns="35282" rtlCol="0" anchor="ctr">
            <a:spAutoFit/>
          </a:bodyPr>
          <a:lstStyle/>
          <a:p>
            <a:r>
              <a:rPr lang="en-US" altLang="zh-CN" sz="4200">
                <a:solidFill>
                  <a:schemeClr val="tx1">
                    <a:lumMod val="75000"/>
                    <a:lumOff val="25000"/>
                  </a:schemeClr>
                </a:solidFill>
                <a:latin typeface="微软雅黑" pitchFamily="34" charset="-122"/>
                <a:ea typeface="微软雅黑" pitchFamily="34" charset="-122"/>
              </a:rPr>
              <a:t>C</a:t>
            </a:r>
            <a:endParaRPr lang="zh-CN" altLang="en-US" sz="4200">
              <a:solidFill>
                <a:schemeClr val="tx1">
                  <a:lumMod val="75000"/>
                  <a:lumOff val="25000"/>
                </a:schemeClr>
              </a:solidFill>
              <a:latin typeface="微软雅黑" pitchFamily="34" charset="-122"/>
              <a:ea typeface="微软雅黑" pitchFamily="34" charset="-122"/>
            </a:endParaRPr>
          </a:p>
        </p:txBody>
      </p:sp>
      <p:sp>
        <p:nvSpPr>
          <p:cNvPr id="14" name="TextBox 13"/>
          <p:cNvSpPr txBox="1"/>
          <p:nvPr/>
        </p:nvSpPr>
        <p:spPr>
          <a:xfrm>
            <a:off x="7659030" y="3347119"/>
            <a:ext cx="3856516" cy="671417"/>
          </a:xfrm>
          <a:prstGeom prst="rect">
            <a:avLst/>
          </a:prstGeom>
          <a:noFill/>
        </p:spPr>
        <p:txBody>
          <a:bodyPr wrap="square" lIns="70564" tIns="35282" rIns="70564" bIns="35282"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000">
                <a:solidFill>
                  <a:schemeClr val="tx1">
                    <a:lumMod val="75000"/>
                    <a:lumOff val="25000"/>
                  </a:schemeClr>
                </a:solidFill>
                <a:latin typeface="微软雅黑" pitchFamily="34" charset="-122"/>
                <a:ea typeface="微软雅黑" pitchFamily="34" charset="-122"/>
              </a:rPr>
              <a:t>这里，或者通过通过复制您的文本。您的内容打在这里，或者通过通过复制您的文本。</a:t>
            </a:r>
          </a:p>
        </p:txBody>
      </p:sp>
      <p:sp>
        <p:nvSpPr>
          <p:cNvPr id="15" name="TextBox 14"/>
          <p:cNvSpPr txBox="1"/>
          <p:nvPr/>
        </p:nvSpPr>
        <p:spPr>
          <a:xfrm>
            <a:off x="7659030" y="4183378"/>
            <a:ext cx="3856516" cy="671417"/>
          </a:xfrm>
          <a:prstGeom prst="rect">
            <a:avLst/>
          </a:prstGeom>
          <a:noFill/>
        </p:spPr>
        <p:txBody>
          <a:bodyPr wrap="square" lIns="70564" tIns="35282" rIns="70564" bIns="35282"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a:t>
            </a:r>
            <a:r>
              <a:rPr lang="zh-CN" altLang="en-US" sz="1000">
                <a:solidFill>
                  <a:schemeClr val="tx1">
                    <a:lumMod val="75000"/>
                    <a:lumOff val="25000"/>
                  </a:schemeClr>
                </a:solidFill>
                <a:latin typeface="微软雅黑" pitchFamily="34" charset="-122"/>
                <a:ea typeface="微软雅黑" pitchFamily="34" charset="-122"/>
              </a:rPr>
              <a:t>在这里 ，或者通过复制您的文本后，在此框中选择粘贴，并选择只保留文字。</a:t>
            </a:r>
          </a:p>
        </p:txBody>
      </p:sp>
      <p:sp>
        <p:nvSpPr>
          <p:cNvPr id="16" name="TextBox 15"/>
          <p:cNvSpPr txBox="1"/>
          <p:nvPr/>
        </p:nvSpPr>
        <p:spPr>
          <a:xfrm>
            <a:off x="7659030" y="5050142"/>
            <a:ext cx="3856516" cy="671417"/>
          </a:xfrm>
          <a:prstGeom prst="rect">
            <a:avLst/>
          </a:prstGeom>
          <a:noFill/>
        </p:spPr>
        <p:txBody>
          <a:bodyPr wrap="square" lIns="70564" tIns="35282" rIns="70564" bIns="35282"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000">
                <a:solidFill>
                  <a:schemeClr val="tx1">
                    <a:lumMod val="75000"/>
                    <a:lumOff val="25000"/>
                  </a:schemeClr>
                </a:solidFill>
                <a:latin typeface="微软雅黑" pitchFamily="34" charset="-122"/>
                <a:ea typeface="微软雅黑" pitchFamily="34" charset="-122"/>
              </a:rPr>
              <a:t>这里，或者通过通过复制您的文本。</a:t>
            </a:r>
          </a:p>
        </p:txBody>
      </p:sp>
    </p:spTree>
    <p:extLst>
      <p:ext uri="{BB962C8B-B14F-4D97-AF65-F5344CB8AC3E}">
        <p14:creationId xmlns:p14="http://schemas.microsoft.com/office/powerpoint/2010/main" val="216022448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par>
                          <p:cTn id="14" fill="hold">
                            <p:stCondLst>
                              <p:cond delay="1000"/>
                            </p:stCondLst>
                            <p:childTnLst>
                              <p:par>
                                <p:cTn id="15" presetID="22" presetClass="entr" presetSubtype="2"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right)">
                                      <p:cBhvr>
                                        <p:cTn id="17" dur="500"/>
                                        <p:tgtEl>
                                          <p:spTgt spid="4"/>
                                        </p:tgtEl>
                                      </p:cBhvr>
                                    </p:animEffect>
                                  </p:childTnLst>
                                </p:cTn>
                              </p:par>
                            </p:childTnLst>
                          </p:cTn>
                        </p:par>
                        <p:par>
                          <p:cTn id="18" fill="hold">
                            <p:stCondLst>
                              <p:cond delay="1500"/>
                            </p:stCondLst>
                            <p:childTnLst>
                              <p:par>
                                <p:cTn id="19" presetID="49" presetClass="entr" presetSubtype="0" decel="100000"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 calcmode="lin" valueType="num">
                                      <p:cBhvr>
                                        <p:cTn id="23" dur="500" fill="hold"/>
                                        <p:tgtEl>
                                          <p:spTgt spid="5"/>
                                        </p:tgtEl>
                                        <p:attrNameLst>
                                          <p:attrName>style.rotation</p:attrName>
                                        </p:attrNameLst>
                                      </p:cBhvr>
                                      <p:tavLst>
                                        <p:tav tm="0">
                                          <p:val>
                                            <p:fltVal val="360"/>
                                          </p:val>
                                        </p:tav>
                                        <p:tav tm="100000">
                                          <p:val>
                                            <p:fltVal val="0"/>
                                          </p:val>
                                        </p:tav>
                                      </p:tavLst>
                                    </p:anim>
                                    <p:animEffect transition="in" filter="fade">
                                      <p:cBhvr>
                                        <p:cTn id="24" dur="500"/>
                                        <p:tgtEl>
                                          <p:spTgt spid="5"/>
                                        </p:tgtEl>
                                      </p:cBhvr>
                                    </p:animEffect>
                                  </p:childTnLst>
                                </p:cTn>
                              </p:par>
                              <p:par>
                                <p:cTn id="25" presetID="49" presetClass="entr" presetSubtype="0" decel="100000" fill="hold" grpId="0" nodeType="withEffect">
                                  <p:stCondLst>
                                    <p:cond delay="20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 calcmode="lin" valueType="num">
                                      <p:cBhvr>
                                        <p:cTn id="29" dur="500" fill="hold"/>
                                        <p:tgtEl>
                                          <p:spTgt spid="6"/>
                                        </p:tgtEl>
                                        <p:attrNameLst>
                                          <p:attrName>style.rotation</p:attrName>
                                        </p:attrNameLst>
                                      </p:cBhvr>
                                      <p:tavLst>
                                        <p:tav tm="0">
                                          <p:val>
                                            <p:fltVal val="360"/>
                                          </p:val>
                                        </p:tav>
                                        <p:tav tm="100000">
                                          <p:val>
                                            <p:fltVal val="0"/>
                                          </p:val>
                                        </p:tav>
                                      </p:tavLst>
                                    </p:anim>
                                    <p:animEffect transition="in" filter="fade">
                                      <p:cBhvr>
                                        <p:cTn id="30" dur="500"/>
                                        <p:tgtEl>
                                          <p:spTgt spid="6"/>
                                        </p:tgtEl>
                                      </p:cBhvr>
                                    </p:animEffect>
                                  </p:childTnLst>
                                </p:cTn>
                              </p:par>
                              <p:par>
                                <p:cTn id="31" presetID="49" presetClass="entr" presetSubtype="0" decel="100000" fill="hold" grpId="0" nodeType="withEffect">
                                  <p:stCondLst>
                                    <p:cond delay="400"/>
                                  </p:stCondLst>
                                  <p:childTnLst>
                                    <p:set>
                                      <p:cBhvr>
                                        <p:cTn id="32" dur="1" fill="hold">
                                          <p:stCondLst>
                                            <p:cond delay="0"/>
                                          </p:stCondLst>
                                        </p:cTn>
                                        <p:tgtEl>
                                          <p:spTgt spid="7"/>
                                        </p:tgtEl>
                                        <p:attrNameLst>
                                          <p:attrName>style.visibility</p:attrName>
                                        </p:attrNameLst>
                                      </p:cBhvr>
                                      <p:to>
                                        <p:strVal val="visible"/>
                                      </p:to>
                                    </p:set>
                                    <p:anim calcmode="lin" valueType="num">
                                      <p:cBhvr>
                                        <p:cTn id="33" dur="500" fill="hold"/>
                                        <p:tgtEl>
                                          <p:spTgt spid="7"/>
                                        </p:tgtEl>
                                        <p:attrNameLst>
                                          <p:attrName>ppt_w</p:attrName>
                                        </p:attrNameLst>
                                      </p:cBhvr>
                                      <p:tavLst>
                                        <p:tav tm="0">
                                          <p:val>
                                            <p:fltVal val="0"/>
                                          </p:val>
                                        </p:tav>
                                        <p:tav tm="100000">
                                          <p:val>
                                            <p:strVal val="#ppt_w"/>
                                          </p:val>
                                        </p:tav>
                                      </p:tavLst>
                                    </p:anim>
                                    <p:anim calcmode="lin" valueType="num">
                                      <p:cBhvr>
                                        <p:cTn id="34" dur="500" fill="hold"/>
                                        <p:tgtEl>
                                          <p:spTgt spid="7"/>
                                        </p:tgtEl>
                                        <p:attrNameLst>
                                          <p:attrName>ppt_h</p:attrName>
                                        </p:attrNameLst>
                                      </p:cBhvr>
                                      <p:tavLst>
                                        <p:tav tm="0">
                                          <p:val>
                                            <p:fltVal val="0"/>
                                          </p:val>
                                        </p:tav>
                                        <p:tav tm="100000">
                                          <p:val>
                                            <p:strVal val="#ppt_h"/>
                                          </p:val>
                                        </p:tav>
                                      </p:tavLst>
                                    </p:anim>
                                    <p:anim calcmode="lin" valueType="num">
                                      <p:cBhvr>
                                        <p:cTn id="35" dur="500" fill="hold"/>
                                        <p:tgtEl>
                                          <p:spTgt spid="7"/>
                                        </p:tgtEl>
                                        <p:attrNameLst>
                                          <p:attrName>style.rotation</p:attrName>
                                        </p:attrNameLst>
                                      </p:cBhvr>
                                      <p:tavLst>
                                        <p:tav tm="0">
                                          <p:val>
                                            <p:fltVal val="360"/>
                                          </p:val>
                                        </p:tav>
                                        <p:tav tm="100000">
                                          <p:val>
                                            <p:fltVal val="0"/>
                                          </p:val>
                                        </p:tav>
                                      </p:tavLst>
                                    </p:anim>
                                    <p:animEffect transition="in" filter="fade">
                                      <p:cBhvr>
                                        <p:cTn id="36" dur="500"/>
                                        <p:tgtEl>
                                          <p:spTgt spid="7"/>
                                        </p:tgtEl>
                                      </p:cBhvr>
                                    </p:animEffect>
                                  </p:childTnLst>
                                </p:cTn>
                              </p:par>
                            </p:childTnLst>
                          </p:cTn>
                        </p:par>
                        <p:par>
                          <p:cTn id="37" fill="hold">
                            <p:stCondLst>
                              <p:cond delay="2400"/>
                            </p:stCondLst>
                            <p:childTnLst>
                              <p:par>
                                <p:cTn id="38" presetID="22" presetClass="entr" presetSubtype="8"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ipe(left)">
                                      <p:cBhvr>
                                        <p:cTn id="40" dur="500"/>
                                        <p:tgtEl>
                                          <p:spTgt spid="8"/>
                                        </p:tgtEl>
                                      </p:cBhvr>
                                    </p:animEffect>
                                  </p:childTnLst>
                                </p:cTn>
                              </p:par>
                            </p:childTnLst>
                          </p:cTn>
                        </p:par>
                        <p:par>
                          <p:cTn id="41" fill="hold">
                            <p:stCondLst>
                              <p:cond delay="2900"/>
                            </p:stCondLst>
                            <p:childTnLst>
                              <p:par>
                                <p:cTn id="42" presetID="45" presetClass="entr" presetSubtype="0" fill="hold" grpId="0" nodeType="after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fade">
                                      <p:cBhvr>
                                        <p:cTn id="44" dur="500"/>
                                        <p:tgtEl>
                                          <p:spTgt spid="11"/>
                                        </p:tgtEl>
                                      </p:cBhvr>
                                    </p:animEffect>
                                    <p:anim calcmode="lin" valueType="num">
                                      <p:cBhvr>
                                        <p:cTn id="45" dur="500" fill="hold"/>
                                        <p:tgtEl>
                                          <p:spTgt spid="11"/>
                                        </p:tgtEl>
                                        <p:attrNameLst>
                                          <p:attrName>ppt_w</p:attrName>
                                        </p:attrNameLst>
                                      </p:cBhvr>
                                      <p:tavLst>
                                        <p:tav tm="0" fmla="#ppt_w*sin(2.5*pi*$)">
                                          <p:val>
                                            <p:fltVal val="0"/>
                                          </p:val>
                                        </p:tav>
                                        <p:tav tm="100000">
                                          <p:val>
                                            <p:fltVal val="1"/>
                                          </p:val>
                                        </p:tav>
                                      </p:tavLst>
                                    </p:anim>
                                    <p:anim calcmode="lin" valueType="num">
                                      <p:cBhvr>
                                        <p:cTn id="46" dur="500" fill="hold"/>
                                        <p:tgtEl>
                                          <p:spTgt spid="11"/>
                                        </p:tgtEl>
                                        <p:attrNameLst>
                                          <p:attrName>ppt_h</p:attrName>
                                        </p:attrNameLst>
                                      </p:cBhvr>
                                      <p:tavLst>
                                        <p:tav tm="0">
                                          <p:val>
                                            <p:strVal val="#ppt_h"/>
                                          </p:val>
                                        </p:tav>
                                        <p:tav tm="100000">
                                          <p:val>
                                            <p:strVal val="#ppt_h"/>
                                          </p:val>
                                        </p:tav>
                                      </p:tavLst>
                                    </p:anim>
                                  </p:childTnLst>
                                </p:cTn>
                              </p:par>
                              <p:par>
                                <p:cTn id="47" presetID="22" presetClass="entr" presetSubtype="8" fill="hold" grpId="0" nodeType="with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wipe(left)">
                                      <p:cBhvr>
                                        <p:cTn id="49" dur="500"/>
                                        <p:tgtEl>
                                          <p:spTgt spid="14"/>
                                        </p:tgtEl>
                                      </p:cBhvr>
                                    </p:animEffect>
                                  </p:childTnLst>
                                </p:cTn>
                              </p:par>
                            </p:childTnLst>
                          </p:cTn>
                        </p:par>
                        <p:par>
                          <p:cTn id="50" fill="hold">
                            <p:stCondLst>
                              <p:cond delay="3400"/>
                            </p:stCondLst>
                            <p:childTnLst>
                              <p:par>
                                <p:cTn id="51" presetID="22" presetClass="entr" presetSubtype="8" fill="hold" grpId="0" nodeType="afterEffect">
                                  <p:stCondLst>
                                    <p:cond delay="0"/>
                                  </p:stCondLst>
                                  <p:childTnLst>
                                    <p:set>
                                      <p:cBhvr>
                                        <p:cTn id="52" dur="1" fill="hold">
                                          <p:stCondLst>
                                            <p:cond delay="0"/>
                                          </p:stCondLst>
                                        </p:cTn>
                                        <p:tgtEl>
                                          <p:spTgt spid="9"/>
                                        </p:tgtEl>
                                        <p:attrNameLst>
                                          <p:attrName>style.visibility</p:attrName>
                                        </p:attrNameLst>
                                      </p:cBhvr>
                                      <p:to>
                                        <p:strVal val="visible"/>
                                      </p:to>
                                    </p:set>
                                    <p:animEffect transition="in" filter="wipe(left)">
                                      <p:cBhvr>
                                        <p:cTn id="53" dur="500"/>
                                        <p:tgtEl>
                                          <p:spTgt spid="9"/>
                                        </p:tgtEl>
                                      </p:cBhvr>
                                    </p:animEffect>
                                  </p:childTnLst>
                                </p:cTn>
                              </p:par>
                            </p:childTnLst>
                          </p:cTn>
                        </p:par>
                        <p:par>
                          <p:cTn id="54" fill="hold">
                            <p:stCondLst>
                              <p:cond delay="3900"/>
                            </p:stCondLst>
                            <p:childTnLst>
                              <p:par>
                                <p:cTn id="55" presetID="45" presetClass="entr" presetSubtype="0" fill="hold" grpId="0" nodeType="after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fade">
                                      <p:cBhvr>
                                        <p:cTn id="57" dur="500"/>
                                        <p:tgtEl>
                                          <p:spTgt spid="12"/>
                                        </p:tgtEl>
                                      </p:cBhvr>
                                    </p:animEffect>
                                    <p:anim calcmode="lin" valueType="num">
                                      <p:cBhvr>
                                        <p:cTn id="58" dur="500" fill="hold"/>
                                        <p:tgtEl>
                                          <p:spTgt spid="12"/>
                                        </p:tgtEl>
                                        <p:attrNameLst>
                                          <p:attrName>ppt_w</p:attrName>
                                        </p:attrNameLst>
                                      </p:cBhvr>
                                      <p:tavLst>
                                        <p:tav tm="0" fmla="#ppt_w*sin(2.5*pi*$)">
                                          <p:val>
                                            <p:fltVal val="0"/>
                                          </p:val>
                                        </p:tav>
                                        <p:tav tm="100000">
                                          <p:val>
                                            <p:fltVal val="1"/>
                                          </p:val>
                                        </p:tav>
                                      </p:tavLst>
                                    </p:anim>
                                    <p:anim calcmode="lin" valueType="num">
                                      <p:cBhvr>
                                        <p:cTn id="59" dur="500" fill="hold"/>
                                        <p:tgtEl>
                                          <p:spTgt spid="12"/>
                                        </p:tgtEl>
                                        <p:attrNameLst>
                                          <p:attrName>ppt_h</p:attrName>
                                        </p:attrNameLst>
                                      </p:cBhvr>
                                      <p:tavLst>
                                        <p:tav tm="0">
                                          <p:val>
                                            <p:strVal val="#ppt_h"/>
                                          </p:val>
                                        </p:tav>
                                        <p:tav tm="100000">
                                          <p:val>
                                            <p:strVal val="#ppt_h"/>
                                          </p:val>
                                        </p:tav>
                                      </p:tavLst>
                                    </p:anim>
                                  </p:childTnLst>
                                </p:cTn>
                              </p:par>
                              <p:par>
                                <p:cTn id="60" presetID="22" presetClass="entr" presetSubtype="8" fill="hold" grpId="0" nodeType="with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wipe(left)">
                                      <p:cBhvr>
                                        <p:cTn id="62" dur="500"/>
                                        <p:tgtEl>
                                          <p:spTgt spid="15"/>
                                        </p:tgtEl>
                                      </p:cBhvr>
                                    </p:animEffect>
                                  </p:childTnLst>
                                </p:cTn>
                              </p:par>
                            </p:childTnLst>
                          </p:cTn>
                        </p:par>
                        <p:par>
                          <p:cTn id="63" fill="hold">
                            <p:stCondLst>
                              <p:cond delay="4400"/>
                            </p:stCondLst>
                            <p:childTnLst>
                              <p:par>
                                <p:cTn id="64" presetID="22" presetClass="entr" presetSubtype="8" fill="hold" grpId="0" nodeType="afterEffect">
                                  <p:stCondLst>
                                    <p:cond delay="0"/>
                                  </p:stCondLst>
                                  <p:childTnLst>
                                    <p:set>
                                      <p:cBhvr>
                                        <p:cTn id="65" dur="1" fill="hold">
                                          <p:stCondLst>
                                            <p:cond delay="0"/>
                                          </p:stCondLst>
                                        </p:cTn>
                                        <p:tgtEl>
                                          <p:spTgt spid="10"/>
                                        </p:tgtEl>
                                        <p:attrNameLst>
                                          <p:attrName>style.visibility</p:attrName>
                                        </p:attrNameLst>
                                      </p:cBhvr>
                                      <p:to>
                                        <p:strVal val="visible"/>
                                      </p:to>
                                    </p:set>
                                    <p:animEffect transition="in" filter="wipe(left)">
                                      <p:cBhvr>
                                        <p:cTn id="66" dur="500"/>
                                        <p:tgtEl>
                                          <p:spTgt spid="10"/>
                                        </p:tgtEl>
                                      </p:cBhvr>
                                    </p:animEffect>
                                  </p:childTnLst>
                                </p:cTn>
                              </p:par>
                            </p:childTnLst>
                          </p:cTn>
                        </p:par>
                        <p:par>
                          <p:cTn id="67" fill="hold">
                            <p:stCondLst>
                              <p:cond delay="4900"/>
                            </p:stCondLst>
                            <p:childTnLst>
                              <p:par>
                                <p:cTn id="68" presetID="45" presetClass="entr" presetSubtype="0" fill="hold" grpId="0" nodeType="afterEffect">
                                  <p:stCondLst>
                                    <p:cond delay="0"/>
                                  </p:stCondLst>
                                  <p:childTnLst>
                                    <p:set>
                                      <p:cBhvr>
                                        <p:cTn id="69" dur="1" fill="hold">
                                          <p:stCondLst>
                                            <p:cond delay="0"/>
                                          </p:stCondLst>
                                        </p:cTn>
                                        <p:tgtEl>
                                          <p:spTgt spid="13"/>
                                        </p:tgtEl>
                                        <p:attrNameLst>
                                          <p:attrName>style.visibility</p:attrName>
                                        </p:attrNameLst>
                                      </p:cBhvr>
                                      <p:to>
                                        <p:strVal val="visible"/>
                                      </p:to>
                                    </p:set>
                                    <p:animEffect transition="in" filter="fade">
                                      <p:cBhvr>
                                        <p:cTn id="70" dur="500"/>
                                        <p:tgtEl>
                                          <p:spTgt spid="13"/>
                                        </p:tgtEl>
                                      </p:cBhvr>
                                    </p:animEffect>
                                    <p:anim calcmode="lin" valueType="num">
                                      <p:cBhvr>
                                        <p:cTn id="71" dur="500" fill="hold"/>
                                        <p:tgtEl>
                                          <p:spTgt spid="13"/>
                                        </p:tgtEl>
                                        <p:attrNameLst>
                                          <p:attrName>ppt_w</p:attrName>
                                        </p:attrNameLst>
                                      </p:cBhvr>
                                      <p:tavLst>
                                        <p:tav tm="0" fmla="#ppt_w*sin(2.5*pi*$)">
                                          <p:val>
                                            <p:fltVal val="0"/>
                                          </p:val>
                                        </p:tav>
                                        <p:tav tm="100000">
                                          <p:val>
                                            <p:fltVal val="1"/>
                                          </p:val>
                                        </p:tav>
                                      </p:tavLst>
                                    </p:anim>
                                    <p:anim calcmode="lin" valueType="num">
                                      <p:cBhvr>
                                        <p:cTn id="72" dur="500" fill="hold"/>
                                        <p:tgtEl>
                                          <p:spTgt spid="13"/>
                                        </p:tgtEl>
                                        <p:attrNameLst>
                                          <p:attrName>ppt_h</p:attrName>
                                        </p:attrNameLst>
                                      </p:cBhvr>
                                      <p:tavLst>
                                        <p:tav tm="0">
                                          <p:val>
                                            <p:strVal val="#ppt_h"/>
                                          </p:val>
                                        </p:tav>
                                        <p:tav tm="100000">
                                          <p:val>
                                            <p:strVal val="#ppt_h"/>
                                          </p:val>
                                        </p:tav>
                                      </p:tavLst>
                                    </p:anim>
                                  </p:childTnLst>
                                </p:cTn>
                              </p:par>
                              <p:par>
                                <p:cTn id="73" presetID="22" presetClass="entr" presetSubtype="8" fill="hold" grpId="0" nodeType="withEffect">
                                  <p:stCondLst>
                                    <p:cond delay="0"/>
                                  </p:stCondLst>
                                  <p:childTnLst>
                                    <p:set>
                                      <p:cBhvr>
                                        <p:cTn id="74" dur="1" fill="hold">
                                          <p:stCondLst>
                                            <p:cond delay="0"/>
                                          </p:stCondLst>
                                        </p:cTn>
                                        <p:tgtEl>
                                          <p:spTgt spid="16"/>
                                        </p:tgtEl>
                                        <p:attrNameLst>
                                          <p:attrName>style.visibility</p:attrName>
                                        </p:attrNameLst>
                                      </p:cBhvr>
                                      <p:to>
                                        <p:strVal val="visible"/>
                                      </p:to>
                                    </p:set>
                                    <p:animEffect transition="in" filter="wipe(left)">
                                      <p:cBhvr>
                                        <p:cTn id="7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p:bldP spid="12" grpId="0"/>
      <p:bldP spid="13" grpId="0"/>
      <p:bldP spid="14" grpId="0"/>
      <p:bldP spid="15" grpId="0"/>
      <p:bldP spid="1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3" name="Line 6"/>
          <p:cNvSpPr>
            <a:spLocks noChangeShapeType="1"/>
          </p:cNvSpPr>
          <p:nvPr/>
        </p:nvSpPr>
        <p:spPr bwMode="auto">
          <a:xfrm>
            <a:off x="4067627" y="2760195"/>
            <a:ext cx="3614676"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4" name="Line 7"/>
          <p:cNvSpPr>
            <a:spLocks noChangeShapeType="1"/>
          </p:cNvSpPr>
          <p:nvPr/>
        </p:nvSpPr>
        <p:spPr bwMode="auto">
          <a:xfrm>
            <a:off x="4067627" y="3105049"/>
            <a:ext cx="3614676"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5" name="Line 8"/>
          <p:cNvSpPr>
            <a:spLocks noChangeShapeType="1"/>
          </p:cNvSpPr>
          <p:nvPr/>
        </p:nvSpPr>
        <p:spPr bwMode="auto">
          <a:xfrm>
            <a:off x="4067627" y="3441789"/>
            <a:ext cx="3614676"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6" name="Line 9"/>
          <p:cNvSpPr>
            <a:spLocks noChangeShapeType="1"/>
          </p:cNvSpPr>
          <p:nvPr/>
        </p:nvSpPr>
        <p:spPr bwMode="auto">
          <a:xfrm>
            <a:off x="4067627" y="3786643"/>
            <a:ext cx="3614676"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7" name="Line 10"/>
          <p:cNvSpPr>
            <a:spLocks noChangeShapeType="1"/>
          </p:cNvSpPr>
          <p:nvPr/>
        </p:nvSpPr>
        <p:spPr bwMode="auto">
          <a:xfrm>
            <a:off x="4067627" y="4131497"/>
            <a:ext cx="3614676"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8" name="Line 11"/>
          <p:cNvSpPr>
            <a:spLocks noChangeShapeType="1"/>
          </p:cNvSpPr>
          <p:nvPr/>
        </p:nvSpPr>
        <p:spPr bwMode="auto">
          <a:xfrm>
            <a:off x="4067627" y="4476351"/>
            <a:ext cx="3614676"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9" name="Line 12"/>
          <p:cNvSpPr>
            <a:spLocks noChangeShapeType="1"/>
          </p:cNvSpPr>
          <p:nvPr/>
        </p:nvSpPr>
        <p:spPr bwMode="auto">
          <a:xfrm>
            <a:off x="4067627" y="4813091"/>
            <a:ext cx="3614676"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10" name="Line 13"/>
          <p:cNvSpPr>
            <a:spLocks noChangeShapeType="1"/>
          </p:cNvSpPr>
          <p:nvPr/>
        </p:nvSpPr>
        <p:spPr bwMode="auto">
          <a:xfrm>
            <a:off x="4067627" y="5157945"/>
            <a:ext cx="3614676"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11" name="Rectangle 14"/>
          <p:cNvSpPr>
            <a:spLocks noChangeArrowheads="1"/>
          </p:cNvSpPr>
          <p:nvPr/>
        </p:nvSpPr>
        <p:spPr bwMode="auto">
          <a:xfrm>
            <a:off x="7069715" y="3040135"/>
            <a:ext cx="352949" cy="2117810"/>
          </a:xfrm>
          <a:prstGeom prst="rect">
            <a:avLst/>
          </a:prstGeom>
          <a:solidFill>
            <a:srgbClr val="7B8294"/>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12" name="Rectangle 15"/>
          <p:cNvSpPr>
            <a:spLocks noChangeArrowheads="1"/>
          </p:cNvSpPr>
          <p:nvPr/>
        </p:nvSpPr>
        <p:spPr bwMode="auto">
          <a:xfrm>
            <a:off x="7069715" y="3892128"/>
            <a:ext cx="352949" cy="1265818"/>
          </a:xfrm>
          <a:prstGeom prst="rect">
            <a:avLst/>
          </a:prstGeom>
          <a:solidFill>
            <a:srgbClr val="00ACF1"/>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13" name="Rectangle 16"/>
          <p:cNvSpPr>
            <a:spLocks noChangeArrowheads="1"/>
          </p:cNvSpPr>
          <p:nvPr/>
        </p:nvSpPr>
        <p:spPr bwMode="auto">
          <a:xfrm>
            <a:off x="6177203" y="3750129"/>
            <a:ext cx="357005" cy="1407816"/>
          </a:xfrm>
          <a:prstGeom prst="rect">
            <a:avLst/>
          </a:prstGeom>
          <a:solidFill>
            <a:srgbClr val="7B8294"/>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14" name="Rectangle 17"/>
          <p:cNvSpPr>
            <a:spLocks noChangeArrowheads="1"/>
          </p:cNvSpPr>
          <p:nvPr/>
        </p:nvSpPr>
        <p:spPr bwMode="auto">
          <a:xfrm>
            <a:off x="6177203" y="4236982"/>
            <a:ext cx="357005" cy="920963"/>
          </a:xfrm>
          <a:prstGeom prst="rect">
            <a:avLst/>
          </a:prstGeom>
          <a:solidFill>
            <a:srgbClr val="00ACF1"/>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15" name="Rectangle 18"/>
          <p:cNvSpPr>
            <a:spLocks noChangeArrowheads="1"/>
          </p:cNvSpPr>
          <p:nvPr/>
        </p:nvSpPr>
        <p:spPr bwMode="auto">
          <a:xfrm>
            <a:off x="6177203" y="4553436"/>
            <a:ext cx="357005" cy="604509"/>
          </a:xfrm>
          <a:prstGeom prst="rect">
            <a:avLst/>
          </a:prstGeom>
          <a:solidFill>
            <a:srgbClr val="161D25"/>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16" name="Rectangle 19"/>
          <p:cNvSpPr>
            <a:spLocks noChangeArrowheads="1"/>
          </p:cNvSpPr>
          <p:nvPr/>
        </p:nvSpPr>
        <p:spPr bwMode="auto">
          <a:xfrm>
            <a:off x="5256291" y="3632473"/>
            <a:ext cx="344835" cy="1525472"/>
          </a:xfrm>
          <a:prstGeom prst="rect">
            <a:avLst/>
          </a:prstGeom>
          <a:solidFill>
            <a:srgbClr val="7B8294"/>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17" name="Rectangle 20"/>
          <p:cNvSpPr>
            <a:spLocks noChangeArrowheads="1"/>
          </p:cNvSpPr>
          <p:nvPr/>
        </p:nvSpPr>
        <p:spPr bwMode="auto">
          <a:xfrm>
            <a:off x="5256291" y="3969213"/>
            <a:ext cx="344835" cy="1188732"/>
          </a:xfrm>
          <a:prstGeom prst="rect">
            <a:avLst/>
          </a:prstGeom>
          <a:solidFill>
            <a:srgbClr val="00ACF1"/>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18" name="Rectangle 21"/>
          <p:cNvSpPr>
            <a:spLocks noChangeArrowheads="1"/>
          </p:cNvSpPr>
          <p:nvPr/>
        </p:nvSpPr>
        <p:spPr bwMode="auto">
          <a:xfrm>
            <a:off x="4355666" y="3660872"/>
            <a:ext cx="357005" cy="1497073"/>
          </a:xfrm>
          <a:prstGeom prst="rect">
            <a:avLst/>
          </a:prstGeom>
          <a:solidFill>
            <a:srgbClr val="7B8294"/>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19" name="Rectangle 22"/>
          <p:cNvSpPr>
            <a:spLocks noChangeArrowheads="1"/>
          </p:cNvSpPr>
          <p:nvPr/>
        </p:nvSpPr>
        <p:spPr bwMode="auto">
          <a:xfrm>
            <a:off x="4355666" y="4005727"/>
            <a:ext cx="357005" cy="1152219"/>
          </a:xfrm>
          <a:prstGeom prst="rect">
            <a:avLst/>
          </a:prstGeom>
          <a:solidFill>
            <a:srgbClr val="00ACF1"/>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20" name="Rectangle 23"/>
          <p:cNvSpPr>
            <a:spLocks noChangeArrowheads="1"/>
          </p:cNvSpPr>
          <p:nvPr/>
        </p:nvSpPr>
        <p:spPr bwMode="auto">
          <a:xfrm>
            <a:off x="4355666" y="4439837"/>
            <a:ext cx="357005" cy="718108"/>
          </a:xfrm>
          <a:prstGeom prst="rect">
            <a:avLst/>
          </a:prstGeom>
          <a:solidFill>
            <a:srgbClr val="161D25"/>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21" name="Rectangle 24"/>
          <p:cNvSpPr>
            <a:spLocks noChangeArrowheads="1"/>
          </p:cNvSpPr>
          <p:nvPr/>
        </p:nvSpPr>
        <p:spPr bwMode="auto">
          <a:xfrm>
            <a:off x="5256291" y="4736007"/>
            <a:ext cx="344835" cy="421939"/>
          </a:xfrm>
          <a:prstGeom prst="rect">
            <a:avLst/>
          </a:prstGeom>
          <a:solidFill>
            <a:srgbClr val="161D25"/>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22" name="Rectangle 25"/>
          <p:cNvSpPr>
            <a:spLocks noChangeArrowheads="1"/>
          </p:cNvSpPr>
          <p:nvPr/>
        </p:nvSpPr>
        <p:spPr bwMode="auto">
          <a:xfrm>
            <a:off x="7069715" y="4391152"/>
            <a:ext cx="352949" cy="766793"/>
          </a:xfrm>
          <a:prstGeom prst="rect">
            <a:avLst/>
          </a:prstGeom>
          <a:solidFill>
            <a:srgbClr val="161D25"/>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23" name="TextBox 22"/>
          <p:cNvSpPr txBox="1"/>
          <p:nvPr/>
        </p:nvSpPr>
        <p:spPr>
          <a:xfrm>
            <a:off x="3866194" y="5015428"/>
            <a:ext cx="214642" cy="240530"/>
          </a:xfrm>
          <a:prstGeom prst="rect">
            <a:avLst/>
          </a:prstGeom>
          <a:noFill/>
        </p:spPr>
        <p:txBody>
          <a:bodyPr wrap="none" lIns="70564" tIns="35282" rIns="70564" bIns="35282" rtlCol="0">
            <a:spAutoFit/>
          </a:bodyPr>
          <a:lstStyle/>
          <a:p>
            <a:r>
              <a:rPr lang="en-US" altLang="zh-CN" sz="1100">
                <a:solidFill>
                  <a:schemeClr val="tx1">
                    <a:lumMod val="75000"/>
                    <a:lumOff val="25000"/>
                  </a:schemeClr>
                </a:solidFill>
              </a:rPr>
              <a:t>0</a:t>
            </a:r>
            <a:endParaRPr lang="zh-CN" altLang="en-US" sz="1100">
              <a:solidFill>
                <a:schemeClr val="tx1">
                  <a:lumMod val="75000"/>
                  <a:lumOff val="25000"/>
                </a:schemeClr>
              </a:solidFill>
            </a:endParaRPr>
          </a:p>
        </p:txBody>
      </p:sp>
      <p:sp>
        <p:nvSpPr>
          <p:cNvPr id="24" name="TextBox 23"/>
          <p:cNvSpPr txBox="1"/>
          <p:nvPr/>
        </p:nvSpPr>
        <p:spPr>
          <a:xfrm>
            <a:off x="3685584" y="4672894"/>
            <a:ext cx="358912" cy="240530"/>
          </a:xfrm>
          <a:prstGeom prst="rect">
            <a:avLst/>
          </a:prstGeom>
          <a:noFill/>
        </p:spPr>
        <p:txBody>
          <a:bodyPr wrap="none" lIns="70564" tIns="35282" rIns="70564" bIns="35282" rtlCol="0">
            <a:spAutoFit/>
          </a:bodyPr>
          <a:lstStyle/>
          <a:p>
            <a:r>
              <a:rPr lang="en-US" altLang="zh-CN" sz="1100">
                <a:solidFill>
                  <a:schemeClr val="tx1">
                    <a:lumMod val="75000"/>
                    <a:lumOff val="25000"/>
                  </a:schemeClr>
                </a:solidFill>
              </a:rPr>
              <a:t>100</a:t>
            </a:r>
            <a:endParaRPr lang="zh-CN" altLang="en-US" sz="1100">
              <a:solidFill>
                <a:schemeClr val="tx1">
                  <a:lumMod val="75000"/>
                  <a:lumOff val="25000"/>
                </a:schemeClr>
              </a:solidFill>
            </a:endParaRPr>
          </a:p>
        </p:txBody>
      </p:sp>
      <p:sp>
        <p:nvSpPr>
          <p:cNvPr id="25" name="TextBox 24"/>
          <p:cNvSpPr txBox="1"/>
          <p:nvPr/>
        </p:nvSpPr>
        <p:spPr>
          <a:xfrm>
            <a:off x="3685584" y="4330358"/>
            <a:ext cx="358912" cy="240530"/>
          </a:xfrm>
          <a:prstGeom prst="rect">
            <a:avLst/>
          </a:prstGeom>
          <a:noFill/>
        </p:spPr>
        <p:txBody>
          <a:bodyPr wrap="none" lIns="70564" tIns="35282" rIns="70564" bIns="35282" rtlCol="0">
            <a:spAutoFit/>
          </a:bodyPr>
          <a:lstStyle/>
          <a:p>
            <a:r>
              <a:rPr lang="en-US" altLang="zh-CN" sz="1100">
                <a:solidFill>
                  <a:schemeClr val="tx1">
                    <a:lumMod val="75000"/>
                    <a:lumOff val="25000"/>
                  </a:schemeClr>
                </a:solidFill>
              </a:rPr>
              <a:t>200</a:t>
            </a:r>
            <a:endParaRPr lang="zh-CN" altLang="en-US" sz="1100">
              <a:solidFill>
                <a:schemeClr val="tx1">
                  <a:lumMod val="75000"/>
                  <a:lumOff val="25000"/>
                </a:schemeClr>
              </a:solidFill>
            </a:endParaRPr>
          </a:p>
        </p:txBody>
      </p:sp>
      <p:sp>
        <p:nvSpPr>
          <p:cNvPr id="26" name="TextBox 25"/>
          <p:cNvSpPr txBox="1"/>
          <p:nvPr/>
        </p:nvSpPr>
        <p:spPr>
          <a:xfrm>
            <a:off x="3685584" y="3987822"/>
            <a:ext cx="358912" cy="240530"/>
          </a:xfrm>
          <a:prstGeom prst="rect">
            <a:avLst/>
          </a:prstGeom>
          <a:noFill/>
        </p:spPr>
        <p:txBody>
          <a:bodyPr wrap="none" lIns="70564" tIns="35282" rIns="70564" bIns="35282" rtlCol="0">
            <a:spAutoFit/>
          </a:bodyPr>
          <a:lstStyle/>
          <a:p>
            <a:r>
              <a:rPr lang="en-US" altLang="zh-CN" sz="1100">
                <a:solidFill>
                  <a:schemeClr val="tx1">
                    <a:lumMod val="75000"/>
                    <a:lumOff val="25000"/>
                  </a:schemeClr>
                </a:solidFill>
              </a:rPr>
              <a:t>300</a:t>
            </a:r>
            <a:endParaRPr lang="zh-CN" altLang="en-US" sz="1100">
              <a:solidFill>
                <a:schemeClr val="tx1">
                  <a:lumMod val="75000"/>
                  <a:lumOff val="25000"/>
                </a:schemeClr>
              </a:solidFill>
            </a:endParaRPr>
          </a:p>
        </p:txBody>
      </p:sp>
      <p:sp>
        <p:nvSpPr>
          <p:cNvPr id="27" name="TextBox 26"/>
          <p:cNvSpPr txBox="1"/>
          <p:nvPr/>
        </p:nvSpPr>
        <p:spPr>
          <a:xfrm>
            <a:off x="3685584" y="3645285"/>
            <a:ext cx="358912" cy="240530"/>
          </a:xfrm>
          <a:prstGeom prst="rect">
            <a:avLst/>
          </a:prstGeom>
          <a:noFill/>
        </p:spPr>
        <p:txBody>
          <a:bodyPr wrap="none" lIns="70564" tIns="35282" rIns="70564" bIns="35282" rtlCol="0">
            <a:spAutoFit/>
          </a:bodyPr>
          <a:lstStyle/>
          <a:p>
            <a:r>
              <a:rPr lang="en-US" altLang="zh-CN" sz="1100">
                <a:solidFill>
                  <a:schemeClr val="tx1">
                    <a:lumMod val="75000"/>
                    <a:lumOff val="25000"/>
                  </a:schemeClr>
                </a:solidFill>
              </a:rPr>
              <a:t>400</a:t>
            </a:r>
            <a:endParaRPr lang="zh-CN" altLang="en-US" sz="1100">
              <a:solidFill>
                <a:schemeClr val="tx1">
                  <a:lumMod val="75000"/>
                  <a:lumOff val="25000"/>
                </a:schemeClr>
              </a:solidFill>
            </a:endParaRPr>
          </a:p>
        </p:txBody>
      </p:sp>
      <p:sp>
        <p:nvSpPr>
          <p:cNvPr id="28" name="TextBox 27"/>
          <p:cNvSpPr txBox="1"/>
          <p:nvPr/>
        </p:nvSpPr>
        <p:spPr>
          <a:xfrm>
            <a:off x="3685584" y="3302749"/>
            <a:ext cx="358912" cy="240530"/>
          </a:xfrm>
          <a:prstGeom prst="rect">
            <a:avLst/>
          </a:prstGeom>
          <a:noFill/>
        </p:spPr>
        <p:txBody>
          <a:bodyPr wrap="none" lIns="70564" tIns="35282" rIns="70564" bIns="35282" rtlCol="0">
            <a:spAutoFit/>
          </a:bodyPr>
          <a:lstStyle/>
          <a:p>
            <a:r>
              <a:rPr lang="en-US" altLang="zh-CN" sz="1100">
                <a:solidFill>
                  <a:schemeClr val="tx1">
                    <a:lumMod val="75000"/>
                    <a:lumOff val="25000"/>
                  </a:schemeClr>
                </a:solidFill>
              </a:rPr>
              <a:t>500</a:t>
            </a:r>
            <a:endParaRPr lang="zh-CN" altLang="en-US" sz="1100">
              <a:solidFill>
                <a:schemeClr val="tx1">
                  <a:lumMod val="75000"/>
                  <a:lumOff val="25000"/>
                </a:schemeClr>
              </a:solidFill>
            </a:endParaRPr>
          </a:p>
        </p:txBody>
      </p:sp>
      <p:sp>
        <p:nvSpPr>
          <p:cNvPr id="29" name="TextBox 28"/>
          <p:cNvSpPr txBox="1"/>
          <p:nvPr/>
        </p:nvSpPr>
        <p:spPr>
          <a:xfrm>
            <a:off x="3685584" y="2960213"/>
            <a:ext cx="358912" cy="240530"/>
          </a:xfrm>
          <a:prstGeom prst="rect">
            <a:avLst/>
          </a:prstGeom>
          <a:noFill/>
        </p:spPr>
        <p:txBody>
          <a:bodyPr wrap="none" lIns="70564" tIns="35282" rIns="70564" bIns="35282" rtlCol="0">
            <a:spAutoFit/>
          </a:bodyPr>
          <a:lstStyle/>
          <a:p>
            <a:r>
              <a:rPr lang="en-US" altLang="zh-CN" sz="1100">
                <a:solidFill>
                  <a:schemeClr val="tx1">
                    <a:lumMod val="75000"/>
                    <a:lumOff val="25000"/>
                  </a:schemeClr>
                </a:solidFill>
              </a:rPr>
              <a:t>600</a:t>
            </a:r>
            <a:endParaRPr lang="zh-CN" altLang="en-US" sz="1100">
              <a:solidFill>
                <a:schemeClr val="tx1">
                  <a:lumMod val="75000"/>
                  <a:lumOff val="25000"/>
                </a:schemeClr>
              </a:solidFill>
            </a:endParaRPr>
          </a:p>
        </p:txBody>
      </p:sp>
      <p:sp>
        <p:nvSpPr>
          <p:cNvPr id="30" name="TextBox 29"/>
          <p:cNvSpPr txBox="1"/>
          <p:nvPr/>
        </p:nvSpPr>
        <p:spPr>
          <a:xfrm>
            <a:off x="3685584" y="2617677"/>
            <a:ext cx="358912" cy="240530"/>
          </a:xfrm>
          <a:prstGeom prst="rect">
            <a:avLst/>
          </a:prstGeom>
          <a:noFill/>
        </p:spPr>
        <p:txBody>
          <a:bodyPr wrap="none" lIns="70564" tIns="35282" rIns="70564" bIns="35282" rtlCol="0">
            <a:spAutoFit/>
          </a:bodyPr>
          <a:lstStyle/>
          <a:p>
            <a:r>
              <a:rPr lang="en-US" altLang="zh-CN" sz="1100">
                <a:solidFill>
                  <a:schemeClr val="tx1">
                    <a:lumMod val="75000"/>
                    <a:lumOff val="25000"/>
                  </a:schemeClr>
                </a:solidFill>
              </a:rPr>
              <a:t>700</a:t>
            </a:r>
            <a:endParaRPr lang="zh-CN" altLang="en-US" sz="1100">
              <a:solidFill>
                <a:schemeClr val="tx1">
                  <a:lumMod val="75000"/>
                  <a:lumOff val="25000"/>
                </a:schemeClr>
              </a:solidFill>
            </a:endParaRPr>
          </a:p>
        </p:txBody>
      </p:sp>
      <p:sp>
        <p:nvSpPr>
          <p:cNvPr id="31" name="TextBox 30"/>
          <p:cNvSpPr txBox="1"/>
          <p:nvPr/>
        </p:nvSpPr>
        <p:spPr>
          <a:xfrm>
            <a:off x="4324362" y="5281687"/>
            <a:ext cx="424635" cy="240530"/>
          </a:xfrm>
          <a:prstGeom prst="rect">
            <a:avLst/>
          </a:prstGeom>
          <a:noFill/>
        </p:spPr>
        <p:txBody>
          <a:bodyPr wrap="none" lIns="70564" tIns="35282" rIns="70564" bIns="35282" rtlCol="0">
            <a:spAutoFit/>
          </a:bodyPr>
          <a:lstStyle/>
          <a:p>
            <a:r>
              <a:rPr lang="zh-CN" altLang="en-US" sz="1100">
                <a:solidFill>
                  <a:schemeClr val="tx1">
                    <a:lumMod val="75000"/>
                    <a:lumOff val="25000"/>
                  </a:schemeClr>
                </a:solidFill>
                <a:latin typeface="微软雅黑" pitchFamily="34" charset="-122"/>
                <a:ea typeface="微软雅黑" pitchFamily="34" charset="-122"/>
              </a:rPr>
              <a:t>标题</a:t>
            </a:r>
          </a:p>
        </p:txBody>
      </p:sp>
      <p:sp>
        <p:nvSpPr>
          <p:cNvPr id="32" name="TextBox 31"/>
          <p:cNvSpPr txBox="1"/>
          <p:nvPr/>
        </p:nvSpPr>
        <p:spPr>
          <a:xfrm>
            <a:off x="5218903" y="5281687"/>
            <a:ext cx="424635" cy="240530"/>
          </a:xfrm>
          <a:prstGeom prst="rect">
            <a:avLst/>
          </a:prstGeom>
          <a:noFill/>
        </p:spPr>
        <p:txBody>
          <a:bodyPr wrap="none" lIns="70564" tIns="35282" rIns="70564" bIns="35282" rtlCol="0">
            <a:spAutoFit/>
          </a:bodyPr>
          <a:lstStyle/>
          <a:p>
            <a:r>
              <a:rPr lang="zh-CN" altLang="en-US" sz="1100">
                <a:solidFill>
                  <a:schemeClr val="tx1">
                    <a:lumMod val="75000"/>
                    <a:lumOff val="25000"/>
                  </a:schemeClr>
                </a:solidFill>
                <a:latin typeface="微软雅黑" pitchFamily="34" charset="-122"/>
                <a:ea typeface="微软雅黑" pitchFamily="34" charset="-122"/>
              </a:rPr>
              <a:t>标题</a:t>
            </a:r>
          </a:p>
        </p:txBody>
      </p:sp>
      <p:sp>
        <p:nvSpPr>
          <p:cNvPr id="33" name="TextBox 32"/>
          <p:cNvSpPr txBox="1"/>
          <p:nvPr/>
        </p:nvSpPr>
        <p:spPr>
          <a:xfrm>
            <a:off x="6145898" y="5281687"/>
            <a:ext cx="424635" cy="240530"/>
          </a:xfrm>
          <a:prstGeom prst="rect">
            <a:avLst/>
          </a:prstGeom>
          <a:noFill/>
        </p:spPr>
        <p:txBody>
          <a:bodyPr wrap="none" lIns="70564" tIns="35282" rIns="70564" bIns="35282" rtlCol="0">
            <a:spAutoFit/>
          </a:bodyPr>
          <a:lstStyle/>
          <a:p>
            <a:r>
              <a:rPr lang="zh-CN" altLang="en-US" sz="1100">
                <a:solidFill>
                  <a:schemeClr val="tx1">
                    <a:lumMod val="75000"/>
                    <a:lumOff val="25000"/>
                  </a:schemeClr>
                </a:solidFill>
                <a:latin typeface="微软雅黑" pitchFamily="34" charset="-122"/>
                <a:ea typeface="微软雅黑" pitchFamily="34" charset="-122"/>
              </a:rPr>
              <a:t>标题</a:t>
            </a:r>
          </a:p>
        </p:txBody>
      </p:sp>
      <p:sp>
        <p:nvSpPr>
          <p:cNvPr id="34" name="TextBox 33"/>
          <p:cNvSpPr txBox="1"/>
          <p:nvPr/>
        </p:nvSpPr>
        <p:spPr>
          <a:xfrm>
            <a:off x="7036384" y="5281687"/>
            <a:ext cx="424635" cy="240530"/>
          </a:xfrm>
          <a:prstGeom prst="rect">
            <a:avLst/>
          </a:prstGeom>
          <a:noFill/>
        </p:spPr>
        <p:txBody>
          <a:bodyPr wrap="none" lIns="70564" tIns="35282" rIns="70564" bIns="35282" rtlCol="0">
            <a:spAutoFit/>
          </a:bodyPr>
          <a:lstStyle/>
          <a:p>
            <a:r>
              <a:rPr lang="zh-CN" altLang="en-US" sz="1100">
                <a:solidFill>
                  <a:schemeClr val="tx1">
                    <a:lumMod val="75000"/>
                    <a:lumOff val="25000"/>
                  </a:schemeClr>
                </a:solidFill>
                <a:latin typeface="微软雅黑" pitchFamily="34" charset="-122"/>
                <a:ea typeface="微软雅黑" pitchFamily="34" charset="-122"/>
              </a:rPr>
              <a:t>标题</a:t>
            </a:r>
          </a:p>
        </p:txBody>
      </p:sp>
      <p:sp>
        <p:nvSpPr>
          <p:cNvPr id="35" name="TextBox 34"/>
          <p:cNvSpPr txBox="1"/>
          <p:nvPr/>
        </p:nvSpPr>
        <p:spPr>
          <a:xfrm>
            <a:off x="8271804" y="2791877"/>
            <a:ext cx="3151994" cy="627078"/>
          </a:xfrm>
          <a:prstGeom prst="rect">
            <a:avLst/>
          </a:prstGeom>
          <a:noFill/>
        </p:spPr>
        <p:txBody>
          <a:bodyPr wrap="square" lIns="70564" tIns="35282" rIns="70564" bIns="35282" rtlCol="0">
            <a:spAutoFit/>
          </a:bodyPr>
          <a:lstStyle/>
          <a:p>
            <a:pPr algn="just">
              <a:lnSpc>
                <a:spcPct val="130000"/>
              </a:lnSpc>
            </a:pPr>
            <a:r>
              <a:rPr lang="zh-CN" altLang="en-US" sz="9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900">
                <a:solidFill>
                  <a:schemeClr val="tx1">
                    <a:lumMod val="75000"/>
                    <a:lumOff val="25000"/>
                  </a:schemeClr>
                </a:solidFill>
                <a:latin typeface="微软雅黑" pitchFamily="34" charset="-122"/>
                <a:ea typeface="微软雅黑" pitchFamily="34" charset="-122"/>
              </a:rPr>
              <a:t>这里，或者通过通过复制您的文本。</a:t>
            </a:r>
          </a:p>
        </p:txBody>
      </p:sp>
      <p:sp>
        <p:nvSpPr>
          <p:cNvPr id="36" name="TextBox 35"/>
          <p:cNvSpPr txBox="1"/>
          <p:nvPr/>
        </p:nvSpPr>
        <p:spPr>
          <a:xfrm>
            <a:off x="8271805" y="2435583"/>
            <a:ext cx="1369235" cy="346249"/>
          </a:xfrm>
          <a:prstGeom prst="rect">
            <a:avLst/>
          </a:prstGeom>
          <a:noFill/>
        </p:spPr>
        <p:txBody>
          <a:bodyPr wrap="square" lIns="70564" tIns="0" rIns="70564" bIns="0" rtlCol="0" anchor="t">
            <a:spAutoFit/>
          </a:bodyPr>
          <a:lstStyle/>
          <a:p>
            <a:pPr>
              <a:lnSpc>
                <a:spcPct val="150000"/>
              </a:lnSpc>
            </a:pPr>
            <a:r>
              <a:rPr lang="zh-CN" altLang="en-US" sz="1500">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37" name="TextBox 36"/>
          <p:cNvSpPr txBox="1"/>
          <p:nvPr/>
        </p:nvSpPr>
        <p:spPr>
          <a:xfrm>
            <a:off x="8265644" y="3553005"/>
            <a:ext cx="1946145" cy="498812"/>
          </a:xfrm>
          <a:prstGeom prst="rect">
            <a:avLst/>
          </a:prstGeom>
          <a:noFill/>
        </p:spPr>
        <p:txBody>
          <a:bodyPr wrap="none" lIns="70564" tIns="35282" rIns="70564" bIns="35282" rtlCol="0">
            <a:spAutoFit/>
          </a:bodyPr>
          <a:lstStyle/>
          <a:p>
            <a:r>
              <a:rPr lang="en-US" altLang="zh-CN" sz="2800">
                <a:solidFill>
                  <a:srgbClr val="161D25"/>
                </a:solidFill>
                <a:latin typeface="Bebas" pitchFamily="2" charset="0"/>
              </a:rPr>
              <a:t>192,058,473</a:t>
            </a:r>
            <a:endParaRPr lang="zh-CN" altLang="en-US" sz="2800">
              <a:solidFill>
                <a:srgbClr val="161D25"/>
              </a:solidFill>
              <a:latin typeface="Bebas" pitchFamily="2" charset="0"/>
            </a:endParaRPr>
          </a:p>
        </p:txBody>
      </p:sp>
      <p:sp>
        <p:nvSpPr>
          <p:cNvPr id="38" name="TextBox 37"/>
          <p:cNvSpPr txBox="1"/>
          <p:nvPr/>
        </p:nvSpPr>
        <p:spPr>
          <a:xfrm>
            <a:off x="8700885" y="4243287"/>
            <a:ext cx="1092573" cy="261282"/>
          </a:xfrm>
          <a:prstGeom prst="rect">
            <a:avLst/>
          </a:prstGeom>
          <a:noFill/>
        </p:spPr>
        <p:txBody>
          <a:bodyPr wrap="none" lIns="70564" tIns="35282" rIns="70564" bIns="35282" rtlCol="0">
            <a:spAutoFit/>
          </a:bodyPr>
          <a:lstStyle/>
          <a:p>
            <a:r>
              <a:rPr lang="zh-CN" altLang="en-US" sz="1200">
                <a:solidFill>
                  <a:schemeClr val="tx1">
                    <a:lumMod val="75000"/>
                    <a:lumOff val="25000"/>
                  </a:schemeClr>
                </a:solidFill>
                <a:latin typeface="微软雅黑" pitchFamily="34" charset="-122"/>
                <a:ea typeface="微软雅黑" pitchFamily="34" charset="-122"/>
              </a:rPr>
              <a:t>此处输入标题</a:t>
            </a:r>
          </a:p>
        </p:txBody>
      </p:sp>
      <p:sp>
        <p:nvSpPr>
          <p:cNvPr id="39" name="TextBox 38"/>
          <p:cNvSpPr txBox="1"/>
          <p:nvPr/>
        </p:nvSpPr>
        <p:spPr>
          <a:xfrm>
            <a:off x="8700885" y="4597938"/>
            <a:ext cx="775885" cy="261282"/>
          </a:xfrm>
          <a:prstGeom prst="rect">
            <a:avLst/>
          </a:prstGeom>
          <a:noFill/>
        </p:spPr>
        <p:txBody>
          <a:bodyPr wrap="none" lIns="70564" tIns="35282" rIns="70564" bIns="35282" rtlCol="0">
            <a:spAutoFit/>
          </a:bodyPr>
          <a:lstStyle/>
          <a:p>
            <a:r>
              <a:rPr lang="zh-CN" altLang="en-US" sz="1200">
                <a:solidFill>
                  <a:schemeClr val="tx1">
                    <a:lumMod val="75000"/>
                    <a:lumOff val="25000"/>
                  </a:schemeClr>
                </a:solidFill>
                <a:latin typeface="微软雅黑" pitchFamily="34" charset="-122"/>
                <a:ea typeface="微软雅黑" pitchFamily="34" charset="-122"/>
              </a:rPr>
              <a:t>添加标题</a:t>
            </a:r>
          </a:p>
        </p:txBody>
      </p:sp>
      <p:sp>
        <p:nvSpPr>
          <p:cNvPr id="40" name="TextBox 39"/>
          <p:cNvSpPr txBox="1"/>
          <p:nvPr/>
        </p:nvSpPr>
        <p:spPr>
          <a:xfrm>
            <a:off x="8700885" y="4985345"/>
            <a:ext cx="1409260" cy="261282"/>
          </a:xfrm>
          <a:prstGeom prst="rect">
            <a:avLst/>
          </a:prstGeom>
          <a:noFill/>
        </p:spPr>
        <p:txBody>
          <a:bodyPr wrap="none" lIns="70564" tIns="35282" rIns="70564" bIns="35282" rtlCol="0">
            <a:spAutoFit/>
          </a:bodyPr>
          <a:lstStyle/>
          <a:p>
            <a:r>
              <a:rPr lang="zh-CN" altLang="en-US" sz="1200">
                <a:solidFill>
                  <a:schemeClr val="tx1">
                    <a:lumMod val="75000"/>
                    <a:lumOff val="25000"/>
                  </a:schemeClr>
                </a:solidFill>
                <a:latin typeface="微软雅黑" pitchFamily="34" charset="-122"/>
                <a:ea typeface="微软雅黑" pitchFamily="34" charset="-122"/>
              </a:rPr>
              <a:t>点击此处添加标题</a:t>
            </a:r>
          </a:p>
        </p:txBody>
      </p:sp>
      <p:sp>
        <p:nvSpPr>
          <p:cNvPr id="41" name="Freeform 35"/>
          <p:cNvSpPr>
            <a:spLocks noEditPoints="1"/>
          </p:cNvSpPr>
          <p:nvPr/>
        </p:nvSpPr>
        <p:spPr bwMode="auto">
          <a:xfrm>
            <a:off x="10479114" y="3604555"/>
            <a:ext cx="181802" cy="383267"/>
          </a:xfrm>
          <a:custGeom>
            <a:avLst/>
            <a:gdLst>
              <a:gd name="T0" fmla="*/ 76 w 153"/>
              <a:gd name="T1" fmla="*/ 60 h 322"/>
              <a:gd name="T2" fmla="*/ 106 w 153"/>
              <a:gd name="T3" fmla="*/ 30 h 322"/>
              <a:gd name="T4" fmla="*/ 76 w 153"/>
              <a:gd name="T5" fmla="*/ 0 h 322"/>
              <a:gd name="T6" fmla="*/ 46 w 153"/>
              <a:gd name="T7" fmla="*/ 30 h 322"/>
              <a:gd name="T8" fmla="*/ 76 w 153"/>
              <a:gd name="T9" fmla="*/ 60 h 322"/>
              <a:gd name="T10" fmla="*/ 151 w 153"/>
              <a:gd name="T11" fmla="*/ 161 h 322"/>
              <a:gd name="T12" fmla="*/ 151 w 153"/>
              <a:gd name="T13" fmla="*/ 161 h 322"/>
              <a:gd name="T14" fmla="*/ 127 w 153"/>
              <a:gd name="T15" fmla="*/ 91 h 322"/>
              <a:gd name="T16" fmla="*/ 97 w 153"/>
              <a:gd name="T17" fmla="*/ 67 h 322"/>
              <a:gd name="T18" fmla="*/ 56 w 153"/>
              <a:gd name="T19" fmla="*/ 67 h 322"/>
              <a:gd name="T20" fmla="*/ 27 w 153"/>
              <a:gd name="T21" fmla="*/ 85 h 322"/>
              <a:gd name="T22" fmla="*/ 27 w 153"/>
              <a:gd name="T23" fmla="*/ 85 h 322"/>
              <a:gd name="T24" fmla="*/ 26 w 153"/>
              <a:gd name="T25" fmla="*/ 91 h 322"/>
              <a:gd name="T26" fmla="*/ 2 w 153"/>
              <a:gd name="T27" fmla="*/ 161 h 322"/>
              <a:gd name="T28" fmla="*/ 9 w 153"/>
              <a:gd name="T29" fmla="*/ 176 h 322"/>
              <a:gd name="T30" fmla="*/ 23 w 153"/>
              <a:gd name="T31" fmla="*/ 169 h 322"/>
              <a:gd name="T32" fmla="*/ 45 w 153"/>
              <a:gd name="T33" fmla="*/ 104 h 322"/>
              <a:gd name="T34" fmla="*/ 49 w 153"/>
              <a:gd name="T35" fmla="*/ 104 h 322"/>
              <a:gd name="T36" fmla="*/ 12 w 153"/>
              <a:gd name="T37" fmla="*/ 214 h 322"/>
              <a:gd name="T38" fmla="*/ 46 w 153"/>
              <a:gd name="T39" fmla="*/ 214 h 322"/>
              <a:gd name="T40" fmla="*/ 46 w 153"/>
              <a:gd name="T41" fmla="*/ 308 h 322"/>
              <a:gd name="T42" fmla="*/ 60 w 153"/>
              <a:gd name="T43" fmla="*/ 322 h 322"/>
              <a:gd name="T44" fmla="*/ 75 w 153"/>
              <a:gd name="T45" fmla="*/ 308 h 322"/>
              <a:gd name="T46" fmla="*/ 75 w 153"/>
              <a:gd name="T47" fmla="*/ 214 h 322"/>
              <a:gd name="T48" fmla="*/ 78 w 153"/>
              <a:gd name="T49" fmla="*/ 214 h 322"/>
              <a:gd name="T50" fmla="*/ 78 w 153"/>
              <a:gd name="T51" fmla="*/ 308 h 322"/>
              <a:gd name="T52" fmla="*/ 92 w 153"/>
              <a:gd name="T53" fmla="*/ 322 h 322"/>
              <a:gd name="T54" fmla="*/ 106 w 153"/>
              <a:gd name="T55" fmla="*/ 308 h 322"/>
              <a:gd name="T56" fmla="*/ 106 w 153"/>
              <a:gd name="T57" fmla="*/ 214 h 322"/>
              <a:gd name="T58" fmla="*/ 141 w 153"/>
              <a:gd name="T59" fmla="*/ 214 h 322"/>
              <a:gd name="T60" fmla="*/ 104 w 153"/>
              <a:gd name="T61" fmla="*/ 104 h 322"/>
              <a:gd name="T62" fmla="*/ 107 w 153"/>
              <a:gd name="T63" fmla="*/ 104 h 322"/>
              <a:gd name="T64" fmla="*/ 129 w 153"/>
              <a:gd name="T65" fmla="*/ 169 h 322"/>
              <a:gd name="T66" fmla="*/ 144 w 153"/>
              <a:gd name="T67" fmla="*/ 176 h 322"/>
              <a:gd name="T68" fmla="*/ 151 w 153"/>
              <a:gd name="T69" fmla="*/ 161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3" h="322">
                <a:moveTo>
                  <a:pt x="76" y="60"/>
                </a:moveTo>
                <a:cubicBezTo>
                  <a:pt x="92" y="60"/>
                  <a:pt x="106" y="46"/>
                  <a:pt x="106" y="30"/>
                </a:cubicBezTo>
                <a:cubicBezTo>
                  <a:pt x="106" y="14"/>
                  <a:pt x="92" y="0"/>
                  <a:pt x="76" y="0"/>
                </a:cubicBezTo>
                <a:cubicBezTo>
                  <a:pt x="60" y="0"/>
                  <a:pt x="46" y="14"/>
                  <a:pt x="46" y="30"/>
                </a:cubicBezTo>
                <a:cubicBezTo>
                  <a:pt x="46" y="46"/>
                  <a:pt x="60" y="60"/>
                  <a:pt x="76" y="60"/>
                </a:cubicBezTo>
                <a:close/>
                <a:moveTo>
                  <a:pt x="151" y="161"/>
                </a:moveTo>
                <a:cubicBezTo>
                  <a:pt x="151" y="161"/>
                  <a:pt x="151" y="161"/>
                  <a:pt x="151" y="161"/>
                </a:cubicBezTo>
                <a:cubicBezTo>
                  <a:pt x="127" y="91"/>
                  <a:pt x="127" y="91"/>
                  <a:pt x="127" y="91"/>
                </a:cubicBezTo>
                <a:cubicBezTo>
                  <a:pt x="124" y="77"/>
                  <a:pt x="112" y="67"/>
                  <a:pt x="97" y="67"/>
                </a:cubicBezTo>
                <a:cubicBezTo>
                  <a:pt x="56" y="67"/>
                  <a:pt x="56" y="67"/>
                  <a:pt x="56" y="67"/>
                </a:cubicBezTo>
                <a:cubicBezTo>
                  <a:pt x="43" y="67"/>
                  <a:pt x="32" y="74"/>
                  <a:pt x="27" y="85"/>
                </a:cubicBezTo>
                <a:cubicBezTo>
                  <a:pt x="27" y="85"/>
                  <a:pt x="27" y="85"/>
                  <a:pt x="27" y="85"/>
                </a:cubicBezTo>
                <a:cubicBezTo>
                  <a:pt x="27" y="87"/>
                  <a:pt x="26" y="89"/>
                  <a:pt x="26" y="91"/>
                </a:cubicBezTo>
                <a:cubicBezTo>
                  <a:pt x="2" y="161"/>
                  <a:pt x="2" y="161"/>
                  <a:pt x="2" y="161"/>
                </a:cubicBezTo>
                <a:cubicBezTo>
                  <a:pt x="0" y="167"/>
                  <a:pt x="3" y="174"/>
                  <a:pt x="9" y="176"/>
                </a:cubicBezTo>
                <a:cubicBezTo>
                  <a:pt x="15" y="178"/>
                  <a:pt x="21" y="175"/>
                  <a:pt x="23" y="169"/>
                </a:cubicBezTo>
                <a:cubicBezTo>
                  <a:pt x="45" y="104"/>
                  <a:pt x="45" y="104"/>
                  <a:pt x="45" y="104"/>
                </a:cubicBezTo>
                <a:cubicBezTo>
                  <a:pt x="49" y="104"/>
                  <a:pt x="49" y="104"/>
                  <a:pt x="49" y="104"/>
                </a:cubicBezTo>
                <a:cubicBezTo>
                  <a:pt x="12" y="214"/>
                  <a:pt x="12" y="214"/>
                  <a:pt x="12" y="214"/>
                </a:cubicBezTo>
                <a:cubicBezTo>
                  <a:pt x="46" y="214"/>
                  <a:pt x="46" y="214"/>
                  <a:pt x="46" y="214"/>
                </a:cubicBezTo>
                <a:cubicBezTo>
                  <a:pt x="46" y="308"/>
                  <a:pt x="46" y="308"/>
                  <a:pt x="46" y="308"/>
                </a:cubicBezTo>
                <a:cubicBezTo>
                  <a:pt x="46" y="316"/>
                  <a:pt x="53" y="322"/>
                  <a:pt x="60" y="322"/>
                </a:cubicBezTo>
                <a:cubicBezTo>
                  <a:pt x="68" y="322"/>
                  <a:pt x="75" y="316"/>
                  <a:pt x="75" y="308"/>
                </a:cubicBezTo>
                <a:cubicBezTo>
                  <a:pt x="75" y="214"/>
                  <a:pt x="75" y="214"/>
                  <a:pt x="75" y="214"/>
                </a:cubicBezTo>
                <a:cubicBezTo>
                  <a:pt x="78" y="214"/>
                  <a:pt x="78" y="214"/>
                  <a:pt x="78" y="214"/>
                </a:cubicBezTo>
                <a:cubicBezTo>
                  <a:pt x="78" y="308"/>
                  <a:pt x="78" y="308"/>
                  <a:pt x="78" y="308"/>
                </a:cubicBezTo>
                <a:cubicBezTo>
                  <a:pt x="78" y="316"/>
                  <a:pt x="85" y="322"/>
                  <a:pt x="92" y="322"/>
                </a:cubicBezTo>
                <a:cubicBezTo>
                  <a:pt x="100" y="322"/>
                  <a:pt x="106" y="316"/>
                  <a:pt x="106" y="308"/>
                </a:cubicBezTo>
                <a:cubicBezTo>
                  <a:pt x="106" y="214"/>
                  <a:pt x="106" y="214"/>
                  <a:pt x="106" y="214"/>
                </a:cubicBezTo>
                <a:cubicBezTo>
                  <a:pt x="141" y="214"/>
                  <a:pt x="141" y="214"/>
                  <a:pt x="141" y="214"/>
                </a:cubicBezTo>
                <a:cubicBezTo>
                  <a:pt x="104" y="104"/>
                  <a:pt x="104" y="104"/>
                  <a:pt x="104" y="104"/>
                </a:cubicBezTo>
                <a:cubicBezTo>
                  <a:pt x="107" y="104"/>
                  <a:pt x="107" y="104"/>
                  <a:pt x="107" y="104"/>
                </a:cubicBezTo>
                <a:cubicBezTo>
                  <a:pt x="129" y="169"/>
                  <a:pt x="129" y="169"/>
                  <a:pt x="129" y="169"/>
                </a:cubicBezTo>
                <a:cubicBezTo>
                  <a:pt x="131" y="175"/>
                  <a:pt x="138" y="178"/>
                  <a:pt x="144" y="176"/>
                </a:cubicBezTo>
                <a:cubicBezTo>
                  <a:pt x="150" y="174"/>
                  <a:pt x="153" y="167"/>
                  <a:pt x="151" y="161"/>
                </a:cubicBezTo>
                <a:close/>
              </a:path>
            </a:pathLst>
          </a:custGeom>
          <a:solidFill>
            <a:srgbClr val="7B8294"/>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42" name="Freeform 36"/>
          <p:cNvSpPr>
            <a:spLocks noEditPoints="1"/>
          </p:cNvSpPr>
          <p:nvPr/>
        </p:nvSpPr>
        <p:spPr bwMode="auto">
          <a:xfrm>
            <a:off x="10274002" y="3623219"/>
            <a:ext cx="151083" cy="381756"/>
          </a:xfrm>
          <a:custGeom>
            <a:avLst/>
            <a:gdLst>
              <a:gd name="T0" fmla="*/ 64 w 127"/>
              <a:gd name="T1" fmla="*/ 58 h 321"/>
              <a:gd name="T2" fmla="*/ 93 w 127"/>
              <a:gd name="T3" fmla="*/ 29 h 321"/>
              <a:gd name="T4" fmla="*/ 64 w 127"/>
              <a:gd name="T5" fmla="*/ 0 h 321"/>
              <a:gd name="T6" fmla="*/ 34 w 127"/>
              <a:gd name="T7" fmla="*/ 29 h 321"/>
              <a:gd name="T8" fmla="*/ 64 w 127"/>
              <a:gd name="T9" fmla="*/ 58 h 321"/>
              <a:gd name="T10" fmla="*/ 127 w 127"/>
              <a:gd name="T11" fmla="*/ 85 h 321"/>
              <a:gd name="T12" fmla="*/ 127 w 127"/>
              <a:gd name="T13" fmla="*/ 85 h 321"/>
              <a:gd name="T14" fmla="*/ 102 w 127"/>
              <a:gd name="T15" fmla="*/ 63 h 321"/>
              <a:gd name="T16" fmla="*/ 25 w 127"/>
              <a:gd name="T17" fmla="*/ 63 h 321"/>
              <a:gd name="T18" fmla="*/ 1 w 127"/>
              <a:gd name="T19" fmla="*/ 85 h 321"/>
              <a:gd name="T20" fmla="*/ 0 w 127"/>
              <a:gd name="T21" fmla="*/ 85 h 321"/>
              <a:gd name="T22" fmla="*/ 0 w 127"/>
              <a:gd name="T23" fmla="*/ 169 h 321"/>
              <a:gd name="T24" fmla="*/ 13 w 127"/>
              <a:gd name="T25" fmla="*/ 181 h 321"/>
              <a:gd name="T26" fmla="*/ 26 w 127"/>
              <a:gd name="T27" fmla="*/ 169 h 321"/>
              <a:gd name="T28" fmla="*/ 26 w 127"/>
              <a:gd name="T29" fmla="*/ 107 h 321"/>
              <a:gd name="T30" fmla="*/ 29 w 127"/>
              <a:gd name="T31" fmla="*/ 107 h 321"/>
              <a:gd name="T32" fmla="*/ 31 w 127"/>
              <a:gd name="T33" fmla="*/ 107 h 321"/>
              <a:gd name="T34" fmla="*/ 30 w 127"/>
              <a:gd name="T35" fmla="*/ 110 h 321"/>
              <a:gd name="T36" fmla="*/ 30 w 127"/>
              <a:gd name="T37" fmla="*/ 306 h 321"/>
              <a:gd name="T38" fmla="*/ 46 w 127"/>
              <a:gd name="T39" fmla="*/ 321 h 321"/>
              <a:gd name="T40" fmla="*/ 62 w 127"/>
              <a:gd name="T41" fmla="*/ 306 h 321"/>
              <a:gd name="T42" fmla="*/ 62 w 127"/>
              <a:gd name="T43" fmla="*/ 216 h 321"/>
              <a:gd name="T44" fmla="*/ 66 w 127"/>
              <a:gd name="T45" fmla="*/ 216 h 321"/>
              <a:gd name="T46" fmla="*/ 66 w 127"/>
              <a:gd name="T47" fmla="*/ 306 h 321"/>
              <a:gd name="T48" fmla="*/ 81 w 127"/>
              <a:gd name="T49" fmla="*/ 321 h 321"/>
              <a:gd name="T50" fmla="*/ 97 w 127"/>
              <a:gd name="T51" fmla="*/ 306 h 321"/>
              <a:gd name="T52" fmla="*/ 97 w 127"/>
              <a:gd name="T53" fmla="*/ 110 h 321"/>
              <a:gd name="T54" fmla="*/ 97 w 127"/>
              <a:gd name="T55" fmla="*/ 107 h 321"/>
              <a:gd name="T56" fmla="*/ 101 w 127"/>
              <a:gd name="T57" fmla="*/ 107 h 321"/>
              <a:gd name="T58" fmla="*/ 101 w 127"/>
              <a:gd name="T59" fmla="*/ 168 h 321"/>
              <a:gd name="T60" fmla="*/ 114 w 127"/>
              <a:gd name="T61" fmla="*/ 181 h 321"/>
              <a:gd name="T62" fmla="*/ 127 w 127"/>
              <a:gd name="T63" fmla="*/ 168 h 321"/>
              <a:gd name="T64" fmla="*/ 127 w 127"/>
              <a:gd name="T65" fmla="*/ 85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7" h="321">
                <a:moveTo>
                  <a:pt x="64" y="58"/>
                </a:moveTo>
                <a:cubicBezTo>
                  <a:pt x="80" y="58"/>
                  <a:pt x="93" y="45"/>
                  <a:pt x="93" y="29"/>
                </a:cubicBezTo>
                <a:cubicBezTo>
                  <a:pt x="93" y="13"/>
                  <a:pt x="80" y="0"/>
                  <a:pt x="64" y="0"/>
                </a:cubicBezTo>
                <a:cubicBezTo>
                  <a:pt x="47" y="0"/>
                  <a:pt x="34" y="13"/>
                  <a:pt x="34" y="29"/>
                </a:cubicBezTo>
                <a:cubicBezTo>
                  <a:pt x="34" y="45"/>
                  <a:pt x="47" y="58"/>
                  <a:pt x="64" y="58"/>
                </a:cubicBezTo>
                <a:close/>
                <a:moveTo>
                  <a:pt x="127" y="85"/>
                </a:moveTo>
                <a:cubicBezTo>
                  <a:pt x="127" y="85"/>
                  <a:pt x="127" y="85"/>
                  <a:pt x="127" y="85"/>
                </a:cubicBezTo>
                <a:cubicBezTo>
                  <a:pt x="126" y="73"/>
                  <a:pt x="115" y="63"/>
                  <a:pt x="102" y="63"/>
                </a:cubicBezTo>
                <a:cubicBezTo>
                  <a:pt x="25" y="63"/>
                  <a:pt x="25" y="63"/>
                  <a:pt x="25" y="63"/>
                </a:cubicBezTo>
                <a:cubicBezTo>
                  <a:pt x="12" y="63"/>
                  <a:pt x="2" y="73"/>
                  <a:pt x="1" y="85"/>
                </a:cubicBezTo>
                <a:cubicBezTo>
                  <a:pt x="0" y="85"/>
                  <a:pt x="0" y="85"/>
                  <a:pt x="0" y="85"/>
                </a:cubicBezTo>
                <a:cubicBezTo>
                  <a:pt x="0" y="169"/>
                  <a:pt x="0" y="169"/>
                  <a:pt x="0" y="169"/>
                </a:cubicBezTo>
                <a:cubicBezTo>
                  <a:pt x="0" y="176"/>
                  <a:pt x="6" y="181"/>
                  <a:pt x="13" y="181"/>
                </a:cubicBezTo>
                <a:cubicBezTo>
                  <a:pt x="20" y="181"/>
                  <a:pt x="26" y="176"/>
                  <a:pt x="26" y="169"/>
                </a:cubicBezTo>
                <a:cubicBezTo>
                  <a:pt x="26" y="107"/>
                  <a:pt x="26" y="107"/>
                  <a:pt x="26" y="107"/>
                </a:cubicBezTo>
                <a:cubicBezTo>
                  <a:pt x="27" y="107"/>
                  <a:pt x="28" y="107"/>
                  <a:pt x="29" y="107"/>
                </a:cubicBezTo>
                <a:cubicBezTo>
                  <a:pt x="31" y="107"/>
                  <a:pt x="31" y="107"/>
                  <a:pt x="31" y="107"/>
                </a:cubicBezTo>
                <a:cubicBezTo>
                  <a:pt x="30" y="108"/>
                  <a:pt x="30" y="109"/>
                  <a:pt x="30" y="110"/>
                </a:cubicBezTo>
                <a:cubicBezTo>
                  <a:pt x="30" y="306"/>
                  <a:pt x="30" y="306"/>
                  <a:pt x="30" y="306"/>
                </a:cubicBezTo>
                <a:cubicBezTo>
                  <a:pt x="30" y="314"/>
                  <a:pt x="37" y="321"/>
                  <a:pt x="46" y="321"/>
                </a:cubicBezTo>
                <a:cubicBezTo>
                  <a:pt x="55" y="321"/>
                  <a:pt x="62" y="314"/>
                  <a:pt x="62" y="306"/>
                </a:cubicBezTo>
                <a:cubicBezTo>
                  <a:pt x="62" y="216"/>
                  <a:pt x="62" y="216"/>
                  <a:pt x="62" y="216"/>
                </a:cubicBezTo>
                <a:cubicBezTo>
                  <a:pt x="66" y="216"/>
                  <a:pt x="66" y="216"/>
                  <a:pt x="66" y="216"/>
                </a:cubicBezTo>
                <a:cubicBezTo>
                  <a:pt x="66" y="306"/>
                  <a:pt x="66" y="306"/>
                  <a:pt x="66" y="306"/>
                </a:cubicBezTo>
                <a:cubicBezTo>
                  <a:pt x="66" y="314"/>
                  <a:pt x="73" y="321"/>
                  <a:pt x="81" y="321"/>
                </a:cubicBezTo>
                <a:cubicBezTo>
                  <a:pt x="90" y="321"/>
                  <a:pt x="97" y="314"/>
                  <a:pt x="97" y="306"/>
                </a:cubicBezTo>
                <a:cubicBezTo>
                  <a:pt x="97" y="110"/>
                  <a:pt x="97" y="110"/>
                  <a:pt x="97" y="110"/>
                </a:cubicBezTo>
                <a:cubicBezTo>
                  <a:pt x="97" y="109"/>
                  <a:pt x="97" y="108"/>
                  <a:pt x="97" y="107"/>
                </a:cubicBezTo>
                <a:cubicBezTo>
                  <a:pt x="101" y="107"/>
                  <a:pt x="101" y="107"/>
                  <a:pt x="101" y="107"/>
                </a:cubicBezTo>
                <a:cubicBezTo>
                  <a:pt x="101" y="168"/>
                  <a:pt x="101" y="168"/>
                  <a:pt x="101" y="168"/>
                </a:cubicBezTo>
                <a:cubicBezTo>
                  <a:pt x="101" y="175"/>
                  <a:pt x="107" y="181"/>
                  <a:pt x="114" y="181"/>
                </a:cubicBezTo>
                <a:cubicBezTo>
                  <a:pt x="121" y="181"/>
                  <a:pt x="127" y="175"/>
                  <a:pt x="127" y="168"/>
                </a:cubicBezTo>
                <a:cubicBezTo>
                  <a:pt x="127" y="85"/>
                  <a:pt x="127" y="85"/>
                  <a:pt x="127" y="85"/>
                </a:cubicBezTo>
                <a:close/>
              </a:path>
            </a:pathLst>
          </a:custGeom>
          <a:solidFill>
            <a:srgbClr val="161D25"/>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43" name="Freeform 37"/>
          <p:cNvSpPr>
            <a:spLocks noEditPoints="1"/>
          </p:cNvSpPr>
          <p:nvPr/>
        </p:nvSpPr>
        <p:spPr bwMode="auto">
          <a:xfrm>
            <a:off x="8384202" y="4244278"/>
            <a:ext cx="261113" cy="259299"/>
          </a:xfrm>
          <a:custGeom>
            <a:avLst/>
            <a:gdLst>
              <a:gd name="T0" fmla="*/ 91 w 181"/>
              <a:gd name="T1" fmla="*/ 0 h 180"/>
              <a:gd name="T2" fmla="*/ 154 w 181"/>
              <a:gd name="T3" fmla="*/ 26 h 180"/>
              <a:gd name="T4" fmla="*/ 154 w 181"/>
              <a:gd name="T5" fmla="*/ 26 h 180"/>
              <a:gd name="T6" fmla="*/ 181 w 181"/>
              <a:gd name="T7" fmla="*/ 90 h 180"/>
              <a:gd name="T8" fmla="*/ 154 w 181"/>
              <a:gd name="T9" fmla="*/ 154 h 180"/>
              <a:gd name="T10" fmla="*/ 91 w 181"/>
              <a:gd name="T11" fmla="*/ 180 h 180"/>
              <a:gd name="T12" fmla="*/ 27 w 181"/>
              <a:gd name="T13" fmla="*/ 154 h 180"/>
              <a:gd name="T14" fmla="*/ 27 w 181"/>
              <a:gd name="T15" fmla="*/ 154 h 180"/>
              <a:gd name="T16" fmla="*/ 0 w 181"/>
              <a:gd name="T17" fmla="*/ 90 h 180"/>
              <a:gd name="T18" fmla="*/ 27 w 181"/>
              <a:gd name="T19" fmla="*/ 26 h 180"/>
              <a:gd name="T20" fmla="*/ 27 w 181"/>
              <a:gd name="T21" fmla="*/ 26 h 180"/>
              <a:gd name="T22" fmla="*/ 91 w 181"/>
              <a:gd name="T23" fmla="*/ 0 h 180"/>
              <a:gd name="T24" fmla="*/ 129 w 181"/>
              <a:gd name="T25" fmla="*/ 52 h 180"/>
              <a:gd name="T26" fmla="*/ 91 w 181"/>
              <a:gd name="T27" fmla="*/ 36 h 180"/>
              <a:gd name="T28" fmla="*/ 52 w 181"/>
              <a:gd name="T29" fmla="*/ 52 h 180"/>
              <a:gd name="T30" fmla="*/ 52 w 181"/>
              <a:gd name="T31" fmla="*/ 52 h 180"/>
              <a:gd name="T32" fmla="*/ 37 w 181"/>
              <a:gd name="T33" fmla="*/ 90 h 180"/>
              <a:gd name="T34" fmla="*/ 52 w 181"/>
              <a:gd name="T35" fmla="*/ 128 h 180"/>
              <a:gd name="T36" fmla="*/ 52 w 181"/>
              <a:gd name="T37" fmla="*/ 128 h 180"/>
              <a:gd name="T38" fmla="*/ 91 w 181"/>
              <a:gd name="T39" fmla="*/ 144 h 180"/>
              <a:gd name="T40" fmla="*/ 129 w 181"/>
              <a:gd name="T41" fmla="*/ 128 h 180"/>
              <a:gd name="T42" fmla="*/ 145 w 181"/>
              <a:gd name="T43" fmla="*/ 90 h 180"/>
              <a:gd name="T44" fmla="*/ 129 w 181"/>
              <a:gd name="T45" fmla="*/ 52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0">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0"/>
                  <a:pt x="116" y="180"/>
                  <a:pt x="91" y="180"/>
                </a:cubicBezTo>
                <a:cubicBezTo>
                  <a:pt x="66" y="180"/>
                  <a:pt x="43" y="170"/>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8"/>
                  <a:pt x="52" y="128"/>
                </a:cubicBezTo>
                <a:cubicBezTo>
                  <a:pt x="52" y="128"/>
                  <a:pt x="52" y="128"/>
                  <a:pt x="52" y="128"/>
                </a:cubicBezTo>
                <a:cubicBezTo>
                  <a:pt x="62" y="138"/>
                  <a:pt x="76" y="144"/>
                  <a:pt x="91" y="144"/>
                </a:cubicBezTo>
                <a:cubicBezTo>
                  <a:pt x="105" y="144"/>
                  <a:pt x="119" y="138"/>
                  <a:pt x="129" y="128"/>
                </a:cubicBezTo>
                <a:cubicBezTo>
                  <a:pt x="138" y="118"/>
                  <a:pt x="145" y="105"/>
                  <a:pt x="145" y="90"/>
                </a:cubicBezTo>
                <a:cubicBezTo>
                  <a:pt x="145" y="75"/>
                  <a:pt x="139" y="62"/>
                  <a:pt x="129" y="52"/>
                </a:cubicBezTo>
                <a:close/>
              </a:path>
            </a:pathLst>
          </a:custGeom>
          <a:solidFill>
            <a:srgbClr val="7B8294"/>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44" name="Freeform 38"/>
          <p:cNvSpPr>
            <a:spLocks noEditPoints="1"/>
          </p:cNvSpPr>
          <p:nvPr/>
        </p:nvSpPr>
        <p:spPr bwMode="auto">
          <a:xfrm>
            <a:off x="8384202" y="4597938"/>
            <a:ext cx="261113" cy="261128"/>
          </a:xfrm>
          <a:custGeom>
            <a:avLst/>
            <a:gdLst>
              <a:gd name="T0" fmla="*/ 91 w 181"/>
              <a:gd name="T1" fmla="*/ 0 h 181"/>
              <a:gd name="T2" fmla="*/ 154 w 181"/>
              <a:gd name="T3" fmla="*/ 26 h 181"/>
              <a:gd name="T4" fmla="*/ 154 w 181"/>
              <a:gd name="T5" fmla="*/ 26 h 181"/>
              <a:gd name="T6" fmla="*/ 181 w 181"/>
              <a:gd name="T7" fmla="*/ 90 h 181"/>
              <a:gd name="T8" fmla="*/ 154 w 181"/>
              <a:gd name="T9" fmla="*/ 154 h 181"/>
              <a:gd name="T10" fmla="*/ 91 w 181"/>
              <a:gd name="T11" fmla="*/ 181 h 181"/>
              <a:gd name="T12" fmla="*/ 27 w 181"/>
              <a:gd name="T13" fmla="*/ 154 h 181"/>
              <a:gd name="T14" fmla="*/ 27 w 181"/>
              <a:gd name="T15" fmla="*/ 154 h 181"/>
              <a:gd name="T16" fmla="*/ 0 w 181"/>
              <a:gd name="T17" fmla="*/ 90 h 181"/>
              <a:gd name="T18" fmla="*/ 27 w 181"/>
              <a:gd name="T19" fmla="*/ 26 h 181"/>
              <a:gd name="T20" fmla="*/ 27 w 181"/>
              <a:gd name="T21" fmla="*/ 26 h 181"/>
              <a:gd name="T22" fmla="*/ 91 w 181"/>
              <a:gd name="T23" fmla="*/ 0 h 181"/>
              <a:gd name="T24" fmla="*/ 129 w 181"/>
              <a:gd name="T25" fmla="*/ 52 h 181"/>
              <a:gd name="T26" fmla="*/ 91 w 181"/>
              <a:gd name="T27" fmla="*/ 36 h 181"/>
              <a:gd name="T28" fmla="*/ 52 w 181"/>
              <a:gd name="T29" fmla="*/ 52 h 181"/>
              <a:gd name="T30" fmla="*/ 52 w 181"/>
              <a:gd name="T31" fmla="*/ 52 h 181"/>
              <a:gd name="T32" fmla="*/ 37 w 181"/>
              <a:gd name="T33" fmla="*/ 90 h 181"/>
              <a:gd name="T34" fmla="*/ 52 w 181"/>
              <a:gd name="T35" fmla="*/ 128 h 181"/>
              <a:gd name="T36" fmla="*/ 52 w 181"/>
              <a:gd name="T37" fmla="*/ 128 h 181"/>
              <a:gd name="T38" fmla="*/ 91 w 181"/>
              <a:gd name="T39" fmla="*/ 144 h 181"/>
              <a:gd name="T40" fmla="*/ 129 w 181"/>
              <a:gd name="T41" fmla="*/ 128 h 181"/>
              <a:gd name="T42" fmla="*/ 145 w 181"/>
              <a:gd name="T43" fmla="*/ 90 h 181"/>
              <a:gd name="T44" fmla="*/ 129 w 181"/>
              <a:gd name="T45" fmla="*/ 5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1">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0"/>
                  <a:pt x="116" y="181"/>
                  <a:pt x="91" y="181"/>
                </a:cubicBezTo>
                <a:cubicBezTo>
                  <a:pt x="66" y="181"/>
                  <a:pt x="43" y="170"/>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9"/>
                  <a:pt x="52" y="128"/>
                </a:cubicBezTo>
                <a:cubicBezTo>
                  <a:pt x="52" y="128"/>
                  <a:pt x="52" y="128"/>
                  <a:pt x="52" y="128"/>
                </a:cubicBezTo>
                <a:cubicBezTo>
                  <a:pt x="62" y="138"/>
                  <a:pt x="76" y="144"/>
                  <a:pt x="91" y="144"/>
                </a:cubicBezTo>
                <a:cubicBezTo>
                  <a:pt x="105" y="144"/>
                  <a:pt x="119" y="138"/>
                  <a:pt x="129" y="128"/>
                </a:cubicBezTo>
                <a:cubicBezTo>
                  <a:pt x="138" y="119"/>
                  <a:pt x="145" y="105"/>
                  <a:pt x="145" y="90"/>
                </a:cubicBezTo>
                <a:cubicBezTo>
                  <a:pt x="145" y="75"/>
                  <a:pt x="139" y="62"/>
                  <a:pt x="129" y="52"/>
                </a:cubicBezTo>
                <a:close/>
              </a:path>
            </a:pathLst>
          </a:custGeom>
          <a:solidFill>
            <a:srgbClr val="00ACF1"/>
          </a:solidFill>
          <a:ln>
            <a:noFill/>
          </a:ln>
          <a:extLst/>
        </p:spPr>
        <p:txBody>
          <a:bodyPr vert="horz" wrap="square" lIns="70564" tIns="35282" rIns="70564" bIns="35282" numCol="1" anchor="t" anchorCtr="0" compatLnSpc="1">
            <a:prstTxWarp prst="textNoShape">
              <a:avLst/>
            </a:prstTxWarp>
          </a:bodyPr>
          <a:lstStyle/>
          <a:p>
            <a:endParaRPr lang="zh-CN" altLang="en-US"/>
          </a:p>
        </p:txBody>
      </p:sp>
      <p:sp>
        <p:nvSpPr>
          <p:cNvPr id="45" name="Freeform 39"/>
          <p:cNvSpPr>
            <a:spLocks noEditPoints="1"/>
          </p:cNvSpPr>
          <p:nvPr/>
        </p:nvSpPr>
        <p:spPr bwMode="auto">
          <a:xfrm>
            <a:off x="8384202" y="4985499"/>
            <a:ext cx="261113" cy="261128"/>
          </a:xfrm>
          <a:custGeom>
            <a:avLst/>
            <a:gdLst>
              <a:gd name="T0" fmla="*/ 91 w 181"/>
              <a:gd name="T1" fmla="*/ 0 h 181"/>
              <a:gd name="T2" fmla="*/ 154 w 181"/>
              <a:gd name="T3" fmla="*/ 26 h 181"/>
              <a:gd name="T4" fmla="*/ 154 w 181"/>
              <a:gd name="T5" fmla="*/ 26 h 181"/>
              <a:gd name="T6" fmla="*/ 181 w 181"/>
              <a:gd name="T7" fmla="*/ 90 h 181"/>
              <a:gd name="T8" fmla="*/ 154 w 181"/>
              <a:gd name="T9" fmla="*/ 154 h 181"/>
              <a:gd name="T10" fmla="*/ 91 w 181"/>
              <a:gd name="T11" fmla="*/ 181 h 181"/>
              <a:gd name="T12" fmla="*/ 27 w 181"/>
              <a:gd name="T13" fmla="*/ 154 h 181"/>
              <a:gd name="T14" fmla="*/ 27 w 181"/>
              <a:gd name="T15" fmla="*/ 154 h 181"/>
              <a:gd name="T16" fmla="*/ 0 w 181"/>
              <a:gd name="T17" fmla="*/ 90 h 181"/>
              <a:gd name="T18" fmla="*/ 27 w 181"/>
              <a:gd name="T19" fmla="*/ 26 h 181"/>
              <a:gd name="T20" fmla="*/ 27 w 181"/>
              <a:gd name="T21" fmla="*/ 26 h 181"/>
              <a:gd name="T22" fmla="*/ 91 w 181"/>
              <a:gd name="T23" fmla="*/ 0 h 181"/>
              <a:gd name="T24" fmla="*/ 129 w 181"/>
              <a:gd name="T25" fmla="*/ 52 h 181"/>
              <a:gd name="T26" fmla="*/ 91 w 181"/>
              <a:gd name="T27" fmla="*/ 36 h 181"/>
              <a:gd name="T28" fmla="*/ 52 w 181"/>
              <a:gd name="T29" fmla="*/ 52 h 181"/>
              <a:gd name="T30" fmla="*/ 52 w 181"/>
              <a:gd name="T31" fmla="*/ 52 h 181"/>
              <a:gd name="T32" fmla="*/ 37 w 181"/>
              <a:gd name="T33" fmla="*/ 90 h 181"/>
              <a:gd name="T34" fmla="*/ 52 w 181"/>
              <a:gd name="T35" fmla="*/ 129 h 181"/>
              <a:gd name="T36" fmla="*/ 52 w 181"/>
              <a:gd name="T37" fmla="*/ 129 h 181"/>
              <a:gd name="T38" fmla="*/ 91 w 181"/>
              <a:gd name="T39" fmla="*/ 144 h 181"/>
              <a:gd name="T40" fmla="*/ 129 w 181"/>
              <a:gd name="T41" fmla="*/ 129 h 181"/>
              <a:gd name="T42" fmla="*/ 145 w 181"/>
              <a:gd name="T43" fmla="*/ 90 h 181"/>
              <a:gd name="T44" fmla="*/ 129 w 181"/>
              <a:gd name="T45" fmla="*/ 5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1">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1"/>
                  <a:pt x="116" y="181"/>
                  <a:pt x="91" y="181"/>
                </a:cubicBezTo>
                <a:cubicBezTo>
                  <a:pt x="66" y="181"/>
                  <a:pt x="43" y="171"/>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9"/>
                  <a:pt x="52" y="129"/>
                </a:cubicBezTo>
                <a:cubicBezTo>
                  <a:pt x="52" y="129"/>
                  <a:pt x="52" y="129"/>
                  <a:pt x="52" y="129"/>
                </a:cubicBezTo>
                <a:cubicBezTo>
                  <a:pt x="62" y="138"/>
                  <a:pt x="76" y="144"/>
                  <a:pt x="91" y="144"/>
                </a:cubicBezTo>
                <a:cubicBezTo>
                  <a:pt x="105" y="144"/>
                  <a:pt x="119" y="138"/>
                  <a:pt x="129" y="129"/>
                </a:cubicBezTo>
                <a:cubicBezTo>
                  <a:pt x="138" y="119"/>
                  <a:pt x="145" y="105"/>
                  <a:pt x="145" y="90"/>
                </a:cubicBezTo>
                <a:cubicBezTo>
                  <a:pt x="145" y="75"/>
                  <a:pt x="139" y="62"/>
                  <a:pt x="129" y="52"/>
                </a:cubicBezTo>
                <a:close/>
              </a:path>
            </a:pathLst>
          </a:custGeom>
          <a:solidFill>
            <a:srgbClr val="161D25"/>
          </a:solidFill>
          <a:ln>
            <a:noFill/>
          </a:ln>
          <a:extLst/>
        </p:spPr>
        <p:txBody>
          <a:bodyPr vert="horz" wrap="square" lIns="70564" tIns="35282" rIns="70564" bIns="35282"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70962619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500"/>
                                        <p:tgtEl>
                                          <p:spTgt spid="23"/>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fade">
                                      <p:cBhvr>
                                        <p:cTn id="15" dur="500"/>
                                        <p:tgtEl>
                                          <p:spTgt spid="2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fade">
                                      <p:cBhvr>
                                        <p:cTn id="18" dur="500"/>
                                        <p:tgtEl>
                                          <p:spTgt spid="25"/>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500"/>
                                        <p:tgtEl>
                                          <p:spTgt spid="26"/>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fade">
                                      <p:cBhvr>
                                        <p:cTn id="24" dur="500"/>
                                        <p:tgtEl>
                                          <p:spTgt spid="27"/>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500"/>
                                        <p:tgtEl>
                                          <p:spTgt spid="28"/>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fade">
                                      <p:cBhvr>
                                        <p:cTn id="30" dur="500"/>
                                        <p:tgtEl>
                                          <p:spTgt spid="29"/>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fade">
                                      <p:cBhvr>
                                        <p:cTn id="33" dur="500"/>
                                        <p:tgtEl>
                                          <p:spTgt spid="30"/>
                                        </p:tgtEl>
                                      </p:cBhvr>
                                    </p:animEffect>
                                  </p:childTnLst>
                                </p:cTn>
                              </p:par>
                            </p:childTnLst>
                          </p:cTn>
                        </p:par>
                        <p:par>
                          <p:cTn id="34" fill="hold">
                            <p:stCondLst>
                              <p:cond delay="500"/>
                            </p:stCondLst>
                            <p:childTnLst>
                              <p:par>
                                <p:cTn id="35" presetID="22" presetClass="entr" presetSubtype="8" fill="hold" grpId="0" nodeType="after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wipe(left)">
                                      <p:cBhvr>
                                        <p:cTn id="37" dur="500"/>
                                        <p:tgtEl>
                                          <p:spTgt spid="3"/>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4"/>
                                        </p:tgtEl>
                                        <p:attrNameLst>
                                          <p:attrName>style.visibility</p:attrName>
                                        </p:attrNameLst>
                                      </p:cBhvr>
                                      <p:to>
                                        <p:strVal val="visible"/>
                                      </p:to>
                                    </p:set>
                                    <p:animEffect transition="in" filter="wipe(left)">
                                      <p:cBhvr>
                                        <p:cTn id="40" dur="500"/>
                                        <p:tgtEl>
                                          <p:spTgt spid="4"/>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wipe(left)">
                                      <p:cBhvr>
                                        <p:cTn id="43" dur="500"/>
                                        <p:tgtEl>
                                          <p:spTgt spid="5"/>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6"/>
                                        </p:tgtEl>
                                        <p:attrNameLst>
                                          <p:attrName>style.visibility</p:attrName>
                                        </p:attrNameLst>
                                      </p:cBhvr>
                                      <p:to>
                                        <p:strVal val="visible"/>
                                      </p:to>
                                    </p:set>
                                    <p:animEffect transition="in" filter="wipe(left)">
                                      <p:cBhvr>
                                        <p:cTn id="46" dur="500"/>
                                        <p:tgtEl>
                                          <p:spTgt spid="6"/>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7"/>
                                        </p:tgtEl>
                                        <p:attrNameLst>
                                          <p:attrName>style.visibility</p:attrName>
                                        </p:attrNameLst>
                                      </p:cBhvr>
                                      <p:to>
                                        <p:strVal val="visible"/>
                                      </p:to>
                                    </p:set>
                                    <p:animEffect transition="in" filter="wipe(left)">
                                      <p:cBhvr>
                                        <p:cTn id="49" dur="500"/>
                                        <p:tgtEl>
                                          <p:spTgt spid="7"/>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8"/>
                                        </p:tgtEl>
                                        <p:attrNameLst>
                                          <p:attrName>style.visibility</p:attrName>
                                        </p:attrNameLst>
                                      </p:cBhvr>
                                      <p:to>
                                        <p:strVal val="visible"/>
                                      </p:to>
                                    </p:set>
                                    <p:animEffect transition="in" filter="wipe(left)">
                                      <p:cBhvr>
                                        <p:cTn id="52" dur="500"/>
                                        <p:tgtEl>
                                          <p:spTgt spid="8"/>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wipe(left)">
                                      <p:cBhvr>
                                        <p:cTn id="55" dur="500"/>
                                        <p:tgtEl>
                                          <p:spTgt spid="9"/>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0"/>
                                        </p:tgtEl>
                                        <p:attrNameLst>
                                          <p:attrName>style.visibility</p:attrName>
                                        </p:attrNameLst>
                                      </p:cBhvr>
                                      <p:to>
                                        <p:strVal val="visible"/>
                                      </p:to>
                                    </p:set>
                                    <p:animEffect transition="in" filter="wipe(left)">
                                      <p:cBhvr>
                                        <p:cTn id="58" dur="500"/>
                                        <p:tgtEl>
                                          <p:spTgt spid="10"/>
                                        </p:tgtEl>
                                      </p:cBhvr>
                                    </p:animEffect>
                                  </p:childTnLst>
                                </p:cTn>
                              </p:par>
                            </p:childTnLst>
                          </p:cTn>
                        </p:par>
                        <p:par>
                          <p:cTn id="59" fill="hold">
                            <p:stCondLst>
                              <p:cond delay="1000"/>
                            </p:stCondLst>
                            <p:childTnLst>
                              <p:par>
                                <p:cTn id="60" presetID="10" presetClass="entr" presetSubtype="0" fill="hold" grpId="0" nodeType="afterEffect">
                                  <p:stCondLst>
                                    <p:cond delay="0"/>
                                  </p:stCondLst>
                                  <p:childTnLst>
                                    <p:set>
                                      <p:cBhvr>
                                        <p:cTn id="61" dur="1" fill="hold">
                                          <p:stCondLst>
                                            <p:cond delay="0"/>
                                          </p:stCondLst>
                                        </p:cTn>
                                        <p:tgtEl>
                                          <p:spTgt spid="31"/>
                                        </p:tgtEl>
                                        <p:attrNameLst>
                                          <p:attrName>style.visibility</p:attrName>
                                        </p:attrNameLst>
                                      </p:cBhvr>
                                      <p:to>
                                        <p:strVal val="visible"/>
                                      </p:to>
                                    </p:set>
                                    <p:animEffect transition="in" filter="fade">
                                      <p:cBhvr>
                                        <p:cTn id="62" dur="500"/>
                                        <p:tgtEl>
                                          <p:spTgt spid="31"/>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32"/>
                                        </p:tgtEl>
                                        <p:attrNameLst>
                                          <p:attrName>style.visibility</p:attrName>
                                        </p:attrNameLst>
                                      </p:cBhvr>
                                      <p:to>
                                        <p:strVal val="visible"/>
                                      </p:to>
                                    </p:set>
                                    <p:animEffect transition="in" filter="fade">
                                      <p:cBhvr>
                                        <p:cTn id="65" dur="500"/>
                                        <p:tgtEl>
                                          <p:spTgt spid="32"/>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33"/>
                                        </p:tgtEl>
                                        <p:attrNameLst>
                                          <p:attrName>style.visibility</p:attrName>
                                        </p:attrNameLst>
                                      </p:cBhvr>
                                      <p:to>
                                        <p:strVal val="visible"/>
                                      </p:to>
                                    </p:set>
                                    <p:animEffect transition="in" filter="fade">
                                      <p:cBhvr>
                                        <p:cTn id="68" dur="500"/>
                                        <p:tgtEl>
                                          <p:spTgt spid="33"/>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34"/>
                                        </p:tgtEl>
                                        <p:attrNameLst>
                                          <p:attrName>style.visibility</p:attrName>
                                        </p:attrNameLst>
                                      </p:cBhvr>
                                      <p:to>
                                        <p:strVal val="visible"/>
                                      </p:to>
                                    </p:set>
                                    <p:animEffect transition="in" filter="fade">
                                      <p:cBhvr>
                                        <p:cTn id="71" dur="500"/>
                                        <p:tgtEl>
                                          <p:spTgt spid="34"/>
                                        </p:tgtEl>
                                      </p:cBhvr>
                                    </p:animEffect>
                                  </p:childTnLst>
                                </p:cTn>
                              </p:par>
                            </p:childTnLst>
                          </p:cTn>
                        </p:par>
                        <p:par>
                          <p:cTn id="72" fill="hold">
                            <p:stCondLst>
                              <p:cond delay="1500"/>
                            </p:stCondLst>
                            <p:childTnLst>
                              <p:par>
                                <p:cTn id="73" presetID="10" presetClass="entr" presetSubtype="0" fill="hold" grpId="0" nodeType="afterEffect">
                                  <p:stCondLst>
                                    <p:cond delay="0"/>
                                  </p:stCondLst>
                                  <p:childTnLst>
                                    <p:set>
                                      <p:cBhvr>
                                        <p:cTn id="74" dur="1" fill="hold">
                                          <p:stCondLst>
                                            <p:cond delay="0"/>
                                          </p:stCondLst>
                                        </p:cTn>
                                        <p:tgtEl>
                                          <p:spTgt spid="43"/>
                                        </p:tgtEl>
                                        <p:attrNameLst>
                                          <p:attrName>style.visibility</p:attrName>
                                        </p:attrNameLst>
                                      </p:cBhvr>
                                      <p:to>
                                        <p:strVal val="visible"/>
                                      </p:to>
                                    </p:set>
                                    <p:animEffect transition="in" filter="fade">
                                      <p:cBhvr>
                                        <p:cTn id="75" dur="500"/>
                                        <p:tgtEl>
                                          <p:spTgt spid="43"/>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44"/>
                                        </p:tgtEl>
                                        <p:attrNameLst>
                                          <p:attrName>style.visibility</p:attrName>
                                        </p:attrNameLst>
                                      </p:cBhvr>
                                      <p:to>
                                        <p:strVal val="visible"/>
                                      </p:to>
                                    </p:set>
                                    <p:animEffect transition="in" filter="fade">
                                      <p:cBhvr>
                                        <p:cTn id="78" dur="500"/>
                                        <p:tgtEl>
                                          <p:spTgt spid="44"/>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45"/>
                                        </p:tgtEl>
                                        <p:attrNameLst>
                                          <p:attrName>style.visibility</p:attrName>
                                        </p:attrNameLst>
                                      </p:cBhvr>
                                      <p:to>
                                        <p:strVal val="visible"/>
                                      </p:to>
                                    </p:set>
                                    <p:animEffect transition="in" filter="fade">
                                      <p:cBhvr>
                                        <p:cTn id="81" dur="500"/>
                                        <p:tgtEl>
                                          <p:spTgt spid="45"/>
                                        </p:tgtEl>
                                      </p:cBhvr>
                                    </p:animEffect>
                                  </p:childTnLst>
                                </p:cTn>
                              </p:par>
                            </p:childTnLst>
                          </p:cTn>
                        </p:par>
                        <p:par>
                          <p:cTn id="82" fill="hold">
                            <p:stCondLst>
                              <p:cond delay="2000"/>
                            </p:stCondLst>
                            <p:childTnLst>
                              <p:par>
                                <p:cTn id="83" presetID="12" presetClass="entr" presetSubtype="8" fill="hold" grpId="0" nodeType="afterEffect">
                                  <p:stCondLst>
                                    <p:cond delay="0"/>
                                  </p:stCondLst>
                                  <p:childTnLst>
                                    <p:set>
                                      <p:cBhvr>
                                        <p:cTn id="84" dur="1" fill="hold">
                                          <p:stCondLst>
                                            <p:cond delay="0"/>
                                          </p:stCondLst>
                                        </p:cTn>
                                        <p:tgtEl>
                                          <p:spTgt spid="38"/>
                                        </p:tgtEl>
                                        <p:attrNameLst>
                                          <p:attrName>style.visibility</p:attrName>
                                        </p:attrNameLst>
                                      </p:cBhvr>
                                      <p:to>
                                        <p:strVal val="visible"/>
                                      </p:to>
                                    </p:set>
                                    <p:anim calcmode="lin" valueType="num">
                                      <p:cBhvr additive="base">
                                        <p:cTn id="85" dur="500"/>
                                        <p:tgtEl>
                                          <p:spTgt spid="38"/>
                                        </p:tgtEl>
                                        <p:attrNameLst>
                                          <p:attrName>ppt_x</p:attrName>
                                        </p:attrNameLst>
                                      </p:cBhvr>
                                      <p:tavLst>
                                        <p:tav tm="0">
                                          <p:val>
                                            <p:strVal val="#ppt_x-#ppt_w*1.125000"/>
                                          </p:val>
                                        </p:tav>
                                        <p:tav tm="100000">
                                          <p:val>
                                            <p:strVal val="#ppt_x"/>
                                          </p:val>
                                        </p:tav>
                                      </p:tavLst>
                                    </p:anim>
                                    <p:animEffect transition="in" filter="wipe(right)">
                                      <p:cBhvr>
                                        <p:cTn id="86" dur="500"/>
                                        <p:tgtEl>
                                          <p:spTgt spid="38"/>
                                        </p:tgtEl>
                                      </p:cBhvr>
                                    </p:animEffect>
                                  </p:childTnLst>
                                </p:cTn>
                              </p:par>
                              <p:par>
                                <p:cTn id="87" presetID="12" presetClass="entr" presetSubtype="8" fill="hold" grpId="0" nodeType="withEffect">
                                  <p:stCondLst>
                                    <p:cond delay="0"/>
                                  </p:stCondLst>
                                  <p:childTnLst>
                                    <p:set>
                                      <p:cBhvr>
                                        <p:cTn id="88" dur="1" fill="hold">
                                          <p:stCondLst>
                                            <p:cond delay="0"/>
                                          </p:stCondLst>
                                        </p:cTn>
                                        <p:tgtEl>
                                          <p:spTgt spid="39"/>
                                        </p:tgtEl>
                                        <p:attrNameLst>
                                          <p:attrName>style.visibility</p:attrName>
                                        </p:attrNameLst>
                                      </p:cBhvr>
                                      <p:to>
                                        <p:strVal val="visible"/>
                                      </p:to>
                                    </p:set>
                                    <p:anim calcmode="lin" valueType="num">
                                      <p:cBhvr additive="base">
                                        <p:cTn id="89" dur="500"/>
                                        <p:tgtEl>
                                          <p:spTgt spid="39"/>
                                        </p:tgtEl>
                                        <p:attrNameLst>
                                          <p:attrName>ppt_x</p:attrName>
                                        </p:attrNameLst>
                                      </p:cBhvr>
                                      <p:tavLst>
                                        <p:tav tm="0">
                                          <p:val>
                                            <p:strVal val="#ppt_x-#ppt_w*1.125000"/>
                                          </p:val>
                                        </p:tav>
                                        <p:tav tm="100000">
                                          <p:val>
                                            <p:strVal val="#ppt_x"/>
                                          </p:val>
                                        </p:tav>
                                      </p:tavLst>
                                    </p:anim>
                                    <p:animEffect transition="in" filter="wipe(right)">
                                      <p:cBhvr>
                                        <p:cTn id="90" dur="500"/>
                                        <p:tgtEl>
                                          <p:spTgt spid="39"/>
                                        </p:tgtEl>
                                      </p:cBhvr>
                                    </p:animEffect>
                                  </p:childTnLst>
                                </p:cTn>
                              </p:par>
                              <p:par>
                                <p:cTn id="91" presetID="12" presetClass="entr" presetSubtype="8" fill="hold" grpId="0" nodeType="withEffect">
                                  <p:stCondLst>
                                    <p:cond delay="0"/>
                                  </p:stCondLst>
                                  <p:childTnLst>
                                    <p:set>
                                      <p:cBhvr>
                                        <p:cTn id="92" dur="1" fill="hold">
                                          <p:stCondLst>
                                            <p:cond delay="0"/>
                                          </p:stCondLst>
                                        </p:cTn>
                                        <p:tgtEl>
                                          <p:spTgt spid="40"/>
                                        </p:tgtEl>
                                        <p:attrNameLst>
                                          <p:attrName>style.visibility</p:attrName>
                                        </p:attrNameLst>
                                      </p:cBhvr>
                                      <p:to>
                                        <p:strVal val="visible"/>
                                      </p:to>
                                    </p:set>
                                    <p:anim calcmode="lin" valueType="num">
                                      <p:cBhvr additive="base">
                                        <p:cTn id="93" dur="500"/>
                                        <p:tgtEl>
                                          <p:spTgt spid="40"/>
                                        </p:tgtEl>
                                        <p:attrNameLst>
                                          <p:attrName>ppt_x</p:attrName>
                                        </p:attrNameLst>
                                      </p:cBhvr>
                                      <p:tavLst>
                                        <p:tav tm="0">
                                          <p:val>
                                            <p:strVal val="#ppt_x-#ppt_w*1.125000"/>
                                          </p:val>
                                        </p:tav>
                                        <p:tav tm="100000">
                                          <p:val>
                                            <p:strVal val="#ppt_x"/>
                                          </p:val>
                                        </p:tav>
                                      </p:tavLst>
                                    </p:anim>
                                    <p:animEffect transition="in" filter="wipe(right)">
                                      <p:cBhvr>
                                        <p:cTn id="94" dur="500"/>
                                        <p:tgtEl>
                                          <p:spTgt spid="40"/>
                                        </p:tgtEl>
                                      </p:cBhvr>
                                    </p:animEffect>
                                  </p:childTnLst>
                                </p:cTn>
                              </p:par>
                            </p:childTnLst>
                          </p:cTn>
                        </p:par>
                      </p:childTnLst>
                    </p:cTn>
                  </p:par>
                  <p:par>
                    <p:cTn id="95" fill="hold">
                      <p:stCondLst>
                        <p:cond delay="indefinite"/>
                      </p:stCondLst>
                      <p:childTnLst>
                        <p:par>
                          <p:cTn id="96" fill="hold">
                            <p:stCondLst>
                              <p:cond delay="0"/>
                            </p:stCondLst>
                            <p:childTnLst>
                              <p:par>
                                <p:cTn id="97" presetID="22" presetClass="entr" presetSubtype="4" fill="hold" grpId="0" nodeType="clickEffect">
                                  <p:stCondLst>
                                    <p:cond delay="0"/>
                                  </p:stCondLst>
                                  <p:childTnLst>
                                    <p:set>
                                      <p:cBhvr>
                                        <p:cTn id="98" dur="1" fill="hold">
                                          <p:stCondLst>
                                            <p:cond delay="0"/>
                                          </p:stCondLst>
                                        </p:cTn>
                                        <p:tgtEl>
                                          <p:spTgt spid="18"/>
                                        </p:tgtEl>
                                        <p:attrNameLst>
                                          <p:attrName>style.visibility</p:attrName>
                                        </p:attrNameLst>
                                      </p:cBhvr>
                                      <p:to>
                                        <p:strVal val="visible"/>
                                      </p:to>
                                    </p:set>
                                    <p:animEffect transition="in" filter="wipe(down)">
                                      <p:cBhvr>
                                        <p:cTn id="99" dur="500"/>
                                        <p:tgtEl>
                                          <p:spTgt spid="18"/>
                                        </p:tgtEl>
                                      </p:cBhvr>
                                    </p:animEffect>
                                  </p:childTnLst>
                                </p:cTn>
                              </p:par>
                            </p:childTnLst>
                          </p:cTn>
                        </p:par>
                        <p:par>
                          <p:cTn id="100" fill="hold">
                            <p:stCondLst>
                              <p:cond delay="500"/>
                            </p:stCondLst>
                            <p:childTnLst>
                              <p:par>
                                <p:cTn id="101" presetID="22" presetClass="entr" presetSubtype="4" fill="hold" grpId="0" nodeType="afterEffect">
                                  <p:stCondLst>
                                    <p:cond delay="0"/>
                                  </p:stCondLst>
                                  <p:childTnLst>
                                    <p:set>
                                      <p:cBhvr>
                                        <p:cTn id="102" dur="1" fill="hold">
                                          <p:stCondLst>
                                            <p:cond delay="0"/>
                                          </p:stCondLst>
                                        </p:cTn>
                                        <p:tgtEl>
                                          <p:spTgt spid="19"/>
                                        </p:tgtEl>
                                        <p:attrNameLst>
                                          <p:attrName>style.visibility</p:attrName>
                                        </p:attrNameLst>
                                      </p:cBhvr>
                                      <p:to>
                                        <p:strVal val="visible"/>
                                      </p:to>
                                    </p:set>
                                    <p:animEffect transition="in" filter="wipe(down)">
                                      <p:cBhvr>
                                        <p:cTn id="103" dur="500"/>
                                        <p:tgtEl>
                                          <p:spTgt spid="19"/>
                                        </p:tgtEl>
                                      </p:cBhvr>
                                    </p:animEffect>
                                  </p:childTnLst>
                                </p:cTn>
                              </p:par>
                            </p:childTnLst>
                          </p:cTn>
                        </p:par>
                        <p:par>
                          <p:cTn id="104" fill="hold">
                            <p:stCondLst>
                              <p:cond delay="1000"/>
                            </p:stCondLst>
                            <p:childTnLst>
                              <p:par>
                                <p:cTn id="105" presetID="22" presetClass="entr" presetSubtype="4" fill="hold" grpId="0" nodeType="afterEffect">
                                  <p:stCondLst>
                                    <p:cond delay="0"/>
                                  </p:stCondLst>
                                  <p:childTnLst>
                                    <p:set>
                                      <p:cBhvr>
                                        <p:cTn id="106" dur="1" fill="hold">
                                          <p:stCondLst>
                                            <p:cond delay="0"/>
                                          </p:stCondLst>
                                        </p:cTn>
                                        <p:tgtEl>
                                          <p:spTgt spid="20"/>
                                        </p:tgtEl>
                                        <p:attrNameLst>
                                          <p:attrName>style.visibility</p:attrName>
                                        </p:attrNameLst>
                                      </p:cBhvr>
                                      <p:to>
                                        <p:strVal val="visible"/>
                                      </p:to>
                                    </p:set>
                                    <p:animEffect transition="in" filter="wipe(down)">
                                      <p:cBhvr>
                                        <p:cTn id="107" dur="500"/>
                                        <p:tgtEl>
                                          <p:spTgt spid="20"/>
                                        </p:tgtEl>
                                      </p:cBhvr>
                                    </p:animEffect>
                                  </p:childTnLst>
                                </p:cTn>
                              </p:par>
                            </p:childTnLst>
                          </p:cTn>
                        </p:par>
                      </p:childTnLst>
                    </p:cTn>
                  </p:par>
                  <p:par>
                    <p:cTn id="108" fill="hold">
                      <p:stCondLst>
                        <p:cond delay="indefinite"/>
                      </p:stCondLst>
                      <p:childTnLst>
                        <p:par>
                          <p:cTn id="109" fill="hold">
                            <p:stCondLst>
                              <p:cond delay="0"/>
                            </p:stCondLst>
                            <p:childTnLst>
                              <p:par>
                                <p:cTn id="110" presetID="22" presetClass="entr" presetSubtype="4" fill="hold" grpId="0" nodeType="clickEffect">
                                  <p:stCondLst>
                                    <p:cond delay="0"/>
                                  </p:stCondLst>
                                  <p:childTnLst>
                                    <p:set>
                                      <p:cBhvr>
                                        <p:cTn id="111" dur="1" fill="hold">
                                          <p:stCondLst>
                                            <p:cond delay="0"/>
                                          </p:stCondLst>
                                        </p:cTn>
                                        <p:tgtEl>
                                          <p:spTgt spid="16"/>
                                        </p:tgtEl>
                                        <p:attrNameLst>
                                          <p:attrName>style.visibility</p:attrName>
                                        </p:attrNameLst>
                                      </p:cBhvr>
                                      <p:to>
                                        <p:strVal val="visible"/>
                                      </p:to>
                                    </p:set>
                                    <p:animEffect transition="in" filter="wipe(down)">
                                      <p:cBhvr>
                                        <p:cTn id="112" dur="500"/>
                                        <p:tgtEl>
                                          <p:spTgt spid="16"/>
                                        </p:tgtEl>
                                      </p:cBhvr>
                                    </p:animEffect>
                                  </p:childTnLst>
                                </p:cTn>
                              </p:par>
                            </p:childTnLst>
                          </p:cTn>
                        </p:par>
                        <p:par>
                          <p:cTn id="113" fill="hold">
                            <p:stCondLst>
                              <p:cond delay="500"/>
                            </p:stCondLst>
                            <p:childTnLst>
                              <p:par>
                                <p:cTn id="114" presetID="22" presetClass="entr" presetSubtype="4" fill="hold" grpId="0" nodeType="afterEffect">
                                  <p:stCondLst>
                                    <p:cond delay="0"/>
                                  </p:stCondLst>
                                  <p:childTnLst>
                                    <p:set>
                                      <p:cBhvr>
                                        <p:cTn id="115" dur="1" fill="hold">
                                          <p:stCondLst>
                                            <p:cond delay="0"/>
                                          </p:stCondLst>
                                        </p:cTn>
                                        <p:tgtEl>
                                          <p:spTgt spid="17"/>
                                        </p:tgtEl>
                                        <p:attrNameLst>
                                          <p:attrName>style.visibility</p:attrName>
                                        </p:attrNameLst>
                                      </p:cBhvr>
                                      <p:to>
                                        <p:strVal val="visible"/>
                                      </p:to>
                                    </p:set>
                                    <p:animEffect transition="in" filter="wipe(down)">
                                      <p:cBhvr>
                                        <p:cTn id="116" dur="500"/>
                                        <p:tgtEl>
                                          <p:spTgt spid="17"/>
                                        </p:tgtEl>
                                      </p:cBhvr>
                                    </p:animEffect>
                                  </p:childTnLst>
                                </p:cTn>
                              </p:par>
                            </p:childTnLst>
                          </p:cTn>
                        </p:par>
                        <p:par>
                          <p:cTn id="117" fill="hold">
                            <p:stCondLst>
                              <p:cond delay="1000"/>
                            </p:stCondLst>
                            <p:childTnLst>
                              <p:par>
                                <p:cTn id="118" presetID="22" presetClass="entr" presetSubtype="4" fill="hold" grpId="0" nodeType="afterEffect">
                                  <p:stCondLst>
                                    <p:cond delay="0"/>
                                  </p:stCondLst>
                                  <p:childTnLst>
                                    <p:set>
                                      <p:cBhvr>
                                        <p:cTn id="119" dur="1" fill="hold">
                                          <p:stCondLst>
                                            <p:cond delay="0"/>
                                          </p:stCondLst>
                                        </p:cTn>
                                        <p:tgtEl>
                                          <p:spTgt spid="21"/>
                                        </p:tgtEl>
                                        <p:attrNameLst>
                                          <p:attrName>style.visibility</p:attrName>
                                        </p:attrNameLst>
                                      </p:cBhvr>
                                      <p:to>
                                        <p:strVal val="visible"/>
                                      </p:to>
                                    </p:set>
                                    <p:animEffect transition="in" filter="wipe(down)">
                                      <p:cBhvr>
                                        <p:cTn id="120" dur="500"/>
                                        <p:tgtEl>
                                          <p:spTgt spid="21"/>
                                        </p:tgtEl>
                                      </p:cBhvr>
                                    </p:animEffect>
                                  </p:childTnLst>
                                </p:cTn>
                              </p:par>
                            </p:childTnLst>
                          </p:cTn>
                        </p:par>
                      </p:childTnLst>
                    </p:cTn>
                  </p:par>
                  <p:par>
                    <p:cTn id="121" fill="hold">
                      <p:stCondLst>
                        <p:cond delay="indefinite"/>
                      </p:stCondLst>
                      <p:childTnLst>
                        <p:par>
                          <p:cTn id="122" fill="hold">
                            <p:stCondLst>
                              <p:cond delay="0"/>
                            </p:stCondLst>
                            <p:childTnLst>
                              <p:par>
                                <p:cTn id="123" presetID="22" presetClass="entr" presetSubtype="4" fill="hold" grpId="0" nodeType="clickEffect">
                                  <p:stCondLst>
                                    <p:cond delay="0"/>
                                  </p:stCondLst>
                                  <p:childTnLst>
                                    <p:set>
                                      <p:cBhvr>
                                        <p:cTn id="124" dur="1" fill="hold">
                                          <p:stCondLst>
                                            <p:cond delay="0"/>
                                          </p:stCondLst>
                                        </p:cTn>
                                        <p:tgtEl>
                                          <p:spTgt spid="13"/>
                                        </p:tgtEl>
                                        <p:attrNameLst>
                                          <p:attrName>style.visibility</p:attrName>
                                        </p:attrNameLst>
                                      </p:cBhvr>
                                      <p:to>
                                        <p:strVal val="visible"/>
                                      </p:to>
                                    </p:set>
                                    <p:animEffect transition="in" filter="wipe(down)">
                                      <p:cBhvr>
                                        <p:cTn id="125" dur="500"/>
                                        <p:tgtEl>
                                          <p:spTgt spid="13"/>
                                        </p:tgtEl>
                                      </p:cBhvr>
                                    </p:animEffect>
                                  </p:childTnLst>
                                </p:cTn>
                              </p:par>
                            </p:childTnLst>
                          </p:cTn>
                        </p:par>
                        <p:par>
                          <p:cTn id="126" fill="hold">
                            <p:stCondLst>
                              <p:cond delay="500"/>
                            </p:stCondLst>
                            <p:childTnLst>
                              <p:par>
                                <p:cTn id="127" presetID="22" presetClass="entr" presetSubtype="4" fill="hold" grpId="0" nodeType="afterEffect">
                                  <p:stCondLst>
                                    <p:cond delay="0"/>
                                  </p:stCondLst>
                                  <p:childTnLst>
                                    <p:set>
                                      <p:cBhvr>
                                        <p:cTn id="128" dur="1" fill="hold">
                                          <p:stCondLst>
                                            <p:cond delay="0"/>
                                          </p:stCondLst>
                                        </p:cTn>
                                        <p:tgtEl>
                                          <p:spTgt spid="14"/>
                                        </p:tgtEl>
                                        <p:attrNameLst>
                                          <p:attrName>style.visibility</p:attrName>
                                        </p:attrNameLst>
                                      </p:cBhvr>
                                      <p:to>
                                        <p:strVal val="visible"/>
                                      </p:to>
                                    </p:set>
                                    <p:animEffect transition="in" filter="wipe(down)">
                                      <p:cBhvr>
                                        <p:cTn id="129" dur="500"/>
                                        <p:tgtEl>
                                          <p:spTgt spid="14"/>
                                        </p:tgtEl>
                                      </p:cBhvr>
                                    </p:animEffect>
                                  </p:childTnLst>
                                </p:cTn>
                              </p:par>
                            </p:childTnLst>
                          </p:cTn>
                        </p:par>
                        <p:par>
                          <p:cTn id="130" fill="hold">
                            <p:stCondLst>
                              <p:cond delay="1000"/>
                            </p:stCondLst>
                            <p:childTnLst>
                              <p:par>
                                <p:cTn id="131" presetID="22" presetClass="entr" presetSubtype="4" fill="hold" grpId="0" nodeType="afterEffect">
                                  <p:stCondLst>
                                    <p:cond delay="0"/>
                                  </p:stCondLst>
                                  <p:childTnLst>
                                    <p:set>
                                      <p:cBhvr>
                                        <p:cTn id="132" dur="1" fill="hold">
                                          <p:stCondLst>
                                            <p:cond delay="0"/>
                                          </p:stCondLst>
                                        </p:cTn>
                                        <p:tgtEl>
                                          <p:spTgt spid="15"/>
                                        </p:tgtEl>
                                        <p:attrNameLst>
                                          <p:attrName>style.visibility</p:attrName>
                                        </p:attrNameLst>
                                      </p:cBhvr>
                                      <p:to>
                                        <p:strVal val="visible"/>
                                      </p:to>
                                    </p:set>
                                    <p:animEffect transition="in" filter="wipe(down)">
                                      <p:cBhvr>
                                        <p:cTn id="133" dur="500"/>
                                        <p:tgtEl>
                                          <p:spTgt spid="15"/>
                                        </p:tgtEl>
                                      </p:cBhvr>
                                    </p:animEffect>
                                  </p:childTnLst>
                                </p:cTn>
                              </p:par>
                            </p:childTnLst>
                          </p:cTn>
                        </p:par>
                      </p:childTnLst>
                    </p:cTn>
                  </p:par>
                  <p:par>
                    <p:cTn id="134" fill="hold">
                      <p:stCondLst>
                        <p:cond delay="indefinite"/>
                      </p:stCondLst>
                      <p:childTnLst>
                        <p:par>
                          <p:cTn id="135" fill="hold">
                            <p:stCondLst>
                              <p:cond delay="0"/>
                            </p:stCondLst>
                            <p:childTnLst>
                              <p:par>
                                <p:cTn id="136" presetID="22" presetClass="entr" presetSubtype="4" fill="hold" grpId="0" nodeType="clickEffect">
                                  <p:stCondLst>
                                    <p:cond delay="0"/>
                                  </p:stCondLst>
                                  <p:childTnLst>
                                    <p:set>
                                      <p:cBhvr>
                                        <p:cTn id="137" dur="1" fill="hold">
                                          <p:stCondLst>
                                            <p:cond delay="0"/>
                                          </p:stCondLst>
                                        </p:cTn>
                                        <p:tgtEl>
                                          <p:spTgt spid="11"/>
                                        </p:tgtEl>
                                        <p:attrNameLst>
                                          <p:attrName>style.visibility</p:attrName>
                                        </p:attrNameLst>
                                      </p:cBhvr>
                                      <p:to>
                                        <p:strVal val="visible"/>
                                      </p:to>
                                    </p:set>
                                    <p:animEffect transition="in" filter="wipe(down)">
                                      <p:cBhvr>
                                        <p:cTn id="138" dur="500"/>
                                        <p:tgtEl>
                                          <p:spTgt spid="11"/>
                                        </p:tgtEl>
                                      </p:cBhvr>
                                    </p:animEffect>
                                  </p:childTnLst>
                                </p:cTn>
                              </p:par>
                            </p:childTnLst>
                          </p:cTn>
                        </p:par>
                        <p:par>
                          <p:cTn id="139" fill="hold">
                            <p:stCondLst>
                              <p:cond delay="500"/>
                            </p:stCondLst>
                            <p:childTnLst>
                              <p:par>
                                <p:cTn id="140" presetID="22" presetClass="entr" presetSubtype="4" fill="hold" grpId="0" nodeType="afterEffect">
                                  <p:stCondLst>
                                    <p:cond delay="0"/>
                                  </p:stCondLst>
                                  <p:childTnLst>
                                    <p:set>
                                      <p:cBhvr>
                                        <p:cTn id="141" dur="1" fill="hold">
                                          <p:stCondLst>
                                            <p:cond delay="0"/>
                                          </p:stCondLst>
                                        </p:cTn>
                                        <p:tgtEl>
                                          <p:spTgt spid="12"/>
                                        </p:tgtEl>
                                        <p:attrNameLst>
                                          <p:attrName>style.visibility</p:attrName>
                                        </p:attrNameLst>
                                      </p:cBhvr>
                                      <p:to>
                                        <p:strVal val="visible"/>
                                      </p:to>
                                    </p:set>
                                    <p:animEffect transition="in" filter="wipe(down)">
                                      <p:cBhvr>
                                        <p:cTn id="142" dur="500"/>
                                        <p:tgtEl>
                                          <p:spTgt spid="12"/>
                                        </p:tgtEl>
                                      </p:cBhvr>
                                    </p:animEffect>
                                  </p:childTnLst>
                                </p:cTn>
                              </p:par>
                            </p:childTnLst>
                          </p:cTn>
                        </p:par>
                        <p:par>
                          <p:cTn id="143" fill="hold">
                            <p:stCondLst>
                              <p:cond delay="1000"/>
                            </p:stCondLst>
                            <p:childTnLst>
                              <p:par>
                                <p:cTn id="144" presetID="22" presetClass="entr" presetSubtype="4" fill="hold" grpId="0" nodeType="afterEffect">
                                  <p:stCondLst>
                                    <p:cond delay="0"/>
                                  </p:stCondLst>
                                  <p:childTnLst>
                                    <p:set>
                                      <p:cBhvr>
                                        <p:cTn id="145" dur="1" fill="hold">
                                          <p:stCondLst>
                                            <p:cond delay="0"/>
                                          </p:stCondLst>
                                        </p:cTn>
                                        <p:tgtEl>
                                          <p:spTgt spid="22"/>
                                        </p:tgtEl>
                                        <p:attrNameLst>
                                          <p:attrName>style.visibility</p:attrName>
                                        </p:attrNameLst>
                                      </p:cBhvr>
                                      <p:to>
                                        <p:strVal val="visible"/>
                                      </p:to>
                                    </p:set>
                                    <p:animEffect transition="in" filter="wipe(down)">
                                      <p:cBhvr>
                                        <p:cTn id="146" dur="500"/>
                                        <p:tgtEl>
                                          <p:spTgt spid="22"/>
                                        </p:tgtEl>
                                      </p:cBhvr>
                                    </p:animEffect>
                                  </p:childTnLst>
                                </p:cTn>
                              </p:par>
                            </p:childTnLst>
                          </p:cTn>
                        </p:par>
                      </p:childTnLst>
                    </p:cTn>
                  </p:par>
                  <p:par>
                    <p:cTn id="147" fill="hold">
                      <p:stCondLst>
                        <p:cond delay="indefinite"/>
                      </p:stCondLst>
                      <p:childTnLst>
                        <p:par>
                          <p:cTn id="148" fill="hold">
                            <p:stCondLst>
                              <p:cond delay="0"/>
                            </p:stCondLst>
                            <p:childTnLst>
                              <p:par>
                                <p:cTn id="149" presetID="12" presetClass="entr" presetSubtype="8" fill="hold" grpId="0" nodeType="clickEffect">
                                  <p:stCondLst>
                                    <p:cond delay="0"/>
                                  </p:stCondLst>
                                  <p:childTnLst>
                                    <p:set>
                                      <p:cBhvr>
                                        <p:cTn id="150" dur="1" fill="hold">
                                          <p:stCondLst>
                                            <p:cond delay="0"/>
                                          </p:stCondLst>
                                        </p:cTn>
                                        <p:tgtEl>
                                          <p:spTgt spid="36"/>
                                        </p:tgtEl>
                                        <p:attrNameLst>
                                          <p:attrName>style.visibility</p:attrName>
                                        </p:attrNameLst>
                                      </p:cBhvr>
                                      <p:to>
                                        <p:strVal val="visible"/>
                                      </p:to>
                                    </p:set>
                                    <p:anim calcmode="lin" valueType="num">
                                      <p:cBhvr additive="base">
                                        <p:cTn id="151" dur="500"/>
                                        <p:tgtEl>
                                          <p:spTgt spid="36"/>
                                        </p:tgtEl>
                                        <p:attrNameLst>
                                          <p:attrName>ppt_x</p:attrName>
                                        </p:attrNameLst>
                                      </p:cBhvr>
                                      <p:tavLst>
                                        <p:tav tm="0">
                                          <p:val>
                                            <p:strVal val="#ppt_x-#ppt_w*1.125000"/>
                                          </p:val>
                                        </p:tav>
                                        <p:tav tm="100000">
                                          <p:val>
                                            <p:strVal val="#ppt_x"/>
                                          </p:val>
                                        </p:tav>
                                      </p:tavLst>
                                    </p:anim>
                                    <p:animEffect transition="in" filter="wipe(right)">
                                      <p:cBhvr>
                                        <p:cTn id="152" dur="500"/>
                                        <p:tgtEl>
                                          <p:spTgt spid="36"/>
                                        </p:tgtEl>
                                      </p:cBhvr>
                                    </p:animEffect>
                                  </p:childTnLst>
                                </p:cTn>
                              </p:par>
                              <p:par>
                                <p:cTn id="153" presetID="12" presetClass="entr" presetSubtype="8" fill="hold" grpId="0" nodeType="withEffect">
                                  <p:stCondLst>
                                    <p:cond delay="0"/>
                                  </p:stCondLst>
                                  <p:childTnLst>
                                    <p:set>
                                      <p:cBhvr>
                                        <p:cTn id="154" dur="1" fill="hold">
                                          <p:stCondLst>
                                            <p:cond delay="0"/>
                                          </p:stCondLst>
                                        </p:cTn>
                                        <p:tgtEl>
                                          <p:spTgt spid="35"/>
                                        </p:tgtEl>
                                        <p:attrNameLst>
                                          <p:attrName>style.visibility</p:attrName>
                                        </p:attrNameLst>
                                      </p:cBhvr>
                                      <p:to>
                                        <p:strVal val="visible"/>
                                      </p:to>
                                    </p:set>
                                    <p:anim calcmode="lin" valueType="num">
                                      <p:cBhvr additive="base">
                                        <p:cTn id="155" dur="500"/>
                                        <p:tgtEl>
                                          <p:spTgt spid="35"/>
                                        </p:tgtEl>
                                        <p:attrNameLst>
                                          <p:attrName>ppt_x</p:attrName>
                                        </p:attrNameLst>
                                      </p:cBhvr>
                                      <p:tavLst>
                                        <p:tav tm="0">
                                          <p:val>
                                            <p:strVal val="#ppt_x-#ppt_w*1.125000"/>
                                          </p:val>
                                        </p:tav>
                                        <p:tav tm="100000">
                                          <p:val>
                                            <p:strVal val="#ppt_x"/>
                                          </p:val>
                                        </p:tav>
                                      </p:tavLst>
                                    </p:anim>
                                    <p:animEffect transition="in" filter="wipe(right)">
                                      <p:cBhvr>
                                        <p:cTn id="156" dur="500"/>
                                        <p:tgtEl>
                                          <p:spTgt spid="35"/>
                                        </p:tgtEl>
                                      </p:cBhvr>
                                    </p:animEffect>
                                  </p:childTnLst>
                                </p:cTn>
                              </p:par>
                            </p:childTnLst>
                          </p:cTn>
                        </p:par>
                        <p:par>
                          <p:cTn id="157" fill="hold">
                            <p:stCondLst>
                              <p:cond delay="500"/>
                            </p:stCondLst>
                            <p:childTnLst>
                              <p:par>
                                <p:cTn id="158" presetID="12" presetClass="entr" presetSubtype="4" fill="hold" grpId="0" nodeType="afterEffect">
                                  <p:stCondLst>
                                    <p:cond delay="0"/>
                                  </p:stCondLst>
                                  <p:iterate type="lt">
                                    <p:tmPct val="50000"/>
                                  </p:iterate>
                                  <p:childTnLst>
                                    <p:set>
                                      <p:cBhvr>
                                        <p:cTn id="159" dur="1" fill="hold">
                                          <p:stCondLst>
                                            <p:cond delay="0"/>
                                          </p:stCondLst>
                                        </p:cTn>
                                        <p:tgtEl>
                                          <p:spTgt spid="37"/>
                                        </p:tgtEl>
                                        <p:attrNameLst>
                                          <p:attrName>style.visibility</p:attrName>
                                        </p:attrNameLst>
                                      </p:cBhvr>
                                      <p:to>
                                        <p:strVal val="visible"/>
                                      </p:to>
                                    </p:set>
                                    <p:anim calcmode="lin" valueType="num">
                                      <p:cBhvr additive="base">
                                        <p:cTn id="160" dur="200"/>
                                        <p:tgtEl>
                                          <p:spTgt spid="37"/>
                                        </p:tgtEl>
                                        <p:attrNameLst>
                                          <p:attrName>ppt_y</p:attrName>
                                        </p:attrNameLst>
                                      </p:cBhvr>
                                      <p:tavLst>
                                        <p:tav tm="0">
                                          <p:val>
                                            <p:strVal val="#ppt_y+#ppt_h*1.125000"/>
                                          </p:val>
                                        </p:tav>
                                        <p:tav tm="100000">
                                          <p:val>
                                            <p:strVal val="#ppt_y"/>
                                          </p:val>
                                        </p:tav>
                                      </p:tavLst>
                                    </p:anim>
                                    <p:animEffect transition="in" filter="wipe(up)">
                                      <p:cBhvr>
                                        <p:cTn id="161" dur="200"/>
                                        <p:tgtEl>
                                          <p:spTgt spid="37"/>
                                        </p:tgtEl>
                                      </p:cBhvr>
                                    </p:animEffect>
                                  </p:childTnLst>
                                </p:cTn>
                              </p:par>
                            </p:childTnLst>
                          </p:cTn>
                        </p:par>
                        <p:par>
                          <p:cTn id="162" fill="hold">
                            <p:stCondLst>
                              <p:cond delay="1700"/>
                            </p:stCondLst>
                            <p:childTnLst>
                              <p:par>
                                <p:cTn id="163" presetID="14" presetClass="entr" presetSubtype="10" fill="hold" grpId="0" nodeType="afterEffect">
                                  <p:stCondLst>
                                    <p:cond delay="0"/>
                                  </p:stCondLst>
                                  <p:childTnLst>
                                    <p:set>
                                      <p:cBhvr>
                                        <p:cTn id="164" dur="1" fill="hold">
                                          <p:stCondLst>
                                            <p:cond delay="0"/>
                                          </p:stCondLst>
                                        </p:cTn>
                                        <p:tgtEl>
                                          <p:spTgt spid="42"/>
                                        </p:tgtEl>
                                        <p:attrNameLst>
                                          <p:attrName>style.visibility</p:attrName>
                                        </p:attrNameLst>
                                      </p:cBhvr>
                                      <p:to>
                                        <p:strVal val="visible"/>
                                      </p:to>
                                    </p:set>
                                    <p:animEffect transition="in" filter="randombar(horizontal)">
                                      <p:cBhvr>
                                        <p:cTn id="165" dur="500"/>
                                        <p:tgtEl>
                                          <p:spTgt spid="42"/>
                                        </p:tgtEl>
                                      </p:cBhvr>
                                    </p:animEffect>
                                  </p:childTnLst>
                                </p:cTn>
                              </p:par>
                              <p:par>
                                <p:cTn id="166" presetID="14" presetClass="entr" presetSubtype="10" fill="hold" grpId="0" nodeType="withEffect">
                                  <p:stCondLst>
                                    <p:cond delay="0"/>
                                  </p:stCondLst>
                                  <p:childTnLst>
                                    <p:set>
                                      <p:cBhvr>
                                        <p:cTn id="167" dur="1" fill="hold">
                                          <p:stCondLst>
                                            <p:cond delay="0"/>
                                          </p:stCondLst>
                                        </p:cTn>
                                        <p:tgtEl>
                                          <p:spTgt spid="41"/>
                                        </p:tgtEl>
                                        <p:attrNameLst>
                                          <p:attrName>style.visibility</p:attrName>
                                        </p:attrNameLst>
                                      </p:cBhvr>
                                      <p:to>
                                        <p:strVal val="visible"/>
                                      </p:to>
                                    </p:set>
                                    <p:animEffect transition="in" filter="randombar(horizontal)">
                                      <p:cBhvr>
                                        <p:cTn id="168"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p:bldP spid="24" grpId="0"/>
      <p:bldP spid="25" grpId="0"/>
      <p:bldP spid="26" grpId="0"/>
      <p:bldP spid="27" grpId="0"/>
      <p:bldP spid="28" grpId="0"/>
      <p:bldP spid="29" grpId="0"/>
      <p:bldP spid="30" grpId="0"/>
      <p:bldP spid="31" grpId="0"/>
      <p:bldP spid="32" grpId="0"/>
      <p:bldP spid="33" grpId="0"/>
      <p:bldP spid="34" grpId="0"/>
      <p:bldP spid="35" grpId="0"/>
      <p:bldP spid="36" grpId="0"/>
      <p:bldP spid="37" grpId="0"/>
      <p:bldP spid="38" grpId="0"/>
      <p:bldP spid="39" grpId="0"/>
      <p:bldP spid="40" grpId="0"/>
      <p:bldP spid="41" grpId="0" animBg="1"/>
      <p:bldP spid="42" grpId="0" animBg="1"/>
      <p:bldP spid="43" grpId="0" animBg="1"/>
      <p:bldP spid="44" grpId="0" animBg="1"/>
      <p:bldP spid="4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3" name="Freeform 6"/>
          <p:cNvSpPr>
            <a:spLocks/>
          </p:cNvSpPr>
          <p:nvPr/>
        </p:nvSpPr>
        <p:spPr bwMode="auto">
          <a:xfrm>
            <a:off x="3832342" y="3525349"/>
            <a:ext cx="1083961" cy="785258"/>
          </a:xfrm>
          <a:custGeom>
            <a:avLst/>
            <a:gdLst>
              <a:gd name="T0" fmla="*/ 0 w 401"/>
              <a:gd name="T1" fmla="*/ 290 h 290"/>
              <a:gd name="T2" fmla="*/ 54 w 401"/>
              <a:gd name="T3" fmla="*/ 152 h 290"/>
              <a:gd name="T4" fmla="*/ 201 w 401"/>
              <a:gd name="T5" fmla="*/ 0 h 290"/>
              <a:gd name="T6" fmla="*/ 347 w 401"/>
              <a:gd name="T7" fmla="*/ 152 h 290"/>
              <a:gd name="T8" fmla="*/ 401 w 401"/>
              <a:gd name="T9" fmla="*/ 290 h 290"/>
              <a:gd name="T10" fmla="*/ 0 w 401"/>
              <a:gd name="T11" fmla="*/ 290 h 290"/>
            </a:gdLst>
            <a:ahLst/>
            <a:cxnLst>
              <a:cxn ang="0">
                <a:pos x="T0" y="T1"/>
              </a:cxn>
              <a:cxn ang="0">
                <a:pos x="T2" y="T3"/>
              </a:cxn>
              <a:cxn ang="0">
                <a:pos x="T4" y="T5"/>
              </a:cxn>
              <a:cxn ang="0">
                <a:pos x="T6" y="T7"/>
              </a:cxn>
              <a:cxn ang="0">
                <a:pos x="T8" y="T9"/>
              </a:cxn>
              <a:cxn ang="0">
                <a:pos x="T10" y="T11"/>
              </a:cxn>
            </a:cxnLst>
            <a:rect l="0" t="0" r="r" b="b"/>
            <a:pathLst>
              <a:path w="401" h="290">
                <a:moveTo>
                  <a:pt x="0" y="290"/>
                </a:moveTo>
                <a:cubicBezTo>
                  <a:pt x="33" y="249"/>
                  <a:pt x="46" y="203"/>
                  <a:pt x="54" y="152"/>
                </a:cubicBezTo>
                <a:cubicBezTo>
                  <a:pt x="64" y="89"/>
                  <a:pt x="93" y="0"/>
                  <a:pt x="201" y="0"/>
                </a:cubicBezTo>
                <a:cubicBezTo>
                  <a:pt x="309" y="0"/>
                  <a:pt x="337" y="89"/>
                  <a:pt x="347" y="152"/>
                </a:cubicBezTo>
                <a:cubicBezTo>
                  <a:pt x="355" y="203"/>
                  <a:pt x="368" y="249"/>
                  <a:pt x="401" y="290"/>
                </a:cubicBezTo>
                <a:lnTo>
                  <a:pt x="0" y="290"/>
                </a:lnTo>
                <a:close/>
              </a:path>
            </a:pathLst>
          </a:custGeom>
          <a:solidFill>
            <a:srgbClr val="161D25">
              <a:alpha val="69804"/>
            </a:srgbClr>
          </a:solidFill>
          <a:ln>
            <a:solidFill>
              <a:srgbClr val="7B8294"/>
            </a:solidFill>
          </a:ln>
        </p:spPr>
        <p:txBody>
          <a:bodyPr vert="horz" wrap="square" lIns="70564" tIns="35282" rIns="70564" bIns="35282" numCol="1" anchor="t" anchorCtr="0" compatLnSpc="1">
            <a:prstTxWarp prst="textNoShape">
              <a:avLst/>
            </a:prstTxWarp>
          </a:bodyPr>
          <a:lstStyle/>
          <a:p>
            <a:endParaRPr lang="zh-CN" altLang="en-US"/>
          </a:p>
        </p:txBody>
      </p:sp>
      <p:sp>
        <p:nvSpPr>
          <p:cNvPr id="4" name="Freeform 7"/>
          <p:cNvSpPr>
            <a:spLocks/>
          </p:cNvSpPr>
          <p:nvPr/>
        </p:nvSpPr>
        <p:spPr bwMode="auto">
          <a:xfrm>
            <a:off x="4497368" y="3101813"/>
            <a:ext cx="1113721" cy="1208794"/>
          </a:xfrm>
          <a:custGeom>
            <a:avLst/>
            <a:gdLst>
              <a:gd name="T0" fmla="*/ 0 w 412"/>
              <a:gd name="T1" fmla="*/ 447 h 447"/>
              <a:gd name="T2" fmla="*/ 55 w 412"/>
              <a:gd name="T3" fmla="*/ 235 h 447"/>
              <a:gd name="T4" fmla="*/ 206 w 412"/>
              <a:gd name="T5" fmla="*/ 0 h 447"/>
              <a:gd name="T6" fmla="*/ 357 w 412"/>
              <a:gd name="T7" fmla="*/ 235 h 447"/>
              <a:gd name="T8" fmla="*/ 412 w 412"/>
              <a:gd name="T9" fmla="*/ 447 h 447"/>
              <a:gd name="T10" fmla="*/ 0 w 412"/>
              <a:gd name="T11" fmla="*/ 447 h 447"/>
            </a:gdLst>
            <a:ahLst/>
            <a:cxnLst>
              <a:cxn ang="0">
                <a:pos x="T0" y="T1"/>
              </a:cxn>
              <a:cxn ang="0">
                <a:pos x="T2" y="T3"/>
              </a:cxn>
              <a:cxn ang="0">
                <a:pos x="T4" y="T5"/>
              </a:cxn>
              <a:cxn ang="0">
                <a:pos x="T6" y="T7"/>
              </a:cxn>
              <a:cxn ang="0">
                <a:pos x="T8" y="T9"/>
              </a:cxn>
              <a:cxn ang="0">
                <a:pos x="T10" y="T11"/>
              </a:cxn>
            </a:cxnLst>
            <a:rect l="0" t="0" r="r" b="b"/>
            <a:pathLst>
              <a:path w="412" h="447">
                <a:moveTo>
                  <a:pt x="0" y="447"/>
                </a:moveTo>
                <a:cubicBezTo>
                  <a:pt x="33" y="385"/>
                  <a:pt x="46" y="313"/>
                  <a:pt x="55" y="235"/>
                </a:cubicBezTo>
                <a:cubicBezTo>
                  <a:pt x="65" y="137"/>
                  <a:pt x="95" y="0"/>
                  <a:pt x="206" y="0"/>
                </a:cubicBezTo>
                <a:cubicBezTo>
                  <a:pt x="317" y="0"/>
                  <a:pt x="346" y="137"/>
                  <a:pt x="357" y="235"/>
                </a:cubicBezTo>
                <a:cubicBezTo>
                  <a:pt x="365" y="313"/>
                  <a:pt x="378" y="385"/>
                  <a:pt x="412" y="447"/>
                </a:cubicBezTo>
                <a:lnTo>
                  <a:pt x="0" y="447"/>
                </a:lnTo>
                <a:close/>
              </a:path>
            </a:pathLst>
          </a:custGeom>
          <a:solidFill>
            <a:srgbClr val="7B8294">
              <a:alpha val="69804"/>
            </a:srgbClr>
          </a:solidFill>
          <a:ln>
            <a:solidFill>
              <a:srgbClr val="7B8294"/>
            </a:solidFill>
          </a:ln>
        </p:spPr>
        <p:txBody>
          <a:bodyPr vert="horz" wrap="square" lIns="70564" tIns="35282" rIns="70564" bIns="35282" numCol="1" anchor="t" anchorCtr="0" compatLnSpc="1">
            <a:prstTxWarp prst="textNoShape">
              <a:avLst/>
            </a:prstTxWarp>
          </a:bodyPr>
          <a:lstStyle/>
          <a:p>
            <a:endParaRPr lang="zh-CN" altLang="en-US"/>
          </a:p>
        </p:txBody>
      </p:sp>
      <p:sp>
        <p:nvSpPr>
          <p:cNvPr id="5" name="Freeform 8"/>
          <p:cNvSpPr>
            <a:spLocks/>
          </p:cNvSpPr>
          <p:nvPr/>
        </p:nvSpPr>
        <p:spPr bwMode="auto">
          <a:xfrm>
            <a:off x="5381021" y="3368527"/>
            <a:ext cx="1011849" cy="942081"/>
          </a:xfrm>
          <a:custGeom>
            <a:avLst/>
            <a:gdLst>
              <a:gd name="T0" fmla="*/ 0 w 374"/>
              <a:gd name="T1" fmla="*/ 348 h 348"/>
              <a:gd name="T2" fmla="*/ 50 w 374"/>
              <a:gd name="T3" fmla="*/ 183 h 348"/>
              <a:gd name="T4" fmla="*/ 187 w 374"/>
              <a:gd name="T5" fmla="*/ 0 h 348"/>
              <a:gd name="T6" fmla="*/ 324 w 374"/>
              <a:gd name="T7" fmla="*/ 183 h 348"/>
              <a:gd name="T8" fmla="*/ 374 w 374"/>
              <a:gd name="T9" fmla="*/ 348 h 348"/>
              <a:gd name="T10" fmla="*/ 0 w 374"/>
              <a:gd name="T11" fmla="*/ 348 h 348"/>
            </a:gdLst>
            <a:ahLst/>
            <a:cxnLst>
              <a:cxn ang="0">
                <a:pos x="T0" y="T1"/>
              </a:cxn>
              <a:cxn ang="0">
                <a:pos x="T2" y="T3"/>
              </a:cxn>
              <a:cxn ang="0">
                <a:pos x="T4" y="T5"/>
              </a:cxn>
              <a:cxn ang="0">
                <a:pos x="T6" y="T7"/>
              </a:cxn>
              <a:cxn ang="0">
                <a:pos x="T8" y="T9"/>
              </a:cxn>
              <a:cxn ang="0">
                <a:pos x="T10" y="T11"/>
              </a:cxn>
            </a:cxnLst>
            <a:rect l="0" t="0" r="r" b="b"/>
            <a:pathLst>
              <a:path w="374" h="348">
                <a:moveTo>
                  <a:pt x="0" y="348"/>
                </a:moveTo>
                <a:cubicBezTo>
                  <a:pt x="31" y="299"/>
                  <a:pt x="43" y="244"/>
                  <a:pt x="50" y="183"/>
                </a:cubicBezTo>
                <a:cubicBezTo>
                  <a:pt x="60" y="107"/>
                  <a:pt x="87" y="0"/>
                  <a:pt x="187" y="0"/>
                </a:cubicBezTo>
                <a:cubicBezTo>
                  <a:pt x="288" y="0"/>
                  <a:pt x="315" y="107"/>
                  <a:pt x="324" y="183"/>
                </a:cubicBezTo>
                <a:cubicBezTo>
                  <a:pt x="332" y="244"/>
                  <a:pt x="344" y="299"/>
                  <a:pt x="374" y="348"/>
                </a:cubicBezTo>
                <a:lnTo>
                  <a:pt x="0" y="348"/>
                </a:lnTo>
                <a:close/>
              </a:path>
            </a:pathLst>
          </a:custGeom>
          <a:solidFill>
            <a:srgbClr val="161D25">
              <a:alpha val="69804"/>
            </a:srgbClr>
          </a:solidFill>
          <a:ln>
            <a:solidFill>
              <a:srgbClr val="7B8294"/>
            </a:solidFill>
          </a:ln>
        </p:spPr>
        <p:txBody>
          <a:bodyPr vert="horz" wrap="square" lIns="70564" tIns="35282" rIns="70564" bIns="35282" numCol="1" anchor="t" anchorCtr="0" compatLnSpc="1">
            <a:prstTxWarp prst="textNoShape">
              <a:avLst/>
            </a:prstTxWarp>
          </a:bodyPr>
          <a:lstStyle/>
          <a:p>
            <a:endParaRPr lang="zh-CN" altLang="en-US"/>
          </a:p>
        </p:txBody>
      </p:sp>
      <p:sp>
        <p:nvSpPr>
          <p:cNvPr id="6" name="Freeform 9"/>
          <p:cNvSpPr>
            <a:spLocks/>
          </p:cNvSpPr>
          <p:nvPr/>
        </p:nvSpPr>
        <p:spPr bwMode="auto">
          <a:xfrm>
            <a:off x="6181114" y="3647831"/>
            <a:ext cx="914556" cy="662776"/>
          </a:xfrm>
          <a:custGeom>
            <a:avLst/>
            <a:gdLst>
              <a:gd name="T0" fmla="*/ 0 w 338"/>
              <a:gd name="T1" fmla="*/ 245 h 245"/>
              <a:gd name="T2" fmla="*/ 45 w 338"/>
              <a:gd name="T3" fmla="*/ 129 h 245"/>
              <a:gd name="T4" fmla="*/ 169 w 338"/>
              <a:gd name="T5" fmla="*/ 0 h 245"/>
              <a:gd name="T6" fmla="*/ 293 w 338"/>
              <a:gd name="T7" fmla="*/ 129 h 245"/>
              <a:gd name="T8" fmla="*/ 338 w 338"/>
              <a:gd name="T9" fmla="*/ 245 h 245"/>
              <a:gd name="T10" fmla="*/ 0 w 338"/>
              <a:gd name="T11" fmla="*/ 245 h 245"/>
            </a:gdLst>
            <a:ahLst/>
            <a:cxnLst>
              <a:cxn ang="0">
                <a:pos x="T0" y="T1"/>
              </a:cxn>
              <a:cxn ang="0">
                <a:pos x="T2" y="T3"/>
              </a:cxn>
              <a:cxn ang="0">
                <a:pos x="T4" y="T5"/>
              </a:cxn>
              <a:cxn ang="0">
                <a:pos x="T6" y="T7"/>
              </a:cxn>
              <a:cxn ang="0">
                <a:pos x="T8" y="T9"/>
              </a:cxn>
              <a:cxn ang="0">
                <a:pos x="T10" y="T11"/>
              </a:cxn>
            </a:cxnLst>
            <a:rect l="0" t="0" r="r" b="b"/>
            <a:pathLst>
              <a:path w="338" h="245">
                <a:moveTo>
                  <a:pt x="0" y="245"/>
                </a:moveTo>
                <a:cubicBezTo>
                  <a:pt x="27" y="211"/>
                  <a:pt x="38" y="172"/>
                  <a:pt x="45" y="129"/>
                </a:cubicBezTo>
                <a:cubicBezTo>
                  <a:pt x="54" y="75"/>
                  <a:pt x="78" y="0"/>
                  <a:pt x="169" y="0"/>
                </a:cubicBezTo>
                <a:cubicBezTo>
                  <a:pt x="260" y="0"/>
                  <a:pt x="284" y="75"/>
                  <a:pt x="293" y="129"/>
                </a:cubicBezTo>
                <a:cubicBezTo>
                  <a:pt x="300" y="172"/>
                  <a:pt x="311" y="211"/>
                  <a:pt x="338" y="245"/>
                </a:cubicBezTo>
                <a:lnTo>
                  <a:pt x="0" y="245"/>
                </a:lnTo>
                <a:close/>
              </a:path>
            </a:pathLst>
          </a:custGeom>
          <a:solidFill>
            <a:srgbClr val="7B8294">
              <a:alpha val="69804"/>
            </a:srgbClr>
          </a:solidFill>
          <a:ln>
            <a:solidFill>
              <a:srgbClr val="7B8294"/>
            </a:solidFill>
          </a:ln>
        </p:spPr>
        <p:txBody>
          <a:bodyPr vert="horz" wrap="square" lIns="70564" tIns="35282" rIns="70564" bIns="35282" numCol="1" anchor="t" anchorCtr="0" compatLnSpc="1">
            <a:prstTxWarp prst="textNoShape">
              <a:avLst/>
            </a:prstTxWarp>
          </a:bodyPr>
          <a:lstStyle/>
          <a:p>
            <a:endParaRPr lang="zh-CN" altLang="en-US"/>
          </a:p>
        </p:txBody>
      </p:sp>
      <p:sp>
        <p:nvSpPr>
          <p:cNvPr id="7" name="Freeform 10"/>
          <p:cNvSpPr>
            <a:spLocks/>
          </p:cNvSpPr>
          <p:nvPr/>
        </p:nvSpPr>
        <p:spPr bwMode="auto">
          <a:xfrm>
            <a:off x="6825538" y="3507035"/>
            <a:ext cx="1107998" cy="803573"/>
          </a:xfrm>
          <a:custGeom>
            <a:avLst/>
            <a:gdLst>
              <a:gd name="T0" fmla="*/ 0 w 410"/>
              <a:gd name="T1" fmla="*/ 297 h 297"/>
              <a:gd name="T2" fmla="*/ 55 w 410"/>
              <a:gd name="T3" fmla="*/ 156 h 297"/>
              <a:gd name="T4" fmla="*/ 205 w 410"/>
              <a:gd name="T5" fmla="*/ 0 h 297"/>
              <a:gd name="T6" fmla="*/ 355 w 410"/>
              <a:gd name="T7" fmla="*/ 156 h 297"/>
              <a:gd name="T8" fmla="*/ 410 w 410"/>
              <a:gd name="T9" fmla="*/ 297 h 297"/>
              <a:gd name="T10" fmla="*/ 0 w 410"/>
              <a:gd name="T11" fmla="*/ 297 h 297"/>
            </a:gdLst>
            <a:ahLst/>
            <a:cxnLst>
              <a:cxn ang="0">
                <a:pos x="T0" y="T1"/>
              </a:cxn>
              <a:cxn ang="0">
                <a:pos x="T2" y="T3"/>
              </a:cxn>
              <a:cxn ang="0">
                <a:pos x="T4" y="T5"/>
              </a:cxn>
              <a:cxn ang="0">
                <a:pos x="T6" y="T7"/>
              </a:cxn>
              <a:cxn ang="0">
                <a:pos x="T8" y="T9"/>
              </a:cxn>
              <a:cxn ang="0">
                <a:pos x="T10" y="T11"/>
              </a:cxn>
            </a:cxnLst>
            <a:rect l="0" t="0" r="r" b="b"/>
            <a:pathLst>
              <a:path w="410" h="297">
                <a:moveTo>
                  <a:pt x="0" y="297"/>
                </a:moveTo>
                <a:cubicBezTo>
                  <a:pt x="33" y="256"/>
                  <a:pt x="47" y="208"/>
                  <a:pt x="55" y="156"/>
                </a:cubicBezTo>
                <a:cubicBezTo>
                  <a:pt x="65" y="91"/>
                  <a:pt x="95" y="0"/>
                  <a:pt x="205" y="0"/>
                </a:cubicBezTo>
                <a:cubicBezTo>
                  <a:pt x="316" y="0"/>
                  <a:pt x="345" y="91"/>
                  <a:pt x="355" y="156"/>
                </a:cubicBezTo>
                <a:cubicBezTo>
                  <a:pt x="364" y="208"/>
                  <a:pt x="377" y="256"/>
                  <a:pt x="410" y="297"/>
                </a:cubicBezTo>
                <a:lnTo>
                  <a:pt x="0" y="297"/>
                </a:lnTo>
                <a:close/>
              </a:path>
            </a:pathLst>
          </a:custGeom>
          <a:solidFill>
            <a:srgbClr val="161D25">
              <a:alpha val="69804"/>
            </a:srgbClr>
          </a:solidFill>
          <a:ln>
            <a:solidFill>
              <a:srgbClr val="7B8294"/>
            </a:solidFill>
          </a:ln>
        </p:spPr>
        <p:txBody>
          <a:bodyPr vert="horz" wrap="square" lIns="70564" tIns="35282" rIns="70564" bIns="35282" numCol="1" anchor="t" anchorCtr="0" compatLnSpc="1">
            <a:prstTxWarp prst="textNoShape">
              <a:avLst/>
            </a:prstTxWarp>
          </a:bodyPr>
          <a:lstStyle/>
          <a:p>
            <a:endParaRPr lang="zh-CN" altLang="en-US"/>
          </a:p>
        </p:txBody>
      </p:sp>
      <p:sp>
        <p:nvSpPr>
          <p:cNvPr id="8" name="Freeform 11"/>
          <p:cNvSpPr>
            <a:spLocks/>
          </p:cNvSpPr>
          <p:nvPr/>
        </p:nvSpPr>
        <p:spPr bwMode="auto">
          <a:xfrm>
            <a:off x="7524904" y="3852731"/>
            <a:ext cx="1095407" cy="457876"/>
          </a:xfrm>
          <a:custGeom>
            <a:avLst/>
            <a:gdLst>
              <a:gd name="T0" fmla="*/ 0 w 405"/>
              <a:gd name="T1" fmla="*/ 169 h 169"/>
              <a:gd name="T2" fmla="*/ 54 w 405"/>
              <a:gd name="T3" fmla="*/ 89 h 169"/>
              <a:gd name="T4" fmla="*/ 203 w 405"/>
              <a:gd name="T5" fmla="*/ 0 h 169"/>
              <a:gd name="T6" fmla="*/ 351 w 405"/>
              <a:gd name="T7" fmla="*/ 89 h 169"/>
              <a:gd name="T8" fmla="*/ 405 w 405"/>
              <a:gd name="T9" fmla="*/ 169 h 169"/>
              <a:gd name="T10" fmla="*/ 0 w 405"/>
              <a:gd name="T11" fmla="*/ 169 h 169"/>
            </a:gdLst>
            <a:ahLst/>
            <a:cxnLst>
              <a:cxn ang="0">
                <a:pos x="T0" y="T1"/>
              </a:cxn>
              <a:cxn ang="0">
                <a:pos x="T2" y="T3"/>
              </a:cxn>
              <a:cxn ang="0">
                <a:pos x="T4" y="T5"/>
              </a:cxn>
              <a:cxn ang="0">
                <a:pos x="T6" y="T7"/>
              </a:cxn>
              <a:cxn ang="0">
                <a:pos x="T8" y="T9"/>
              </a:cxn>
              <a:cxn ang="0">
                <a:pos x="T10" y="T11"/>
              </a:cxn>
            </a:cxnLst>
            <a:rect l="0" t="0" r="r" b="b"/>
            <a:pathLst>
              <a:path w="405" h="169">
                <a:moveTo>
                  <a:pt x="0" y="169"/>
                </a:moveTo>
                <a:cubicBezTo>
                  <a:pt x="33" y="145"/>
                  <a:pt x="46" y="118"/>
                  <a:pt x="54" y="89"/>
                </a:cubicBezTo>
                <a:cubicBezTo>
                  <a:pt x="65" y="52"/>
                  <a:pt x="94" y="0"/>
                  <a:pt x="203" y="0"/>
                </a:cubicBezTo>
                <a:cubicBezTo>
                  <a:pt x="312" y="0"/>
                  <a:pt x="341" y="52"/>
                  <a:pt x="351" y="89"/>
                </a:cubicBezTo>
                <a:cubicBezTo>
                  <a:pt x="359" y="118"/>
                  <a:pt x="372" y="145"/>
                  <a:pt x="405" y="169"/>
                </a:cubicBezTo>
                <a:lnTo>
                  <a:pt x="0" y="169"/>
                </a:lnTo>
                <a:close/>
              </a:path>
            </a:pathLst>
          </a:custGeom>
          <a:solidFill>
            <a:srgbClr val="161D25">
              <a:alpha val="69804"/>
            </a:srgbClr>
          </a:solidFill>
          <a:ln>
            <a:solidFill>
              <a:srgbClr val="7B8294"/>
            </a:solidFill>
          </a:ln>
        </p:spPr>
        <p:txBody>
          <a:bodyPr vert="horz" wrap="square" lIns="70564" tIns="35282" rIns="70564" bIns="35282" numCol="1" anchor="t" anchorCtr="0" compatLnSpc="1">
            <a:prstTxWarp prst="textNoShape">
              <a:avLst/>
            </a:prstTxWarp>
          </a:bodyPr>
          <a:lstStyle/>
          <a:p>
            <a:endParaRPr lang="zh-CN" altLang="en-US"/>
          </a:p>
        </p:txBody>
      </p:sp>
      <p:sp>
        <p:nvSpPr>
          <p:cNvPr id="9" name="Freeform 12"/>
          <p:cNvSpPr>
            <a:spLocks/>
          </p:cNvSpPr>
          <p:nvPr/>
        </p:nvSpPr>
        <p:spPr bwMode="auto">
          <a:xfrm>
            <a:off x="8112097" y="2914084"/>
            <a:ext cx="1170953" cy="1396524"/>
          </a:xfrm>
          <a:custGeom>
            <a:avLst/>
            <a:gdLst>
              <a:gd name="T0" fmla="*/ 0 w 433"/>
              <a:gd name="T1" fmla="*/ 516 h 516"/>
              <a:gd name="T2" fmla="*/ 58 w 433"/>
              <a:gd name="T3" fmla="*/ 271 h 516"/>
              <a:gd name="T4" fmla="*/ 217 w 433"/>
              <a:gd name="T5" fmla="*/ 0 h 516"/>
              <a:gd name="T6" fmla="*/ 375 w 433"/>
              <a:gd name="T7" fmla="*/ 271 h 516"/>
              <a:gd name="T8" fmla="*/ 433 w 433"/>
              <a:gd name="T9" fmla="*/ 516 h 516"/>
              <a:gd name="T10" fmla="*/ 0 w 433"/>
              <a:gd name="T11" fmla="*/ 516 h 516"/>
            </a:gdLst>
            <a:ahLst/>
            <a:cxnLst>
              <a:cxn ang="0">
                <a:pos x="T0" y="T1"/>
              </a:cxn>
              <a:cxn ang="0">
                <a:pos x="T2" y="T3"/>
              </a:cxn>
              <a:cxn ang="0">
                <a:pos x="T4" y="T5"/>
              </a:cxn>
              <a:cxn ang="0">
                <a:pos x="T6" y="T7"/>
              </a:cxn>
              <a:cxn ang="0">
                <a:pos x="T8" y="T9"/>
              </a:cxn>
              <a:cxn ang="0">
                <a:pos x="T10" y="T11"/>
              </a:cxn>
            </a:cxnLst>
            <a:rect l="0" t="0" r="r" b="b"/>
            <a:pathLst>
              <a:path w="433" h="516">
                <a:moveTo>
                  <a:pt x="0" y="516"/>
                </a:moveTo>
                <a:cubicBezTo>
                  <a:pt x="35" y="444"/>
                  <a:pt x="49" y="361"/>
                  <a:pt x="58" y="271"/>
                </a:cubicBezTo>
                <a:cubicBezTo>
                  <a:pt x="69" y="158"/>
                  <a:pt x="100" y="0"/>
                  <a:pt x="217" y="0"/>
                </a:cubicBezTo>
                <a:cubicBezTo>
                  <a:pt x="333" y="0"/>
                  <a:pt x="364" y="158"/>
                  <a:pt x="375" y="271"/>
                </a:cubicBezTo>
                <a:cubicBezTo>
                  <a:pt x="384" y="361"/>
                  <a:pt x="398" y="444"/>
                  <a:pt x="433" y="516"/>
                </a:cubicBezTo>
                <a:lnTo>
                  <a:pt x="0" y="516"/>
                </a:lnTo>
                <a:close/>
              </a:path>
            </a:pathLst>
          </a:custGeom>
          <a:solidFill>
            <a:srgbClr val="161D25">
              <a:alpha val="69804"/>
            </a:srgbClr>
          </a:solidFill>
          <a:ln>
            <a:solidFill>
              <a:srgbClr val="7B8294"/>
            </a:solidFill>
          </a:ln>
        </p:spPr>
        <p:txBody>
          <a:bodyPr vert="horz" wrap="square" lIns="70564" tIns="35282" rIns="70564" bIns="35282" numCol="1" anchor="t" anchorCtr="0" compatLnSpc="1">
            <a:prstTxWarp prst="textNoShape">
              <a:avLst/>
            </a:prstTxWarp>
          </a:bodyPr>
          <a:lstStyle/>
          <a:p>
            <a:endParaRPr lang="zh-CN" altLang="en-US"/>
          </a:p>
        </p:txBody>
      </p:sp>
      <p:sp>
        <p:nvSpPr>
          <p:cNvPr id="10" name="Freeform 13"/>
          <p:cNvSpPr>
            <a:spLocks/>
          </p:cNvSpPr>
          <p:nvPr/>
        </p:nvSpPr>
        <p:spPr bwMode="auto">
          <a:xfrm>
            <a:off x="8761101" y="3677593"/>
            <a:ext cx="1081671" cy="633015"/>
          </a:xfrm>
          <a:custGeom>
            <a:avLst/>
            <a:gdLst>
              <a:gd name="T0" fmla="*/ 0 w 400"/>
              <a:gd name="T1" fmla="*/ 234 h 234"/>
              <a:gd name="T2" fmla="*/ 53 w 400"/>
              <a:gd name="T3" fmla="*/ 123 h 234"/>
              <a:gd name="T4" fmla="*/ 200 w 400"/>
              <a:gd name="T5" fmla="*/ 0 h 234"/>
              <a:gd name="T6" fmla="*/ 346 w 400"/>
              <a:gd name="T7" fmla="*/ 123 h 234"/>
              <a:gd name="T8" fmla="*/ 400 w 400"/>
              <a:gd name="T9" fmla="*/ 234 h 234"/>
              <a:gd name="T10" fmla="*/ 0 w 400"/>
              <a:gd name="T11" fmla="*/ 234 h 234"/>
            </a:gdLst>
            <a:ahLst/>
            <a:cxnLst>
              <a:cxn ang="0">
                <a:pos x="T0" y="T1"/>
              </a:cxn>
              <a:cxn ang="0">
                <a:pos x="T2" y="T3"/>
              </a:cxn>
              <a:cxn ang="0">
                <a:pos x="T4" y="T5"/>
              </a:cxn>
              <a:cxn ang="0">
                <a:pos x="T6" y="T7"/>
              </a:cxn>
              <a:cxn ang="0">
                <a:pos x="T8" y="T9"/>
              </a:cxn>
              <a:cxn ang="0">
                <a:pos x="T10" y="T11"/>
              </a:cxn>
            </a:cxnLst>
            <a:rect l="0" t="0" r="r" b="b"/>
            <a:pathLst>
              <a:path w="400" h="234">
                <a:moveTo>
                  <a:pt x="0" y="234"/>
                </a:moveTo>
                <a:cubicBezTo>
                  <a:pt x="32" y="201"/>
                  <a:pt x="45" y="164"/>
                  <a:pt x="53" y="123"/>
                </a:cubicBezTo>
                <a:cubicBezTo>
                  <a:pt x="63" y="72"/>
                  <a:pt x="92" y="0"/>
                  <a:pt x="200" y="0"/>
                </a:cubicBezTo>
                <a:cubicBezTo>
                  <a:pt x="308" y="0"/>
                  <a:pt x="336" y="72"/>
                  <a:pt x="346" y="123"/>
                </a:cubicBezTo>
                <a:cubicBezTo>
                  <a:pt x="354" y="164"/>
                  <a:pt x="367" y="201"/>
                  <a:pt x="400" y="234"/>
                </a:cubicBezTo>
                <a:lnTo>
                  <a:pt x="0" y="234"/>
                </a:lnTo>
                <a:close/>
              </a:path>
            </a:pathLst>
          </a:custGeom>
          <a:solidFill>
            <a:srgbClr val="161D25">
              <a:alpha val="69804"/>
            </a:srgbClr>
          </a:solidFill>
          <a:ln>
            <a:solidFill>
              <a:srgbClr val="7B8294"/>
            </a:solidFill>
          </a:ln>
        </p:spPr>
        <p:txBody>
          <a:bodyPr vert="horz" wrap="square" lIns="70564" tIns="35282" rIns="70564" bIns="35282" numCol="1" anchor="t" anchorCtr="0" compatLnSpc="1">
            <a:prstTxWarp prst="textNoShape">
              <a:avLst/>
            </a:prstTxWarp>
          </a:bodyPr>
          <a:lstStyle/>
          <a:p>
            <a:endParaRPr lang="zh-CN" altLang="en-US"/>
          </a:p>
        </p:txBody>
      </p:sp>
      <p:sp>
        <p:nvSpPr>
          <p:cNvPr id="11" name="Freeform 14"/>
          <p:cNvSpPr>
            <a:spLocks/>
          </p:cNvSpPr>
          <p:nvPr/>
        </p:nvSpPr>
        <p:spPr bwMode="auto">
          <a:xfrm>
            <a:off x="9309376" y="3536796"/>
            <a:ext cx="1287704" cy="773811"/>
          </a:xfrm>
          <a:custGeom>
            <a:avLst/>
            <a:gdLst>
              <a:gd name="T0" fmla="*/ 0 w 476"/>
              <a:gd name="T1" fmla="*/ 286 h 286"/>
              <a:gd name="T2" fmla="*/ 63 w 476"/>
              <a:gd name="T3" fmla="*/ 151 h 286"/>
              <a:gd name="T4" fmla="*/ 238 w 476"/>
              <a:gd name="T5" fmla="*/ 0 h 286"/>
              <a:gd name="T6" fmla="*/ 412 w 476"/>
              <a:gd name="T7" fmla="*/ 151 h 286"/>
              <a:gd name="T8" fmla="*/ 476 w 476"/>
              <a:gd name="T9" fmla="*/ 286 h 286"/>
              <a:gd name="T10" fmla="*/ 0 w 476"/>
              <a:gd name="T11" fmla="*/ 286 h 286"/>
            </a:gdLst>
            <a:ahLst/>
            <a:cxnLst>
              <a:cxn ang="0">
                <a:pos x="T0" y="T1"/>
              </a:cxn>
              <a:cxn ang="0">
                <a:pos x="T2" y="T3"/>
              </a:cxn>
              <a:cxn ang="0">
                <a:pos x="T4" y="T5"/>
              </a:cxn>
              <a:cxn ang="0">
                <a:pos x="T6" y="T7"/>
              </a:cxn>
              <a:cxn ang="0">
                <a:pos x="T8" y="T9"/>
              </a:cxn>
              <a:cxn ang="0">
                <a:pos x="T10" y="T11"/>
              </a:cxn>
            </a:cxnLst>
            <a:rect l="0" t="0" r="r" b="b"/>
            <a:pathLst>
              <a:path w="476" h="286">
                <a:moveTo>
                  <a:pt x="0" y="286"/>
                </a:moveTo>
                <a:cubicBezTo>
                  <a:pt x="38" y="246"/>
                  <a:pt x="54" y="200"/>
                  <a:pt x="63" y="151"/>
                </a:cubicBezTo>
                <a:cubicBezTo>
                  <a:pt x="75" y="88"/>
                  <a:pt x="109" y="0"/>
                  <a:pt x="238" y="0"/>
                </a:cubicBezTo>
                <a:cubicBezTo>
                  <a:pt x="366" y="0"/>
                  <a:pt x="400" y="88"/>
                  <a:pt x="412" y="151"/>
                </a:cubicBezTo>
                <a:cubicBezTo>
                  <a:pt x="421" y="200"/>
                  <a:pt x="437" y="246"/>
                  <a:pt x="476" y="286"/>
                </a:cubicBezTo>
                <a:lnTo>
                  <a:pt x="0" y="286"/>
                </a:lnTo>
                <a:close/>
              </a:path>
            </a:pathLst>
          </a:custGeom>
          <a:solidFill>
            <a:srgbClr val="7B8294">
              <a:alpha val="69804"/>
            </a:srgbClr>
          </a:solidFill>
          <a:ln>
            <a:solidFill>
              <a:srgbClr val="7B8294"/>
            </a:solidFill>
          </a:ln>
        </p:spPr>
        <p:txBody>
          <a:bodyPr vert="horz" wrap="square" lIns="70564" tIns="35282" rIns="70564" bIns="35282" numCol="1" anchor="t" anchorCtr="0" compatLnSpc="1">
            <a:prstTxWarp prst="textNoShape">
              <a:avLst/>
            </a:prstTxWarp>
          </a:bodyPr>
          <a:lstStyle/>
          <a:p>
            <a:endParaRPr lang="zh-CN" altLang="en-US"/>
          </a:p>
        </p:txBody>
      </p:sp>
      <p:sp>
        <p:nvSpPr>
          <p:cNvPr id="12" name="Freeform 15"/>
          <p:cNvSpPr>
            <a:spLocks/>
          </p:cNvSpPr>
          <p:nvPr/>
        </p:nvSpPr>
        <p:spPr bwMode="auto">
          <a:xfrm>
            <a:off x="9972115" y="3379974"/>
            <a:ext cx="1083961" cy="930634"/>
          </a:xfrm>
          <a:custGeom>
            <a:avLst/>
            <a:gdLst>
              <a:gd name="T0" fmla="*/ 0 w 401"/>
              <a:gd name="T1" fmla="*/ 344 h 344"/>
              <a:gd name="T2" fmla="*/ 54 w 401"/>
              <a:gd name="T3" fmla="*/ 181 h 344"/>
              <a:gd name="T4" fmla="*/ 201 w 401"/>
              <a:gd name="T5" fmla="*/ 0 h 344"/>
              <a:gd name="T6" fmla="*/ 347 w 401"/>
              <a:gd name="T7" fmla="*/ 181 h 344"/>
              <a:gd name="T8" fmla="*/ 401 w 401"/>
              <a:gd name="T9" fmla="*/ 344 h 344"/>
              <a:gd name="T10" fmla="*/ 0 w 401"/>
              <a:gd name="T11" fmla="*/ 344 h 344"/>
            </a:gdLst>
            <a:ahLst/>
            <a:cxnLst>
              <a:cxn ang="0">
                <a:pos x="T0" y="T1"/>
              </a:cxn>
              <a:cxn ang="0">
                <a:pos x="T2" y="T3"/>
              </a:cxn>
              <a:cxn ang="0">
                <a:pos x="T4" y="T5"/>
              </a:cxn>
              <a:cxn ang="0">
                <a:pos x="T6" y="T7"/>
              </a:cxn>
              <a:cxn ang="0">
                <a:pos x="T8" y="T9"/>
              </a:cxn>
              <a:cxn ang="0">
                <a:pos x="T10" y="T11"/>
              </a:cxn>
            </a:cxnLst>
            <a:rect l="0" t="0" r="r" b="b"/>
            <a:pathLst>
              <a:path w="401" h="344">
                <a:moveTo>
                  <a:pt x="0" y="344"/>
                </a:moveTo>
                <a:cubicBezTo>
                  <a:pt x="33" y="296"/>
                  <a:pt x="46" y="241"/>
                  <a:pt x="54" y="181"/>
                </a:cubicBezTo>
                <a:cubicBezTo>
                  <a:pt x="64" y="106"/>
                  <a:pt x="93" y="0"/>
                  <a:pt x="201" y="0"/>
                </a:cubicBezTo>
                <a:cubicBezTo>
                  <a:pt x="308" y="0"/>
                  <a:pt x="337" y="106"/>
                  <a:pt x="347" y="181"/>
                </a:cubicBezTo>
                <a:cubicBezTo>
                  <a:pt x="355" y="241"/>
                  <a:pt x="368" y="296"/>
                  <a:pt x="401" y="344"/>
                </a:cubicBezTo>
                <a:lnTo>
                  <a:pt x="0" y="344"/>
                </a:lnTo>
                <a:close/>
              </a:path>
            </a:pathLst>
          </a:custGeom>
          <a:solidFill>
            <a:srgbClr val="161D25">
              <a:alpha val="69804"/>
            </a:srgbClr>
          </a:solidFill>
          <a:ln>
            <a:solidFill>
              <a:srgbClr val="7B8294"/>
            </a:solidFill>
          </a:ln>
        </p:spPr>
        <p:txBody>
          <a:bodyPr vert="horz" wrap="square" lIns="70564" tIns="35282" rIns="70564" bIns="35282" numCol="1" anchor="t" anchorCtr="0" compatLnSpc="1">
            <a:prstTxWarp prst="textNoShape">
              <a:avLst/>
            </a:prstTxWarp>
          </a:bodyPr>
          <a:lstStyle/>
          <a:p>
            <a:endParaRPr lang="zh-CN" altLang="en-US"/>
          </a:p>
        </p:txBody>
      </p:sp>
      <p:sp>
        <p:nvSpPr>
          <p:cNvPr id="13" name="Oval 16"/>
          <p:cNvSpPr>
            <a:spLocks noChangeArrowheads="1"/>
          </p:cNvSpPr>
          <p:nvPr/>
        </p:nvSpPr>
        <p:spPr bwMode="auto">
          <a:xfrm>
            <a:off x="4183743" y="2641648"/>
            <a:ext cx="381160" cy="381182"/>
          </a:xfrm>
          <a:prstGeom prst="ellipse">
            <a:avLst/>
          </a:prstGeom>
          <a:solidFill>
            <a:srgbClr val="161D25"/>
          </a:solidFill>
          <a:ln>
            <a:noFill/>
          </a:ln>
          <a:extLst/>
        </p:spPr>
        <p:txBody>
          <a:bodyPr vert="horz" wrap="square" lIns="0" tIns="0" rIns="0" bIns="0" numCol="1" anchor="ctr" anchorCtr="0" compatLnSpc="1">
            <a:prstTxWarp prst="textNoShape">
              <a:avLst/>
            </a:prstTxWarp>
          </a:bodyPr>
          <a:lstStyle/>
          <a:p>
            <a:pPr algn="ctr"/>
            <a:r>
              <a:rPr lang="en-US" altLang="zh-CN" smtClean="0">
                <a:solidFill>
                  <a:schemeClr val="bg1"/>
                </a:solidFill>
              </a:rPr>
              <a:t>50</a:t>
            </a:r>
            <a:endParaRPr lang="zh-CN" altLang="en-US">
              <a:solidFill>
                <a:schemeClr val="bg1"/>
              </a:solidFill>
            </a:endParaRPr>
          </a:p>
        </p:txBody>
      </p:sp>
      <p:sp>
        <p:nvSpPr>
          <p:cNvPr id="14" name="Line 17"/>
          <p:cNvSpPr>
            <a:spLocks noChangeShapeType="1"/>
          </p:cNvSpPr>
          <p:nvPr/>
        </p:nvSpPr>
        <p:spPr bwMode="auto">
          <a:xfrm>
            <a:off x="4374322" y="3101813"/>
            <a:ext cx="0" cy="343407"/>
          </a:xfrm>
          <a:prstGeom prst="line">
            <a:avLst/>
          </a:prstGeom>
          <a:noFill/>
          <a:ln w="28575" cap="flat">
            <a:solidFill>
              <a:schemeClr val="tx1">
                <a:lumMod val="65000"/>
                <a:lumOff val="35000"/>
              </a:schemeClr>
            </a:solidFill>
            <a:prstDash val="solid"/>
            <a:miter lim="800000"/>
            <a:headEnd type="oval" w="med" len="med"/>
            <a:tailEnd type="oval" w="med" len="me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15" name="Oval 18"/>
          <p:cNvSpPr>
            <a:spLocks noChangeArrowheads="1"/>
          </p:cNvSpPr>
          <p:nvPr/>
        </p:nvSpPr>
        <p:spPr bwMode="auto">
          <a:xfrm>
            <a:off x="4862505" y="2195217"/>
            <a:ext cx="381160" cy="381182"/>
          </a:xfrm>
          <a:prstGeom prst="ellipse">
            <a:avLst/>
          </a:prstGeom>
          <a:solidFill>
            <a:srgbClr val="7B8294"/>
          </a:solidFill>
          <a:ln>
            <a:noFill/>
          </a:ln>
          <a:extLst/>
        </p:spPr>
        <p:txBody>
          <a:bodyPr vert="horz" wrap="square" lIns="0" tIns="0" rIns="0" bIns="0" numCol="1" anchor="ctr" anchorCtr="0" compatLnSpc="1">
            <a:prstTxWarp prst="textNoShape">
              <a:avLst/>
            </a:prstTxWarp>
          </a:bodyPr>
          <a:lstStyle/>
          <a:p>
            <a:pPr algn="ctr"/>
            <a:r>
              <a:rPr lang="en-US" altLang="zh-CN" smtClean="0">
                <a:solidFill>
                  <a:schemeClr val="bg1"/>
                </a:solidFill>
              </a:rPr>
              <a:t>79</a:t>
            </a:r>
            <a:endParaRPr lang="zh-CN" altLang="en-US">
              <a:solidFill>
                <a:schemeClr val="bg1"/>
              </a:solidFill>
            </a:endParaRPr>
          </a:p>
        </p:txBody>
      </p:sp>
      <p:sp>
        <p:nvSpPr>
          <p:cNvPr id="16" name="Line 19"/>
          <p:cNvSpPr>
            <a:spLocks noChangeShapeType="1"/>
          </p:cNvSpPr>
          <p:nvPr/>
        </p:nvSpPr>
        <p:spPr bwMode="auto">
          <a:xfrm>
            <a:off x="5053085" y="2665686"/>
            <a:ext cx="0" cy="343407"/>
          </a:xfrm>
          <a:prstGeom prst="line">
            <a:avLst/>
          </a:prstGeom>
          <a:noFill/>
          <a:ln w="28575" cap="flat">
            <a:solidFill>
              <a:schemeClr val="tx1">
                <a:lumMod val="65000"/>
                <a:lumOff val="35000"/>
              </a:schemeClr>
            </a:solidFill>
            <a:prstDash val="solid"/>
            <a:miter lim="800000"/>
            <a:headEnd type="oval" w="med" len="med"/>
            <a:tailEnd type="oval" w="med" len="me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17" name="Oval 20"/>
          <p:cNvSpPr>
            <a:spLocks noChangeArrowheads="1"/>
          </p:cNvSpPr>
          <p:nvPr/>
        </p:nvSpPr>
        <p:spPr bwMode="auto">
          <a:xfrm>
            <a:off x="5698082" y="2492837"/>
            <a:ext cx="381160" cy="381182"/>
          </a:xfrm>
          <a:prstGeom prst="ellipse">
            <a:avLst/>
          </a:prstGeom>
          <a:solidFill>
            <a:srgbClr val="161D25"/>
          </a:solidFill>
          <a:ln>
            <a:noFill/>
          </a:ln>
          <a:extLst/>
        </p:spPr>
        <p:txBody>
          <a:bodyPr vert="horz" wrap="square" lIns="0" tIns="0" rIns="0" bIns="0" numCol="1" anchor="ctr" anchorCtr="0" compatLnSpc="1">
            <a:prstTxWarp prst="textNoShape">
              <a:avLst/>
            </a:prstTxWarp>
          </a:bodyPr>
          <a:lstStyle/>
          <a:p>
            <a:pPr algn="ctr"/>
            <a:r>
              <a:rPr lang="en-US" altLang="zh-CN" smtClean="0">
                <a:solidFill>
                  <a:schemeClr val="bg1"/>
                </a:solidFill>
              </a:rPr>
              <a:t>68</a:t>
            </a:r>
            <a:endParaRPr lang="zh-CN" altLang="en-US">
              <a:solidFill>
                <a:schemeClr val="bg1"/>
              </a:solidFill>
            </a:endParaRPr>
          </a:p>
        </p:txBody>
      </p:sp>
      <p:sp>
        <p:nvSpPr>
          <p:cNvPr id="18" name="Oval 21"/>
          <p:cNvSpPr>
            <a:spLocks noChangeArrowheads="1"/>
          </p:cNvSpPr>
          <p:nvPr/>
        </p:nvSpPr>
        <p:spPr bwMode="auto">
          <a:xfrm>
            <a:off x="6448956" y="2792747"/>
            <a:ext cx="381160" cy="381182"/>
          </a:xfrm>
          <a:prstGeom prst="ellipse">
            <a:avLst/>
          </a:prstGeom>
          <a:solidFill>
            <a:srgbClr val="7B8294"/>
          </a:solidFill>
          <a:ln>
            <a:noFill/>
          </a:ln>
          <a:extLst/>
        </p:spPr>
        <p:txBody>
          <a:bodyPr vert="horz" wrap="square" lIns="0" tIns="0" rIns="0" bIns="0" numCol="1" anchor="ctr" anchorCtr="0" compatLnSpc="1">
            <a:prstTxWarp prst="textNoShape">
              <a:avLst/>
            </a:prstTxWarp>
          </a:bodyPr>
          <a:lstStyle/>
          <a:p>
            <a:pPr algn="ctr"/>
            <a:r>
              <a:rPr lang="en-US" altLang="zh-CN" smtClean="0">
                <a:solidFill>
                  <a:schemeClr val="bg1"/>
                </a:solidFill>
              </a:rPr>
              <a:t>42</a:t>
            </a:r>
            <a:endParaRPr lang="zh-CN" altLang="en-US">
              <a:solidFill>
                <a:schemeClr val="bg1"/>
              </a:solidFill>
            </a:endParaRPr>
          </a:p>
        </p:txBody>
      </p:sp>
      <p:sp>
        <p:nvSpPr>
          <p:cNvPr id="19" name="Oval 22"/>
          <p:cNvSpPr>
            <a:spLocks noChangeArrowheads="1"/>
          </p:cNvSpPr>
          <p:nvPr/>
        </p:nvSpPr>
        <p:spPr bwMode="auto">
          <a:xfrm>
            <a:off x="7189530" y="2627911"/>
            <a:ext cx="382305" cy="381182"/>
          </a:xfrm>
          <a:prstGeom prst="ellipse">
            <a:avLst/>
          </a:prstGeom>
          <a:solidFill>
            <a:srgbClr val="161D25"/>
          </a:solidFill>
          <a:ln>
            <a:noFill/>
          </a:ln>
          <a:extLst/>
        </p:spPr>
        <p:txBody>
          <a:bodyPr vert="horz" wrap="square" lIns="0" tIns="0" rIns="0" bIns="0" numCol="1" anchor="ctr" anchorCtr="0" compatLnSpc="1">
            <a:prstTxWarp prst="textNoShape">
              <a:avLst/>
            </a:prstTxWarp>
          </a:bodyPr>
          <a:lstStyle/>
          <a:p>
            <a:pPr algn="ctr"/>
            <a:r>
              <a:rPr lang="en-US" altLang="zh-CN" smtClean="0">
                <a:solidFill>
                  <a:schemeClr val="bg1"/>
                </a:solidFill>
              </a:rPr>
              <a:t>60</a:t>
            </a:r>
            <a:endParaRPr lang="zh-CN" altLang="en-US">
              <a:solidFill>
                <a:schemeClr val="bg1"/>
              </a:solidFill>
            </a:endParaRPr>
          </a:p>
        </p:txBody>
      </p:sp>
      <p:sp>
        <p:nvSpPr>
          <p:cNvPr id="20" name="Oval 23"/>
          <p:cNvSpPr>
            <a:spLocks noChangeArrowheads="1"/>
          </p:cNvSpPr>
          <p:nvPr/>
        </p:nvSpPr>
        <p:spPr bwMode="auto">
          <a:xfrm>
            <a:off x="7882028" y="2943846"/>
            <a:ext cx="381160" cy="382327"/>
          </a:xfrm>
          <a:prstGeom prst="ellipse">
            <a:avLst/>
          </a:prstGeom>
          <a:solidFill>
            <a:srgbClr val="161D25"/>
          </a:solidFill>
          <a:ln>
            <a:noFill/>
          </a:ln>
          <a:extLst/>
        </p:spPr>
        <p:txBody>
          <a:bodyPr vert="horz" wrap="square" lIns="0" tIns="0" rIns="0" bIns="0" numCol="1" anchor="ctr" anchorCtr="0" compatLnSpc="1">
            <a:prstTxWarp prst="textNoShape">
              <a:avLst/>
            </a:prstTxWarp>
          </a:bodyPr>
          <a:lstStyle/>
          <a:p>
            <a:pPr algn="ctr"/>
            <a:r>
              <a:rPr lang="en-US" altLang="zh-CN" smtClean="0">
                <a:solidFill>
                  <a:schemeClr val="bg1"/>
                </a:solidFill>
              </a:rPr>
              <a:t>31</a:t>
            </a:r>
            <a:endParaRPr lang="zh-CN" altLang="en-US">
              <a:solidFill>
                <a:schemeClr val="bg1"/>
              </a:solidFill>
            </a:endParaRPr>
          </a:p>
        </p:txBody>
      </p:sp>
      <p:sp>
        <p:nvSpPr>
          <p:cNvPr id="21" name="Oval 24"/>
          <p:cNvSpPr>
            <a:spLocks noChangeArrowheads="1"/>
          </p:cNvSpPr>
          <p:nvPr/>
        </p:nvSpPr>
        <p:spPr bwMode="auto">
          <a:xfrm>
            <a:off x="8506994" y="2028093"/>
            <a:ext cx="381160" cy="381182"/>
          </a:xfrm>
          <a:prstGeom prst="ellipse">
            <a:avLst/>
          </a:prstGeom>
          <a:solidFill>
            <a:srgbClr val="161D25"/>
          </a:solidFill>
          <a:ln>
            <a:noFill/>
          </a:ln>
          <a:extLst/>
        </p:spPr>
        <p:txBody>
          <a:bodyPr vert="horz" wrap="square" lIns="0" tIns="0" rIns="0" bIns="0" numCol="1" anchor="ctr" anchorCtr="0" compatLnSpc="1">
            <a:prstTxWarp prst="textNoShape">
              <a:avLst/>
            </a:prstTxWarp>
          </a:bodyPr>
          <a:lstStyle/>
          <a:p>
            <a:pPr algn="ctr"/>
            <a:r>
              <a:rPr lang="en-US" altLang="zh-CN" smtClean="0">
                <a:solidFill>
                  <a:schemeClr val="bg1"/>
                </a:solidFill>
              </a:rPr>
              <a:t>92</a:t>
            </a:r>
            <a:endParaRPr lang="zh-CN" altLang="en-US">
              <a:solidFill>
                <a:schemeClr val="bg1"/>
              </a:solidFill>
            </a:endParaRPr>
          </a:p>
        </p:txBody>
      </p:sp>
      <p:sp>
        <p:nvSpPr>
          <p:cNvPr id="22" name="Oval 25"/>
          <p:cNvSpPr>
            <a:spLocks noChangeArrowheads="1"/>
          </p:cNvSpPr>
          <p:nvPr/>
        </p:nvSpPr>
        <p:spPr bwMode="auto">
          <a:xfrm>
            <a:off x="9110212" y="2792747"/>
            <a:ext cx="381160" cy="381182"/>
          </a:xfrm>
          <a:prstGeom prst="ellipse">
            <a:avLst/>
          </a:prstGeom>
          <a:solidFill>
            <a:srgbClr val="161D25"/>
          </a:solidFill>
          <a:ln>
            <a:noFill/>
          </a:ln>
          <a:extLst/>
        </p:spPr>
        <p:txBody>
          <a:bodyPr vert="horz" wrap="square" lIns="0" tIns="0" rIns="0" bIns="0" numCol="1" anchor="ctr" anchorCtr="0" compatLnSpc="1">
            <a:prstTxWarp prst="textNoShape">
              <a:avLst/>
            </a:prstTxWarp>
          </a:bodyPr>
          <a:lstStyle/>
          <a:p>
            <a:pPr algn="ctr"/>
            <a:r>
              <a:rPr lang="en-US" altLang="zh-CN" smtClean="0">
                <a:solidFill>
                  <a:schemeClr val="bg1"/>
                </a:solidFill>
              </a:rPr>
              <a:t>40</a:t>
            </a:r>
            <a:endParaRPr lang="zh-CN" altLang="en-US">
              <a:solidFill>
                <a:schemeClr val="bg1"/>
              </a:solidFill>
            </a:endParaRPr>
          </a:p>
        </p:txBody>
      </p:sp>
      <p:sp>
        <p:nvSpPr>
          <p:cNvPr id="23" name="Oval 26"/>
          <p:cNvSpPr>
            <a:spLocks noChangeArrowheads="1"/>
          </p:cNvSpPr>
          <p:nvPr/>
        </p:nvSpPr>
        <p:spPr bwMode="auto">
          <a:xfrm>
            <a:off x="10323514" y="2498561"/>
            <a:ext cx="381160" cy="381182"/>
          </a:xfrm>
          <a:prstGeom prst="ellipse">
            <a:avLst/>
          </a:prstGeom>
          <a:solidFill>
            <a:srgbClr val="161D25"/>
          </a:solidFill>
          <a:ln>
            <a:noFill/>
          </a:ln>
          <a:extLst/>
        </p:spPr>
        <p:txBody>
          <a:bodyPr vert="horz" wrap="square" lIns="0" tIns="0" rIns="0" bIns="0" numCol="1" anchor="ctr" anchorCtr="0" compatLnSpc="1">
            <a:prstTxWarp prst="textNoShape">
              <a:avLst/>
            </a:prstTxWarp>
          </a:bodyPr>
          <a:lstStyle/>
          <a:p>
            <a:pPr algn="ctr"/>
            <a:r>
              <a:rPr lang="en-US" altLang="zh-CN" smtClean="0">
                <a:solidFill>
                  <a:schemeClr val="bg1"/>
                </a:solidFill>
              </a:rPr>
              <a:t>64</a:t>
            </a:r>
            <a:endParaRPr lang="zh-CN" altLang="en-US">
              <a:solidFill>
                <a:schemeClr val="bg1"/>
              </a:solidFill>
            </a:endParaRPr>
          </a:p>
        </p:txBody>
      </p:sp>
      <p:sp>
        <p:nvSpPr>
          <p:cNvPr id="24" name="Oval 27"/>
          <p:cNvSpPr>
            <a:spLocks noChangeArrowheads="1"/>
          </p:cNvSpPr>
          <p:nvPr/>
        </p:nvSpPr>
        <p:spPr bwMode="auto">
          <a:xfrm>
            <a:off x="9761504" y="2627911"/>
            <a:ext cx="381160" cy="381182"/>
          </a:xfrm>
          <a:prstGeom prst="ellipse">
            <a:avLst/>
          </a:prstGeom>
          <a:solidFill>
            <a:srgbClr val="7B8294"/>
          </a:solidFill>
          <a:ln>
            <a:noFill/>
          </a:ln>
          <a:extLst/>
        </p:spPr>
        <p:txBody>
          <a:bodyPr vert="horz" wrap="square" lIns="0" tIns="0" rIns="0" bIns="0" numCol="1" anchor="ctr" anchorCtr="0" compatLnSpc="1">
            <a:prstTxWarp prst="textNoShape">
              <a:avLst/>
            </a:prstTxWarp>
          </a:bodyPr>
          <a:lstStyle/>
          <a:p>
            <a:pPr algn="ctr"/>
            <a:r>
              <a:rPr lang="en-US" altLang="zh-CN" smtClean="0">
                <a:solidFill>
                  <a:schemeClr val="bg1"/>
                </a:solidFill>
              </a:rPr>
              <a:t>61</a:t>
            </a:r>
            <a:endParaRPr lang="zh-CN" altLang="en-US">
              <a:solidFill>
                <a:schemeClr val="bg1"/>
              </a:solidFill>
            </a:endParaRPr>
          </a:p>
        </p:txBody>
      </p:sp>
      <p:sp>
        <p:nvSpPr>
          <p:cNvPr id="25" name="Line 28"/>
          <p:cNvSpPr>
            <a:spLocks noChangeShapeType="1"/>
          </p:cNvSpPr>
          <p:nvPr/>
        </p:nvSpPr>
        <p:spPr bwMode="auto">
          <a:xfrm>
            <a:off x="5888661" y="2965596"/>
            <a:ext cx="0" cy="343407"/>
          </a:xfrm>
          <a:prstGeom prst="line">
            <a:avLst/>
          </a:prstGeom>
          <a:noFill/>
          <a:ln w="28575" cap="flat">
            <a:solidFill>
              <a:schemeClr val="tx1">
                <a:lumMod val="65000"/>
                <a:lumOff val="35000"/>
              </a:schemeClr>
            </a:solidFill>
            <a:prstDash val="solid"/>
            <a:miter lim="800000"/>
            <a:headEnd type="oval" w="med" len="med"/>
            <a:tailEnd type="oval" w="med" len="me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26" name="Line 29"/>
          <p:cNvSpPr>
            <a:spLocks noChangeShapeType="1"/>
          </p:cNvSpPr>
          <p:nvPr/>
        </p:nvSpPr>
        <p:spPr bwMode="auto">
          <a:xfrm>
            <a:off x="6639535" y="3252913"/>
            <a:ext cx="0" cy="345697"/>
          </a:xfrm>
          <a:prstGeom prst="line">
            <a:avLst/>
          </a:prstGeom>
          <a:noFill/>
          <a:ln w="28575" cap="flat">
            <a:solidFill>
              <a:schemeClr val="tx1">
                <a:lumMod val="65000"/>
                <a:lumOff val="35000"/>
              </a:schemeClr>
            </a:solidFill>
            <a:prstDash val="solid"/>
            <a:miter lim="800000"/>
            <a:headEnd type="oval" w="med" len="med"/>
            <a:tailEnd type="oval" w="med" len="me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27" name="Line 30"/>
          <p:cNvSpPr>
            <a:spLocks noChangeShapeType="1"/>
          </p:cNvSpPr>
          <p:nvPr/>
        </p:nvSpPr>
        <p:spPr bwMode="auto">
          <a:xfrm>
            <a:off x="7380681" y="3076630"/>
            <a:ext cx="0" cy="346842"/>
          </a:xfrm>
          <a:prstGeom prst="line">
            <a:avLst/>
          </a:prstGeom>
          <a:noFill/>
          <a:ln w="28575" cap="flat">
            <a:solidFill>
              <a:schemeClr val="tx1">
                <a:lumMod val="65000"/>
                <a:lumOff val="35000"/>
              </a:schemeClr>
            </a:solidFill>
            <a:prstDash val="solid"/>
            <a:miter lim="800000"/>
            <a:headEnd type="oval" w="med" len="med"/>
            <a:tailEnd type="oval" w="med" len="me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28" name="Line 31"/>
          <p:cNvSpPr>
            <a:spLocks noChangeShapeType="1"/>
          </p:cNvSpPr>
          <p:nvPr/>
        </p:nvSpPr>
        <p:spPr bwMode="auto">
          <a:xfrm>
            <a:off x="8072607" y="3417748"/>
            <a:ext cx="0" cy="345697"/>
          </a:xfrm>
          <a:prstGeom prst="line">
            <a:avLst/>
          </a:prstGeom>
          <a:noFill/>
          <a:ln w="28575" cap="flat">
            <a:solidFill>
              <a:schemeClr val="tx1">
                <a:lumMod val="65000"/>
                <a:lumOff val="35000"/>
              </a:schemeClr>
            </a:solidFill>
            <a:prstDash val="solid"/>
            <a:miter lim="800000"/>
            <a:headEnd type="oval" w="med" len="med"/>
            <a:tailEnd type="oval" w="med" len="me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29" name="Line 32"/>
          <p:cNvSpPr>
            <a:spLocks noChangeShapeType="1"/>
          </p:cNvSpPr>
          <p:nvPr/>
        </p:nvSpPr>
        <p:spPr bwMode="auto">
          <a:xfrm>
            <a:off x="8697573" y="2481390"/>
            <a:ext cx="0" cy="346842"/>
          </a:xfrm>
          <a:prstGeom prst="line">
            <a:avLst/>
          </a:prstGeom>
          <a:noFill/>
          <a:ln w="28575" cap="flat">
            <a:solidFill>
              <a:schemeClr val="tx1">
                <a:lumMod val="65000"/>
                <a:lumOff val="35000"/>
              </a:schemeClr>
            </a:solidFill>
            <a:prstDash val="solid"/>
            <a:miter lim="800000"/>
            <a:headEnd type="oval" w="med" len="med"/>
            <a:tailEnd type="oval" w="med" len="me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30" name="Line 33"/>
          <p:cNvSpPr>
            <a:spLocks noChangeShapeType="1"/>
          </p:cNvSpPr>
          <p:nvPr/>
        </p:nvSpPr>
        <p:spPr bwMode="auto">
          <a:xfrm>
            <a:off x="9300791" y="3271228"/>
            <a:ext cx="0" cy="346842"/>
          </a:xfrm>
          <a:prstGeom prst="line">
            <a:avLst/>
          </a:prstGeom>
          <a:noFill/>
          <a:ln w="28575" cap="flat">
            <a:solidFill>
              <a:schemeClr val="tx1">
                <a:lumMod val="65000"/>
                <a:lumOff val="35000"/>
              </a:schemeClr>
            </a:solidFill>
            <a:prstDash val="solid"/>
            <a:miter lim="800000"/>
            <a:headEnd type="oval" w="med" len="med"/>
            <a:tailEnd type="oval" w="med" len="me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31" name="Line 34"/>
          <p:cNvSpPr>
            <a:spLocks noChangeShapeType="1"/>
          </p:cNvSpPr>
          <p:nvPr/>
        </p:nvSpPr>
        <p:spPr bwMode="auto">
          <a:xfrm>
            <a:off x="9952083" y="3066327"/>
            <a:ext cx="0" cy="345697"/>
          </a:xfrm>
          <a:prstGeom prst="line">
            <a:avLst/>
          </a:prstGeom>
          <a:noFill/>
          <a:ln w="28575" cap="flat">
            <a:solidFill>
              <a:schemeClr val="tx1">
                <a:lumMod val="65000"/>
                <a:lumOff val="35000"/>
              </a:schemeClr>
            </a:solidFill>
            <a:prstDash val="solid"/>
            <a:miter lim="800000"/>
            <a:headEnd type="oval" w="med" len="med"/>
            <a:tailEnd type="oval" w="med" len="me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32" name="Line 35"/>
          <p:cNvSpPr>
            <a:spLocks noChangeShapeType="1"/>
          </p:cNvSpPr>
          <p:nvPr/>
        </p:nvSpPr>
        <p:spPr bwMode="auto">
          <a:xfrm>
            <a:off x="10514094" y="2965595"/>
            <a:ext cx="0" cy="346842"/>
          </a:xfrm>
          <a:prstGeom prst="line">
            <a:avLst/>
          </a:prstGeom>
          <a:noFill/>
          <a:ln w="28575" cap="flat">
            <a:solidFill>
              <a:schemeClr val="tx1">
                <a:lumMod val="65000"/>
                <a:lumOff val="35000"/>
              </a:schemeClr>
            </a:solidFill>
            <a:prstDash val="solid"/>
            <a:miter lim="800000"/>
            <a:headEnd type="oval" w="med" len="med"/>
            <a:tailEnd type="oval" w="med" len="med"/>
          </a:ln>
          <a:extLst>
            <a:ext uri="{909E8E84-426E-40DD-AFC4-6F175D3DCCD1}">
              <a14:hiddenFill xmlns:a14="http://schemas.microsoft.com/office/drawing/2010/main">
                <a:noFill/>
              </a14:hiddenFill>
            </a:ext>
          </a:extLst>
        </p:spPr>
        <p:txBody>
          <a:bodyPr vert="horz" wrap="square" lIns="70564" tIns="35282" rIns="70564" bIns="35282" numCol="1" anchor="t" anchorCtr="0" compatLnSpc="1">
            <a:prstTxWarp prst="textNoShape">
              <a:avLst/>
            </a:prstTxWarp>
          </a:bodyPr>
          <a:lstStyle/>
          <a:p>
            <a:endParaRPr lang="zh-CN" altLang="en-US"/>
          </a:p>
        </p:txBody>
      </p:sp>
      <p:sp>
        <p:nvSpPr>
          <p:cNvPr id="33" name="TextBox 32"/>
          <p:cNvSpPr txBox="1"/>
          <p:nvPr/>
        </p:nvSpPr>
        <p:spPr>
          <a:xfrm>
            <a:off x="4164517" y="4423564"/>
            <a:ext cx="424635" cy="240530"/>
          </a:xfrm>
          <a:prstGeom prst="rect">
            <a:avLst/>
          </a:prstGeom>
          <a:noFill/>
        </p:spPr>
        <p:txBody>
          <a:bodyPr wrap="none" lIns="70564" tIns="35282" rIns="70564" bIns="35282" rtlCol="0">
            <a:spAutoFit/>
          </a:bodyPr>
          <a:lstStyle/>
          <a:p>
            <a:r>
              <a:rPr lang="zh-CN" altLang="en-US" sz="1100">
                <a:solidFill>
                  <a:schemeClr val="tx1">
                    <a:lumMod val="75000"/>
                    <a:lumOff val="25000"/>
                  </a:schemeClr>
                </a:solidFill>
                <a:latin typeface="微软雅黑" pitchFamily="34" charset="-122"/>
                <a:ea typeface="微软雅黑" pitchFamily="34" charset="-122"/>
              </a:rPr>
              <a:t>标题</a:t>
            </a:r>
          </a:p>
        </p:txBody>
      </p:sp>
      <p:sp>
        <p:nvSpPr>
          <p:cNvPr id="34" name="TextBox 33"/>
          <p:cNvSpPr txBox="1"/>
          <p:nvPr/>
        </p:nvSpPr>
        <p:spPr>
          <a:xfrm>
            <a:off x="4844424" y="4423564"/>
            <a:ext cx="424635" cy="240530"/>
          </a:xfrm>
          <a:prstGeom prst="rect">
            <a:avLst/>
          </a:prstGeom>
          <a:noFill/>
        </p:spPr>
        <p:txBody>
          <a:bodyPr wrap="none" lIns="70564" tIns="35282" rIns="70564" bIns="35282" rtlCol="0">
            <a:spAutoFit/>
          </a:bodyPr>
          <a:lstStyle/>
          <a:p>
            <a:r>
              <a:rPr lang="zh-CN" altLang="en-US" sz="1100">
                <a:solidFill>
                  <a:schemeClr val="tx1">
                    <a:lumMod val="75000"/>
                    <a:lumOff val="25000"/>
                  </a:schemeClr>
                </a:solidFill>
                <a:latin typeface="微软雅黑" pitchFamily="34" charset="-122"/>
                <a:ea typeface="微软雅黑" pitchFamily="34" charset="-122"/>
              </a:rPr>
              <a:t>标题</a:t>
            </a:r>
          </a:p>
        </p:txBody>
      </p:sp>
      <p:sp>
        <p:nvSpPr>
          <p:cNvPr id="35" name="TextBox 34"/>
          <p:cNvSpPr txBox="1"/>
          <p:nvPr/>
        </p:nvSpPr>
        <p:spPr>
          <a:xfrm>
            <a:off x="5677139" y="4423564"/>
            <a:ext cx="424635" cy="240530"/>
          </a:xfrm>
          <a:prstGeom prst="rect">
            <a:avLst/>
          </a:prstGeom>
          <a:noFill/>
        </p:spPr>
        <p:txBody>
          <a:bodyPr wrap="none" lIns="70564" tIns="35282" rIns="70564" bIns="35282" rtlCol="0">
            <a:spAutoFit/>
          </a:bodyPr>
          <a:lstStyle/>
          <a:p>
            <a:r>
              <a:rPr lang="zh-CN" altLang="en-US" sz="1100">
                <a:solidFill>
                  <a:schemeClr val="tx1">
                    <a:lumMod val="75000"/>
                    <a:lumOff val="25000"/>
                  </a:schemeClr>
                </a:solidFill>
                <a:latin typeface="微软雅黑" pitchFamily="34" charset="-122"/>
                <a:ea typeface="微软雅黑" pitchFamily="34" charset="-122"/>
              </a:rPr>
              <a:t>标题</a:t>
            </a:r>
          </a:p>
        </p:txBody>
      </p:sp>
      <p:sp>
        <p:nvSpPr>
          <p:cNvPr id="36" name="TextBox 35"/>
          <p:cNvSpPr txBox="1"/>
          <p:nvPr/>
        </p:nvSpPr>
        <p:spPr>
          <a:xfrm>
            <a:off x="6428586" y="4423564"/>
            <a:ext cx="424635" cy="240530"/>
          </a:xfrm>
          <a:prstGeom prst="rect">
            <a:avLst/>
          </a:prstGeom>
          <a:noFill/>
        </p:spPr>
        <p:txBody>
          <a:bodyPr wrap="none" lIns="70564" tIns="35282" rIns="70564" bIns="35282" rtlCol="0">
            <a:spAutoFit/>
          </a:bodyPr>
          <a:lstStyle/>
          <a:p>
            <a:r>
              <a:rPr lang="zh-CN" altLang="en-US" sz="1100">
                <a:solidFill>
                  <a:schemeClr val="tx1">
                    <a:lumMod val="75000"/>
                    <a:lumOff val="25000"/>
                  </a:schemeClr>
                </a:solidFill>
                <a:latin typeface="微软雅黑" pitchFamily="34" charset="-122"/>
                <a:ea typeface="微软雅黑" pitchFamily="34" charset="-122"/>
              </a:rPr>
              <a:t>标题</a:t>
            </a:r>
          </a:p>
        </p:txBody>
      </p:sp>
      <p:sp>
        <p:nvSpPr>
          <p:cNvPr id="37" name="TextBox 36"/>
          <p:cNvSpPr txBox="1"/>
          <p:nvPr/>
        </p:nvSpPr>
        <p:spPr>
          <a:xfrm>
            <a:off x="7169732" y="4423564"/>
            <a:ext cx="424635" cy="240530"/>
          </a:xfrm>
          <a:prstGeom prst="rect">
            <a:avLst/>
          </a:prstGeom>
          <a:noFill/>
        </p:spPr>
        <p:txBody>
          <a:bodyPr wrap="none" lIns="70564" tIns="35282" rIns="70564" bIns="35282" rtlCol="0">
            <a:spAutoFit/>
          </a:bodyPr>
          <a:lstStyle/>
          <a:p>
            <a:r>
              <a:rPr lang="zh-CN" altLang="en-US" sz="1100">
                <a:solidFill>
                  <a:schemeClr val="tx1">
                    <a:lumMod val="75000"/>
                    <a:lumOff val="25000"/>
                  </a:schemeClr>
                </a:solidFill>
                <a:latin typeface="微软雅黑" pitchFamily="34" charset="-122"/>
                <a:ea typeface="微软雅黑" pitchFamily="34" charset="-122"/>
              </a:rPr>
              <a:t>标题</a:t>
            </a:r>
          </a:p>
        </p:txBody>
      </p:sp>
      <p:sp>
        <p:nvSpPr>
          <p:cNvPr id="38" name="TextBox 37"/>
          <p:cNvSpPr txBox="1"/>
          <p:nvPr/>
        </p:nvSpPr>
        <p:spPr>
          <a:xfrm>
            <a:off x="7862802" y="4423564"/>
            <a:ext cx="424635" cy="240530"/>
          </a:xfrm>
          <a:prstGeom prst="rect">
            <a:avLst/>
          </a:prstGeom>
          <a:noFill/>
        </p:spPr>
        <p:txBody>
          <a:bodyPr wrap="none" lIns="70564" tIns="35282" rIns="70564" bIns="35282" rtlCol="0">
            <a:spAutoFit/>
          </a:bodyPr>
          <a:lstStyle/>
          <a:p>
            <a:r>
              <a:rPr lang="zh-CN" altLang="en-US" sz="1100">
                <a:solidFill>
                  <a:schemeClr val="tx1">
                    <a:lumMod val="75000"/>
                    <a:lumOff val="25000"/>
                  </a:schemeClr>
                </a:solidFill>
                <a:latin typeface="微软雅黑" pitchFamily="34" charset="-122"/>
                <a:ea typeface="微软雅黑" pitchFamily="34" charset="-122"/>
              </a:rPr>
              <a:t>标题</a:t>
            </a:r>
          </a:p>
        </p:txBody>
      </p:sp>
      <p:sp>
        <p:nvSpPr>
          <p:cNvPr id="39" name="TextBox 38"/>
          <p:cNvSpPr txBox="1"/>
          <p:nvPr/>
        </p:nvSpPr>
        <p:spPr>
          <a:xfrm>
            <a:off x="8487768" y="4423564"/>
            <a:ext cx="424635" cy="240530"/>
          </a:xfrm>
          <a:prstGeom prst="rect">
            <a:avLst/>
          </a:prstGeom>
          <a:noFill/>
        </p:spPr>
        <p:txBody>
          <a:bodyPr wrap="none" lIns="70564" tIns="35282" rIns="70564" bIns="35282" rtlCol="0">
            <a:spAutoFit/>
          </a:bodyPr>
          <a:lstStyle/>
          <a:p>
            <a:r>
              <a:rPr lang="zh-CN" altLang="en-US" sz="1100">
                <a:solidFill>
                  <a:schemeClr val="tx1">
                    <a:lumMod val="75000"/>
                    <a:lumOff val="25000"/>
                  </a:schemeClr>
                </a:solidFill>
                <a:latin typeface="微软雅黑" pitchFamily="34" charset="-122"/>
                <a:ea typeface="微软雅黑" pitchFamily="34" charset="-122"/>
              </a:rPr>
              <a:t>标题</a:t>
            </a:r>
          </a:p>
        </p:txBody>
      </p:sp>
      <p:sp>
        <p:nvSpPr>
          <p:cNvPr id="40" name="TextBox 39"/>
          <p:cNvSpPr txBox="1"/>
          <p:nvPr/>
        </p:nvSpPr>
        <p:spPr>
          <a:xfrm>
            <a:off x="9092131" y="4423564"/>
            <a:ext cx="424635" cy="240530"/>
          </a:xfrm>
          <a:prstGeom prst="rect">
            <a:avLst/>
          </a:prstGeom>
          <a:noFill/>
        </p:spPr>
        <p:txBody>
          <a:bodyPr wrap="none" lIns="70564" tIns="35282" rIns="70564" bIns="35282" rtlCol="0">
            <a:spAutoFit/>
          </a:bodyPr>
          <a:lstStyle/>
          <a:p>
            <a:r>
              <a:rPr lang="zh-CN" altLang="en-US" sz="1100">
                <a:solidFill>
                  <a:schemeClr val="tx1">
                    <a:lumMod val="75000"/>
                    <a:lumOff val="25000"/>
                  </a:schemeClr>
                </a:solidFill>
                <a:latin typeface="微软雅黑" pitchFamily="34" charset="-122"/>
                <a:ea typeface="微软雅黑" pitchFamily="34" charset="-122"/>
              </a:rPr>
              <a:t>标题</a:t>
            </a:r>
          </a:p>
        </p:txBody>
      </p:sp>
      <p:sp>
        <p:nvSpPr>
          <p:cNvPr id="41" name="TextBox 40"/>
          <p:cNvSpPr txBox="1"/>
          <p:nvPr/>
        </p:nvSpPr>
        <p:spPr>
          <a:xfrm>
            <a:off x="9743423" y="4423564"/>
            <a:ext cx="424635" cy="240530"/>
          </a:xfrm>
          <a:prstGeom prst="rect">
            <a:avLst/>
          </a:prstGeom>
          <a:noFill/>
        </p:spPr>
        <p:txBody>
          <a:bodyPr wrap="none" lIns="70564" tIns="35282" rIns="70564" bIns="35282" rtlCol="0">
            <a:spAutoFit/>
          </a:bodyPr>
          <a:lstStyle/>
          <a:p>
            <a:r>
              <a:rPr lang="zh-CN" altLang="en-US" sz="1100">
                <a:solidFill>
                  <a:schemeClr val="tx1">
                    <a:lumMod val="75000"/>
                    <a:lumOff val="25000"/>
                  </a:schemeClr>
                </a:solidFill>
                <a:latin typeface="微软雅黑" pitchFamily="34" charset="-122"/>
                <a:ea typeface="微软雅黑" pitchFamily="34" charset="-122"/>
              </a:rPr>
              <a:t>标题</a:t>
            </a:r>
          </a:p>
        </p:txBody>
      </p:sp>
      <p:sp>
        <p:nvSpPr>
          <p:cNvPr id="42" name="TextBox 41"/>
          <p:cNvSpPr txBox="1"/>
          <p:nvPr/>
        </p:nvSpPr>
        <p:spPr>
          <a:xfrm>
            <a:off x="10304289" y="4423564"/>
            <a:ext cx="424635" cy="240530"/>
          </a:xfrm>
          <a:prstGeom prst="rect">
            <a:avLst/>
          </a:prstGeom>
          <a:noFill/>
        </p:spPr>
        <p:txBody>
          <a:bodyPr wrap="none" lIns="70564" tIns="35282" rIns="70564" bIns="35282" rtlCol="0">
            <a:spAutoFit/>
          </a:bodyPr>
          <a:lstStyle/>
          <a:p>
            <a:r>
              <a:rPr lang="zh-CN" altLang="en-US" sz="1100">
                <a:solidFill>
                  <a:schemeClr val="tx1">
                    <a:lumMod val="75000"/>
                    <a:lumOff val="25000"/>
                  </a:schemeClr>
                </a:solidFill>
                <a:latin typeface="微软雅黑" pitchFamily="34" charset="-122"/>
                <a:ea typeface="微软雅黑" pitchFamily="34" charset="-122"/>
              </a:rPr>
              <a:t>标题</a:t>
            </a:r>
          </a:p>
        </p:txBody>
      </p:sp>
      <p:sp>
        <p:nvSpPr>
          <p:cNvPr id="43" name="TextBox 42"/>
          <p:cNvSpPr txBox="1"/>
          <p:nvPr/>
        </p:nvSpPr>
        <p:spPr>
          <a:xfrm>
            <a:off x="6376521" y="4845463"/>
            <a:ext cx="2130474" cy="415498"/>
          </a:xfrm>
          <a:prstGeom prst="rect">
            <a:avLst/>
          </a:prstGeom>
          <a:noFill/>
        </p:spPr>
        <p:txBody>
          <a:bodyPr wrap="square" lIns="70564" tIns="0" rIns="70564" bIns="0" rtlCol="0" anchor="t">
            <a:spAutoFit/>
          </a:bodyPr>
          <a:lstStyle/>
          <a:p>
            <a:pPr algn="ctr">
              <a:lnSpc>
                <a:spcPct val="150000"/>
              </a:lnSpc>
            </a:pPr>
            <a:r>
              <a:rPr lang="zh-CN" altLang="en-US" smtClean="0">
                <a:solidFill>
                  <a:schemeClr val="tx1">
                    <a:lumMod val="75000"/>
                    <a:lumOff val="25000"/>
                  </a:schemeClr>
                </a:solidFill>
                <a:latin typeface="微软雅黑" pitchFamily="34" charset="-122"/>
                <a:ea typeface="微软雅黑" pitchFamily="34" charset="-122"/>
                <a:cs typeface="华文黑体" pitchFamily="2" charset="-122"/>
              </a:rPr>
              <a:t>点击添加标题</a:t>
            </a:r>
            <a:endParaRPr lang="zh-CN" altLang="en-US">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44" name="TextBox 43"/>
          <p:cNvSpPr txBox="1"/>
          <p:nvPr/>
        </p:nvSpPr>
        <p:spPr>
          <a:xfrm>
            <a:off x="4154591" y="5217714"/>
            <a:ext cx="6574334" cy="511374"/>
          </a:xfrm>
          <a:prstGeom prst="rect">
            <a:avLst/>
          </a:prstGeom>
          <a:noFill/>
        </p:spPr>
        <p:txBody>
          <a:bodyPr wrap="square" lIns="70564" tIns="35282" rIns="70564" bIns="35282" rtlCol="0">
            <a:spAutoFit/>
          </a:bodyPr>
          <a:lstStyle/>
          <a:p>
            <a:pPr algn="ct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100">
                <a:solidFill>
                  <a:schemeClr val="tx1">
                    <a:lumMod val="75000"/>
                    <a:lumOff val="25000"/>
                  </a:schemeClr>
                </a:solidFill>
                <a:latin typeface="微软雅黑" pitchFamily="34" charset="-122"/>
                <a:ea typeface="微软雅黑" pitchFamily="34" charset="-122"/>
              </a:rPr>
              <a:t>这里，或者通过通过复制您的文本。您的内容打在这里，或者通过通过复制您的文本。</a:t>
            </a:r>
          </a:p>
        </p:txBody>
      </p:sp>
    </p:spTree>
    <p:extLst>
      <p:ext uri="{BB962C8B-B14F-4D97-AF65-F5344CB8AC3E}">
        <p14:creationId xmlns:p14="http://schemas.microsoft.com/office/powerpoint/2010/main" val="2709626198"/>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 fill="hold" grpId="0" nodeType="clickEffect" p14:presetBounceEnd="48000">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14:bounceEnd="48000">
                                          <p:cBhvr additive="base">
                                            <p:cTn id="12" dur="500" fill="hold"/>
                                            <p:tgtEl>
                                              <p:spTgt spid="13"/>
                                            </p:tgtEl>
                                            <p:attrNameLst>
                                              <p:attrName>ppt_x</p:attrName>
                                            </p:attrNameLst>
                                          </p:cBhvr>
                                          <p:tavLst>
                                            <p:tav tm="0">
                                              <p:val>
                                                <p:strVal val="#ppt_x"/>
                                              </p:val>
                                            </p:tav>
                                            <p:tav tm="100000">
                                              <p:val>
                                                <p:strVal val="#ppt_x"/>
                                              </p:val>
                                            </p:tav>
                                          </p:tavLst>
                                        </p:anim>
                                        <p:anim calcmode="lin" valueType="num" p14:bounceEnd="48000">
                                          <p:cBhvr additive="base">
                                            <p:cTn id="13" dur="500" fill="hold"/>
                                            <p:tgtEl>
                                              <p:spTgt spid="13"/>
                                            </p:tgtEl>
                                            <p:attrNameLst>
                                              <p:attrName>ppt_y</p:attrName>
                                            </p:attrNameLst>
                                          </p:cBhvr>
                                          <p:tavLst>
                                            <p:tav tm="0">
                                              <p:val>
                                                <p:strVal val="0-#ppt_h/2"/>
                                              </p:val>
                                            </p:tav>
                                            <p:tav tm="100000">
                                              <p:val>
                                                <p:strVal val="#ppt_y"/>
                                              </p:val>
                                            </p:tav>
                                          </p:tavLst>
                                        </p:anim>
                                      </p:childTnLst>
                                    </p:cTn>
                                  </p:par>
                                  <p:par>
                                    <p:cTn id="14" presetID="2" presetClass="entr" presetSubtype="1" fill="hold" grpId="0" nodeType="withEffect" p14:presetBounceEnd="48000">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14:bounceEnd="48000">
                                          <p:cBhvr additive="base">
                                            <p:cTn id="16" dur="500" fill="hold"/>
                                            <p:tgtEl>
                                              <p:spTgt spid="15"/>
                                            </p:tgtEl>
                                            <p:attrNameLst>
                                              <p:attrName>ppt_x</p:attrName>
                                            </p:attrNameLst>
                                          </p:cBhvr>
                                          <p:tavLst>
                                            <p:tav tm="0">
                                              <p:val>
                                                <p:strVal val="#ppt_x"/>
                                              </p:val>
                                            </p:tav>
                                            <p:tav tm="100000">
                                              <p:val>
                                                <p:strVal val="#ppt_x"/>
                                              </p:val>
                                            </p:tav>
                                          </p:tavLst>
                                        </p:anim>
                                        <p:anim calcmode="lin" valueType="num" p14:bounceEnd="48000">
                                          <p:cBhvr additive="base">
                                            <p:cTn id="17" dur="500" fill="hold"/>
                                            <p:tgtEl>
                                              <p:spTgt spid="15"/>
                                            </p:tgtEl>
                                            <p:attrNameLst>
                                              <p:attrName>ppt_y</p:attrName>
                                            </p:attrNameLst>
                                          </p:cBhvr>
                                          <p:tavLst>
                                            <p:tav tm="0">
                                              <p:val>
                                                <p:strVal val="0-#ppt_h/2"/>
                                              </p:val>
                                            </p:tav>
                                            <p:tav tm="100000">
                                              <p:val>
                                                <p:strVal val="#ppt_y"/>
                                              </p:val>
                                            </p:tav>
                                          </p:tavLst>
                                        </p:anim>
                                      </p:childTnLst>
                                    </p:cTn>
                                  </p:par>
                                  <p:par>
                                    <p:cTn id="18" presetID="2" presetClass="entr" presetSubtype="1" fill="hold" grpId="0" nodeType="withEffect" p14:presetBounceEnd="48000">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14:bounceEnd="48000">
                                          <p:cBhvr additive="base">
                                            <p:cTn id="20" dur="500" fill="hold"/>
                                            <p:tgtEl>
                                              <p:spTgt spid="17"/>
                                            </p:tgtEl>
                                            <p:attrNameLst>
                                              <p:attrName>ppt_x</p:attrName>
                                            </p:attrNameLst>
                                          </p:cBhvr>
                                          <p:tavLst>
                                            <p:tav tm="0">
                                              <p:val>
                                                <p:strVal val="#ppt_x"/>
                                              </p:val>
                                            </p:tav>
                                            <p:tav tm="100000">
                                              <p:val>
                                                <p:strVal val="#ppt_x"/>
                                              </p:val>
                                            </p:tav>
                                          </p:tavLst>
                                        </p:anim>
                                        <p:anim calcmode="lin" valueType="num" p14:bounceEnd="48000">
                                          <p:cBhvr additive="base">
                                            <p:cTn id="21" dur="500" fill="hold"/>
                                            <p:tgtEl>
                                              <p:spTgt spid="17"/>
                                            </p:tgtEl>
                                            <p:attrNameLst>
                                              <p:attrName>ppt_y</p:attrName>
                                            </p:attrNameLst>
                                          </p:cBhvr>
                                          <p:tavLst>
                                            <p:tav tm="0">
                                              <p:val>
                                                <p:strVal val="0-#ppt_h/2"/>
                                              </p:val>
                                            </p:tav>
                                            <p:tav tm="100000">
                                              <p:val>
                                                <p:strVal val="#ppt_y"/>
                                              </p:val>
                                            </p:tav>
                                          </p:tavLst>
                                        </p:anim>
                                      </p:childTnLst>
                                    </p:cTn>
                                  </p:par>
                                  <p:par>
                                    <p:cTn id="22" presetID="2" presetClass="entr" presetSubtype="1" fill="hold" grpId="0" nodeType="withEffect" p14:presetBounceEnd="48000">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14:bounceEnd="48000">
                                          <p:cBhvr additive="base">
                                            <p:cTn id="24" dur="500" fill="hold"/>
                                            <p:tgtEl>
                                              <p:spTgt spid="18"/>
                                            </p:tgtEl>
                                            <p:attrNameLst>
                                              <p:attrName>ppt_x</p:attrName>
                                            </p:attrNameLst>
                                          </p:cBhvr>
                                          <p:tavLst>
                                            <p:tav tm="0">
                                              <p:val>
                                                <p:strVal val="#ppt_x"/>
                                              </p:val>
                                            </p:tav>
                                            <p:tav tm="100000">
                                              <p:val>
                                                <p:strVal val="#ppt_x"/>
                                              </p:val>
                                            </p:tav>
                                          </p:tavLst>
                                        </p:anim>
                                        <p:anim calcmode="lin" valueType="num" p14:bounceEnd="48000">
                                          <p:cBhvr additive="base">
                                            <p:cTn id="25" dur="500" fill="hold"/>
                                            <p:tgtEl>
                                              <p:spTgt spid="18"/>
                                            </p:tgtEl>
                                            <p:attrNameLst>
                                              <p:attrName>ppt_y</p:attrName>
                                            </p:attrNameLst>
                                          </p:cBhvr>
                                          <p:tavLst>
                                            <p:tav tm="0">
                                              <p:val>
                                                <p:strVal val="0-#ppt_h/2"/>
                                              </p:val>
                                            </p:tav>
                                            <p:tav tm="100000">
                                              <p:val>
                                                <p:strVal val="#ppt_y"/>
                                              </p:val>
                                            </p:tav>
                                          </p:tavLst>
                                        </p:anim>
                                      </p:childTnLst>
                                    </p:cTn>
                                  </p:par>
                                  <p:par>
                                    <p:cTn id="26" presetID="2" presetClass="entr" presetSubtype="1" fill="hold" grpId="0" nodeType="withEffect" p14:presetBounceEnd="48000">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14:bounceEnd="48000">
                                          <p:cBhvr additive="base">
                                            <p:cTn id="28" dur="500" fill="hold"/>
                                            <p:tgtEl>
                                              <p:spTgt spid="19"/>
                                            </p:tgtEl>
                                            <p:attrNameLst>
                                              <p:attrName>ppt_x</p:attrName>
                                            </p:attrNameLst>
                                          </p:cBhvr>
                                          <p:tavLst>
                                            <p:tav tm="0">
                                              <p:val>
                                                <p:strVal val="#ppt_x"/>
                                              </p:val>
                                            </p:tav>
                                            <p:tav tm="100000">
                                              <p:val>
                                                <p:strVal val="#ppt_x"/>
                                              </p:val>
                                            </p:tav>
                                          </p:tavLst>
                                        </p:anim>
                                        <p:anim calcmode="lin" valueType="num" p14:bounceEnd="48000">
                                          <p:cBhvr additive="base">
                                            <p:cTn id="29" dur="500" fill="hold"/>
                                            <p:tgtEl>
                                              <p:spTgt spid="19"/>
                                            </p:tgtEl>
                                            <p:attrNameLst>
                                              <p:attrName>ppt_y</p:attrName>
                                            </p:attrNameLst>
                                          </p:cBhvr>
                                          <p:tavLst>
                                            <p:tav tm="0">
                                              <p:val>
                                                <p:strVal val="0-#ppt_h/2"/>
                                              </p:val>
                                            </p:tav>
                                            <p:tav tm="100000">
                                              <p:val>
                                                <p:strVal val="#ppt_y"/>
                                              </p:val>
                                            </p:tav>
                                          </p:tavLst>
                                        </p:anim>
                                      </p:childTnLst>
                                    </p:cTn>
                                  </p:par>
                                  <p:par>
                                    <p:cTn id="30" presetID="2" presetClass="entr" presetSubtype="1" fill="hold" grpId="0" nodeType="withEffect" p14:presetBounceEnd="48000">
                                      <p:stCondLst>
                                        <p:cond delay="0"/>
                                      </p:stCondLst>
                                      <p:childTnLst>
                                        <p:set>
                                          <p:cBhvr>
                                            <p:cTn id="31" dur="1" fill="hold">
                                              <p:stCondLst>
                                                <p:cond delay="0"/>
                                              </p:stCondLst>
                                            </p:cTn>
                                            <p:tgtEl>
                                              <p:spTgt spid="20"/>
                                            </p:tgtEl>
                                            <p:attrNameLst>
                                              <p:attrName>style.visibility</p:attrName>
                                            </p:attrNameLst>
                                          </p:cBhvr>
                                          <p:to>
                                            <p:strVal val="visible"/>
                                          </p:to>
                                        </p:set>
                                        <p:anim calcmode="lin" valueType="num" p14:bounceEnd="48000">
                                          <p:cBhvr additive="base">
                                            <p:cTn id="32" dur="500" fill="hold"/>
                                            <p:tgtEl>
                                              <p:spTgt spid="20"/>
                                            </p:tgtEl>
                                            <p:attrNameLst>
                                              <p:attrName>ppt_x</p:attrName>
                                            </p:attrNameLst>
                                          </p:cBhvr>
                                          <p:tavLst>
                                            <p:tav tm="0">
                                              <p:val>
                                                <p:strVal val="#ppt_x"/>
                                              </p:val>
                                            </p:tav>
                                            <p:tav tm="100000">
                                              <p:val>
                                                <p:strVal val="#ppt_x"/>
                                              </p:val>
                                            </p:tav>
                                          </p:tavLst>
                                        </p:anim>
                                        <p:anim calcmode="lin" valueType="num" p14:bounceEnd="48000">
                                          <p:cBhvr additive="base">
                                            <p:cTn id="33" dur="500" fill="hold"/>
                                            <p:tgtEl>
                                              <p:spTgt spid="20"/>
                                            </p:tgtEl>
                                            <p:attrNameLst>
                                              <p:attrName>ppt_y</p:attrName>
                                            </p:attrNameLst>
                                          </p:cBhvr>
                                          <p:tavLst>
                                            <p:tav tm="0">
                                              <p:val>
                                                <p:strVal val="0-#ppt_h/2"/>
                                              </p:val>
                                            </p:tav>
                                            <p:tav tm="100000">
                                              <p:val>
                                                <p:strVal val="#ppt_y"/>
                                              </p:val>
                                            </p:tav>
                                          </p:tavLst>
                                        </p:anim>
                                      </p:childTnLst>
                                    </p:cTn>
                                  </p:par>
                                  <p:par>
                                    <p:cTn id="34" presetID="2" presetClass="entr" presetSubtype="1" fill="hold" grpId="0" nodeType="withEffect" p14:presetBounceEnd="48000">
                                      <p:stCondLst>
                                        <p:cond delay="0"/>
                                      </p:stCondLst>
                                      <p:childTnLst>
                                        <p:set>
                                          <p:cBhvr>
                                            <p:cTn id="35" dur="1" fill="hold">
                                              <p:stCondLst>
                                                <p:cond delay="0"/>
                                              </p:stCondLst>
                                            </p:cTn>
                                            <p:tgtEl>
                                              <p:spTgt spid="21"/>
                                            </p:tgtEl>
                                            <p:attrNameLst>
                                              <p:attrName>style.visibility</p:attrName>
                                            </p:attrNameLst>
                                          </p:cBhvr>
                                          <p:to>
                                            <p:strVal val="visible"/>
                                          </p:to>
                                        </p:set>
                                        <p:anim calcmode="lin" valueType="num" p14:bounceEnd="48000">
                                          <p:cBhvr additive="base">
                                            <p:cTn id="36" dur="500" fill="hold"/>
                                            <p:tgtEl>
                                              <p:spTgt spid="21"/>
                                            </p:tgtEl>
                                            <p:attrNameLst>
                                              <p:attrName>ppt_x</p:attrName>
                                            </p:attrNameLst>
                                          </p:cBhvr>
                                          <p:tavLst>
                                            <p:tav tm="0">
                                              <p:val>
                                                <p:strVal val="#ppt_x"/>
                                              </p:val>
                                            </p:tav>
                                            <p:tav tm="100000">
                                              <p:val>
                                                <p:strVal val="#ppt_x"/>
                                              </p:val>
                                            </p:tav>
                                          </p:tavLst>
                                        </p:anim>
                                        <p:anim calcmode="lin" valueType="num" p14:bounceEnd="48000">
                                          <p:cBhvr additive="base">
                                            <p:cTn id="37" dur="500" fill="hold"/>
                                            <p:tgtEl>
                                              <p:spTgt spid="21"/>
                                            </p:tgtEl>
                                            <p:attrNameLst>
                                              <p:attrName>ppt_y</p:attrName>
                                            </p:attrNameLst>
                                          </p:cBhvr>
                                          <p:tavLst>
                                            <p:tav tm="0">
                                              <p:val>
                                                <p:strVal val="0-#ppt_h/2"/>
                                              </p:val>
                                            </p:tav>
                                            <p:tav tm="100000">
                                              <p:val>
                                                <p:strVal val="#ppt_y"/>
                                              </p:val>
                                            </p:tav>
                                          </p:tavLst>
                                        </p:anim>
                                      </p:childTnLst>
                                    </p:cTn>
                                  </p:par>
                                  <p:par>
                                    <p:cTn id="38" presetID="2" presetClass="entr" presetSubtype="1" fill="hold" grpId="0" nodeType="withEffect" p14:presetBounceEnd="48000">
                                      <p:stCondLst>
                                        <p:cond delay="0"/>
                                      </p:stCondLst>
                                      <p:childTnLst>
                                        <p:set>
                                          <p:cBhvr>
                                            <p:cTn id="39" dur="1" fill="hold">
                                              <p:stCondLst>
                                                <p:cond delay="0"/>
                                              </p:stCondLst>
                                            </p:cTn>
                                            <p:tgtEl>
                                              <p:spTgt spid="22"/>
                                            </p:tgtEl>
                                            <p:attrNameLst>
                                              <p:attrName>style.visibility</p:attrName>
                                            </p:attrNameLst>
                                          </p:cBhvr>
                                          <p:to>
                                            <p:strVal val="visible"/>
                                          </p:to>
                                        </p:set>
                                        <p:anim calcmode="lin" valueType="num" p14:bounceEnd="48000">
                                          <p:cBhvr additive="base">
                                            <p:cTn id="40" dur="500" fill="hold"/>
                                            <p:tgtEl>
                                              <p:spTgt spid="22"/>
                                            </p:tgtEl>
                                            <p:attrNameLst>
                                              <p:attrName>ppt_x</p:attrName>
                                            </p:attrNameLst>
                                          </p:cBhvr>
                                          <p:tavLst>
                                            <p:tav tm="0">
                                              <p:val>
                                                <p:strVal val="#ppt_x"/>
                                              </p:val>
                                            </p:tav>
                                            <p:tav tm="100000">
                                              <p:val>
                                                <p:strVal val="#ppt_x"/>
                                              </p:val>
                                            </p:tav>
                                          </p:tavLst>
                                        </p:anim>
                                        <p:anim calcmode="lin" valueType="num" p14:bounceEnd="48000">
                                          <p:cBhvr additive="base">
                                            <p:cTn id="41" dur="500" fill="hold"/>
                                            <p:tgtEl>
                                              <p:spTgt spid="22"/>
                                            </p:tgtEl>
                                            <p:attrNameLst>
                                              <p:attrName>ppt_y</p:attrName>
                                            </p:attrNameLst>
                                          </p:cBhvr>
                                          <p:tavLst>
                                            <p:tav tm="0">
                                              <p:val>
                                                <p:strVal val="0-#ppt_h/2"/>
                                              </p:val>
                                            </p:tav>
                                            <p:tav tm="100000">
                                              <p:val>
                                                <p:strVal val="#ppt_y"/>
                                              </p:val>
                                            </p:tav>
                                          </p:tavLst>
                                        </p:anim>
                                      </p:childTnLst>
                                    </p:cTn>
                                  </p:par>
                                  <p:par>
                                    <p:cTn id="42" presetID="2" presetClass="entr" presetSubtype="1" fill="hold" grpId="0" nodeType="withEffect" p14:presetBounceEnd="48000">
                                      <p:stCondLst>
                                        <p:cond delay="0"/>
                                      </p:stCondLst>
                                      <p:childTnLst>
                                        <p:set>
                                          <p:cBhvr>
                                            <p:cTn id="43" dur="1" fill="hold">
                                              <p:stCondLst>
                                                <p:cond delay="0"/>
                                              </p:stCondLst>
                                            </p:cTn>
                                            <p:tgtEl>
                                              <p:spTgt spid="24"/>
                                            </p:tgtEl>
                                            <p:attrNameLst>
                                              <p:attrName>style.visibility</p:attrName>
                                            </p:attrNameLst>
                                          </p:cBhvr>
                                          <p:to>
                                            <p:strVal val="visible"/>
                                          </p:to>
                                        </p:set>
                                        <p:anim calcmode="lin" valueType="num" p14:bounceEnd="48000">
                                          <p:cBhvr additive="base">
                                            <p:cTn id="44" dur="500" fill="hold"/>
                                            <p:tgtEl>
                                              <p:spTgt spid="24"/>
                                            </p:tgtEl>
                                            <p:attrNameLst>
                                              <p:attrName>ppt_x</p:attrName>
                                            </p:attrNameLst>
                                          </p:cBhvr>
                                          <p:tavLst>
                                            <p:tav tm="0">
                                              <p:val>
                                                <p:strVal val="#ppt_x"/>
                                              </p:val>
                                            </p:tav>
                                            <p:tav tm="100000">
                                              <p:val>
                                                <p:strVal val="#ppt_x"/>
                                              </p:val>
                                            </p:tav>
                                          </p:tavLst>
                                        </p:anim>
                                        <p:anim calcmode="lin" valueType="num" p14:bounceEnd="48000">
                                          <p:cBhvr additive="base">
                                            <p:cTn id="45" dur="500" fill="hold"/>
                                            <p:tgtEl>
                                              <p:spTgt spid="24"/>
                                            </p:tgtEl>
                                            <p:attrNameLst>
                                              <p:attrName>ppt_y</p:attrName>
                                            </p:attrNameLst>
                                          </p:cBhvr>
                                          <p:tavLst>
                                            <p:tav tm="0">
                                              <p:val>
                                                <p:strVal val="0-#ppt_h/2"/>
                                              </p:val>
                                            </p:tav>
                                            <p:tav tm="100000">
                                              <p:val>
                                                <p:strVal val="#ppt_y"/>
                                              </p:val>
                                            </p:tav>
                                          </p:tavLst>
                                        </p:anim>
                                      </p:childTnLst>
                                    </p:cTn>
                                  </p:par>
                                  <p:par>
                                    <p:cTn id="46" presetID="2" presetClass="entr" presetSubtype="1" fill="hold" grpId="0" nodeType="withEffect" p14:presetBounceEnd="48000">
                                      <p:stCondLst>
                                        <p:cond delay="0"/>
                                      </p:stCondLst>
                                      <p:childTnLst>
                                        <p:set>
                                          <p:cBhvr>
                                            <p:cTn id="47" dur="1" fill="hold">
                                              <p:stCondLst>
                                                <p:cond delay="0"/>
                                              </p:stCondLst>
                                            </p:cTn>
                                            <p:tgtEl>
                                              <p:spTgt spid="23"/>
                                            </p:tgtEl>
                                            <p:attrNameLst>
                                              <p:attrName>style.visibility</p:attrName>
                                            </p:attrNameLst>
                                          </p:cBhvr>
                                          <p:to>
                                            <p:strVal val="visible"/>
                                          </p:to>
                                        </p:set>
                                        <p:anim calcmode="lin" valueType="num" p14:bounceEnd="48000">
                                          <p:cBhvr additive="base">
                                            <p:cTn id="48" dur="500" fill="hold"/>
                                            <p:tgtEl>
                                              <p:spTgt spid="23"/>
                                            </p:tgtEl>
                                            <p:attrNameLst>
                                              <p:attrName>ppt_x</p:attrName>
                                            </p:attrNameLst>
                                          </p:cBhvr>
                                          <p:tavLst>
                                            <p:tav tm="0">
                                              <p:val>
                                                <p:strVal val="#ppt_x"/>
                                              </p:val>
                                            </p:tav>
                                            <p:tav tm="100000">
                                              <p:val>
                                                <p:strVal val="#ppt_x"/>
                                              </p:val>
                                            </p:tav>
                                          </p:tavLst>
                                        </p:anim>
                                        <p:anim calcmode="lin" valueType="num" p14:bounceEnd="48000">
                                          <p:cBhvr additive="base">
                                            <p:cTn id="49" dur="500" fill="hold"/>
                                            <p:tgtEl>
                                              <p:spTgt spid="23"/>
                                            </p:tgtEl>
                                            <p:attrNameLst>
                                              <p:attrName>ppt_y</p:attrName>
                                            </p:attrNameLst>
                                          </p:cBhvr>
                                          <p:tavLst>
                                            <p:tav tm="0">
                                              <p:val>
                                                <p:strVal val="0-#ppt_h/2"/>
                                              </p:val>
                                            </p:tav>
                                            <p:tav tm="100000">
                                              <p:val>
                                                <p:strVal val="#ppt_y"/>
                                              </p:val>
                                            </p:tav>
                                          </p:tavLst>
                                        </p:anim>
                                      </p:childTnLst>
                                    </p:cTn>
                                  </p:par>
                                </p:childTnLst>
                              </p:cTn>
                            </p:par>
                            <p:par>
                              <p:cTn id="50" fill="hold">
                                <p:stCondLst>
                                  <p:cond delay="500"/>
                                </p:stCondLst>
                                <p:childTnLst>
                                  <p:par>
                                    <p:cTn id="51" presetID="22" presetClass="entr" presetSubtype="1" fill="hold" grpId="0" nodeType="after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wipe(up)">
                                          <p:cBhvr>
                                            <p:cTn id="53" dur="500"/>
                                            <p:tgtEl>
                                              <p:spTgt spid="14"/>
                                            </p:tgtEl>
                                          </p:cBhvr>
                                        </p:animEffect>
                                      </p:childTnLst>
                                    </p:cTn>
                                  </p:par>
                                  <p:par>
                                    <p:cTn id="54" presetID="22" presetClass="entr" presetSubtype="1" fill="hold" grpId="0" nodeType="with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wipe(up)">
                                          <p:cBhvr>
                                            <p:cTn id="56" dur="500"/>
                                            <p:tgtEl>
                                              <p:spTgt spid="16"/>
                                            </p:tgtEl>
                                          </p:cBhvr>
                                        </p:animEffect>
                                      </p:childTnLst>
                                    </p:cTn>
                                  </p:par>
                                  <p:par>
                                    <p:cTn id="57" presetID="22" presetClass="entr" presetSubtype="1" fill="hold" grpId="0" nodeType="with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wipe(up)">
                                          <p:cBhvr>
                                            <p:cTn id="59" dur="500"/>
                                            <p:tgtEl>
                                              <p:spTgt spid="25"/>
                                            </p:tgtEl>
                                          </p:cBhvr>
                                        </p:animEffect>
                                      </p:childTnLst>
                                    </p:cTn>
                                  </p:par>
                                  <p:par>
                                    <p:cTn id="60" presetID="22" presetClass="entr" presetSubtype="1" fill="hold" grpId="0" nodeType="withEffect">
                                      <p:stCondLst>
                                        <p:cond delay="0"/>
                                      </p:stCondLst>
                                      <p:childTnLst>
                                        <p:set>
                                          <p:cBhvr>
                                            <p:cTn id="61" dur="1" fill="hold">
                                              <p:stCondLst>
                                                <p:cond delay="0"/>
                                              </p:stCondLst>
                                            </p:cTn>
                                            <p:tgtEl>
                                              <p:spTgt spid="26"/>
                                            </p:tgtEl>
                                            <p:attrNameLst>
                                              <p:attrName>style.visibility</p:attrName>
                                            </p:attrNameLst>
                                          </p:cBhvr>
                                          <p:to>
                                            <p:strVal val="visible"/>
                                          </p:to>
                                        </p:set>
                                        <p:animEffect transition="in" filter="wipe(up)">
                                          <p:cBhvr>
                                            <p:cTn id="62" dur="500"/>
                                            <p:tgtEl>
                                              <p:spTgt spid="26"/>
                                            </p:tgtEl>
                                          </p:cBhvr>
                                        </p:animEffect>
                                      </p:childTnLst>
                                    </p:cTn>
                                  </p:par>
                                  <p:par>
                                    <p:cTn id="63" presetID="22" presetClass="entr" presetSubtype="1" fill="hold" grpId="0" nodeType="withEffect">
                                      <p:stCondLst>
                                        <p:cond delay="0"/>
                                      </p:stCondLst>
                                      <p:childTnLst>
                                        <p:set>
                                          <p:cBhvr>
                                            <p:cTn id="64" dur="1" fill="hold">
                                              <p:stCondLst>
                                                <p:cond delay="0"/>
                                              </p:stCondLst>
                                            </p:cTn>
                                            <p:tgtEl>
                                              <p:spTgt spid="27"/>
                                            </p:tgtEl>
                                            <p:attrNameLst>
                                              <p:attrName>style.visibility</p:attrName>
                                            </p:attrNameLst>
                                          </p:cBhvr>
                                          <p:to>
                                            <p:strVal val="visible"/>
                                          </p:to>
                                        </p:set>
                                        <p:animEffect transition="in" filter="wipe(up)">
                                          <p:cBhvr>
                                            <p:cTn id="65" dur="500"/>
                                            <p:tgtEl>
                                              <p:spTgt spid="27"/>
                                            </p:tgtEl>
                                          </p:cBhvr>
                                        </p:animEffect>
                                      </p:childTnLst>
                                    </p:cTn>
                                  </p:par>
                                  <p:par>
                                    <p:cTn id="66" presetID="22" presetClass="entr" presetSubtype="1" fill="hold" grpId="0" nodeType="withEffect">
                                      <p:stCondLst>
                                        <p:cond delay="0"/>
                                      </p:stCondLst>
                                      <p:childTnLst>
                                        <p:set>
                                          <p:cBhvr>
                                            <p:cTn id="67" dur="1" fill="hold">
                                              <p:stCondLst>
                                                <p:cond delay="0"/>
                                              </p:stCondLst>
                                            </p:cTn>
                                            <p:tgtEl>
                                              <p:spTgt spid="28"/>
                                            </p:tgtEl>
                                            <p:attrNameLst>
                                              <p:attrName>style.visibility</p:attrName>
                                            </p:attrNameLst>
                                          </p:cBhvr>
                                          <p:to>
                                            <p:strVal val="visible"/>
                                          </p:to>
                                        </p:set>
                                        <p:animEffect transition="in" filter="wipe(up)">
                                          <p:cBhvr>
                                            <p:cTn id="68" dur="500"/>
                                            <p:tgtEl>
                                              <p:spTgt spid="28"/>
                                            </p:tgtEl>
                                          </p:cBhvr>
                                        </p:animEffect>
                                      </p:childTnLst>
                                    </p:cTn>
                                  </p:par>
                                  <p:par>
                                    <p:cTn id="69" presetID="22" presetClass="entr" presetSubtype="1" fill="hold" grpId="0" nodeType="withEffect">
                                      <p:stCondLst>
                                        <p:cond delay="0"/>
                                      </p:stCondLst>
                                      <p:childTnLst>
                                        <p:set>
                                          <p:cBhvr>
                                            <p:cTn id="70" dur="1" fill="hold">
                                              <p:stCondLst>
                                                <p:cond delay="0"/>
                                              </p:stCondLst>
                                            </p:cTn>
                                            <p:tgtEl>
                                              <p:spTgt spid="29"/>
                                            </p:tgtEl>
                                            <p:attrNameLst>
                                              <p:attrName>style.visibility</p:attrName>
                                            </p:attrNameLst>
                                          </p:cBhvr>
                                          <p:to>
                                            <p:strVal val="visible"/>
                                          </p:to>
                                        </p:set>
                                        <p:animEffect transition="in" filter="wipe(up)">
                                          <p:cBhvr>
                                            <p:cTn id="71" dur="500"/>
                                            <p:tgtEl>
                                              <p:spTgt spid="29"/>
                                            </p:tgtEl>
                                          </p:cBhvr>
                                        </p:animEffect>
                                      </p:childTnLst>
                                    </p:cTn>
                                  </p:par>
                                  <p:par>
                                    <p:cTn id="72" presetID="22" presetClass="entr" presetSubtype="1" fill="hold" grpId="0" nodeType="withEffect">
                                      <p:stCondLst>
                                        <p:cond delay="0"/>
                                      </p:stCondLst>
                                      <p:childTnLst>
                                        <p:set>
                                          <p:cBhvr>
                                            <p:cTn id="73" dur="1" fill="hold">
                                              <p:stCondLst>
                                                <p:cond delay="0"/>
                                              </p:stCondLst>
                                            </p:cTn>
                                            <p:tgtEl>
                                              <p:spTgt spid="30"/>
                                            </p:tgtEl>
                                            <p:attrNameLst>
                                              <p:attrName>style.visibility</p:attrName>
                                            </p:attrNameLst>
                                          </p:cBhvr>
                                          <p:to>
                                            <p:strVal val="visible"/>
                                          </p:to>
                                        </p:set>
                                        <p:animEffect transition="in" filter="wipe(up)">
                                          <p:cBhvr>
                                            <p:cTn id="74" dur="500"/>
                                            <p:tgtEl>
                                              <p:spTgt spid="30"/>
                                            </p:tgtEl>
                                          </p:cBhvr>
                                        </p:animEffect>
                                      </p:childTnLst>
                                    </p:cTn>
                                  </p:par>
                                  <p:par>
                                    <p:cTn id="75" presetID="22" presetClass="entr" presetSubtype="1" fill="hold" grpId="0" nodeType="withEffect">
                                      <p:stCondLst>
                                        <p:cond delay="0"/>
                                      </p:stCondLst>
                                      <p:childTnLst>
                                        <p:set>
                                          <p:cBhvr>
                                            <p:cTn id="76" dur="1" fill="hold">
                                              <p:stCondLst>
                                                <p:cond delay="0"/>
                                              </p:stCondLst>
                                            </p:cTn>
                                            <p:tgtEl>
                                              <p:spTgt spid="31"/>
                                            </p:tgtEl>
                                            <p:attrNameLst>
                                              <p:attrName>style.visibility</p:attrName>
                                            </p:attrNameLst>
                                          </p:cBhvr>
                                          <p:to>
                                            <p:strVal val="visible"/>
                                          </p:to>
                                        </p:set>
                                        <p:animEffect transition="in" filter="wipe(up)">
                                          <p:cBhvr>
                                            <p:cTn id="77" dur="500"/>
                                            <p:tgtEl>
                                              <p:spTgt spid="31"/>
                                            </p:tgtEl>
                                          </p:cBhvr>
                                        </p:animEffect>
                                      </p:childTnLst>
                                    </p:cTn>
                                  </p:par>
                                  <p:par>
                                    <p:cTn id="78" presetID="22" presetClass="entr" presetSubtype="1" fill="hold" grpId="0" nodeType="withEffect">
                                      <p:stCondLst>
                                        <p:cond delay="0"/>
                                      </p:stCondLst>
                                      <p:childTnLst>
                                        <p:set>
                                          <p:cBhvr>
                                            <p:cTn id="79" dur="1" fill="hold">
                                              <p:stCondLst>
                                                <p:cond delay="0"/>
                                              </p:stCondLst>
                                            </p:cTn>
                                            <p:tgtEl>
                                              <p:spTgt spid="32"/>
                                            </p:tgtEl>
                                            <p:attrNameLst>
                                              <p:attrName>style.visibility</p:attrName>
                                            </p:attrNameLst>
                                          </p:cBhvr>
                                          <p:to>
                                            <p:strVal val="visible"/>
                                          </p:to>
                                        </p:set>
                                        <p:animEffect transition="in" filter="wipe(up)">
                                          <p:cBhvr>
                                            <p:cTn id="80" dur="500"/>
                                            <p:tgtEl>
                                              <p:spTgt spid="32"/>
                                            </p:tgtEl>
                                          </p:cBhvr>
                                        </p:animEffect>
                                      </p:childTnLst>
                                    </p:cTn>
                                  </p:par>
                                </p:childTnLst>
                              </p:cTn>
                            </p:par>
                            <p:par>
                              <p:cTn id="81" fill="hold">
                                <p:stCondLst>
                                  <p:cond delay="1000"/>
                                </p:stCondLst>
                                <p:childTnLst>
                                  <p:par>
                                    <p:cTn id="82" presetID="55" presetClass="entr" presetSubtype="0" fill="hold" grpId="0" nodeType="afterEffect">
                                      <p:stCondLst>
                                        <p:cond delay="0"/>
                                      </p:stCondLst>
                                      <p:childTnLst>
                                        <p:set>
                                          <p:cBhvr>
                                            <p:cTn id="83" dur="1" fill="hold">
                                              <p:stCondLst>
                                                <p:cond delay="0"/>
                                              </p:stCondLst>
                                            </p:cTn>
                                            <p:tgtEl>
                                              <p:spTgt spid="3"/>
                                            </p:tgtEl>
                                            <p:attrNameLst>
                                              <p:attrName>style.visibility</p:attrName>
                                            </p:attrNameLst>
                                          </p:cBhvr>
                                          <p:to>
                                            <p:strVal val="visible"/>
                                          </p:to>
                                        </p:set>
                                        <p:anim calcmode="lin" valueType="num">
                                          <p:cBhvr>
                                            <p:cTn id="84" dur="500" fill="hold"/>
                                            <p:tgtEl>
                                              <p:spTgt spid="3"/>
                                            </p:tgtEl>
                                            <p:attrNameLst>
                                              <p:attrName>ppt_w</p:attrName>
                                            </p:attrNameLst>
                                          </p:cBhvr>
                                          <p:tavLst>
                                            <p:tav tm="0">
                                              <p:val>
                                                <p:strVal val="#ppt_w*0.70"/>
                                              </p:val>
                                            </p:tav>
                                            <p:tav tm="100000">
                                              <p:val>
                                                <p:strVal val="#ppt_w"/>
                                              </p:val>
                                            </p:tav>
                                          </p:tavLst>
                                        </p:anim>
                                        <p:anim calcmode="lin" valueType="num">
                                          <p:cBhvr>
                                            <p:cTn id="85" dur="500" fill="hold"/>
                                            <p:tgtEl>
                                              <p:spTgt spid="3"/>
                                            </p:tgtEl>
                                            <p:attrNameLst>
                                              <p:attrName>ppt_h</p:attrName>
                                            </p:attrNameLst>
                                          </p:cBhvr>
                                          <p:tavLst>
                                            <p:tav tm="0">
                                              <p:val>
                                                <p:strVal val="#ppt_h"/>
                                              </p:val>
                                            </p:tav>
                                            <p:tav tm="100000">
                                              <p:val>
                                                <p:strVal val="#ppt_h"/>
                                              </p:val>
                                            </p:tav>
                                          </p:tavLst>
                                        </p:anim>
                                        <p:animEffect transition="in" filter="fade">
                                          <p:cBhvr>
                                            <p:cTn id="86" dur="500"/>
                                            <p:tgtEl>
                                              <p:spTgt spid="3"/>
                                            </p:tgtEl>
                                          </p:cBhvr>
                                        </p:animEffect>
                                      </p:childTnLst>
                                    </p:cTn>
                                  </p:par>
                                  <p:par>
                                    <p:cTn id="87" presetID="55" presetClass="entr" presetSubtype="0" fill="hold" grpId="0" nodeType="withEffect">
                                      <p:stCondLst>
                                        <p:cond delay="0"/>
                                      </p:stCondLst>
                                      <p:childTnLst>
                                        <p:set>
                                          <p:cBhvr>
                                            <p:cTn id="88" dur="1" fill="hold">
                                              <p:stCondLst>
                                                <p:cond delay="0"/>
                                              </p:stCondLst>
                                            </p:cTn>
                                            <p:tgtEl>
                                              <p:spTgt spid="12"/>
                                            </p:tgtEl>
                                            <p:attrNameLst>
                                              <p:attrName>style.visibility</p:attrName>
                                            </p:attrNameLst>
                                          </p:cBhvr>
                                          <p:to>
                                            <p:strVal val="visible"/>
                                          </p:to>
                                        </p:set>
                                        <p:anim calcmode="lin" valueType="num">
                                          <p:cBhvr>
                                            <p:cTn id="89" dur="500" fill="hold"/>
                                            <p:tgtEl>
                                              <p:spTgt spid="12"/>
                                            </p:tgtEl>
                                            <p:attrNameLst>
                                              <p:attrName>ppt_w</p:attrName>
                                            </p:attrNameLst>
                                          </p:cBhvr>
                                          <p:tavLst>
                                            <p:tav tm="0">
                                              <p:val>
                                                <p:strVal val="#ppt_w*0.70"/>
                                              </p:val>
                                            </p:tav>
                                            <p:tav tm="100000">
                                              <p:val>
                                                <p:strVal val="#ppt_w"/>
                                              </p:val>
                                            </p:tav>
                                          </p:tavLst>
                                        </p:anim>
                                        <p:anim calcmode="lin" valueType="num">
                                          <p:cBhvr>
                                            <p:cTn id="90" dur="500" fill="hold"/>
                                            <p:tgtEl>
                                              <p:spTgt spid="12"/>
                                            </p:tgtEl>
                                            <p:attrNameLst>
                                              <p:attrName>ppt_h</p:attrName>
                                            </p:attrNameLst>
                                          </p:cBhvr>
                                          <p:tavLst>
                                            <p:tav tm="0">
                                              <p:val>
                                                <p:strVal val="#ppt_h"/>
                                              </p:val>
                                            </p:tav>
                                            <p:tav tm="100000">
                                              <p:val>
                                                <p:strVal val="#ppt_h"/>
                                              </p:val>
                                            </p:tav>
                                          </p:tavLst>
                                        </p:anim>
                                        <p:animEffect transition="in" filter="fade">
                                          <p:cBhvr>
                                            <p:cTn id="91" dur="500"/>
                                            <p:tgtEl>
                                              <p:spTgt spid="12"/>
                                            </p:tgtEl>
                                          </p:cBhvr>
                                        </p:animEffect>
                                      </p:childTnLst>
                                    </p:cTn>
                                  </p:par>
                                  <p:par>
                                    <p:cTn id="92" presetID="55" presetClass="entr" presetSubtype="0" fill="hold" grpId="0" nodeType="withEffect">
                                      <p:stCondLst>
                                        <p:cond delay="200"/>
                                      </p:stCondLst>
                                      <p:childTnLst>
                                        <p:set>
                                          <p:cBhvr>
                                            <p:cTn id="93" dur="1" fill="hold">
                                              <p:stCondLst>
                                                <p:cond delay="0"/>
                                              </p:stCondLst>
                                            </p:cTn>
                                            <p:tgtEl>
                                              <p:spTgt spid="4"/>
                                            </p:tgtEl>
                                            <p:attrNameLst>
                                              <p:attrName>style.visibility</p:attrName>
                                            </p:attrNameLst>
                                          </p:cBhvr>
                                          <p:to>
                                            <p:strVal val="visible"/>
                                          </p:to>
                                        </p:set>
                                        <p:anim calcmode="lin" valueType="num">
                                          <p:cBhvr>
                                            <p:cTn id="94" dur="500" fill="hold"/>
                                            <p:tgtEl>
                                              <p:spTgt spid="4"/>
                                            </p:tgtEl>
                                            <p:attrNameLst>
                                              <p:attrName>ppt_w</p:attrName>
                                            </p:attrNameLst>
                                          </p:cBhvr>
                                          <p:tavLst>
                                            <p:tav tm="0">
                                              <p:val>
                                                <p:strVal val="#ppt_w*0.70"/>
                                              </p:val>
                                            </p:tav>
                                            <p:tav tm="100000">
                                              <p:val>
                                                <p:strVal val="#ppt_w"/>
                                              </p:val>
                                            </p:tav>
                                          </p:tavLst>
                                        </p:anim>
                                        <p:anim calcmode="lin" valueType="num">
                                          <p:cBhvr>
                                            <p:cTn id="95" dur="500" fill="hold"/>
                                            <p:tgtEl>
                                              <p:spTgt spid="4"/>
                                            </p:tgtEl>
                                            <p:attrNameLst>
                                              <p:attrName>ppt_h</p:attrName>
                                            </p:attrNameLst>
                                          </p:cBhvr>
                                          <p:tavLst>
                                            <p:tav tm="0">
                                              <p:val>
                                                <p:strVal val="#ppt_h"/>
                                              </p:val>
                                            </p:tav>
                                            <p:tav tm="100000">
                                              <p:val>
                                                <p:strVal val="#ppt_h"/>
                                              </p:val>
                                            </p:tav>
                                          </p:tavLst>
                                        </p:anim>
                                        <p:animEffect transition="in" filter="fade">
                                          <p:cBhvr>
                                            <p:cTn id="96" dur="500"/>
                                            <p:tgtEl>
                                              <p:spTgt spid="4"/>
                                            </p:tgtEl>
                                          </p:cBhvr>
                                        </p:animEffect>
                                      </p:childTnLst>
                                    </p:cTn>
                                  </p:par>
                                  <p:par>
                                    <p:cTn id="97" presetID="55" presetClass="entr" presetSubtype="0" fill="hold" grpId="0" nodeType="withEffect">
                                      <p:stCondLst>
                                        <p:cond delay="200"/>
                                      </p:stCondLst>
                                      <p:childTnLst>
                                        <p:set>
                                          <p:cBhvr>
                                            <p:cTn id="98" dur="1" fill="hold">
                                              <p:stCondLst>
                                                <p:cond delay="0"/>
                                              </p:stCondLst>
                                            </p:cTn>
                                            <p:tgtEl>
                                              <p:spTgt spid="11"/>
                                            </p:tgtEl>
                                            <p:attrNameLst>
                                              <p:attrName>style.visibility</p:attrName>
                                            </p:attrNameLst>
                                          </p:cBhvr>
                                          <p:to>
                                            <p:strVal val="visible"/>
                                          </p:to>
                                        </p:set>
                                        <p:anim calcmode="lin" valueType="num">
                                          <p:cBhvr>
                                            <p:cTn id="99" dur="500" fill="hold"/>
                                            <p:tgtEl>
                                              <p:spTgt spid="11"/>
                                            </p:tgtEl>
                                            <p:attrNameLst>
                                              <p:attrName>ppt_w</p:attrName>
                                            </p:attrNameLst>
                                          </p:cBhvr>
                                          <p:tavLst>
                                            <p:tav tm="0">
                                              <p:val>
                                                <p:strVal val="#ppt_w*0.70"/>
                                              </p:val>
                                            </p:tav>
                                            <p:tav tm="100000">
                                              <p:val>
                                                <p:strVal val="#ppt_w"/>
                                              </p:val>
                                            </p:tav>
                                          </p:tavLst>
                                        </p:anim>
                                        <p:anim calcmode="lin" valueType="num">
                                          <p:cBhvr>
                                            <p:cTn id="100" dur="500" fill="hold"/>
                                            <p:tgtEl>
                                              <p:spTgt spid="11"/>
                                            </p:tgtEl>
                                            <p:attrNameLst>
                                              <p:attrName>ppt_h</p:attrName>
                                            </p:attrNameLst>
                                          </p:cBhvr>
                                          <p:tavLst>
                                            <p:tav tm="0">
                                              <p:val>
                                                <p:strVal val="#ppt_h"/>
                                              </p:val>
                                            </p:tav>
                                            <p:tav tm="100000">
                                              <p:val>
                                                <p:strVal val="#ppt_h"/>
                                              </p:val>
                                            </p:tav>
                                          </p:tavLst>
                                        </p:anim>
                                        <p:animEffect transition="in" filter="fade">
                                          <p:cBhvr>
                                            <p:cTn id="101" dur="500"/>
                                            <p:tgtEl>
                                              <p:spTgt spid="11"/>
                                            </p:tgtEl>
                                          </p:cBhvr>
                                        </p:animEffect>
                                      </p:childTnLst>
                                    </p:cTn>
                                  </p:par>
                                  <p:par>
                                    <p:cTn id="102" presetID="55" presetClass="entr" presetSubtype="0" fill="hold" grpId="0" nodeType="withEffect">
                                      <p:stCondLst>
                                        <p:cond delay="400"/>
                                      </p:stCondLst>
                                      <p:childTnLst>
                                        <p:set>
                                          <p:cBhvr>
                                            <p:cTn id="103" dur="1" fill="hold">
                                              <p:stCondLst>
                                                <p:cond delay="0"/>
                                              </p:stCondLst>
                                            </p:cTn>
                                            <p:tgtEl>
                                              <p:spTgt spid="5"/>
                                            </p:tgtEl>
                                            <p:attrNameLst>
                                              <p:attrName>style.visibility</p:attrName>
                                            </p:attrNameLst>
                                          </p:cBhvr>
                                          <p:to>
                                            <p:strVal val="visible"/>
                                          </p:to>
                                        </p:set>
                                        <p:anim calcmode="lin" valueType="num">
                                          <p:cBhvr>
                                            <p:cTn id="104" dur="500" fill="hold"/>
                                            <p:tgtEl>
                                              <p:spTgt spid="5"/>
                                            </p:tgtEl>
                                            <p:attrNameLst>
                                              <p:attrName>ppt_w</p:attrName>
                                            </p:attrNameLst>
                                          </p:cBhvr>
                                          <p:tavLst>
                                            <p:tav tm="0">
                                              <p:val>
                                                <p:strVal val="#ppt_w*0.70"/>
                                              </p:val>
                                            </p:tav>
                                            <p:tav tm="100000">
                                              <p:val>
                                                <p:strVal val="#ppt_w"/>
                                              </p:val>
                                            </p:tav>
                                          </p:tavLst>
                                        </p:anim>
                                        <p:anim calcmode="lin" valueType="num">
                                          <p:cBhvr>
                                            <p:cTn id="105" dur="500" fill="hold"/>
                                            <p:tgtEl>
                                              <p:spTgt spid="5"/>
                                            </p:tgtEl>
                                            <p:attrNameLst>
                                              <p:attrName>ppt_h</p:attrName>
                                            </p:attrNameLst>
                                          </p:cBhvr>
                                          <p:tavLst>
                                            <p:tav tm="0">
                                              <p:val>
                                                <p:strVal val="#ppt_h"/>
                                              </p:val>
                                            </p:tav>
                                            <p:tav tm="100000">
                                              <p:val>
                                                <p:strVal val="#ppt_h"/>
                                              </p:val>
                                            </p:tav>
                                          </p:tavLst>
                                        </p:anim>
                                        <p:animEffect transition="in" filter="fade">
                                          <p:cBhvr>
                                            <p:cTn id="106" dur="500"/>
                                            <p:tgtEl>
                                              <p:spTgt spid="5"/>
                                            </p:tgtEl>
                                          </p:cBhvr>
                                        </p:animEffect>
                                      </p:childTnLst>
                                    </p:cTn>
                                  </p:par>
                                  <p:par>
                                    <p:cTn id="107" presetID="55" presetClass="entr" presetSubtype="0" fill="hold" grpId="0" nodeType="withEffect">
                                      <p:stCondLst>
                                        <p:cond delay="400"/>
                                      </p:stCondLst>
                                      <p:childTnLst>
                                        <p:set>
                                          <p:cBhvr>
                                            <p:cTn id="108" dur="1" fill="hold">
                                              <p:stCondLst>
                                                <p:cond delay="0"/>
                                              </p:stCondLst>
                                            </p:cTn>
                                            <p:tgtEl>
                                              <p:spTgt spid="10"/>
                                            </p:tgtEl>
                                            <p:attrNameLst>
                                              <p:attrName>style.visibility</p:attrName>
                                            </p:attrNameLst>
                                          </p:cBhvr>
                                          <p:to>
                                            <p:strVal val="visible"/>
                                          </p:to>
                                        </p:set>
                                        <p:anim calcmode="lin" valueType="num">
                                          <p:cBhvr>
                                            <p:cTn id="109" dur="500" fill="hold"/>
                                            <p:tgtEl>
                                              <p:spTgt spid="10"/>
                                            </p:tgtEl>
                                            <p:attrNameLst>
                                              <p:attrName>ppt_w</p:attrName>
                                            </p:attrNameLst>
                                          </p:cBhvr>
                                          <p:tavLst>
                                            <p:tav tm="0">
                                              <p:val>
                                                <p:strVal val="#ppt_w*0.70"/>
                                              </p:val>
                                            </p:tav>
                                            <p:tav tm="100000">
                                              <p:val>
                                                <p:strVal val="#ppt_w"/>
                                              </p:val>
                                            </p:tav>
                                          </p:tavLst>
                                        </p:anim>
                                        <p:anim calcmode="lin" valueType="num">
                                          <p:cBhvr>
                                            <p:cTn id="110" dur="500" fill="hold"/>
                                            <p:tgtEl>
                                              <p:spTgt spid="10"/>
                                            </p:tgtEl>
                                            <p:attrNameLst>
                                              <p:attrName>ppt_h</p:attrName>
                                            </p:attrNameLst>
                                          </p:cBhvr>
                                          <p:tavLst>
                                            <p:tav tm="0">
                                              <p:val>
                                                <p:strVal val="#ppt_h"/>
                                              </p:val>
                                            </p:tav>
                                            <p:tav tm="100000">
                                              <p:val>
                                                <p:strVal val="#ppt_h"/>
                                              </p:val>
                                            </p:tav>
                                          </p:tavLst>
                                        </p:anim>
                                        <p:animEffect transition="in" filter="fade">
                                          <p:cBhvr>
                                            <p:cTn id="111" dur="500"/>
                                            <p:tgtEl>
                                              <p:spTgt spid="10"/>
                                            </p:tgtEl>
                                          </p:cBhvr>
                                        </p:animEffect>
                                      </p:childTnLst>
                                    </p:cTn>
                                  </p:par>
                                  <p:par>
                                    <p:cTn id="112" presetID="55" presetClass="entr" presetSubtype="0" fill="hold" grpId="0" nodeType="withEffect">
                                      <p:stCondLst>
                                        <p:cond delay="600"/>
                                      </p:stCondLst>
                                      <p:childTnLst>
                                        <p:set>
                                          <p:cBhvr>
                                            <p:cTn id="113" dur="1" fill="hold">
                                              <p:stCondLst>
                                                <p:cond delay="0"/>
                                              </p:stCondLst>
                                            </p:cTn>
                                            <p:tgtEl>
                                              <p:spTgt spid="6"/>
                                            </p:tgtEl>
                                            <p:attrNameLst>
                                              <p:attrName>style.visibility</p:attrName>
                                            </p:attrNameLst>
                                          </p:cBhvr>
                                          <p:to>
                                            <p:strVal val="visible"/>
                                          </p:to>
                                        </p:set>
                                        <p:anim calcmode="lin" valueType="num">
                                          <p:cBhvr>
                                            <p:cTn id="114" dur="500" fill="hold"/>
                                            <p:tgtEl>
                                              <p:spTgt spid="6"/>
                                            </p:tgtEl>
                                            <p:attrNameLst>
                                              <p:attrName>ppt_w</p:attrName>
                                            </p:attrNameLst>
                                          </p:cBhvr>
                                          <p:tavLst>
                                            <p:tav tm="0">
                                              <p:val>
                                                <p:strVal val="#ppt_w*0.70"/>
                                              </p:val>
                                            </p:tav>
                                            <p:tav tm="100000">
                                              <p:val>
                                                <p:strVal val="#ppt_w"/>
                                              </p:val>
                                            </p:tav>
                                          </p:tavLst>
                                        </p:anim>
                                        <p:anim calcmode="lin" valueType="num">
                                          <p:cBhvr>
                                            <p:cTn id="115" dur="500" fill="hold"/>
                                            <p:tgtEl>
                                              <p:spTgt spid="6"/>
                                            </p:tgtEl>
                                            <p:attrNameLst>
                                              <p:attrName>ppt_h</p:attrName>
                                            </p:attrNameLst>
                                          </p:cBhvr>
                                          <p:tavLst>
                                            <p:tav tm="0">
                                              <p:val>
                                                <p:strVal val="#ppt_h"/>
                                              </p:val>
                                            </p:tav>
                                            <p:tav tm="100000">
                                              <p:val>
                                                <p:strVal val="#ppt_h"/>
                                              </p:val>
                                            </p:tav>
                                          </p:tavLst>
                                        </p:anim>
                                        <p:animEffect transition="in" filter="fade">
                                          <p:cBhvr>
                                            <p:cTn id="116" dur="500"/>
                                            <p:tgtEl>
                                              <p:spTgt spid="6"/>
                                            </p:tgtEl>
                                          </p:cBhvr>
                                        </p:animEffect>
                                      </p:childTnLst>
                                    </p:cTn>
                                  </p:par>
                                  <p:par>
                                    <p:cTn id="117" presetID="55" presetClass="entr" presetSubtype="0" fill="hold" grpId="0" nodeType="withEffect">
                                      <p:stCondLst>
                                        <p:cond delay="600"/>
                                      </p:stCondLst>
                                      <p:childTnLst>
                                        <p:set>
                                          <p:cBhvr>
                                            <p:cTn id="118" dur="1" fill="hold">
                                              <p:stCondLst>
                                                <p:cond delay="0"/>
                                              </p:stCondLst>
                                            </p:cTn>
                                            <p:tgtEl>
                                              <p:spTgt spid="9"/>
                                            </p:tgtEl>
                                            <p:attrNameLst>
                                              <p:attrName>style.visibility</p:attrName>
                                            </p:attrNameLst>
                                          </p:cBhvr>
                                          <p:to>
                                            <p:strVal val="visible"/>
                                          </p:to>
                                        </p:set>
                                        <p:anim calcmode="lin" valueType="num">
                                          <p:cBhvr>
                                            <p:cTn id="119" dur="500" fill="hold"/>
                                            <p:tgtEl>
                                              <p:spTgt spid="9"/>
                                            </p:tgtEl>
                                            <p:attrNameLst>
                                              <p:attrName>ppt_w</p:attrName>
                                            </p:attrNameLst>
                                          </p:cBhvr>
                                          <p:tavLst>
                                            <p:tav tm="0">
                                              <p:val>
                                                <p:strVal val="#ppt_w*0.70"/>
                                              </p:val>
                                            </p:tav>
                                            <p:tav tm="100000">
                                              <p:val>
                                                <p:strVal val="#ppt_w"/>
                                              </p:val>
                                            </p:tav>
                                          </p:tavLst>
                                        </p:anim>
                                        <p:anim calcmode="lin" valueType="num">
                                          <p:cBhvr>
                                            <p:cTn id="120" dur="500" fill="hold"/>
                                            <p:tgtEl>
                                              <p:spTgt spid="9"/>
                                            </p:tgtEl>
                                            <p:attrNameLst>
                                              <p:attrName>ppt_h</p:attrName>
                                            </p:attrNameLst>
                                          </p:cBhvr>
                                          <p:tavLst>
                                            <p:tav tm="0">
                                              <p:val>
                                                <p:strVal val="#ppt_h"/>
                                              </p:val>
                                            </p:tav>
                                            <p:tav tm="100000">
                                              <p:val>
                                                <p:strVal val="#ppt_h"/>
                                              </p:val>
                                            </p:tav>
                                          </p:tavLst>
                                        </p:anim>
                                        <p:animEffect transition="in" filter="fade">
                                          <p:cBhvr>
                                            <p:cTn id="121" dur="500"/>
                                            <p:tgtEl>
                                              <p:spTgt spid="9"/>
                                            </p:tgtEl>
                                          </p:cBhvr>
                                        </p:animEffect>
                                      </p:childTnLst>
                                    </p:cTn>
                                  </p:par>
                                  <p:par>
                                    <p:cTn id="122" presetID="55" presetClass="entr" presetSubtype="0" fill="hold" grpId="0" nodeType="withEffect">
                                      <p:stCondLst>
                                        <p:cond delay="800"/>
                                      </p:stCondLst>
                                      <p:childTnLst>
                                        <p:set>
                                          <p:cBhvr>
                                            <p:cTn id="123" dur="1" fill="hold">
                                              <p:stCondLst>
                                                <p:cond delay="0"/>
                                              </p:stCondLst>
                                            </p:cTn>
                                            <p:tgtEl>
                                              <p:spTgt spid="7"/>
                                            </p:tgtEl>
                                            <p:attrNameLst>
                                              <p:attrName>style.visibility</p:attrName>
                                            </p:attrNameLst>
                                          </p:cBhvr>
                                          <p:to>
                                            <p:strVal val="visible"/>
                                          </p:to>
                                        </p:set>
                                        <p:anim calcmode="lin" valueType="num">
                                          <p:cBhvr>
                                            <p:cTn id="124" dur="500" fill="hold"/>
                                            <p:tgtEl>
                                              <p:spTgt spid="7"/>
                                            </p:tgtEl>
                                            <p:attrNameLst>
                                              <p:attrName>ppt_w</p:attrName>
                                            </p:attrNameLst>
                                          </p:cBhvr>
                                          <p:tavLst>
                                            <p:tav tm="0">
                                              <p:val>
                                                <p:strVal val="#ppt_w*0.70"/>
                                              </p:val>
                                            </p:tav>
                                            <p:tav tm="100000">
                                              <p:val>
                                                <p:strVal val="#ppt_w"/>
                                              </p:val>
                                            </p:tav>
                                          </p:tavLst>
                                        </p:anim>
                                        <p:anim calcmode="lin" valueType="num">
                                          <p:cBhvr>
                                            <p:cTn id="125" dur="500" fill="hold"/>
                                            <p:tgtEl>
                                              <p:spTgt spid="7"/>
                                            </p:tgtEl>
                                            <p:attrNameLst>
                                              <p:attrName>ppt_h</p:attrName>
                                            </p:attrNameLst>
                                          </p:cBhvr>
                                          <p:tavLst>
                                            <p:tav tm="0">
                                              <p:val>
                                                <p:strVal val="#ppt_h"/>
                                              </p:val>
                                            </p:tav>
                                            <p:tav tm="100000">
                                              <p:val>
                                                <p:strVal val="#ppt_h"/>
                                              </p:val>
                                            </p:tav>
                                          </p:tavLst>
                                        </p:anim>
                                        <p:animEffect transition="in" filter="fade">
                                          <p:cBhvr>
                                            <p:cTn id="126" dur="500"/>
                                            <p:tgtEl>
                                              <p:spTgt spid="7"/>
                                            </p:tgtEl>
                                          </p:cBhvr>
                                        </p:animEffect>
                                      </p:childTnLst>
                                    </p:cTn>
                                  </p:par>
                                  <p:par>
                                    <p:cTn id="127" presetID="55" presetClass="entr" presetSubtype="0" fill="hold" grpId="0" nodeType="withEffect">
                                      <p:stCondLst>
                                        <p:cond delay="800"/>
                                      </p:stCondLst>
                                      <p:childTnLst>
                                        <p:set>
                                          <p:cBhvr>
                                            <p:cTn id="128" dur="1" fill="hold">
                                              <p:stCondLst>
                                                <p:cond delay="0"/>
                                              </p:stCondLst>
                                            </p:cTn>
                                            <p:tgtEl>
                                              <p:spTgt spid="8"/>
                                            </p:tgtEl>
                                            <p:attrNameLst>
                                              <p:attrName>style.visibility</p:attrName>
                                            </p:attrNameLst>
                                          </p:cBhvr>
                                          <p:to>
                                            <p:strVal val="visible"/>
                                          </p:to>
                                        </p:set>
                                        <p:anim calcmode="lin" valueType="num">
                                          <p:cBhvr>
                                            <p:cTn id="129" dur="500" fill="hold"/>
                                            <p:tgtEl>
                                              <p:spTgt spid="8"/>
                                            </p:tgtEl>
                                            <p:attrNameLst>
                                              <p:attrName>ppt_w</p:attrName>
                                            </p:attrNameLst>
                                          </p:cBhvr>
                                          <p:tavLst>
                                            <p:tav tm="0">
                                              <p:val>
                                                <p:strVal val="#ppt_w*0.70"/>
                                              </p:val>
                                            </p:tav>
                                            <p:tav tm="100000">
                                              <p:val>
                                                <p:strVal val="#ppt_w"/>
                                              </p:val>
                                            </p:tav>
                                          </p:tavLst>
                                        </p:anim>
                                        <p:anim calcmode="lin" valueType="num">
                                          <p:cBhvr>
                                            <p:cTn id="130" dur="500" fill="hold"/>
                                            <p:tgtEl>
                                              <p:spTgt spid="8"/>
                                            </p:tgtEl>
                                            <p:attrNameLst>
                                              <p:attrName>ppt_h</p:attrName>
                                            </p:attrNameLst>
                                          </p:cBhvr>
                                          <p:tavLst>
                                            <p:tav tm="0">
                                              <p:val>
                                                <p:strVal val="#ppt_h"/>
                                              </p:val>
                                            </p:tav>
                                            <p:tav tm="100000">
                                              <p:val>
                                                <p:strVal val="#ppt_h"/>
                                              </p:val>
                                            </p:tav>
                                          </p:tavLst>
                                        </p:anim>
                                        <p:animEffect transition="in" filter="fade">
                                          <p:cBhvr>
                                            <p:cTn id="131" dur="500"/>
                                            <p:tgtEl>
                                              <p:spTgt spid="8"/>
                                            </p:tgtEl>
                                          </p:cBhvr>
                                        </p:animEffect>
                                      </p:childTnLst>
                                    </p:cTn>
                                  </p:par>
                                </p:childTnLst>
                              </p:cTn>
                            </p:par>
                            <p:par>
                              <p:cTn id="132" fill="hold">
                                <p:stCondLst>
                                  <p:cond delay="2300"/>
                                </p:stCondLst>
                                <p:childTnLst>
                                  <p:par>
                                    <p:cTn id="133" presetID="47" presetClass="entr" presetSubtype="0" fill="hold" grpId="0" nodeType="afterEffect">
                                      <p:stCondLst>
                                        <p:cond delay="0"/>
                                      </p:stCondLst>
                                      <p:childTnLst>
                                        <p:set>
                                          <p:cBhvr>
                                            <p:cTn id="134" dur="1" fill="hold">
                                              <p:stCondLst>
                                                <p:cond delay="0"/>
                                              </p:stCondLst>
                                            </p:cTn>
                                            <p:tgtEl>
                                              <p:spTgt spid="33"/>
                                            </p:tgtEl>
                                            <p:attrNameLst>
                                              <p:attrName>style.visibility</p:attrName>
                                            </p:attrNameLst>
                                          </p:cBhvr>
                                          <p:to>
                                            <p:strVal val="visible"/>
                                          </p:to>
                                        </p:set>
                                        <p:animEffect transition="in" filter="fade">
                                          <p:cBhvr>
                                            <p:cTn id="135" dur="1000"/>
                                            <p:tgtEl>
                                              <p:spTgt spid="33"/>
                                            </p:tgtEl>
                                          </p:cBhvr>
                                        </p:animEffect>
                                        <p:anim calcmode="lin" valueType="num">
                                          <p:cBhvr>
                                            <p:cTn id="136" dur="1000" fill="hold"/>
                                            <p:tgtEl>
                                              <p:spTgt spid="33"/>
                                            </p:tgtEl>
                                            <p:attrNameLst>
                                              <p:attrName>ppt_x</p:attrName>
                                            </p:attrNameLst>
                                          </p:cBhvr>
                                          <p:tavLst>
                                            <p:tav tm="0">
                                              <p:val>
                                                <p:strVal val="#ppt_x"/>
                                              </p:val>
                                            </p:tav>
                                            <p:tav tm="100000">
                                              <p:val>
                                                <p:strVal val="#ppt_x"/>
                                              </p:val>
                                            </p:tav>
                                          </p:tavLst>
                                        </p:anim>
                                        <p:anim calcmode="lin" valueType="num">
                                          <p:cBhvr>
                                            <p:cTn id="137" dur="1000" fill="hold"/>
                                            <p:tgtEl>
                                              <p:spTgt spid="33"/>
                                            </p:tgtEl>
                                            <p:attrNameLst>
                                              <p:attrName>ppt_y</p:attrName>
                                            </p:attrNameLst>
                                          </p:cBhvr>
                                          <p:tavLst>
                                            <p:tav tm="0">
                                              <p:val>
                                                <p:strVal val="#ppt_y-.1"/>
                                              </p:val>
                                            </p:tav>
                                            <p:tav tm="100000">
                                              <p:val>
                                                <p:strVal val="#ppt_y"/>
                                              </p:val>
                                            </p:tav>
                                          </p:tavLst>
                                        </p:anim>
                                      </p:childTnLst>
                                    </p:cTn>
                                  </p:par>
                                  <p:par>
                                    <p:cTn id="138" presetID="47" presetClass="entr" presetSubtype="0" fill="hold" grpId="0" nodeType="withEffect">
                                      <p:stCondLst>
                                        <p:cond delay="0"/>
                                      </p:stCondLst>
                                      <p:childTnLst>
                                        <p:set>
                                          <p:cBhvr>
                                            <p:cTn id="139" dur="1" fill="hold">
                                              <p:stCondLst>
                                                <p:cond delay="0"/>
                                              </p:stCondLst>
                                            </p:cTn>
                                            <p:tgtEl>
                                              <p:spTgt spid="34"/>
                                            </p:tgtEl>
                                            <p:attrNameLst>
                                              <p:attrName>style.visibility</p:attrName>
                                            </p:attrNameLst>
                                          </p:cBhvr>
                                          <p:to>
                                            <p:strVal val="visible"/>
                                          </p:to>
                                        </p:set>
                                        <p:animEffect transition="in" filter="fade">
                                          <p:cBhvr>
                                            <p:cTn id="140" dur="1000"/>
                                            <p:tgtEl>
                                              <p:spTgt spid="34"/>
                                            </p:tgtEl>
                                          </p:cBhvr>
                                        </p:animEffect>
                                        <p:anim calcmode="lin" valueType="num">
                                          <p:cBhvr>
                                            <p:cTn id="141" dur="1000" fill="hold"/>
                                            <p:tgtEl>
                                              <p:spTgt spid="34"/>
                                            </p:tgtEl>
                                            <p:attrNameLst>
                                              <p:attrName>ppt_x</p:attrName>
                                            </p:attrNameLst>
                                          </p:cBhvr>
                                          <p:tavLst>
                                            <p:tav tm="0">
                                              <p:val>
                                                <p:strVal val="#ppt_x"/>
                                              </p:val>
                                            </p:tav>
                                            <p:tav tm="100000">
                                              <p:val>
                                                <p:strVal val="#ppt_x"/>
                                              </p:val>
                                            </p:tav>
                                          </p:tavLst>
                                        </p:anim>
                                        <p:anim calcmode="lin" valueType="num">
                                          <p:cBhvr>
                                            <p:cTn id="142" dur="1000" fill="hold"/>
                                            <p:tgtEl>
                                              <p:spTgt spid="34"/>
                                            </p:tgtEl>
                                            <p:attrNameLst>
                                              <p:attrName>ppt_y</p:attrName>
                                            </p:attrNameLst>
                                          </p:cBhvr>
                                          <p:tavLst>
                                            <p:tav tm="0">
                                              <p:val>
                                                <p:strVal val="#ppt_y-.1"/>
                                              </p:val>
                                            </p:tav>
                                            <p:tav tm="100000">
                                              <p:val>
                                                <p:strVal val="#ppt_y"/>
                                              </p:val>
                                            </p:tav>
                                          </p:tavLst>
                                        </p:anim>
                                      </p:childTnLst>
                                    </p:cTn>
                                  </p:par>
                                  <p:par>
                                    <p:cTn id="143" presetID="47" presetClass="entr" presetSubtype="0" fill="hold" grpId="0" nodeType="withEffect">
                                      <p:stCondLst>
                                        <p:cond delay="0"/>
                                      </p:stCondLst>
                                      <p:childTnLst>
                                        <p:set>
                                          <p:cBhvr>
                                            <p:cTn id="144" dur="1" fill="hold">
                                              <p:stCondLst>
                                                <p:cond delay="0"/>
                                              </p:stCondLst>
                                            </p:cTn>
                                            <p:tgtEl>
                                              <p:spTgt spid="35"/>
                                            </p:tgtEl>
                                            <p:attrNameLst>
                                              <p:attrName>style.visibility</p:attrName>
                                            </p:attrNameLst>
                                          </p:cBhvr>
                                          <p:to>
                                            <p:strVal val="visible"/>
                                          </p:to>
                                        </p:set>
                                        <p:animEffect transition="in" filter="fade">
                                          <p:cBhvr>
                                            <p:cTn id="145" dur="1000"/>
                                            <p:tgtEl>
                                              <p:spTgt spid="35"/>
                                            </p:tgtEl>
                                          </p:cBhvr>
                                        </p:animEffect>
                                        <p:anim calcmode="lin" valueType="num">
                                          <p:cBhvr>
                                            <p:cTn id="146" dur="1000" fill="hold"/>
                                            <p:tgtEl>
                                              <p:spTgt spid="35"/>
                                            </p:tgtEl>
                                            <p:attrNameLst>
                                              <p:attrName>ppt_x</p:attrName>
                                            </p:attrNameLst>
                                          </p:cBhvr>
                                          <p:tavLst>
                                            <p:tav tm="0">
                                              <p:val>
                                                <p:strVal val="#ppt_x"/>
                                              </p:val>
                                            </p:tav>
                                            <p:tav tm="100000">
                                              <p:val>
                                                <p:strVal val="#ppt_x"/>
                                              </p:val>
                                            </p:tav>
                                          </p:tavLst>
                                        </p:anim>
                                        <p:anim calcmode="lin" valueType="num">
                                          <p:cBhvr>
                                            <p:cTn id="147" dur="1000" fill="hold"/>
                                            <p:tgtEl>
                                              <p:spTgt spid="35"/>
                                            </p:tgtEl>
                                            <p:attrNameLst>
                                              <p:attrName>ppt_y</p:attrName>
                                            </p:attrNameLst>
                                          </p:cBhvr>
                                          <p:tavLst>
                                            <p:tav tm="0">
                                              <p:val>
                                                <p:strVal val="#ppt_y-.1"/>
                                              </p:val>
                                            </p:tav>
                                            <p:tav tm="100000">
                                              <p:val>
                                                <p:strVal val="#ppt_y"/>
                                              </p:val>
                                            </p:tav>
                                          </p:tavLst>
                                        </p:anim>
                                      </p:childTnLst>
                                    </p:cTn>
                                  </p:par>
                                  <p:par>
                                    <p:cTn id="148" presetID="47" presetClass="entr" presetSubtype="0" fill="hold" grpId="0" nodeType="withEffect">
                                      <p:stCondLst>
                                        <p:cond delay="0"/>
                                      </p:stCondLst>
                                      <p:childTnLst>
                                        <p:set>
                                          <p:cBhvr>
                                            <p:cTn id="149" dur="1" fill="hold">
                                              <p:stCondLst>
                                                <p:cond delay="0"/>
                                              </p:stCondLst>
                                            </p:cTn>
                                            <p:tgtEl>
                                              <p:spTgt spid="36"/>
                                            </p:tgtEl>
                                            <p:attrNameLst>
                                              <p:attrName>style.visibility</p:attrName>
                                            </p:attrNameLst>
                                          </p:cBhvr>
                                          <p:to>
                                            <p:strVal val="visible"/>
                                          </p:to>
                                        </p:set>
                                        <p:animEffect transition="in" filter="fade">
                                          <p:cBhvr>
                                            <p:cTn id="150" dur="1000"/>
                                            <p:tgtEl>
                                              <p:spTgt spid="36"/>
                                            </p:tgtEl>
                                          </p:cBhvr>
                                        </p:animEffect>
                                        <p:anim calcmode="lin" valueType="num">
                                          <p:cBhvr>
                                            <p:cTn id="151" dur="1000" fill="hold"/>
                                            <p:tgtEl>
                                              <p:spTgt spid="36"/>
                                            </p:tgtEl>
                                            <p:attrNameLst>
                                              <p:attrName>ppt_x</p:attrName>
                                            </p:attrNameLst>
                                          </p:cBhvr>
                                          <p:tavLst>
                                            <p:tav tm="0">
                                              <p:val>
                                                <p:strVal val="#ppt_x"/>
                                              </p:val>
                                            </p:tav>
                                            <p:tav tm="100000">
                                              <p:val>
                                                <p:strVal val="#ppt_x"/>
                                              </p:val>
                                            </p:tav>
                                          </p:tavLst>
                                        </p:anim>
                                        <p:anim calcmode="lin" valueType="num">
                                          <p:cBhvr>
                                            <p:cTn id="152" dur="1000" fill="hold"/>
                                            <p:tgtEl>
                                              <p:spTgt spid="36"/>
                                            </p:tgtEl>
                                            <p:attrNameLst>
                                              <p:attrName>ppt_y</p:attrName>
                                            </p:attrNameLst>
                                          </p:cBhvr>
                                          <p:tavLst>
                                            <p:tav tm="0">
                                              <p:val>
                                                <p:strVal val="#ppt_y-.1"/>
                                              </p:val>
                                            </p:tav>
                                            <p:tav tm="100000">
                                              <p:val>
                                                <p:strVal val="#ppt_y"/>
                                              </p:val>
                                            </p:tav>
                                          </p:tavLst>
                                        </p:anim>
                                      </p:childTnLst>
                                    </p:cTn>
                                  </p:par>
                                  <p:par>
                                    <p:cTn id="153" presetID="47" presetClass="entr" presetSubtype="0" fill="hold" grpId="0" nodeType="withEffect">
                                      <p:stCondLst>
                                        <p:cond delay="0"/>
                                      </p:stCondLst>
                                      <p:childTnLst>
                                        <p:set>
                                          <p:cBhvr>
                                            <p:cTn id="154" dur="1" fill="hold">
                                              <p:stCondLst>
                                                <p:cond delay="0"/>
                                              </p:stCondLst>
                                            </p:cTn>
                                            <p:tgtEl>
                                              <p:spTgt spid="37"/>
                                            </p:tgtEl>
                                            <p:attrNameLst>
                                              <p:attrName>style.visibility</p:attrName>
                                            </p:attrNameLst>
                                          </p:cBhvr>
                                          <p:to>
                                            <p:strVal val="visible"/>
                                          </p:to>
                                        </p:set>
                                        <p:animEffect transition="in" filter="fade">
                                          <p:cBhvr>
                                            <p:cTn id="155" dur="1000"/>
                                            <p:tgtEl>
                                              <p:spTgt spid="37"/>
                                            </p:tgtEl>
                                          </p:cBhvr>
                                        </p:animEffect>
                                        <p:anim calcmode="lin" valueType="num">
                                          <p:cBhvr>
                                            <p:cTn id="156" dur="1000" fill="hold"/>
                                            <p:tgtEl>
                                              <p:spTgt spid="37"/>
                                            </p:tgtEl>
                                            <p:attrNameLst>
                                              <p:attrName>ppt_x</p:attrName>
                                            </p:attrNameLst>
                                          </p:cBhvr>
                                          <p:tavLst>
                                            <p:tav tm="0">
                                              <p:val>
                                                <p:strVal val="#ppt_x"/>
                                              </p:val>
                                            </p:tav>
                                            <p:tav tm="100000">
                                              <p:val>
                                                <p:strVal val="#ppt_x"/>
                                              </p:val>
                                            </p:tav>
                                          </p:tavLst>
                                        </p:anim>
                                        <p:anim calcmode="lin" valueType="num">
                                          <p:cBhvr>
                                            <p:cTn id="157" dur="1000" fill="hold"/>
                                            <p:tgtEl>
                                              <p:spTgt spid="37"/>
                                            </p:tgtEl>
                                            <p:attrNameLst>
                                              <p:attrName>ppt_y</p:attrName>
                                            </p:attrNameLst>
                                          </p:cBhvr>
                                          <p:tavLst>
                                            <p:tav tm="0">
                                              <p:val>
                                                <p:strVal val="#ppt_y-.1"/>
                                              </p:val>
                                            </p:tav>
                                            <p:tav tm="100000">
                                              <p:val>
                                                <p:strVal val="#ppt_y"/>
                                              </p:val>
                                            </p:tav>
                                          </p:tavLst>
                                        </p:anim>
                                      </p:childTnLst>
                                    </p:cTn>
                                  </p:par>
                                  <p:par>
                                    <p:cTn id="158" presetID="47" presetClass="entr" presetSubtype="0" fill="hold" grpId="0" nodeType="withEffect">
                                      <p:stCondLst>
                                        <p:cond delay="0"/>
                                      </p:stCondLst>
                                      <p:childTnLst>
                                        <p:set>
                                          <p:cBhvr>
                                            <p:cTn id="159" dur="1" fill="hold">
                                              <p:stCondLst>
                                                <p:cond delay="0"/>
                                              </p:stCondLst>
                                            </p:cTn>
                                            <p:tgtEl>
                                              <p:spTgt spid="38"/>
                                            </p:tgtEl>
                                            <p:attrNameLst>
                                              <p:attrName>style.visibility</p:attrName>
                                            </p:attrNameLst>
                                          </p:cBhvr>
                                          <p:to>
                                            <p:strVal val="visible"/>
                                          </p:to>
                                        </p:set>
                                        <p:animEffect transition="in" filter="fade">
                                          <p:cBhvr>
                                            <p:cTn id="160" dur="1000"/>
                                            <p:tgtEl>
                                              <p:spTgt spid="38"/>
                                            </p:tgtEl>
                                          </p:cBhvr>
                                        </p:animEffect>
                                        <p:anim calcmode="lin" valueType="num">
                                          <p:cBhvr>
                                            <p:cTn id="161" dur="1000" fill="hold"/>
                                            <p:tgtEl>
                                              <p:spTgt spid="38"/>
                                            </p:tgtEl>
                                            <p:attrNameLst>
                                              <p:attrName>ppt_x</p:attrName>
                                            </p:attrNameLst>
                                          </p:cBhvr>
                                          <p:tavLst>
                                            <p:tav tm="0">
                                              <p:val>
                                                <p:strVal val="#ppt_x"/>
                                              </p:val>
                                            </p:tav>
                                            <p:tav tm="100000">
                                              <p:val>
                                                <p:strVal val="#ppt_x"/>
                                              </p:val>
                                            </p:tav>
                                          </p:tavLst>
                                        </p:anim>
                                        <p:anim calcmode="lin" valueType="num">
                                          <p:cBhvr>
                                            <p:cTn id="162" dur="1000" fill="hold"/>
                                            <p:tgtEl>
                                              <p:spTgt spid="38"/>
                                            </p:tgtEl>
                                            <p:attrNameLst>
                                              <p:attrName>ppt_y</p:attrName>
                                            </p:attrNameLst>
                                          </p:cBhvr>
                                          <p:tavLst>
                                            <p:tav tm="0">
                                              <p:val>
                                                <p:strVal val="#ppt_y-.1"/>
                                              </p:val>
                                            </p:tav>
                                            <p:tav tm="100000">
                                              <p:val>
                                                <p:strVal val="#ppt_y"/>
                                              </p:val>
                                            </p:tav>
                                          </p:tavLst>
                                        </p:anim>
                                      </p:childTnLst>
                                    </p:cTn>
                                  </p:par>
                                  <p:par>
                                    <p:cTn id="163" presetID="47" presetClass="entr" presetSubtype="0" fill="hold" grpId="0" nodeType="withEffect">
                                      <p:stCondLst>
                                        <p:cond delay="0"/>
                                      </p:stCondLst>
                                      <p:childTnLst>
                                        <p:set>
                                          <p:cBhvr>
                                            <p:cTn id="164" dur="1" fill="hold">
                                              <p:stCondLst>
                                                <p:cond delay="0"/>
                                              </p:stCondLst>
                                            </p:cTn>
                                            <p:tgtEl>
                                              <p:spTgt spid="39"/>
                                            </p:tgtEl>
                                            <p:attrNameLst>
                                              <p:attrName>style.visibility</p:attrName>
                                            </p:attrNameLst>
                                          </p:cBhvr>
                                          <p:to>
                                            <p:strVal val="visible"/>
                                          </p:to>
                                        </p:set>
                                        <p:animEffect transition="in" filter="fade">
                                          <p:cBhvr>
                                            <p:cTn id="165" dur="1000"/>
                                            <p:tgtEl>
                                              <p:spTgt spid="39"/>
                                            </p:tgtEl>
                                          </p:cBhvr>
                                        </p:animEffect>
                                        <p:anim calcmode="lin" valueType="num">
                                          <p:cBhvr>
                                            <p:cTn id="166" dur="1000" fill="hold"/>
                                            <p:tgtEl>
                                              <p:spTgt spid="39"/>
                                            </p:tgtEl>
                                            <p:attrNameLst>
                                              <p:attrName>ppt_x</p:attrName>
                                            </p:attrNameLst>
                                          </p:cBhvr>
                                          <p:tavLst>
                                            <p:tav tm="0">
                                              <p:val>
                                                <p:strVal val="#ppt_x"/>
                                              </p:val>
                                            </p:tav>
                                            <p:tav tm="100000">
                                              <p:val>
                                                <p:strVal val="#ppt_x"/>
                                              </p:val>
                                            </p:tav>
                                          </p:tavLst>
                                        </p:anim>
                                        <p:anim calcmode="lin" valueType="num">
                                          <p:cBhvr>
                                            <p:cTn id="167" dur="1000" fill="hold"/>
                                            <p:tgtEl>
                                              <p:spTgt spid="39"/>
                                            </p:tgtEl>
                                            <p:attrNameLst>
                                              <p:attrName>ppt_y</p:attrName>
                                            </p:attrNameLst>
                                          </p:cBhvr>
                                          <p:tavLst>
                                            <p:tav tm="0">
                                              <p:val>
                                                <p:strVal val="#ppt_y-.1"/>
                                              </p:val>
                                            </p:tav>
                                            <p:tav tm="100000">
                                              <p:val>
                                                <p:strVal val="#ppt_y"/>
                                              </p:val>
                                            </p:tav>
                                          </p:tavLst>
                                        </p:anim>
                                      </p:childTnLst>
                                    </p:cTn>
                                  </p:par>
                                  <p:par>
                                    <p:cTn id="168" presetID="47" presetClass="entr" presetSubtype="0" fill="hold" grpId="0" nodeType="withEffect">
                                      <p:stCondLst>
                                        <p:cond delay="0"/>
                                      </p:stCondLst>
                                      <p:childTnLst>
                                        <p:set>
                                          <p:cBhvr>
                                            <p:cTn id="169" dur="1" fill="hold">
                                              <p:stCondLst>
                                                <p:cond delay="0"/>
                                              </p:stCondLst>
                                            </p:cTn>
                                            <p:tgtEl>
                                              <p:spTgt spid="40"/>
                                            </p:tgtEl>
                                            <p:attrNameLst>
                                              <p:attrName>style.visibility</p:attrName>
                                            </p:attrNameLst>
                                          </p:cBhvr>
                                          <p:to>
                                            <p:strVal val="visible"/>
                                          </p:to>
                                        </p:set>
                                        <p:animEffect transition="in" filter="fade">
                                          <p:cBhvr>
                                            <p:cTn id="170" dur="1000"/>
                                            <p:tgtEl>
                                              <p:spTgt spid="40"/>
                                            </p:tgtEl>
                                          </p:cBhvr>
                                        </p:animEffect>
                                        <p:anim calcmode="lin" valueType="num">
                                          <p:cBhvr>
                                            <p:cTn id="171" dur="1000" fill="hold"/>
                                            <p:tgtEl>
                                              <p:spTgt spid="40"/>
                                            </p:tgtEl>
                                            <p:attrNameLst>
                                              <p:attrName>ppt_x</p:attrName>
                                            </p:attrNameLst>
                                          </p:cBhvr>
                                          <p:tavLst>
                                            <p:tav tm="0">
                                              <p:val>
                                                <p:strVal val="#ppt_x"/>
                                              </p:val>
                                            </p:tav>
                                            <p:tav tm="100000">
                                              <p:val>
                                                <p:strVal val="#ppt_x"/>
                                              </p:val>
                                            </p:tav>
                                          </p:tavLst>
                                        </p:anim>
                                        <p:anim calcmode="lin" valueType="num">
                                          <p:cBhvr>
                                            <p:cTn id="172" dur="1000" fill="hold"/>
                                            <p:tgtEl>
                                              <p:spTgt spid="40"/>
                                            </p:tgtEl>
                                            <p:attrNameLst>
                                              <p:attrName>ppt_y</p:attrName>
                                            </p:attrNameLst>
                                          </p:cBhvr>
                                          <p:tavLst>
                                            <p:tav tm="0">
                                              <p:val>
                                                <p:strVal val="#ppt_y-.1"/>
                                              </p:val>
                                            </p:tav>
                                            <p:tav tm="100000">
                                              <p:val>
                                                <p:strVal val="#ppt_y"/>
                                              </p:val>
                                            </p:tav>
                                          </p:tavLst>
                                        </p:anim>
                                      </p:childTnLst>
                                    </p:cTn>
                                  </p:par>
                                  <p:par>
                                    <p:cTn id="173" presetID="47" presetClass="entr" presetSubtype="0" fill="hold" grpId="0" nodeType="withEffect">
                                      <p:stCondLst>
                                        <p:cond delay="0"/>
                                      </p:stCondLst>
                                      <p:childTnLst>
                                        <p:set>
                                          <p:cBhvr>
                                            <p:cTn id="174" dur="1" fill="hold">
                                              <p:stCondLst>
                                                <p:cond delay="0"/>
                                              </p:stCondLst>
                                            </p:cTn>
                                            <p:tgtEl>
                                              <p:spTgt spid="41"/>
                                            </p:tgtEl>
                                            <p:attrNameLst>
                                              <p:attrName>style.visibility</p:attrName>
                                            </p:attrNameLst>
                                          </p:cBhvr>
                                          <p:to>
                                            <p:strVal val="visible"/>
                                          </p:to>
                                        </p:set>
                                        <p:animEffect transition="in" filter="fade">
                                          <p:cBhvr>
                                            <p:cTn id="175" dur="1000"/>
                                            <p:tgtEl>
                                              <p:spTgt spid="41"/>
                                            </p:tgtEl>
                                          </p:cBhvr>
                                        </p:animEffect>
                                        <p:anim calcmode="lin" valueType="num">
                                          <p:cBhvr>
                                            <p:cTn id="176" dur="1000" fill="hold"/>
                                            <p:tgtEl>
                                              <p:spTgt spid="41"/>
                                            </p:tgtEl>
                                            <p:attrNameLst>
                                              <p:attrName>ppt_x</p:attrName>
                                            </p:attrNameLst>
                                          </p:cBhvr>
                                          <p:tavLst>
                                            <p:tav tm="0">
                                              <p:val>
                                                <p:strVal val="#ppt_x"/>
                                              </p:val>
                                            </p:tav>
                                            <p:tav tm="100000">
                                              <p:val>
                                                <p:strVal val="#ppt_x"/>
                                              </p:val>
                                            </p:tav>
                                          </p:tavLst>
                                        </p:anim>
                                        <p:anim calcmode="lin" valueType="num">
                                          <p:cBhvr>
                                            <p:cTn id="177" dur="1000" fill="hold"/>
                                            <p:tgtEl>
                                              <p:spTgt spid="41"/>
                                            </p:tgtEl>
                                            <p:attrNameLst>
                                              <p:attrName>ppt_y</p:attrName>
                                            </p:attrNameLst>
                                          </p:cBhvr>
                                          <p:tavLst>
                                            <p:tav tm="0">
                                              <p:val>
                                                <p:strVal val="#ppt_y-.1"/>
                                              </p:val>
                                            </p:tav>
                                            <p:tav tm="100000">
                                              <p:val>
                                                <p:strVal val="#ppt_y"/>
                                              </p:val>
                                            </p:tav>
                                          </p:tavLst>
                                        </p:anim>
                                      </p:childTnLst>
                                    </p:cTn>
                                  </p:par>
                                  <p:par>
                                    <p:cTn id="178" presetID="47" presetClass="entr" presetSubtype="0" fill="hold" grpId="0" nodeType="withEffect">
                                      <p:stCondLst>
                                        <p:cond delay="0"/>
                                      </p:stCondLst>
                                      <p:childTnLst>
                                        <p:set>
                                          <p:cBhvr>
                                            <p:cTn id="179" dur="1" fill="hold">
                                              <p:stCondLst>
                                                <p:cond delay="0"/>
                                              </p:stCondLst>
                                            </p:cTn>
                                            <p:tgtEl>
                                              <p:spTgt spid="42"/>
                                            </p:tgtEl>
                                            <p:attrNameLst>
                                              <p:attrName>style.visibility</p:attrName>
                                            </p:attrNameLst>
                                          </p:cBhvr>
                                          <p:to>
                                            <p:strVal val="visible"/>
                                          </p:to>
                                        </p:set>
                                        <p:animEffect transition="in" filter="fade">
                                          <p:cBhvr>
                                            <p:cTn id="180" dur="1000"/>
                                            <p:tgtEl>
                                              <p:spTgt spid="42"/>
                                            </p:tgtEl>
                                          </p:cBhvr>
                                        </p:animEffect>
                                        <p:anim calcmode="lin" valueType="num">
                                          <p:cBhvr>
                                            <p:cTn id="181" dur="1000" fill="hold"/>
                                            <p:tgtEl>
                                              <p:spTgt spid="42"/>
                                            </p:tgtEl>
                                            <p:attrNameLst>
                                              <p:attrName>ppt_x</p:attrName>
                                            </p:attrNameLst>
                                          </p:cBhvr>
                                          <p:tavLst>
                                            <p:tav tm="0">
                                              <p:val>
                                                <p:strVal val="#ppt_x"/>
                                              </p:val>
                                            </p:tav>
                                            <p:tav tm="100000">
                                              <p:val>
                                                <p:strVal val="#ppt_x"/>
                                              </p:val>
                                            </p:tav>
                                          </p:tavLst>
                                        </p:anim>
                                        <p:anim calcmode="lin" valueType="num">
                                          <p:cBhvr>
                                            <p:cTn id="182"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183" fill="hold">
                          <p:stCondLst>
                            <p:cond delay="indefinite"/>
                          </p:stCondLst>
                          <p:childTnLst>
                            <p:par>
                              <p:cTn id="184" fill="hold">
                                <p:stCondLst>
                                  <p:cond delay="0"/>
                                </p:stCondLst>
                                <p:childTnLst>
                                  <p:par>
                                    <p:cTn id="185" presetID="16" presetClass="entr" presetSubtype="21" fill="hold" grpId="0" nodeType="clickEffect">
                                      <p:stCondLst>
                                        <p:cond delay="0"/>
                                      </p:stCondLst>
                                      <p:childTnLst>
                                        <p:set>
                                          <p:cBhvr>
                                            <p:cTn id="186" dur="1" fill="hold">
                                              <p:stCondLst>
                                                <p:cond delay="0"/>
                                              </p:stCondLst>
                                            </p:cTn>
                                            <p:tgtEl>
                                              <p:spTgt spid="43"/>
                                            </p:tgtEl>
                                            <p:attrNameLst>
                                              <p:attrName>style.visibility</p:attrName>
                                            </p:attrNameLst>
                                          </p:cBhvr>
                                          <p:to>
                                            <p:strVal val="visible"/>
                                          </p:to>
                                        </p:set>
                                        <p:animEffect transition="in" filter="barn(inVertical)">
                                          <p:cBhvr>
                                            <p:cTn id="187" dur="500"/>
                                            <p:tgtEl>
                                              <p:spTgt spid="43"/>
                                            </p:tgtEl>
                                          </p:cBhvr>
                                        </p:animEffect>
                                      </p:childTnLst>
                                    </p:cTn>
                                  </p:par>
                                </p:childTnLst>
                              </p:cTn>
                            </p:par>
                            <p:par>
                              <p:cTn id="188" fill="hold">
                                <p:stCondLst>
                                  <p:cond delay="500"/>
                                </p:stCondLst>
                                <p:childTnLst>
                                  <p:par>
                                    <p:cTn id="189" presetID="16" presetClass="entr" presetSubtype="37" fill="hold" grpId="0" nodeType="afterEffect">
                                      <p:stCondLst>
                                        <p:cond delay="0"/>
                                      </p:stCondLst>
                                      <p:childTnLst>
                                        <p:set>
                                          <p:cBhvr>
                                            <p:cTn id="190" dur="1" fill="hold">
                                              <p:stCondLst>
                                                <p:cond delay="0"/>
                                              </p:stCondLst>
                                            </p:cTn>
                                            <p:tgtEl>
                                              <p:spTgt spid="44"/>
                                            </p:tgtEl>
                                            <p:attrNameLst>
                                              <p:attrName>style.visibility</p:attrName>
                                            </p:attrNameLst>
                                          </p:cBhvr>
                                          <p:to>
                                            <p:strVal val="visible"/>
                                          </p:to>
                                        </p:set>
                                        <p:animEffect transition="in" filter="barn(outVertical)">
                                          <p:cBhvr>
                                            <p:cTn id="191"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p:bldP spid="34" grpId="0"/>
          <p:bldP spid="35" grpId="0"/>
          <p:bldP spid="36" grpId="0"/>
          <p:bldP spid="37" grpId="0"/>
          <p:bldP spid="38" grpId="0"/>
          <p:bldP spid="39" grpId="0"/>
          <p:bldP spid="40" grpId="0"/>
          <p:bldP spid="41" grpId="0"/>
          <p:bldP spid="42" grpId="0"/>
          <p:bldP spid="43" grpId="0"/>
          <p:bldP spid="4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ppt_x"/>
                                              </p:val>
                                            </p:tav>
                                            <p:tav tm="100000">
                                              <p:val>
                                                <p:strVal val="#ppt_x"/>
                                              </p:val>
                                            </p:tav>
                                          </p:tavLst>
                                        </p:anim>
                                        <p:anim calcmode="lin" valueType="num">
                                          <p:cBhvr additive="base">
                                            <p:cTn id="13" dur="500" fill="hold"/>
                                            <p:tgtEl>
                                              <p:spTgt spid="13"/>
                                            </p:tgtEl>
                                            <p:attrNameLst>
                                              <p:attrName>ppt_y</p:attrName>
                                            </p:attrNameLst>
                                          </p:cBhvr>
                                          <p:tavLst>
                                            <p:tav tm="0">
                                              <p:val>
                                                <p:strVal val="0-#ppt_h/2"/>
                                              </p:val>
                                            </p:tav>
                                            <p:tav tm="100000">
                                              <p:val>
                                                <p:strVal val="#ppt_y"/>
                                              </p:val>
                                            </p:tav>
                                          </p:tavLst>
                                        </p:anim>
                                      </p:childTnLst>
                                    </p:cTn>
                                  </p:par>
                                  <p:par>
                                    <p:cTn id="14" presetID="2" presetClass="entr" presetSubtype="1"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additive="base">
                                            <p:cTn id="16" dur="500" fill="hold"/>
                                            <p:tgtEl>
                                              <p:spTgt spid="15"/>
                                            </p:tgtEl>
                                            <p:attrNameLst>
                                              <p:attrName>ppt_x</p:attrName>
                                            </p:attrNameLst>
                                          </p:cBhvr>
                                          <p:tavLst>
                                            <p:tav tm="0">
                                              <p:val>
                                                <p:strVal val="#ppt_x"/>
                                              </p:val>
                                            </p:tav>
                                            <p:tav tm="100000">
                                              <p:val>
                                                <p:strVal val="#ppt_x"/>
                                              </p:val>
                                            </p:tav>
                                          </p:tavLst>
                                        </p:anim>
                                        <p:anim calcmode="lin" valueType="num">
                                          <p:cBhvr additive="base">
                                            <p:cTn id="17" dur="500" fill="hold"/>
                                            <p:tgtEl>
                                              <p:spTgt spid="15"/>
                                            </p:tgtEl>
                                            <p:attrNameLst>
                                              <p:attrName>ppt_y</p:attrName>
                                            </p:attrNameLst>
                                          </p:cBhvr>
                                          <p:tavLst>
                                            <p:tav tm="0">
                                              <p:val>
                                                <p:strVal val="0-#ppt_h/2"/>
                                              </p:val>
                                            </p:tav>
                                            <p:tav tm="100000">
                                              <p:val>
                                                <p:strVal val="#ppt_y"/>
                                              </p:val>
                                            </p:tav>
                                          </p:tavLst>
                                        </p:anim>
                                      </p:childTnLst>
                                    </p:cTn>
                                  </p:par>
                                  <p:par>
                                    <p:cTn id="18" presetID="2" presetClass="entr" presetSubtype="1" fill="hold" grpId="0" nodeType="withEffect">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cBhvr additive="base">
                                            <p:cTn id="20" dur="500" fill="hold"/>
                                            <p:tgtEl>
                                              <p:spTgt spid="17"/>
                                            </p:tgtEl>
                                            <p:attrNameLst>
                                              <p:attrName>ppt_x</p:attrName>
                                            </p:attrNameLst>
                                          </p:cBhvr>
                                          <p:tavLst>
                                            <p:tav tm="0">
                                              <p:val>
                                                <p:strVal val="#ppt_x"/>
                                              </p:val>
                                            </p:tav>
                                            <p:tav tm="100000">
                                              <p:val>
                                                <p:strVal val="#ppt_x"/>
                                              </p:val>
                                            </p:tav>
                                          </p:tavLst>
                                        </p:anim>
                                        <p:anim calcmode="lin" valueType="num">
                                          <p:cBhvr additive="base">
                                            <p:cTn id="21" dur="500" fill="hold"/>
                                            <p:tgtEl>
                                              <p:spTgt spid="17"/>
                                            </p:tgtEl>
                                            <p:attrNameLst>
                                              <p:attrName>ppt_y</p:attrName>
                                            </p:attrNameLst>
                                          </p:cBhvr>
                                          <p:tavLst>
                                            <p:tav tm="0">
                                              <p:val>
                                                <p:strVal val="0-#ppt_h/2"/>
                                              </p:val>
                                            </p:tav>
                                            <p:tav tm="100000">
                                              <p:val>
                                                <p:strVal val="#ppt_y"/>
                                              </p:val>
                                            </p:tav>
                                          </p:tavLst>
                                        </p:anim>
                                      </p:childTnLst>
                                    </p:cTn>
                                  </p:par>
                                  <p:par>
                                    <p:cTn id="22" presetID="2" presetClass="entr" presetSubtype="1" fill="hold" grpId="0" nodeType="with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additive="base">
                                            <p:cTn id="24" dur="500" fill="hold"/>
                                            <p:tgtEl>
                                              <p:spTgt spid="18"/>
                                            </p:tgtEl>
                                            <p:attrNameLst>
                                              <p:attrName>ppt_x</p:attrName>
                                            </p:attrNameLst>
                                          </p:cBhvr>
                                          <p:tavLst>
                                            <p:tav tm="0">
                                              <p:val>
                                                <p:strVal val="#ppt_x"/>
                                              </p:val>
                                            </p:tav>
                                            <p:tav tm="100000">
                                              <p:val>
                                                <p:strVal val="#ppt_x"/>
                                              </p:val>
                                            </p:tav>
                                          </p:tavLst>
                                        </p:anim>
                                        <p:anim calcmode="lin" valueType="num">
                                          <p:cBhvr additive="base">
                                            <p:cTn id="25" dur="500" fill="hold"/>
                                            <p:tgtEl>
                                              <p:spTgt spid="18"/>
                                            </p:tgtEl>
                                            <p:attrNameLst>
                                              <p:attrName>ppt_y</p:attrName>
                                            </p:attrNameLst>
                                          </p:cBhvr>
                                          <p:tavLst>
                                            <p:tav tm="0">
                                              <p:val>
                                                <p:strVal val="0-#ppt_h/2"/>
                                              </p:val>
                                            </p:tav>
                                            <p:tav tm="100000">
                                              <p:val>
                                                <p:strVal val="#ppt_y"/>
                                              </p:val>
                                            </p:tav>
                                          </p:tavLst>
                                        </p:anim>
                                      </p:childTnLst>
                                    </p:cTn>
                                  </p:par>
                                  <p:par>
                                    <p:cTn id="26" presetID="2" presetClass="entr" presetSubtype="1" fill="hold" grpId="0" nodeType="withEffect">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cBhvr additive="base">
                                            <p:cTn id="28" dur="500" fill="hold"/>
                                            <p:tgtEl>
                                              <p:spTgt spid="19"/>
                                            </p:tgtEl>
                                            <p:attrNameLst>
                                              <p:attrName>ppt_x</p:attrName>
                                            </p:attrNameLst>
                                          </p:cBhvr>
                                          <p:tavLst>
                                            <p:tav tm="0">
                                              <p:val>
                                                <p:strVal val="#ppt_x"/>
                                              </p:val>
                                            </p:tav>
                                            <p:tav tm="100000">
                                              <p:val>
                                                <p:strVal val="#ppt_x"/>
                                              </p:val>
                                            </p:tav>
                                          </p:tavLst>
                                        </p:anim>
                                        <p:anim calcmode="lin" valueType="num">
                                          <p:cBhvr additive="base">
                                            <p:cTn id="29" dur="500" fill="hold"/>
                                            <p:tgtEl>
                                              <p:spTgt spid="19"/>
                                            </p:tgtEl>
                                            <p:attrNameLst>
                                              <p:attrName>ppt_y</p:attrName>
                                            </p:attrNameLst>
                                          </p:cBhvr>
                                          <p:tavLst>
                                            <p:tav tm="0">
                                              <p:val>
                                                <p:strVal val="0-#ppt_h/2"/>
                                              </p:val>
                                            </p:tav>
                                            <p:tav tm="100000">
                                              <p:val>
                                                <p:strVal val="#ppt_y"/>
                                              </p:val>
                                            </p:tav>
                                          </p:tavLst>
                                        </p:anim>
                                      </p:childTnLst>
                                    </p:cTn>
                                  </p:par>
                                  <p:par>
                                    <p:cTn id="30" presetID="2" presetClass="entr" presetSubtype="1" fill="hold" grpId="0" nodeType="withEffect">
                                      <p:stCondLst>
                                        <p:cond delay="0"/>
                                      </p:stCondLst>
                                      <p:childTnLst>
                                        <p:set>
                                          <p:cBhvr>
                                            <p:cTn id="31" dur="1" fill="hold">
                                              <p:stCondLst>
                                                <p:cond delay="0"/>
                                              </p:stCondLst>
                                            </p:cTn>
                                            <p:tgtEl>
                                              <p:spTgt spid="20"/>
                                            </p:tgtEl>
                                            <p:attrNameLst>
                                              <p:attrName>style.visibility</p:attrName>
                                            </p:attrNameLst>
                                          </p:cBhvr>
                                          <p:to>
                                            <p:strVal val="visible"/>
                                          </p:to>
                                        </p:set>
                                        <p:anim calcmode="lin" valueType="num">
                                          <p:cBhvr additive="base">
                                            <p:cTn id="32" dur="500" fill="hold"/>
                                            <p:tgtEl>
                                              <p:spTgt spid="20"/>
                                            </p:tgtEl>
                                            <p:attrNameLst>
                                              <p:attrName>ppt_x</p:attrName>
                                            </p:attrNameLst>
                                          </p:cBhvr>
                                          <p:tavLst>
                                            <p:tav tm="0">
                                              <p:val>
                                                <p:strVal val="#ppt_x"/>
                                              </p:val>
                                            </p:tav>
                                            <p:tav tm="100000">
                                              <p:val>
                                                <p:strVal val="#ppt_x"/>
                                              </p:val>
                                            </p:tav>
                                          </p:tavLst>
                                        </p:anim>
                                        <p:anim calcmode="lin" valueType="num">
                                          <p:cBhvr additive="base">
                                            <p:cTn id="33" dur="500" fill="hold"/>
                                            <p:tgtEl>
                                              <p:spTgt spid="20"/>
                                            </p:tgtEl>
                                            <p:attrNameLst>
                                              <p:attrName>ppt_y</p:attrName>
                                            </p:attrNameLst>
                                          </p:cBhvr>
                                          <p:tavLst>
                                            <p:tav tm="0">
                                              <p:val>
                                                <p:strVal val="0-#ppt_h/2"/>
                                              </p:val>
                                            </p:tav>
                                            <p:tav tm="100000">
                                              <p:val>
                                                <p:strVal val="#ppt_y"/>
                                              </p:val>
                                            </p:tav>
                                          </p:tavLst>
                                        </p:anim>
                                      </p:childTnLst>
                                    </p:cTn>
                                  </p:par>
                                  <p:par>
                                    <p:cTn id="34" presetID="2" presetClass="entr" presetSubtype="1" fill="hold" grpId="0" nodeType="withEffect">
                                      <p:stCondLst>
                                        <p:cond delay="0"/>
                                      </p:stCondLst>
                                      <p:childTnLst>
                                        <p:set>
                                          <p:cBhvr>
                                            <p:cTn id="35" dur="1" fill="hold">
                                              <p:stCondLst>
                                                <p:cond delay="0"/>
                                              </p:stCondLst>
                                            </p:cTn>
                                            <p:tgtEl>
                                              <p:spTgt spid="21"/>
                                            </p:tgtEl>
                                            <p:attrNameLst>
                                              <p:attrName>style.visibility</p:attrName>
                                            </p:attrNameLst>
                                          </p:cBhvr>
                                          <p:to>
                                            <p:strVal val="visible"/>
                                          </p:to>
                                        </p:set>
                                        <p:anim calcmode="lin" valueType="num">
                                          <p:cBhvr additive="base">
                                            <p:cTn id="36" dur="500" fill="hold"/>
                                            <p:tgtEl>
                                              <p:spTgt spid="21"/>
                                            </p:tgtEl>
                                            <p:attrNameLst>
                                              <p:attrName>ppt_x</p:attrName>
                                            </p:attrNameLst>
                                          </p:cBhvr>
                                          <p:tavLst>
                                            <p:tav tm="0">
                                              <p:val>
                                                <p:strVal val="#ppt_x"/>
                                              </p:val>
                                            </p:tav>
                                            <p:tav tm="100000">
                                              <p:val>
                                                <p:strVal val="#ppt_x"/>
                                              </p:val>
                                            </p:tav>
                                          </p:tavLst>
                                        </p:anim>
                                        <p:anim calcmode="lin" valueType="num">
                                          <p:cBhvr additive="base">
                                            <p:cTn id="37" dur="500" fill="hold"/>
                                            <p:tgtEl>
                                              <p:spTgt spid="21"/>
                                            </p:tgtEl>
                                            <p:attrNameLst>
                                              <p:attrName>ppt_y</p:attrName>
                                            </p:attrNameLst>
                                          </p:cBhvr>
                                          <p:tavLst>
                                            <p:tav tm="0">
                                              <p:val>
                                                <p:strVal val="0-#ppt_h/2"/>
                                              </p:val>
                                            </p:tav>
                                            <p:tav tm="100000">
                                              <p:val>
                                                <p:strVal val="#ppt_y"/>
                                              </p:val>
                                            </p:tav>
                                          </p:tavLst>
                                        </p:anim>
                                      </p:childTnLst>
                                    </p:cTn>
                                  </p:par>
                                  <p:par>
                                    <p:cTn id="38" presetID="2" presetClass="entr" presetSubtype="1" fill="hold" grpId="0" nodeType="withEffect">
                                      <p:stCondLst>
                                        <p:cond delay="0"/>
                                      </p:stCondLst>
                                      <p:childTnLst>
                                        <p:set>
                                          <p:cBhvr>
                                            <p:cTn id="39" dur="1" fill="hold">
                                              <p:stCondLst>
                                                <p:cond delay="0"/>
                                              </p:stCondLst>
                                            </p:cTn>
                                            <p:tgtEl>
                                              <p:spTgt spid="22"/>
                                            </p:tgtEl>
                                            <p:attrNameLst>
                                              <p:attrName>style.visibility</p:attrName>
                                            </p:attrNameLst>
                                          </p:cBhvr>
                                          <p:to>
                                            <p:strVal val="visible"/>
                                          </p:to>
                                        </p:set>
                                        <p:anim calcmode="lin" valueType="num">
                                          <p:cBhvr additive="base">
                                            <p:cTn id="40" dur="500" fill="hold"/>
                                            <p:tgtEl>
                                              <p:spTgt spid="22"/>
                                            </p:tgtEl>
                                            <p:attrNameLst>
                                              <p:attrName>ppt_x</p:attrName>
                                            </p:attrNameLst>
                                          </p:cBhvr>
                                          <p:tavLst>
                                            <p:tav tm="0">
                                              <p:val>
                                                <p:strVal val="#ppt_x"/>
                                              </p:val>
                                            </p:tav>
                                            <p:tav tm="100000">
                                              <p:val>
                                                <p:strVal val="#ppt_x"/>
                                              </p:val>
                                            </p:tav>
                                          </p:tavLst>
                                        </p:anim>
                                        <p:anim calcmode="lin" valueType="num">
                                          <p:cBhvr additive="base">
                                            <p:cTn id="41" dur="500" fill="hold"/>
                                            <p:tgtEl>
                                              <p:spTgt spid="22"/>
                                            </p:tgtEl>
                                            <p:attrNameLst>
                                              <p:attrName>ppt_y</p:attrName>
                                            </p:attrNameLst>
                                          </p:cBhvr>
                                          <p:tavLst>
                                            <p:tav tm="0">
                                              <p:val>
                                                <p:strVal val="0-#ppt_h/2"/>
                                              </p:val>
                                            </p:tav>
                                            <p:tav tm="100000">
                                              <p:val>
                                                <p:strVal val="#ppt_y"/>
                                              </p:val>
                                            </p:tav>
                                          </p:tavLst>
                                        </p:anim>
                                      </p:childTnLst>
                                    </p:cTn>
                                  </p:par>
                                  <p:par>
                                    <p:cTn id="42" presetID="2" presetClass="entr" presetSubtype="1" fill="hold" grpId="0" nodeType="withEffect">
                                      <p:stCondLst>
                                        <p:cond delay="0"/>
                                      </p:stCondLst>
                                      <p:childTnLst>
                                        <p:set>
                                          <p:cBhvr>
                                            <p:cTn id="43" dur="1" fill="hold">
                                              <p:stCondLst>
                                                <p:cond delay="0"/>
                                              </p:stCondLst>
                                            </p:cTn>
                                            <p:tgtEl>
                                              <p:spTgt spid="24"/>
                                            </p:tgtEl>
                                            <p:attrNameLst>
                                              <p:attrName>style.visibility</p:attrName>
                                            </p:attrNameLst>
                                          </p:cBhvr>
                                          <p:to>
                                            <p:strVal val="visible"/>
                                          </p:to>
                                        </p:set>
                                        <p:anim calcmode="lin" valueType="num">
                                          <p:cBhvr additive="base">
                                            <p:cTn id="44" dur="500" fill="hold"/>
                                            <p:tgtEl>
                                              <p:spTgt spid="24"/>
                                            </p:tgtEl>
                                            <p:attrNameLst>
                                              <p:attrName>ppt_x</p:attrName>
                                            </p:attrNameLst>
                                          </p:cBhvr>
                                          <p:tavLst>
                                            <p:tav tm="0">
                                              <p:val>
                                                <p:strVal val="#ppt_x"/>
                                              </p:val>
                                            </p:tav>
                                            <p:tav tm="100000">
                                              <p:val>
                                                <p:strVal val="#ppt_x"/>
                                              </p:val>
                                            </p:tav>
                                          </p:tavLst>
                                        </p:anim>
                                        <p:anim calcmode="lin" valueType="num">
                                          <p:cBhvr additive="base">
                                            <p:cTn id="45" dur="500" fill="hold"/>
                                            <p:tgtEl>
                                              <p:spTgt spid="24"/>
                                            </p:tgtEl>
                                            <p:attrNameLst>
                                              <p:attrName>ppt_y</p:attrName>
                                            </p:attrNameLst>
                                          </p:cBhvr>
                                          <p:tavLst>
                                            <p:tav tm="0">
                                              <p:val>
                                                <p:strVal val="0-#ppt_h/2"/>
                                              </p:val>
                                            </p:tav>
                                            <p:tav tm="100000">
                                              <p:val>
                                                <p:strVal val="#ppt_y"/>
                                              </p:val>
                                            </p:tav>
                                          </p:tavLst>
                                        </p:anim>
                                      </p:childTnLst>
                                    </p:cTn>
                                  </p:par>
                                  <p:par>
                                    <p:cTn id="46" presetID="2" presetClass="entr" presetSubtype="1" fill="hold" grpId="0" nodeType="withEffect">
                                      <p:stCondLst>
                                        <p:cond delay="0"/>
                                      </p:stCondLst>
                                      <p:childTnLst>
                                        <p:set>
                                          <p:cBhvr>
                                            <p:cTn id="47" dur="1" fill="hold">
                                              <p:stCondLst>
                                                <p:cond delay="0"/>
                                              </p:stCondLst>
                                            </p:cTn>
                                            <p:tgtEl>
                                              <p:spTgt spid="23"/>
                                            </p:tgtEl>
                                            <p:attrNameLst>
                                              <p:attrName>style.visibility</p:attrName>
                                            </p:attrNameLst>
                                          </p:cBhvr>
                                          <p:to>
                                            <p:strVal val="visible"/>
                                          </p:to>
                                        </p:set>
                                        <p:anim calcmode="lin" valueType="num">
                                          <p:cBhvr additive="base">
                                            <p:cTn id="48" dur="500" fill="hold"/>
                                            <p:tgtEl>
                                              <p:spTgt spid="23"/>
                                            </p:tgtEl>
                                            <p:attrNameLst>
                                              <p:attrName>ppt_x</p:attrName>
                                            </p:attrNameLst>
                                          </p:cBhvr>
                                          <p:tavLst>
                                            <p:tav tm="0">
                                              <p:val>
                                                <p:strVal val="#ppt_x"/>
                                              </p:val>
                                            </p:tav>
                                            <p:tav tm="100000">
                                              <p:val>
                                                <p:strVal val="#ppt_x"/>
                                              </p:val>
                                            </p:tav>
                                          </p:tavLst>
                                        </p:anim>
                                        <p:anim calcmode="lin" valueType="num">
                                          <p:cBhvr additive="base">
                                            <p:cTn id="49" dur="500" fill="hold"/>
                                            <p:tgtEl>
                                              <p:spTgt spid="23"/>
                                            </p:tgtEl>
                                            <p:attrNameLst>
                                              <p:attrName>ppt_y</p:attrName>
                                            </p:attrNameLst>
                                          </p:cBhvr>
                                          <p:tavLst>
                                            <p:tav tm="0">
                                              <p:val>
                                                <p:strVal val="0-#ppt_h/2"/>
                                              </p:val>
                                            </p:tav>
                                            <p:tav tm="100000">
                                              <p:val>
                                                <p:strVal val="#ppt_y"/>
                                              </p:val>
                                            </p:tav>
                                          </p:tavLst>
                                        </p:anim>
                                      </p:childTnLst>
                                    </p:cTn>
                                  </p:par>
                                </p:childTnLst>
                              </p:cTn>
                            </p:par>
                            <p:par>
                              <p:cTn id="50" fill="hold">
                                <p:stCondLst>
                                  <p:cond delay="500"/>
                                </p:stCondLst>
                                <p:childTnLst>
                                  <p:par>
                                    <p:cTn id="51" presetID="22" presetClass="entr" presetSubtype="1" fill="hold" grpId="0" nodeType="after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wipe(up)">
                                          <p:cBhvr>
                                            <p:cTn id="53" dur="500"/>
                                            <p:tgtEl>
                                              <p:spTgt spid="14"/>
                                            </p:tgtEl>
                                          </p:cBhvr>
                                        </p:animEffect>
                                      </p:childTnLst>
                                    </p:cTn>
                                  </p:par>
                                  <p:par>
                                    <p:cTn id="54" presetID="22" presetClass="entr" presetSubtype="1" fill="hold" grpId="0" nodeType="with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wipe(up)">
                                          <p:cBhvr>
                                            <p:cTn id="56" dur="500"/>
                                            <p:tgtEl>
                                              <p:spTgt spid="16"/>
                                            </p:tgtEl>
                                          </p:cBhvr>
                                        </p:animEffect>
                                      </p:childTnLst>
                                    </p:cTn>
                                  </p:par>
                                  <p:par>
                                    <p:cTn id="57" presetID="22" presetClass="entr" presetSubtype="1" fill="hold" grpId="0" nodeType="with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wipe(up)">
                                          <p:cBhvr>
                                            <p:cTn id="59" dur="500"/>
                                            <p:tgtEl>
                                              <p:spTgt spid="25"/>
                                            </p:tgtEl>
                                          </p:cBhvr>
                                        </p:animEffect>
                                      </p:childTnLst>
                                    </p:cTn>
                                  </p:par>
                                  <p:par>
                                    <p:cTn id="60" presetID="22" presetClass="entr" presetSubtype="1" fill="hold" grpId="0" nodeType="withEffect">
                                      <p:stCondLst>
                                        <p:cond delay="0"/>
                                      </p:stCondLst>
                                      <p:childTnLst>
                                        <p:set>
                                          <p:cBhvr>
                                            <p:cTn id="61" dur="1" fill="hold">
                                              <p:stCondLst>
                                                <p:cond delay="0"/>
                                              </p:stCondLst>
                                            </p:cTn>
                                            <p:tgtEl>
                                              <p:spTgt spid="26"/>
                                            </p:tgtEl>
                                            <p:attrNameLst>
                                              <p:attrName>style.visibility</p:attrName>
                                            </p:attrNameLst>
                                          </p:cBhvr>
                                          <p:to>
                                            <p:strVal val="visible"/>
                                          </p:to>
                                        </p:set>
                                        <p:animEffect transition="in" filter="wipe(up)">
                                          <p:cBhvr>
                                            <p:cTn id="62" dur="500"/>
                                            <p:tgtEl>
                                              <p:spTgt spid="26"/>
                                            </p:tgtEl>
                                          </p:cBhvr>
                                        </p:animEffect>
                                      </p:childTnLst>
                                    </p:cTn>
                                  </p:par>
                                  <p:par>
                                    <p:cTn id="63" presetID="22" presetClass="entr" presetSubtype="1" fill="hold" grpId="0" nodeType="withEffect">
                                      <p:stCondLst>
                                        <p:cond delay="0"/>
                                      </p:stCondLst>
                                      <p:childTnLst>
                                        <p:set>
                                          <p:cBhvr>
                                            <p:cTn id="64" dur="1" fill="hold">
                                              <p:stCondLst>
                                                <p:cond delay="0"/>
                                              </p:stCondLst>
                                            </p:cTn>
                                            <p:tgtEl>
                                              <p:spTgt spid="27"/>
                                            </p:tgtEl>
                                            <p:attrNameLst>
                                              <p:attrName>style.visibility</p:attrName>
                                            </p:attrNameLst>
                                          </p:cBhvr>
                                          <p:to>
                                            <p:strVal val="visible"/>
                                          </p:to>
                                        </p:set>
                                        <p:animEffect transition="in" filter="wipe(up)">
                                          <p:cBhvr>
                                            <p:cTn id="65" dur="500"/>
                                            <p:tgtEl>
                                              <p:spTgt spid="27"/>
                                            </p:tgtEl>
                                          </p:cBhvr>
                                        </p:animEffect>
                                      </p:childTnLst>
                                    </p:cTn>
                                  </p:par>
                                  <p:par>
                                    <p:cTn id="66" presetID="22" presetClass="entr" presetSubtype="1" fill="hold" grpId="0" nodeType="withEffect">
                                      <p:stCondLst>
                                        <p:cond delay="0"/>
                                      </p:stCondLst>
                                      <p:childTnLst>
                                        <p:set>
                                          <p:cBhvr>
                                            <p:cTn id="67" dur="1" fill="hold">
                                              <p:stCondLst>
                                                <p:cond delay="0"/>
                                              </p:stCondLst>
                                            </p:cTn>
                                            <p:tgtEl>
                                              <p:spTgt spid="28"/>
                                            </p:tgtEl>
                                            <p:attrNameLst>
                                              <p:attrName>style.visibility</p:attrName>
                                            </p:attrNameLst>
                                          </p:cBhvr>
                                          <p:to>
                                            <p:strVal val="visible"/>
                                          </p:to>
                                        </p:set>
                                        <p:animEffect transition="in" filter="wipe(up)">
                                          <p:cBhvr>
                                            <p:cTn id="68" dur="500"/>
                                            <p:tgtEl>
                                              <p:spTgt spid="28"/>
                                            </p:tgtEl>
                                          </p:cBhvr>
                                        </p:animEffect>
                                      </p:childTnLst>
                                    </p:cTn>
                                  </p:par>
                                  <p:par>
                                    <p:cTn id="69" presetID="22" presetClass="entr" presetSubtype="1" fill="hold" grpId="0" nodeType="withEffect">
                                      <p:stCondLst>
                                        <p:cond delay="0"/>
                                      </p:stCondLst>
                                      <p:childTnLst>
                                        <p:set>
                                          <p:cBhvr>
                                            <p:cTn id="70" dur="1" fill="hold">
                                              <p:stCondLst>
                                                <p:cond delay="0"/>
                                              </p:stCondLst>
                                            </p:cTn>
                                            <p:tgtEl>
                                              <p:spTgt spid="29"/>
                                            </p:tgtEl>
                                            <p:attrNameLst>
                                              <p:attrName>style.visibility</p:attrName>
                                            </p:attrNameLst>
                                          </p:cBhvr>
                                          <p:to>
                                            <p:strVal val="visible"/>
                                          </p:to>
                                        </p:set>
                                        <p:animEffect transition="in" filter="wipe(up)">
                                          <p:cBhvr>
                                            <p:cTn id="71" dur="500"/>
                                            <p:tgtEl>
                                              <p:spTgt spid="29"/>
                                            </p:tgtEl>
                                          </p:cBhvr>
                                        </p:animEffect>
                                      </p:childTnLst>
                                    </p:cTn>
                                  </p:par>
                                  <p:par>
                                    <p:cTn id="72" presetID="22" presetClass="entr" presetSubtype="1" fill="hold" grpId="0" nodeType="withEffect">
                                      <p:stCondLst>
                                        <p:cond delay="0"/>
                                      </p:stCondLst>
                                      <p:childTnLst>
                                        <p:set>
                                          <p:cBhvr>
                                            <p:cTn id="73" dur="1" fill="hold">
                                              <p:stCondLst>
                                                <p:cond delay="0"/>
                                              </p:stCondLst>
                                            </p:cTn>
                                            <p:tgtEl>
                                              <p:spTgt spid="30"/>
                                            </p:tgtEl>
                                            <p:attrNameLst>
                                              <p:attrName>style.visibility</p:attrName>
                                            </p:attrNameLst>
                                          </p:cBhvr>
                                          <p:to>
                                            <p:strVal val="visible"/>
                                          </p:to>
                                        </p:set>
                                        <p:animEffect transition="in" filter="wipe(up)">
                                          <p:cBhvr>
                                            <p:cTn id="74" dur="500"/>
                                            <p:tgtEl>
                                              <p:spTgt spid="30"/>
                                            </p:tgtEl>
                                          </p:cBhvr>
                                        </p:animEffect>
                                      </p:childTnLst>
                                    </p:cTn>
                                  </p:par>
                                  <p:par>
                                    <p:cTn id="75" presetID="22" presetClass="entr" presetSubtype="1" fill="hold" grpId="0" nodeType="withEffect">
                                      <p:stCondLst>
                                        <p:cond delay="0"/>
                                      </p:stCondLst>
                                      <p:childTnLst>
                                        <p:set>
                                          <p:cBhvr>
                                            <p:cTn id="76" dur="1" fill="hold">
                                              <p:stCondLst>
                                                <p:cond delay="0"/>
                                              </p:stCondLst>
                                            </p:cTn>
                                            <p:tgtEl>
                                              <p:spTgt spid="31"/>
                                            </p:tgtEl>
                                            <p:attrNameLst>
                                              <p:attrName>style.visibility</p:attrName>
                                            </p:attrNameLst>
                                          </p:cBhvr>
                                          <p:to>
                                            <p:strVal val="visible"/>
                                          </p:to>
                                        </p:set>
                                        <p:animEffect transition="in" filter="wipe(up)">
                                          <p:cBhvr>
                                            <p:cTn id="77" dur="500"/>
                                            <p:tgtEl>
                                              <p:spTgt spid="31"/>
                                            </p:tgtEl>
                                          </p:cBhvr>
                                        </p:animEffect>
                                      </p:childTnLst>
                                    </p:cTn>
                                  </p:par>
                                  <p:par>
                                    <p:cTn id="78" presetID="22" presetClass="entr" presetSubtype="1" fill="hold" grpId="0" nodeType="withEffect">
                                      <p:stCondLst>
                                        <p:cond delay="0"/>
                                      </p:stCondLst>
                                      <p:childTnLst>
                                        <p:set>
                                          <p:cBhvr>
                                            <p:cTn id="79" dur="1" fill="hold">
                                              <p:stCondLst>
                                                <p:cond delay="0"/>
                                              </p:stCondLst>
                                            </p:cTn>
                                            <p:tgtEl>
                                              <p:spTgt spid="32"/>
                                            </p:tgtEl>
                                            <p:attrNameLst>
                                              <p:attrName>style.visibility</p:attrName>
                                            </p:attrNameLst>
                                          </p:cBhvr>
                                          <p:to>
                                            <p:strVal val="visible"/>
                                          </p:to>
                                        </p:set>
                                        <p:animEffect transition="in" filter="wipe(up)">
                                          <p:cBhvr>
                                            <p:cTn id="80" dur="500"/>
                                            <p:tgtEl>
                                              <p:spTgt spid="32"/>
                                            </p:tgtEl>
                                          </p:cBhvr>
                                        </p:animEffect>
                                      </p:childTnLst>
                                    </p:cTn>
                                  </p:par>
                                </p:childTnLst>
                              </p:cTn>
                            </p:par>
                            <p:par>
                              <p:cTn id="81" fill="hold">
                                <p:stCondLst>
                                  <p:cond delay="1000"/>
                                </p:stCondLst>
                                <p:childTnLst>
                                  <p:par>
                                    <p:cTn id="82" presetID="55" presetClass="entr" presetSubtype="0" fill="hold" grpId="0" nodeType="afterEffect">
                                      <p:stCondLst>
                                        <p:cond delay="0"/>
                                      </p:stCondLst>
                                      <p:childTnLst>
                                        <p:set>
                                          <p:cBhvr>
                                            <p:cTn id="83" dur="1" fill="hold">
                                              <p:stCondLst>
                                                <p:cond delay="0"/>
                                              </p:stCondLst>
                                            </p:cTn>
                                            <p:tgtEl>
                                              <p:spTgt spid="3"/>
                                            </p:tgtEl>
                                            <p:attrNameLst>
                                              <p:attrName>style.visibility</p:attrName>
                                            </p:attrNameLst>
                                          </p:cBhvr>
                                          <p:to>
                                            <p:strVal val="visible"/>
                                          </p:to>
                                        </p:set>
                                        <p:anim calcmode="lin" valueType="num">
                                          <p:cBhvr>
                                            <p:cTn id="84" dur="500" fill="hold"/>
                                            <p:tgtEl>
                                              <p:spTgt spid="3"/>
                                            </p:tgtEl>
                                            <p:attrNameLst>
                                              <p:attrName>ppt_w</p:attrName>
                                            </p:attrNameLst>
                                          </p:cBhvr>
                                          <p:tavLst>
                                            <p:tav tm="0">
                                              <p:val>
                                                <p:strVal val="#ppt_w*0.70"/>
                                              </p:val>
                                            </p:tav>
                                            <p:tav tm="100000">
                                              <p:val>
                                                <p:strVal val="#ppt_w"/>
                                              </p:val>
                                            </p:tav>
                                          </p:tavLst>
                                        </p:anim>
                                        <p:anim calcmode="lin" valueType="num">
                                          <p:cBhvr>
                                            <p:cTn id="85" dur="500" fill="hold"/>
                                            <p:tgtEl>
                                              <p:spTgt spid="3"/>
                                            </p:tgtEl>
                                            <p:attrNameLst>
                                              <p:attrName>ppt_h</p:attrName>
                                            </p:attrNameLst>
                                          </p:cBhvr>
                                          <p:tavLst>
                                            <p:tav tm="0">
                                              <p:val>
                                                <p:strVal val="#ppt_h"/>
                                              </p:val>
                                            </p:tav>
                                            <p:tav tm="100000">
                                              <p:val>
                                                <p:strVal val="#ppt_h"/>
                                              </p:val>
                                            </p:tav>
                                          </p:tavLst>
                                        </p:anim>
                                        <p:animEffect transition="in" filter="fade">
                                          <p:cBhvr>
                                            <p:cTn id="86" dur="500"/>
                                            <p:tgtEl>
                                              <p:spTgt spid="3"/>
                                            </p:tgtEl>
                                          </p:cBhvr>
                                        </p:animEffect>
                                      </p:childTnLst>
                                    </p:cTn>
                                  </p:par>
                                  <p:par>
                                    <p:cTn id="87" presetID="55" presetClass="entr" presetSubtype="0" fill="hold" grpId="0" nodeType="withEffect">
                                      <p:stCondLst>
                                        <p:cond delay="0"/>
                                      </p:stCondLst>
                                      <p:childTnLst>
                                        <p:set>
                                          <p:cBhvr>
                                            <p:cTn id="88" dur="1" fill="hold">
                                              <p:stCondLst>
                                                <p:cond delay="0"/>
                                              </p:stCondLst>
                                            </p:cTn>
                                            <p:tgtEl>
                                              <p:spTgt spid="12"/>
                                            </p:tgtEl>
                                            <p:attrNameLst>
                                              <p:attrName>style.visibility</p:attrName>
                                            </p:attrNameLst>
                                          </p:cBhvr>
                                          <p:to>
                                            <p:strVal val="visible"/>
                                          </p:to>
                                        </p:set>
                                        <p:anim calcmode="lin" valueType="num">
                                          <p:cBhvr>
                                            <p:cTn id="89" dur="500" fill="hold"/>
                                            <p:tgtEl>
                                              <p:spTgt spid="12"/>
                                            </p:tgtEl>
                                            <p:attrNameLst>
                                              <p:attrName>ppt_w</p:attrName>
                                            </p:attrNameLst>
                                          </p:cBhvr>
                                          <p:tavLst>
                                            <p:tav tm="0">
                                              <p:val>
                                                <p:strVal val="#ppt_w*0.70"/>
                                              </p:val>
                                            </p:tav>
                                            <p:tav tm="100000">
                                              <p:val>
                                                <p:strVal val="#ppt_w"/>
                                              </p:val>
                                            </p:tav>
                                          </p:tavLst>
                                        </p:anim>
                                        <p:anim calcmode="lin" valueType="num">
                                          <p:cBhvr>
                                            <p:cTn id="90" dur="500" fill="hold"/>
                                            <p:tgtEl>
                                              <p:spTgt spid="12"/>
                                            </p:tgtEl>
                                            <p:attrNameLst>
                                              <p:attrName>ppt_h</p:attrName>
                                            </p:attrNameLst>
                                          </p:cBhvr>
                                          <p:tavLst>
                                            <p:tav tm="0">
                                              <p:val>
                                                <p:strVal val="#ppt_h"/>
                                              </p:val>
                                            </p:tav>
                                            <p:tav tm="100000">
                                              <p:val>
                                                <p:strVal val="#ppt_h"/>
                                              </p:val>
                                            </p:tav>
                                          </p:tavLst>
                                        </p:anim>
                                        <p:animEffect transition="in" filter="fade">
                                          <p:cBhvr>
                                            <p:cTn id="91" dur="500"/>
                                            <p:tgtEl>
                                              <p:spTgt spid="12"/>
                                            </p:tgtEl>
                                          </p:cBhvr>
                                        </p:animEffect>
                                      </p:childTnLst>
                                    </p:cTn>
                                  </p:par>
                                  <p:par>
                                    <p:cTn id="92" presetID="55" presetClass="entr" presetSubtype="0" fill="hold" grpId="0" nodeType="withEffect">
                                      <p:stCondLst>
                                        <p:cond delay="200"/>
                                      </p:stCondLst>
                                      <p:childTnLst>
                                        <p:set>
                                          <p:cBhvr>
                                            <p:cTn id="93" dur="1" fill="hold">
                                              <p:stCondLst>
                                                <p:cond delay="0"/>
                                              </p:stCondLst>
                                            </p:cTn>
                                            <p:tgtEl>
                                              <p:spTgt spid="4"/>
                                            </p:tgtEl>
                                            <p:attrNameLst>
                                              <p:attrName>style.visibility</p:attrName>
                                            </p:attrNameLst>
                                          </p:cBhvr>
                                          <p:to>
                                            <p:strVal val="visible"/>
                                          </p:to>
                                        </p:set>
                                        <p:anim calcmode="lin" valueType="num">
                                          <p:cBhvr>
                                            <p:cTn id="94" dur="500" fill="hold"/>
                                            <p:tgtEl>
                                              <p:spTgt spid="4"/>
                                            </p:tgtEl>
                                            <p:attrNameLst>
                                              <p:attrName>ppt_w</p:attrName>
                                            </p:attrNameLst>
                                          </p:cBhvr>
                                          <p:tavLst>
                                            <p:tav tm="0">
                                              <p:val>
                                                <p:strVal val="#ppt_w*0.70"/>
                                              </p:val>
                                            </p:tav>
                                            <p:tav tm="100000">
                                              <p:val>
                                                <p:strVal val="#ppt_w"/>
                                              </p:val>
                                            </p:tav>
                                          </p:tavLst>
                                        </p:anim>
                                        <p:anim calcmode="lin" valueType="num">
                                          <p:cBhvr>
                                            <p:cTn id="95" dur="500" fill="hold"/>
                                            <p:tgtEl>
                                              <p:spTgt spid="4"/>
                                            </p:tgtEl>
                                            <p:attrNameLst>
                                              <p:attrName>ppt_h</p:attrName>
                                            </p:attrNameLst>
                                          </p:cBhvr>
                                          <p:tavLst>
                                            <p:tav tm="0">
                                              <p:val>
                                                <p:strVal val="#ppt_h"/>
                                              </p:val>
                                            </p:tav>
                                            <p:tav tm="100000">
                                              <p:val>
                                                <p:strVal val="#ppt_h"/>
                                              </p:val>
                                            </p:tav>
                                          </p:tavLst>
                                        </p:anim>
                                        <p:animEffect transition="in" filter="fade">
                                          <p:cBhvr>
                                            <p:cTn id="96" dur="500"/>
                                            <p:tgtEl>
                                              <p:spTgt spid="4"/>
                                            </p:tgtEl>
                                          </p:cBhvr>
                                        </p:animEffect>
                                      </p:childTnLst>
                                    </p:cTn>
                                  </p:par>
                                  <p:par>
                                    <p:cTn id="97" presetID="55" presetClass="entr" presetSubtype="0" fill="hold" grpId="0" nodeType="withEffect">
                                      <p:stCondLst>
                                        <p:cond delay="200"/>
                                      </p:stCondLst>
                                      <p:childTnLst>
                                        <p:set>
                                          <p:cBhvr>
                                            <p:cTn id="98" dur="1" fill="hold">
                                              <p:stCondLst>
                                                <p:cond delay="0"/>
                                              </p:stCondLst>
                                            </p:cTn>
                                            <p:tgtEl>
                                              <p:spTgt spid="11"/>
                                            </p:tgtEl>
                                            <p:attrNameLst>
                                              <p:attrName>style.visibility</p:attrName>
                                            </p:attrNameLst>
                                          </p:cBhvr>
                                          <p:to>
                                            <p:strVal val="visible"/>
                                          </p:to>
                                        </p:set>
                                        <p:anim calcmode="lin" valueType="num">
                                          <p:cBhvr>
                                            <p:cTn id="99" dur="500" fill="hold"/>
                                            <p:tgtEl>
                                              <p:spTgt spid="11"/>
                                            </p:tgtEl>
                                            <p:attrNameLst>
                                              <p:attrName>ppt_w</p:attrName>
                                            </p:attrNameLst>
                                          </p:cBhvr>
                                          <p:tavLst>
                                            <p:tav tm="0">
                                              <p:val>
                                                <p:strVal val="#ppt_w*0.70"/>
                                              </p:val>
                                            </p:tav>
                                            <p:tav tm="100000">
                                              <p:val>
                                                <p:strVal val="#ppt_w"/>
                                              </p:val>
                                            </p:tav>
                                          </p:tavLst>
                                        </p:anim>
                                        <p:anim calcmode="lin" valueType="num">
                                          <p:cBhvr>
                                            <p:cTn id="100" dur="500" fill="hold"/>
                                            <p:tgtEl>
                                              <p:spTgt spid="11"/>
                                            </p:tgtEl>
                                            <p:attrNameLst>
                                              <p:attrName>ppt_h</p:attrName>
                                            </p:attrNameLst>
                                          </p:cBhvr>
                                          <p:tavLst>
                                            <p:tav tm="0">
                                              <p:val>
                                                <p:strVal val="#ppt_h"/>
                                              </p:val>
                                            </p:tav>
                                            <p:tav tm="100000">
                                              <p:val>
                                                <p:strVal val="#ppt_h"/>
                                              </p:val>
                                            </p:tav>
                                          </p:tavLst>
                                        </p:anim>
                                        <p:animEffect transition="in" filter="fade">
                                          <p:cBhvr>
                                            <p:cTn id="101" dur="500"/>
                                            <p:tgtEl>
                                              <p:spTgt spid="11"/>
                                            </p:tgtEl>
                                          </p:cBhvr>
                                        </p:animEffect>
                                      </p:childTnLst>
                                    </p:cTn>
                                  </p:par>
                                  <p:par>
                                    <p:cTn id="102" presetID="55" presetClass="entr" presetSubtype="0" fill="hold" grpId="0" nodeType="withEffect">
                                      <p:stCondLst>
                                        <p:cond delay="400"/>
                                      </p:stCondLst>
                                      <p:childTnLst>
                                        <p:set>
                                          <p:cBhvr>
                                            <p:cTn id="103" dur="1" fill="hold">
                                              <p:stCondLst>
                                                <p:cond delay="0"/>
                                              </p:stCondLst>
                                            </p:cTn>
                                            <p:tgtEl>
                                              <p:spTgt spid="5"/>
                                            </p:tgtEl>
                                            <p:attrNameLst>
                                              <p:attrName>style.visibility</p:attrName>
                                            </p:attrNameLst>
                                          </p:cBhvr>
                                          <p:to>
                                            <p:strVal val="visible"/>
                                          </p:to>
                                        </p:set>
                                        <p:anim calcmode="lin" valueType="num">
                                          <p:cBhvr>
                                            <p:cTn id="104" dur="500" fill="hold"/>
                                            <p:tgtEl>
                                              <p:spTgt spid="5"/>
                                            </p:tgtEl>
                                            <p:attrNameLst>
                                              <p:attrName>ppt_w</p:attrName>
                                            </p:attrNameLst>
                                          </p:cBhvr>
                                          <p:tavLst>
                                            <p:tav tm="0">
                                              <p:val>
                                                <p:strVal val="#ppt_w*0.70"/>
                                              </p:val>
                                            </p:tav>
                                            <p:tav tm="100000">
                                              <p:val>
                                                <p:strVal val="#ppt_w"/>
                                              </p:val>
                                            </p:tav>
                                          </p:tavLst>
                                        </p:anim>
                                        <p:anim calcmode="lin" valueType="num">
                                          <p:cBhvr>
                                            <p:cTn id="105" dur="500" fill="hold"/>
                                            <p:tgtEl>
                                              <p:spTgt spid="5"/>
                                            </p:tgtEl>
                                            <p:attrNameLst>
                                              <p:attrName>ppt_h</p:attrName>
                                            </p:attrNameLst>
                                          </p:cBhvr>
                                          <p:tavLst>
                                            <p:tav tm="0">
                                              <p:val>
                                                <p:strVal val="#ppt_h"/>
                                              </p:val>
                                            </p:tav>
                                            <p:tav tm="100000">
                                              <p:val>
                                                <p:strVal val="#ppt_h"/>
                                              </p:val>
                                            </p:tav>
                                          </p:tavLst>
                                        </p:anim>
                                        <p:animEffect transition="in" filter="fade">
                                          <p:cBhvr>
                                            <p:cTn id="106" dur="500"/>
                                            <p:tgtEl>
                                              <p:spTgt spid="5"/>
                                            </p:tgtEl>
                                          </p:cBhvr>
                                        </p:animEffect>
                                      </p:childTnLst>
                                    </p:cTn>
                                  </p:par>
                                  <p:par>
                                    <p:cTn id="107" presetID="55" presetClass="entr" presetSubtype="0" fill="hold" grpId="0" nodeType="withEffect">
                                      <p:stCondLst>
                                        <p:cond delay="400"/>
                                      </p:stCondLst>
                                      <p:childTnLst>
                                        <p:set>
                                          <p:cBhvr>
                                            <p:cTn id="108" dur="1" fill="hold">
                                              <p:stCondLst>
                                                <p:cond delay="0"/>
                                              </p:stCondLst>
                                            </p:cTn>
                                            <p:tgtEl>
                                              <p:spTgt spid="10"/>
                                            </p:tgtEl>
                                            <p:attrNameLst>
                                              <p:attrName>style.visibility</p:attrName>
                                            </p:attrNameLst>
                                          </p:cBhvr>
                                          <p:to>
                                            <p:strVal val="visible"/>
                                          </p:to>
                                        </p:set>
                                        <p:anim calcmode="lin" valueType="num">
                                          <p:cBhvr>
                                            <p:cTn id="109" dur="500" fill="hold"/>
                                            <p:tgtEl>
                                              <p:spTgt spid="10"/>
                                            </p:tgtEl>
                                            <p:attrNameLst>
                                              <p:attrName>ppt_w</p:attrName>
                                            </p:attrNameLst>
                                          </p:cBhvr>
                                          <p:tavLst>
                                            <p:tav tm="0">
                                              <p:val>
                                                <p:strVal val="#ppt_w*0.70"/>
                                              </p:val>
                                            </p:tav>
                                            <p:tav tm="100000">
                                              <p:val>
                                                <p:strVal val="#ppt_w"/>
                                              </p:val>
                                            </p:tav>
                                          </p:tavLst>
                                        </p:anim>
                                        <p:anim calcmode="lin" valueType="num">
                                          <p:cBhvr>
                                            <p:cTn id="110" dur="500" fill="hold"/>
                                            <p:tgtEl>
                                              <p:spTgt spid="10"/>
                                            </p:tgtEl>
                                            <p:attrNameLst>
                                              <p:attrName>ppt_h</p:attrName>
                                            </p:attrNameLst>
                                          </p:cBhvr>
                                          <p:tavLst>
                                            <p:tav tm="0">
                                              <p:val>
                                                <p:strVal val="#ppt_h"/>
                                              </p:val>
                                            </p:tav>
                                            <p:tav tm="100000">
                                              <p:val>
                                                <p:strVal val="#ppt_h"/>
                                              </p:val>
                                            </p:tav>
                                          </p:tavLst>
                                        </p:anim>
                                        <p:animEffect transition="in" filter="fade">
                                          <p:cBhvr>
                                            <p:cTn id="111" dur="500"/>
                                            <p:tgtEl>
                                              <p:spTgt spid="10"/>
                                            </p:tgtEl>
                                          </p:cBhvr>
                                        </p:animEffect>
                                      </p:childTnLst>
                                    </p:cTn>
                                  </p:par>
                                  <p:par>
                                    <p:cTn id="112" presetID="55" presetClass="entr" presetSubtype="0" fill="hold" grpId="0" nodeType="withEffect">
                                      <p:stCondLst>
                                        <p:cond delay="600"/>
                                      </p:stCondLst>
                                      <p:childTnLst>
                                        <p:set>
                                          <p:cBhvr>
                                            <p:cTn id="113" dur="1" fill="hold">
                                              <p:stCondLst>
                                                <p:cond delay="0"/>
                                              </p:stCondLst>
                                            </p:cTn>
                                            <p:tgtEl>
                                              <p:spTgt spid="6"/>
                                            </p:tgtEl>
                                            <p:attrNameLst>
                                              <p:attrName>style.visibility</p:attrName>
                                            </p:attrNameLst>
                                          </p:cBhvr>
                                          <p:to>
                                            <p:strVal val="visible"/>
                                          </p:to>
                                        </p:set>
                                        <p:anim calcmode="lin" valueType="num">
                                          <p:cBhvr>
                                            <p:cTn id="114" dur="500" fill="hold"/>
                                            <p:tgtEl>
                                              <p:spTgt spid="6"/>
                                            </p:tgtEl>
                                            <p:attrNameLst>
                                              <p:attrName>ppt_w</p:attrName>
                                            </p:attrNameLst>
                                          </p:cBhvr>
                                          <p:tavLst>
                                            <p:tav tm="0">
                                              <p:val>
                                                <p:strVal val="#ppt_w*0.70"/>
                                              </p:val>
                                            </p:tav>
                                            <p:tav tm="100000">
                                              <p:val>
                                                <p:strVal val="#ppt_w"/>
                                              </p:val>
                                            </p:tav>
                                          </p:tavLst>
                                        </p:anim>
                                        <p:anim calcmode="lin" valueType="num">
                                          <p:cBhvr>
                                            <p:cTn id="115" dur="500" fill="hold"/>
                                            <p:tgtEl>
                                              <p:spTgt spid="6"/>
                                            </p:tgtEl>
                                            <p:attrNameLst>
                                              <p:attrName>ppt_h</p:attrName>
                                            </p:attrNameLst>
                                          </p:cBhvr>
                                          <p:tavLst>
                                            <p:tav tm="0">
                                              <p:val>
                                                <p:strVal val="#ppt_h"/>
                                              </p:val>
                                            </p:tav>
                                            <p:tav tm="100000">
                                              <p:val>
                                                <p:strVal val="#ppt_h"/>
                                              </p:val>
                                            </p:tav>
                                          </p:tavLst>
                                        </p:anim>
                                        <p:animEffect transition="in" filter="fade">
                                          <p:cBhvr>
                                            <p:cTn id="116" dur="500"/>
                                            <p:tgtEl>
                                              <p:spTgt spid="6"/>
                                            </p:tgtEl>
                                          </p:cBhvr>
                                        </p:animEffect>
                                      </p:childTnLst>
                                    </p:cTn>
                                  </p:par>
                                  <p:par>
                                    <p:cTn id="117" presetID="55" presetClass="entr" presetSubtype="0" fill="hold" grpId="0" nodeType="withEffect">
                                      <p:stCondLst>
                                        <p:cond delay="600"/>
                                      </p:stCondLst>
                                      <p:childTnLst>
                                        <p:set>
                                          <p:cBhvr>
                                            <p:cTn id="118" dur="1" fill="hold">
                                              <p:stCondLst>
                                                <p:cond delay="0"/>
                                              </p:stCondLst>
                                            </p:cTn>
                                            <p:tgtEl>
                                              <p:spTgt spid="9"/>
                                            </p:tgtEl>
                                            <p:attrNameLst>
                                              <p:attrName>style.visibility</p:attrName>
                                            </p:attrNameLst>
                                          </p:cBhvr>
                                          <p:to>
                                            <p:strVal val="visible"/>
                                          </p:to>
                                        </p:set>
                                        <p:anim calcmode="lin" valueType="num">
                                          <p:cBhvr>
                                            <p:cTn id="119" dur="500" fill="hold"/>
                                            <p:tgtEl>
                                              <p:spTgt spid="9"/>
                                            </p:tgtEl>
                                            <p:attrNameLst>
                                              <p:attrName>ppt_w</p:attrName>
                                            </p:attrNameLst>
                                          </p:cBhvr>
                                          <p:tavLst>
                                            <p:tav tm="0">
                                              <p:val>
                                                <p:strVal val="#ppt_w*0.70"/>
                                              </p:val>
                                            </p:tav>
                                            <p:tav tm="100000">
                                              <p:val>
                                                <p:strVal val="#ppt_w"/>
                                              </p:val>
                                            </p:tav>
                                          </p:tavLst>
                                        </p:anim>
                                        <p:anim calcmode="lin" valueType="num">
                                          <p:cBhvr>
                                            <p:cTn id="120" dur="500" fill="hold"/>
                                            <p:tgtEl>
                                              <p:spTgt spid="9"/>
                                            </p:tgtEl>
                                            <p:attrNameLst>
                                              <p:attrName>ppt_h</p:attrName>
                                            </p:attrNameLst>
                                          </p:cBhvr>
                                          <p:tavLst>
                                            <p:tav tm="0">
                                              <p:val>
                                                <p:strVal val="#ppt_h"/>
                                              </p:val>
                                            </p:tav>
                                            <p:tav tm="100000">
                                              <p:val>
                                                <p:strVal val="#ppt_h"/>
                                              </p:val>
                                            </p:tav>
                                          </p:tavLst>
                                        </p:anim>
                                        <p:animEffect transition="in" filter="fade">
                                          <p:cBhvr>
                                            <p:cTn id="121" dur="500"/>
                                            <p:tgtEl>
                                              <p:spTgt spid="9"/>
                                            </p:tgtEl>
                                          </p:cBhvr>
                                        </p:animEffect>
                                      </p:childTnLst>
                                    </p:cTn>
                                  </p:par>
                                  <p:par>
                                    <p:cTn id="122" presetID="55" presetClass="entr" presetSubtype="0" fill="hold" grpId="0" nodeType="withEffect">
                                      <p:stCondLst>
                                        <p:cond delay="800"/>
                                      </p:stCondLst>
                                      <p:childTnLst>
                                        <p:set>
                                          <p:cBhvr>
                                            <p:cTn id="123" dur="1" fill="hold">
                                              <p:stCondLst>
                                                <p:cond delay="0"/>
                                              </p:stCondLst>
                                            </p:cTn>
                                            <p:tgtEl>
                                              <p:spTgt spid="7"/>
                                            </p:tgtEl>
                                            <p:attrNameLst>
                                              <p:attrName>style.visibility</p:attrName>
                                            </p:attrNameLst>
                                          </p:cBhvr>
                                          <p:to>
                                            <p:strVal val="visible"/>
                                          </p:to>
                                        </p:set>
                                        <p:anim calcmode="lin" valueType="num">
                                          <p:cBhvr>
                                            <p:cTn id="124" dur="500" fill="hold"/>
                                            <p:tgtEl>
                                              <p:spTgt spid="7"/>
                                            </p:tgtEl>
                                            <p:attrNameLst>
                                              <p:attrName>ppt_w</p:attrName>
                                            </p:attrNameLst>
                                          </p:cBhvr>
                                          <p:tavLst>
                                            <p:tav tm="0">
                                              <p:val>
                                                <p:strVal val="#ppt_w*0.70"/>
                                              </p:val>
                                            </p:tav>
                                            <p:tav tm="100000">
                                              <p:val>
                                                <p:strVal val="#ppt_w"/>
                                              </p:val>
                                            </p:tav>
                                          </p:tavLst>
                                        </p:anim>
                                        <p:anim calcmode="lin" valueType="num">
                                          <p:cBhvr>
                                            <p:cTn id="125" dur="500" fill="hold"/>
                                            <p:tgtEl>
                                              <p:spTgt spid="7"/>
                                            </p:tgtEl>
                                            <p:attrNameLst>
                                              <p:attrName>ppt_h</p:attrName>
                                            </p:attrNameLst>
                                          </p:cBhvr>
                                          <p:tavLst>
                                            <p:tav tm="0">
                                              <p:val>
                                                <p:strVal val="#ppt_h"/>
                                              </p:val>
                                            </p:tav>
                                            <p:tav tm="100000">
                                              <p:val>
                                                <p:strVal val="#ppt_h"/>
                                              </p:val>
                                            </p:tav>
                                          </p:tavLst>
                                        </p:anim>
                                        <p:animEffect transition="in" filter="fade">
                                          <p:cBhvr>
                                            <p:cTn id="126" dur="500"/>
                                            <p:tgtEl>
                                              <p:spTgt spid="7"/>
                                            </p:tgtEl>
                                          </p:cBhvr>
                                        </p:animEffect>
                                      </p:childTnLst>
                                    </p:cTn>
                                  </p:par>
                                  <p:par>
                                    <p:cTn id="127" presetID="55" presetClass="entr" presetSubtype="0" fill="hold" grpId="0" nodeType="withEffect">
                                      <p:stCondLst>
                                        <p:cond delay="800"/>
                                      </p:stCondLst>
                                      <p:childTnLst>
                                        <p:set>
                                          <p:cBhvr>
                                            <p:cTn id="128" dur="1" fill="hold">
                                              <p:stCondLst>
                                                <p:cond delay="0"/>
                                              </p:stCondLst>
                                            </p:cTn>
                                            <p:tgtEl>
                                              <p:spTgt spid="8"/>
                                            </p:tgtEl>
                                            <p:attrNameLst>
                                              <p:attrName>style.visibility</p:attrName>
                                            </p:attrNameLst>
                                          </p:cBhvr>
                                          <p:to>
                                            <p:strVal val="visible"/>
                                          </p:to>
                                        </p:set>
                                        <p:anim calcmode="lin" valueType="num">
                                          <p:cBhvr>
                                            <p:cTn id="129" dur="500" fill="hold"/>
                                            <p:tgtEl>
                                              <p:spTgt spid="8"/>
                                            </p:tgtEl>
                                            <p:attrNameLst>
                                              <p:attrName>ppt_w</p:attrName>
                                            </p:attrNameLst>
                                          </p:cBhvr>
                                          <p:tavLst>
                                            <p:tav tm="0">
                                              <p:val>
                                                <p:strVal val="#ppt_w*0.70"/>
                                              </p:val>
                                            </p:tav>
                                            <p:tav tm="100000">
                                              <p:val>
                                                <p:strVal val="#ppt_w"/>
                                              </p:val>
                                            </p:tav>
                                          </p:tavLst>
                                        </p:anim>
                                        <p:anim calcmode="lin" valueType="num">
                                          <p:cBhvr>
                                            <p:cTn id="130" dur="500" fill="hold"/>
                                            <p:tgtEl>
                                              <p:spTgt spid="8"/>
                                            </p:tgtEl>
                                            <p:attrNameLst>
                                              <p:attrName>ppt_h</p:attrName>
                                            </p:attrNameLst>
                                          </p:cBhvr>
                                          <p:tavLst>
                                            <p:tav tm="0">
                                              <p:val>
                                                <p:strVal val="#ppt_h"/>
                                              </p:val>
                                            </p:tav>
                                            <p:tav tm="100000">
                                              <p:val>
                                                <p:strVal val="#ppt_h"/>
                                              </p:val>
                                            </p:tav>
                                          </p:tavLst>
                                        </p:anim>
                                        <p:animEffect transition="in" filter="fade">
                                          <p:cBhvr>
                                            <p:cTn id="131" dur="500"/>
                                            <p:tgtEl>
                                              <p:spTgt spid="8"/>
                                            </p:tgtEl>
                                          </p:cBhvr>
                                        </p:animEffect>
                                      </p:childTnLst>
                                    </p:cTn>
                                  </p:par>
                                </p:childTnLst>
                              </p:cTn>
                            </p:par>
                            <p:par>
                              <p:cTn id="132" fill="hold">
                                <p:stCondLst>
                                  <p:cond delay="2300"/>
                                </p:stCondLst>
                                <p:childTnLst>
                                  <p:par>
                                    <p:cTn id="133" presetID="47" presetClass="entr" presetSubtype="0" fill="hold" grpId="0" nodeType="afterEffect">
                                      <p:stCondLst>
                                        <p:cond delay="0"/>
                                      </p:stCondLst>
                                      <p:childTnLst>
                                        <p:set>
                                          <p:cBhvr>
                                            <p:cTn id="134" dur="1" fill="hold">
                                              <p:stCondLst>
                                                <p:cond delay="0"/>
                                              </p:stCondLst>
                                            </p:cTn>
                                            <p:tgtEl>
                                              <p:spTgt spid="33"/>
                                            </p:tgtEl>
                                            <p:attrNameLst>
                                              <p:attrName>style.visibility</p:attrName>
                                            </p:attrNameLst>
                                          </p:cBhvr>
                                          <p:to>
                                            <p:strVal val="visible"/>
                                          </p:to>
                                        </p:set>
                                        <p:animEffect transition="in" filter="fade">
                                          <p:cBhvr>
                                            <p:cTn id="135" dur="1000"/>
                                            <p:tgtEl>
                                              <p:spTgt spid="33"/>
                                            </p:tgtEl>
                                          </p:cBhvr>
                                        </p:animEffect>
                                        <p:anim calcmode="lin" valueType="num">
                                          <p:cBhvr>
                                            <p:cTn id="136" dur="1000" fill="hold"/>
                                            <p:tgtEl>
                                              <p:spTgt spid="33"/>
                                            </p:tgtEl>
                                            <p:attrNameLst>
                                              <p:attrName>ppt_x</p:attrName>
                                            </p:attrNameLst>
                                          </p:cBhvr>
                                          <p:tavLst>
                                            <p:tav tm="0">
                                              <p:val>
                                                <p:strVal val="#ppt_x"/>
                                              </p:val>
                                            </p:tav>
                                            <p:tav tm="100000">
                                              <p:val>
                                                <p:strVal val="#ppt_x"/>
                                              </p:val>
                                            </p:tav>
                                          </p:tavLst>
                                        </p:anim>
                                        <p:anim calcmode="lin" valueType="num">
                                          <p:cBhvr>
                                            <p:cTn id="137" dur="1000" fill="hold"/>
                                            <p:tgtEl>
                                              <p:spTgt spid="33"/>
                                            </p:tgtEl>
                                            <p:attrNameLst>
                                              <p:attrName>ppt_y</p:attrName>
                                            </p:attrNameLst>
                                          </p:cBhvr>
                                          <p:tavLst>
                                            <p:tav tm="0">
                                              <p:val>
                                                <p:strVal val="#ppt_y-.1"/>
                                              </p:val>
                                            </p:tav>
                                            <p:tav tm="100000">
                                              <p:val>
                                                <p:strVal val="#ppt_y"/>
                                              </p:val>
                                            </p:tav>
                                          </p:tavLst>
                                        </p:anim>
                                      </p:childTnLst>
                                    </p:cTn>
                                  </p:par>
                                  <p:par>
                                    <p:cTn id="138" presetID="47" presetClass="entr" presetSubtype="0" fill="hold" grpId="0" nodeType="withEffect">
                                      <p:stCondLst>
                                        <p:cond delay="0"/>
                                      </p:stCondLst>
                                      <p:childTnLst>
                                        <p:set>
                                          <p:cBhvr>
                                            <p:cTn id="139" dur="1" fill="hold">
                                              <p:stCondLst>
                                                <p:cond delay="0"/>
                                              </p:stCondLst>
                                            </p:cTn>
                                            <p:tgtEl>
                                              <p:spTgt spid="34"/>
                                            </p:tgtEl>
                                            <p:attrNameLst>
                                              <p:attrName>style.visibility</p:attrName>
                                            </p:attrNameLst>
                                          </p:cBhvr>
                                          <p:to>
                                            <p:strVal val="visible"/>
                                          </p:to>
                                        </p:set>
                                        <p:animEffect transition="in" filter="fade">
                                          <p:cBhvr>
                                            <p:cTn id="140" dur="1000"/>
                                            <p:tgtEl>
                                              <p:spTgt spid="34"/>
                                            </p:tgtEl>
                                          </p:cBhvr>
                                        </p:animEffect>
                                        <p:anim calcmode="lin" valueType="num">
                                          <p:cBhvr>
                                            <p:cTn id="141" dur="1000" fill="hold"/>
                                            <p:tgtEl>
                                              <p:spTgt spid="34"/>
                                            </p:tgtEl>
                                            <p:attrNameLst>
                                              <p:attrName>ppt_x</p:attrName>
                                            </p:attrNameLst>
                                          </p:cBhvr>
                                          <p:tavLst>
                                            <p:tav tm="0">
                                              <p:val>
                                                <p:strVal val="#ppt_x"/>
                                              </p:val>
                                            </p:tav>
                                            <p:tav tm="100000">
                                              <p:val>
                                                <p:strVal val="#ppt_x"/>
                                              </p:val>
                                            </p:tav>
                                          </p:tavLst>
                                        </p:anim>
                                        <p:anim calcmode="lin" valueType="num">
                                          <p:cBhvr>
                                            <p:cTn id="142" dur="1000" fill="hold"/>
                                            <p:tgtEl>
                                              <p:spTgt spid="34"/>
                                            </p:tgtEl>
                                            <p:attrNameLst>
                                              <p:attrName>ppt_y</p:attrName>
                                            </p:attrNameLst>
                                          </p:cBhvr>
                                          <p:tavLst>
                                            <p:tav tm="0">
                                              <p:val>
                                                <p:strVal val="#ppt_y-.1"/>
                                              </p:val>
                                            </p:tav>
                                            <p:tav tm="100000">
                                              <p:val>
                                                <p:strVal val="#ppt_y"/>
                                              </p:val>
                                            </p:tav>
                                          </p:tavLst>
                                        </p:anim>
                                      </p:childTnLst>
                                    </p:cTn>
                                  </p:par>
                                  <p:par>
                                    <p:cTn id="143" presetID="47" presetClass="entr" presetSubtype="0" fill="hold" grpId="0" nodeType="withEffect">
                                      <p:stCondLst>
                                        <p:cond delay="0"/>
                                      </p:stCondLst>
                                      <p:childTnLst>
                                        <p:set>
                                          <p:cBhvr>
                                            <p:cTn id="144" dur="1" fill="hold">
                                              <p:stCondLst>
                                                <p:cond delay="0"/>
                                              </p:stCondLst>
                                            </p:cTn>
                                            <p:tgtEl>
                                              <p:spTgt spid="35"/>
                                            </p:tgtEl>
                                            <p:attrNameLst>
                                              <p:attrName>style.visibility</p:attrName>
                                            </p:attrNameLst>
                                          </p:cBhvr>
                                          <p:to>
                                            <p:strVal val="visible"/>
                                          </p:to>
                                        </p:set>
                                        <p:animEffect transition="in" filter="fade">
                                          <p:cBhvr>
                                            <p:cTn id="145" dur="1000"/>
                                            <p:tgtEl>
                                              <p:spTgt spid="35"/>
                                            </p:tgtEl>
                                          </p:cBhvr>
                                        </p:animEffect>
                                        <p:anim calcmode="lin" valueType="num">
                                          <p:cBhvr>
                                            <p:cTn id="146" dur="1000" fill="hold"/>
                                            <p:tgtEl>
                                              <p:spTgt spid="35"/>
                                            </p:tgtEl>
                                            <p:attrNameLst>
                                              <p:attrName>ppt_x</p:attrName>
                                            </p:attrNameLst>
                                          </p:cBhvr>
                                          <p:tavLst>
                                            <p:tav tm="0">
                                              <p:val>
                                                <p:strVal val="#ppt_x"/>
                                              </p:val>
                                            </p:tav>
                                            <p:tav tm="100000">
                                              <p:val>
                                                <p:strVal val="#ppt_x"/>
                                              </p:val>
                                            </p:tav>
                                          </p:tavLst>
                                        </p:anim>
                                        <p:anim calcmode="lin" valueType="num">
                                          <p:cBhvr>
                                            <p:cTn id="147" dur="1000" fill="hold"/>
                                            <p:tgtEl>
                                              <p:spTgt spid="35"/>
                                            </p:tgtEl>
                                            <p:attrNameLst>
                                              <p:attrName>ppt_y</p:attrName>
                                            </p:attrNameLst>
                                          </p:cBhvr>
                                          <p:tavLst>
                                            <p:tav tm="0">
                                              <p:val>
                                                <p:strVal val="#ppt_y-.1"/>
                                              </p:val>
                                            </p:tav>
                                            <p:tav tm="100000">
                                              <p:val>
                                                <p:strVal val="#ppt_y"/>
                                              </p:val>
                                            </p:tav>
                                          </p:tavLst>
                                        </p:anim>
                                      </p:childTnLst>
                                    </p:cTn>
                                  </p:par>
                                  <p:par>
                                    <p:cTn id="148" presetID="47" presetClass="entr" presetSubtype="0" fill="hold" grpId="0" nodeType="withEffect">
                                      <p:stCondLst>
                                        <p:cond delay="0"/>
                                      </p:stCondLst>
                                      <p:childTnLst>
                                        <p:set>
                                          <p:cBhvr>
                                            <p:cTn id="149" dur="1" fill="hold">
                                              <p:stCondLst>
                                                <p:cond delay="0"/>
                                              </p:stCondLst>
                                            </p:cTn>
                                            <p:tgtEl>
                                              <p:spTgt spid="36"/>
                                            </p:tgtEl>
                                            <p:attrNameLst>
                                              <p:attrName>style.visibility</p:attrName>
                                            </p:attrNameLst>
                                          </p:cBhvr>
                                          <p:to>
                                            <p:strVal val="visible"/>
                                          </p:to>
                                        </p:set>
                                        <p:animEffect transition="in" filter="fade">
                                          <p:cBhvr>
                                            <p:cTn id="150" dur="1000"/>
                                            <p:tgtEl>
                                              <p:spTgt spid="36"/>
                                            </p:tgtEl>
                                          </p:cBhvr>
                                        </p:animEffect>
                                        <p:anim calcmode="lin" valueType="num">
                                          <p:cBhvr>
                                            <p:cTn id="151" dur="1000" fill="hold"/>
                                            <p:tgtEl>
                                              <p:spTgt spid="36"/>
                                            </p:tgtEl>
                                            <p:attrNameLst>
                                              <p:attrName>ppt_x</p:attrName>
                                            </p:attrNameLst>
                                          </p:cBhvr>
                                          <p:tavLst>
                                            <p:tav tm="0">
                                              <p:val>
                                                <p:strVal val="#ppt_x"/>
                                              </p:val>
                                            </p:tav>
                                            <p:tav tm="100000">
                                              <p:val>
                                                <p:strVal val="#ppt_x"/>
                                              </p:val>
                                            </p:tav>
                                          </p:tavLst>
                                        </p:anim>
                                        <p:anim calcmode="lin" valueType="num">
                                          <p:cBhvr>
                                            <p:cTn id="152" dur="1000" fill="hold"/>
                                            <p:tgtEl>
                                              <p:spTgt spid="36"/>
                                            </p:tgtEl>
                                            <p:attrNameLst>
                                              <p:attrName>ppt_y</p:attrName>
                                            </p:attrNameLst>
                                          </p:cBhvr>
                                          <p:tavLst>
                                            <p:tav tm="0">
                                              <p:val>
                                                <p:strVal val="#ppt_y-.1"/>
                                              </p:val>
                                            </p:tav>
                                            <p:tav tm="100000">
                                              <p:val>
                                                <p:strVal val="#ppt_y"/>
                                              </p:val>
                                            </p:tav>
                                          </p:tavLst>
                                        </p:anim>
                                      </p:childTnLst>
                                    </p:cTn>
                                  </p:par>
                                  <p:par>
                                    <p:cTn id="153" presetID="47" presetClass="entr" presetSubtype="0" fill="hold" grpId="0" nodeType="withEffect">
                                      <p:stCondLst>
                                        <p:cond delay="0"/>
                                      </p:stCondLst>
                                      <p:childTnLst>
                                        <p:set>
                                          <p:cBhvr>
                                            <p:cTn id="154" dur="1" fill="hold">
                                              <p:stCondLst>
                                                <p:cond delay="0"/>
                                              </p:stCondLst>
                                            </p:cTn>
                                            <p:tgtEl>
                                              <p:spTgt spid="37"/>
                                            </p:tgtEl>
                                            <p:attrNameLst>
                                              <p:attrName>style.visibility</p:attrName>
                                            </p:attrNameLst>
                                          </p:cBhvr>
                                          <p:to>
                                            <p:strVal val="visible"/>
                                          </p:to>
                                        </p:set>
                                        <p:animEffect transition="in" filter="fade">
                                          <p:cBhvr>
                                            <p:cTn id="155" dur="1000"/>
                                            <p:tgtEl>
                                              <p:spTgt spid="37"/>
                                            </p:tgtEl>
                                          </p:cBhvr>
                                        </p:animEffect>
                                        <p:anim calcmode="lin" valueType="num">
                                          <p:cBhvr>
                                            <p:cTn id="156" dur="1000" fill="hold"/>
                                            <p:tgtEl>
                                              <p:spTgt spid="37"/>
                                            </p:tgtEl>
                                            <p:attrNameLst>
                                              <p:attrName>ppt_x</p:attrName>
                                            </p:attrNameLst>
                                          </p:cBhvr>
                                          <p:tavLst>
                                            <p:tav tm="0">
                                              <p:val>
                                                <p:strVal val="#ppt_x"/>
                                              </p:val>
                                            </p:tav>
                                            <p:tav tm="100000">
                                              <p:val>
                                                <p:strVal val="#ppt_x"/>
                                              </p:val>
                                            </p:tav>
                                          </p:tavLst>
                                        </p:anim>
                                        <p:anim calcmode="lin" valueType="num">
                                          <p:cBhvr>
                                            <p:cTn id="157" dur="1000" fill="hold"/>
                                            <p:tgtEl>
                                              <p:spTgt spid="37"/>
                                            </p:tgtEl>
                                            <p:attrNameLst>
                                              <p:attrName>ppt_y</p:attrName>
                                            </p:attrNameLst>
                                          </p:cBhvr>
                                          <p:tavLst>
                                            <p:tav tm="0">
                                              <p:val>
                                                <p:strVal val="#ppt_y-.1"/>
                                              </p:val>
                                            </p:tav>
                                            <p:tav tm="100000">
                                              <p:val>
                                                <p:strVal val="#ppt_y"/>
                                              </p:val>
                                            </p:tav>
                                          </p:tavLst>
                                        </p:anim>
                                      </p:childTnLst>
                                    </p:cTn>
                                  </p:par>
                                  <p:par>
                                    <p:cTn id="158" presetID="47" presetClass="entr" presetSubtype="0" fill="hold" grpId="0" nodeType="withEffect">
                                      <p:stCondLst>
                                        <p:cond delay="0"/>
                                      </p:stCondLst>
                                      <p:childTnLst>
                                        <p:set>
                                          <p:cBhvr>
                                            <p:cTn id="159" dur="1" fill="hold">
                                              <p:stCondLst>
                                                <p:cond delay="0"/>
                                              </p:stCondLst>
                                            </p:cTn>
                                            <p:tgtEl>
                                              <p:spTgt spid="38"/>
                                            </p:tgtEl>
                                            <p:attrNameLst>
                                              <p:attrName>style.visibility</p:attrName>
                                            </p:attrNameLst>
                                          </p:cBhvr>
                                          <p:to>
                                            <p:strVal val="visible"/>
                                          </p:to>
                                        </p:set>
                                        <p:animEffect transition="in" filter="fade">
                                          <p:cBhvr>
                                            <p:cTn id="160" dur="1000"/>
                                            <p:tgtEl>
                                              <p:spTgt spid="38"/>
                                            </p:tgtEl>
                                          </p:cBhvr>
                                        </p:animEffect>
                                        <p:anim calcmode="lin" valueType="num">
                                          <p:cBhvr>
                                            <p:cTn id="161" dur="1000" fill="hold"/>
                                            <p:tgtEl>
                                              <p:spTgt spid="38"/>
                                            </p:tgtEl>
                                            <p:attrNameLst>
                                              <p:attrName>ppt_x</p:attrName>
                                            </p:attrNameLst>
                                          </p:cBhvr>
                                          <p:tavLst>
                                            <p:tav tm="0">
                                              <p:val>
                                                <p:strVal val="#ppt_x"/>
                                              </p:val>
                                            </p:tav>
                                            <p:tav tm="100000">
                                              <p:val>
                                                <p:strVal val="#ppt_x"/>
                                              </p:val>
                                            </p:tav>
                                          </p:tavLst>
                                        </p:anim>
                                        <p:anim calcmode="lin" valueType="num">
                                          <p:cBhvr>
                                            <p:cTn id="162" dur="1000" fill="hold"/>
                                            <p:tgtEl>
                                              <p:spTgt spid="38"/>
                                            </p:tgtEl>
                                            <p:attrNameLst>
                                              <p:attrName>ppt_y</p:attrName>
                                            </p:attrNameLst>
                                          </p:cBhvr>
                                          <p:tavLst>
                                            <p:tav tm="0">
                                              <p:val>
                                                <p:strVal val="#ppt_y-.1"/>
                                              </p:val>
                                            </p:tav>
                                            <p:tav tm="100000">
                                              <p:val>
                                                <p:strVal val="#ppt_y"/>
                                              </p:val>
                                            </p:tav>
                                          </p:tavLst>
                                        </p:anim>
                                      </p:childTnLst>
                                    </p:cTn>
                                  </p:par>
                                  <p:par>
                                    <p:cTn id="163" presetID="47" presetClass="entr" presetSubtype="0" fill="hold" grpId="0" nodeType="withEffect">
                                      <p:stCondLst>
                                        <p:cond delay="0"/>
                                      </p:stCondLst>
                                      <p:childTnLst>
                                        <p:set>
                                          <p:cBhvr>
                                            <p:cTn id="164" dur="1" fill="hold">
                                              <p:stCondLst>
                                                <p:cond delay="0"/>
                                              </p:stCondLst>
                                            </p:cTn>
                                            <p:tgtEl>
                                              <p:spTgt spid="39"/>
                                            </p:tgtEl>
                                            <p:attrNameLst>
                                              <p:attrName>style.visibility</p:attrName>
                                            </p:attrNameLst>
                                          </p:cBhvr>
                                          <p:to>
                                            <p:strVal val="visible"/>
                                          </p:to>
                                        </p:set>
                                        <p:animEffect transition="in" filter="fade">
                                          <p:cBhvr>
                                            <p:cTn id="165" dur="1000"/>
                                            <p:tgtEl>
                                              <p:spTgt spid="39"/>
                                            </p:tgtEl>
                                          </p:cBhvr>
                                        </p:animEffect>
                                        <p:anim calcmode="lin" valueType="num">
                                          <p:cBhvr>
                                            <p:cTn id="166" dur="1000" fill="hold"/>
                                            <p:tgtEl>
                                              <p:spTgt spid="39"/>
                                            </p:tgtEl>
                                            <p:attrNameLst>
                                              <p:attrName>ppt_x</p:attrName>
                                            </p:attrNameLst>
                                          </p:cBhvr>
                                          <p:tavLst>
                                            <p:tav tm="0">
                                              <p:val>
                                                <p:strVal val="#ppt_x"/>
                                              </p:val>
                                            </p:tav>
                                            <p:tav tm="100000">
                                              <p:val>
                                                <p:strVal val="#ppt_x"/>
                                              </p:val>
                                            </p:tav>
                                          </p:tavLst>
                                        </p:anim>
                                        <p:anim calcmode="lin" valueType="num">
                                          <p:cBhvr>
                                            <p:cTn id="167" dur="1000" fill="hold"/>
                                            <p:tgtEl>
                                              <p:spTgt spid="39"/>
                                            </p:tgtEl>
                                            <p:attrNameLst>
                                              <p:attrName>ppt_y</p:attrName>
                                            </p:attrNameLst>
                                          </p:cBhvr>
                                          <p:tavLst>
                                            <p:tav tm="0">
                                              <p:val>
                                                <p:strVal val="#ppt_y-.1"/>
                                              </p:val>
                                            </p:tav>
                                            <p:tav tm="100000">
                                              <p:val>
                                                <p:strVal val="#ppt_y"/>
                                              </p:val>
                                            </p:tav>
                                          </p:tavLst>
                                        </p:anim>
                                      </p:childTnLst>
                                    </p:cTn>
                                  </p:par>
                                  <p:par>
                                    <p:cTn id="168" presetID="47" presetClass="entr" presetSubtype="0" fill="hold" grpId="0" nodeType="withEffect">
                                      <p:stCondLst>
                                        <p:cond delay="0"/>
                                      </p:stCondLst>
                                      <p:childTnLst>
                                        <p:set>
                                          <p:cBhvr>
                                            <p:cTn id="169" dur="1" fill="hold">
                                              <p:stCondLst>
                                                <p:cond delay="0"/>
                                              </p:stCondLst>
                                            </p:cTn>
                                            <p:tgtEl>
                                              <p:spTgt spid="40"/>
                                            </p:tgtEl>
                                            <p:attrNameLst>
                                              <p:attrName>style.visibility</p:attrName>
                                            </p:attrNameLst>
                                          </p:cBhvr>
                                          <p:to>
                                            <p:strVal val="visible"/>
                                          </p:to>
                                        </p:set>
                                        <p:animEffect transition="in" filter="fade">
                                          <p:cBhvr>
                                            <p:cTn id="170" dur="1000"/>
                                            <p:tgtEl>
                                              <p:spTgt spid="40"/>
                                            </p:tgtEl>
                                          </p:cBhvr>
                                        </p:animEffect>
                                        <p:anim calcmode="lin" valueType="num">
                                          <p:cBhvr>
                                            <p:cTn id="171" dur="1000" fill="hold"/>
                                            <p:tgtEl>
                                              <p:spTgt spid="40"/>
                                            </p:tgtEl>
                                            <p:attrNameLst>
                                              <p:attrName>ppt_x</p:attrName>
                                            </p:attrNameLst>
                                          </p:cBhvr>
                                          <p:tavLst>
                                            <p:tav tm="0">
                                              <p:val>
                                                <p:strVal val="#ppt_x"/>
                                              </p:val>
                                            </p:tav>
                                            <p:tav tm="100000">
                                              <p:val>
                                                <p:strVal val="#ppt_x"/>
                                              </p:val>
                                            </p:tav>
                                          </p:tavLst>
                                        </p:anim>
                                        <p:anim calcmode="lin" valueType="num">
                                          <p:cBhvr>
                                            <p:cTn id="172" dur="1000" fill="hold"/>
                                            <p:tgtEl>
                                              <p:spTgt spid="40"/>
                                            </p:tgtEl>
                                            <p:attrNameLst>
                                              <p:attrName>ppt_y</p:attrName>
                                            </p:attrNameLst>
                                          </p:cBhvr>
                                          <p:tavLst>
                                            <p:tav tm="0">
                                              <p:val>
                                                <p:strVal val="#ppt_y-.1"/>
                                              </p:val>
                                            </p:tav>
                                            <p:tav tm="100000">
                                              <p:val>
                                                <p:strVal val="#ppt_y"/>
                                              </p:val>
                                            </p:tav>
                                          </p:tavLst>
                                        </p:anim>
                                      </p:childTnLst>
                                    </p:cTn>
                                  </p:par>
                                  <p:par>
                                    <p:cTn id="173" presetID="47" presetClass="entr" presetSubtype="0" fill="hold" grpId="0" nodeType="withEffect">
                                      <p:stCondLst>
                                        <p:cond delay="0"/>
                                      </p:stCondLst>
                                      <p:childTnLst>
                                        <p:set>
                                          <p:cBhvr>
                                            <p:cTn id="174" dur="1" fill="hold">
                                              <p:stCondLst>
                                                <p:cond delay="0"/>
                                              </p:stCondLst>
                                            </p:cTn>
                                            <p:tgtEl>
                                              <p:spTgt spid="41"/>
                                            </p:tgtEl>
                                            <p:attrNameLst>
                                              <p:attrName>style.visibility</p:attrName>
                                            </p:attrNameLst>
                                          </p:cBhvr>
                                          <p:to>
                                            <p:strVal val="visible"/>
                                          </p:to>
                                        </p:set>
                                        <p:animEffect transition="in" filter="fade">
                                          <p:cBhvr>
                                            <p:cTn id="175" dur="1000"/>
                                            <p:tgtEl>
                                              <p:spTgt spid="41"/>
                                            </p:tgtEl>
                                          </p:cBhvr>
                                        </p:animEffect>
                                        <p:anim calcmode="lin" valueType="num">
                                          <p:cBhvr>
                                            <p:cTn id="176" dur="1000" fill="hold"/>
                                            <p:tgtEl>
                                              <p:spTgt spid="41"/>
                                            </p:tgtEl>
                                            <p:attrNameLst>
                                              <p:attrName>ppt_x</p:attrName>
                                            </p:attrNameLst>
                                          </p:cBhvr>
                                          <p:tavLst>
                                            <p:tav tm="0">
                                              <p:val>
                                                <p:strVal val="#ppt_x"/>
                                              </p:val>
                                            </p:tav>
                                            <p:tav tm="100000">
                                              <p:val>
                                                <p:strVal val="#ppt_x"/>
                                              </p:val>
                                            </p:tav>
                                          </p:tavLst>
                                        </p:anim>
                                        <p:anim calcmode="lin" valueType="num">
                                          <p:cBhvr>
                                            <p:cTn id="177" dur="1000" fill="hold"/>
                                            <p:tgtEl>
                                              <p:spTgt spid="41"/>
                                            </p:tgtEl>
                                            <p:attrNameLst>
                                              <p:attrName>ppt_y</p:attrName>
                                            </p:attrNameLst>
                                          </p:cBhvr>
                                          <p:tavLst>
                                            <p:tav tm="0">
                                              <p:val>
                                                <p:strVal val="#ppt_y-.1"/>
                                              </p:val>
                                            </p:tav>
                                            <p:tav tm="100000">
                                              <p:val>
                                                <p:strVal val="#ppt_y"/>
                                              </p:val>
                                            </p:tav>
                                          </p:tavLst>
                                        </p:anim>
                                      </p:childTnLst>
                                    </p:cTn>
                                  </p:par>
                                  <p:par>
                                    <p:cTn id="178" presetID="47" presetClass="entr" presetSubtype="0" fill="hold" grpId="0" nodeType="withEffect">
                                      <p:stCondLst>
                                        <p:cond delay="0"/>
                                      </p:stCondLst>
                                      <p:childTnLst>
                                        <p:set>
                                          <p:cBhvr>
                                            <p:cTn id="179" dur="1" fill="hold">
                                              <p:stCondLst>
                                                <p:cond delay="0"/>
                                              </p:stCondLst>
                                            </p:cTn>
                                            <p:tgtEl>
                                              <p:spTgt spid="42"/>
                                            </p:tgtEl>
                                            <p:attrNameLst>
                                              <p:attrName>style.visibility</p:attrName>
                                            </p:attrNameLst>
                                          </p:cBhvr>
                                          <p:to>
                                            <p:strVal val="visible"/>
                                          </p:to>
                                        </p:set>
                                        <p:animEffect transition="in" filter="fade">
                                          <p:cBhvr>
                                            <p:cTn id="180" dur="1000"/>
                                            <p:tgtEl>
                                              <p:spTgt spid="42"/>
                                            </p:tgtEl>
                                          </p:cBhvr>
                                        </p:animEffect>
                                        <p:anim calcmode="lin" valueType="num">
                                          <p:cBhvr>
                                            <p:cTn id="181" dur="1000" fill="hold"/>
                                            <p:tgtEl>
                                              <p:spTgt spid="42"/>
                                            </p:tgtEl>
                                            <p:attrNameLst>
                                              <p:attrName>ppt_x</p:attrName>
                                            </p:attrNameLst>
                                          </p:cBhvr>
                                          <p:tavLst>
                                            <p:tav tm="0">
                                              <p:val>
                                                <p:strVal val="#ppt_x"/>
                                              </p:val>
                                            </p:tav>
                                            <p:tav tm="100000">
                                              <p:val>
                                                <p:strVal val="#ppt_x"/>
                                              </p:val>
                                            </p:tav>
                                          </p:tavLst>
                                        </p:anim>
                                        <p:anim calcmode="lin" valueType="num">
                                          <p:cBhvr>
                                            <p:cTn id="182"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183" fill="hold">
                          <p:stCondLst>
                            <p:cond delay="indefinite"/>
                          </p:stCondLst>
                          <p:childTnLst>
                            <p:par>
                              <p:cTn id="184" fill="hold">
                                <p:stCondLst>
                                  <p:cond delay="0"/>
                                </p:stCondLst>
                                <p:childTnLst>
                                  <p:par>
                                    <p:cTn id="185" presetID="16" presetClass="entr" presetSubtype="21" fill="hold" grpId="0" nodeType="clickEffect">
                                      <p:stCondLst>
                                        <p:cond delay="0"/>
                                      </p:stCondLst>
                                      <p:childTnLst>
                                        <p:set>
                                          <p:cBhvr>
                                            <p:cTn id="186" dur="1" fill="hold">
                                              <p:stCondLst>
                                                <p:cond delay="0"/>
                                              </p:stCondLst>
                                            </p:cTn>
                                            <p:tgtEl>
                                              <p:spTgt spid="43"/>
                                            </p:tgtEl>
                                            <p:attrNameLst>
                                              <p:attrName>style.visibility</p:attrName>
                                            </p:attrNameLst>
                                          </p:cBhvr>
                                          <p:to>
                                            <p:strVal val="visible"/>
                                          </p:to>
                                        </p:set>
                                        <p:animEffect transition="in" filter="barn(inVertical)">
                                          <p:cBhvr>
                                            <p:cTn id="187" dur="500"/>
                                            <p:tgtEl>
                                              <p:spTgt spid="43"/>
                                            </p:tgtEl>
                                          </p:cBhvr>
                                        </p:animEffect>
                                      </p:childTnLst>
                                    </p:cTn>
                                  </p:par>
                                </p:childTnLst>
                              </p:cTn>
                            </p:par>
                            <p:par>
                              <p:cTn id="188" fill="hold">
                                <p:stCondLst>
                                  <p:cond delay="500"/>
                                </p:stCondLst>
                                <p:childTnLst>
                                  <p:par>
                                    <p:cTn id="189" presetID="16" presetClass="entr" presetSubtype="37" fill="hold" grpId="0" nodeType="afterEffect">
                                      <p:stCondLst>
                                        <p:cond delay="0"/>
                                      </p:stCondLst>
                                      <p:childTnLst>
                                        <p:set>
                                          <p:cBhvr>
                                            <p:cTn id="190" dur="1" fill="hold">
                                              <p:stCondLst>
                                                <p:cond delay="0"/>
                                              </p:stCondLst>
                                            </p:cTn>
                                            <p:tgtEl>
                                              <p:spTgt spid="44"/>
                                            </p:tgtEl>
                                            <p:attrNameLst>
                                              <p:attrName>style.visibility</p:attrName>
                                            </p:attrNameLst>
                                          </p:cBhvr>
                                          <p:to>
                                            <p:strVal val="visible"/>
                                          </p:to>
                                        </p:set>
                                        <p:animEffect transition="in" filter="barn(outVertical)">
                                          <p:cBhvr>
                                            <p:cTn id="191"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p:bldP spid="34" grpId="0"/>
          <p:bldP spid="35" grpId="0"/>
          <p:bldP spid="36" grpId="0"/>
          <p:bldP spid="37" grpId="0"/>
          <p:bldP spid="38" grpId="0"/>
          <p:bldP spid="39" grpId="0"/>
          <p:bldP spid="40" grpId="0"/>
          <p:bldP spid="41" grpId="0"/>
          <p:bldP spid="42" grpId="0"/>
          <p:bldP spid="43" grpId="0"/>
          <p:bldP spid="44"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58902" y="457508"/>
            <a:ext cx="2698175" cy="523220"/>
          </a:xfrm>
          <a:prstGeom prst="rect">
            <a:avLst/>
          </a:prstGeom>
          <a:noFill/>
        </p:spPr>
        <p:txBody>
          <a:bodyPr wrap="none" rtlCol="0">
            <a:spAutoFit/>
          </a:bodyPr>
          <a:lstStyle/>
          <a:p>
            <a:r>
              <a:rPr lang="zh-CN" altLang="en-US" sz="2800" smtClean="0">
                <a:solidFill>
                  <a:schemeClr val="tx1">
                    <a:lumMod val="85000"/>
                    <a:lumOff val="15000"/>
                  </a:schemeClr>
                </a:solidFill>
                <a:latin typeface="微软雅黑" pitchFamily="34" charset="-122"/>
                <a:ea typeface="微软雅黑" pitchFamily="34" charset="-122"/>
              </a:rPr>
              <a:t>点击输入主标题</a:t>
            </a:r>
            <a:endParaRPr lang="zh-CN" altLang="en-US" sz="2800">
              <a:solidFill>
                <a:schemeClr val="tx1">
                  <a:lumMod val="85000"/>
                  <a:lumOff val="15000"/>
                </a:schemeClr>
              </a:solidFill>
              <a:latin typeface="微软雅黑" pitchFamily="34" charset="-122"/>
              <a:ea typeface="微软雅黑" pitchFamily="34" charset="-122"/>
            </a:endParaRPr>
          </a:p>
        </p:txBody>
      </p:sp>
      <p:sp>
        <p:nvSpPr>
          <p:cNvPr id="3" name="AutoShape 3"/>
          <p:cNvSpPr>
            <a:spLocks noChangeArrowheads="1"/>
          </p:cNvSpPr>
          <p:nvPr/>
        </p:nvSpPr>
        <p:spPr bwMode="auto">
          <a:xfrm rot="5400000">
            <a:off x="4191653" y="1575409"/>
            <a:ext cx="1868114" cy="2785455"/>
          </a:xfrm>
          <a:prstGeom prst="upArrowCallout">
            <a:avLst>
              <a:gd name="adj1" fmla="val 33824"/>
              <a:gd name="adj2" fmla="val 25000"/>
              <a:gd name="adj3" fmla="val 20477"/>
              <a:gd name="adj4" fmla="val 86269"/>
            </a:avLst>
          </a:prstGeom>
          <a:solidFill>
            <a:srgbClr val="161D25"/>
          </a:solidFill>
          <a:ln>
            <a:noFill/>
          </a:ln>
          <a:effectLst/>
          <a:extLst/>
        </p:spPr>
        <p:txBody>
          <a:bodyPr vert="vert270" wrap="square" lIns="69489" tIns="222365" rIns="70601" bIns="222365" anchor="ctr">
            <a:normAutofit/>
          </a:bodyPr>
          <a:lstStyle/>
          <a:p>
            <a:pPr>
              <a:lnSpc>
                <a:spcPct val="150000"/>
              </a:lnSpc>
            </a:pPr>
            <a:r>
              <a:rPr lang="zh-CN" altLang="en-US" sz="1100">
                <a:solidFill>
                  <a:schemeClr val="bg1"/>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endParaRPr lang="zh-CN" altLang="en-US" sz="1100" dirty="0">
              <a:solidFill>
                <a:schemeClr val="bg1"/>
              </a:solidFill>
              <a:latin typeface="微软雅黑" pitchFamily="34" charset="-122"/>
              <a:ea typeface="微软雅黑" pitchFamily="34" charset="-122"/>
            </a:endParaRPr>
          </a:p>
        </p:txBody>
      </p:sp>
      <p:sp>
        <p:nvSpPr>
          <p:cNvPr id="4" name="AutoShape 5"/>
          <p:cNvSpPr>
            <a:spLocks noChangeArrowheads="1"/>
          </p:cNvSpPr>
          <p:nvPr/>
        </p:nvSpPr>
        <p:spPr bwMode="auto">
          <a:xfrm rot="16200000">
            <a:off x="8945279" y="1567690"/>
            <a:ext cx="1868114" cy="2800892"/>
          </a:xfrm>
          <a:prstGeom prst="upArrowCallout">
            <a:avLst>
              <a:gd name="adj1" fmla="val 33824"/>
              <a:gd name="adj2" fmla="val 25000"/>
              <a:gd name="adj3" fmla="val 20591"/>
              <a:gd name="adj4" fmla="val 86269"/>
            </a:avLst>
          </a:prstGeom>
          <a:solidFill>
            <a:srgbClr val="161D25"/>
          </a:solidFill>
          <a:ln>
            <a:noFill/>
          </a:ln>
          <a:effectLst/>
          <a:extLst/>
        </p:spPr>
        <p:txBody>
          <a:bodyPr vert="vert" wrap="square" lIns="69489" tIns="222365" rIns="70601" bIns="222365" anchor="ctr">
            <a:normAutofit/>
          </a:bodyPr>
          <a:lstStyle/>
          <a:p>
            <a:pPr>
              <a:lnSpc>
                <a:spcPct val="150000"/>
              </a:lnSpc>
              <a:defRPr/>
            </a:pPr>
            <a:r>
              <a:rPr lang="zh-CN" altLang="en-US" sz="1100">
                <a:solidFill>
                  <a:schemeClr val="bg1"/>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endParaRPr lang="zh-CN" altLang="en-US" sz="1100" kern="0">
              <a:solidFill>
                <a:sysClr val="windowText" lastClr="000000"/>
              </a:solidFill>
              <a:latin typeface="微软雅黑" pitchFamily="34" charset="-122"/>
              <a:ea typeface="微软雅黑" pitchFamily="34" charset="-122"/>
            </a:endParaRPr>
          </a:p>
        </p:txBody>
      </p:sp>
      <p:sp>
        <p:nvSpPr>
          <p:cNvPr id="5" name="Rectangle 7"/>
          <p:cNvSpPr>
            <a:spLocks noChangeArrowheads="1"/>
          </p:cNvSpPr>
          <p:nvPr/>
        </p:nvSpPr>
        <p:spPr bwMode="auto">
          <a:xfrm>
            <a:off x="3741558" y="4293896"/>
            <a:ext cx="7538224" cy="491749"/>
          </a:xfrm>
          <a:prstGeom prst="rect">
            <a:avLst/>
          </a:prstGeom>
          <a:solidFill>
            <a:schemeClr val="bg1"/>
          </a:solidFill>
          <a:ln w="3175" cmpd="sng">
            <a:noFill/>
            <a:miter lim="800000"/>
            <a:headEnd/>
            <a:tailEnd/>
          </a:ln>
          <a:effectLst/>
          <a:extLst/>
        </p:spPr>
        <p:txBody>
          <a:bodyPr wrap="none" lIns="70601" tIns="35300" rIns="70601" bIns="35300" anchor="ctr"/>
          <a:lstStyle/>
          <a:p>
            <a:pPr lvl="0" algn="ctr">
              <a:defRPr/>
            </a:pPr>
            <a:r>
              <a:rPr lang="zh-CN" altLang="en-US" sz="120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endParaRPr lang="zh-CN" altLang="en-US" sz="1200" kern="0" dirty="0">
              <a:solidFill>
                <a:schemeClr val="tx1">
                  <a:lumMod val="85000"/>
                  <a:lumOff val="15000"/>
                </a:schemeClr>
              </a:solidFill>
              <a:latin typeface="微软雅黑" pitchFamily="34" charset="-122"/>
              <a:ea typeface="微软雅黑" pitchFamily="34" charset="-122"/>
            </a:endParaRPr>
          </a:p>
        </p:txBody>
      </p:sp>
      <p:sp>
        <p:nvSpPr>
          <p:cNvPr id="6" name="Rectangle 7"/>
          <p:cNvSpPr>
            <a:spLocks noChangeArrowheads="1"/>
          </p:cNvSpPr>
          <p:nvPr/>
        </p:nvSpPr>
        <p:spPr bwMode="auto">
          <a:xfrm>
            <a:off x="3741558" y="5025483"/>
            <a:ext cx="7538224" cy="491749"/>
          </a:xfrm>
          <a:prstGeom prst="rect">
            <a:avLst/>
          </a:prstGeom>
          <a:solidFill>
            <a:schemeClr val="bg1"/>
          </a:solidFill>
          <a:ln w="3175" cmpd="sng">
            <a:noFill/>
            <a:miter lim="800000"/>
            <a:headEnd/>
            <a:tailEnd/>
          </a:ln>
          <a:effectLst/>
          <a:extLst/>
        </p:spPr>
        <p:txBody>
          <a:bodyPr wrap="none" lIns="70601" tIns="35300" rIns="70601" bIns="35300" anchor="ctr"/>
          <a:lstStyle/>
          <a:p>
            <a:pPr lvl="0" algn="ctr"/>
            <a:r>
              <a:rPr lang="zh-CN" altLang="en-US" sz="120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endParaRPr lang="zh-CN" altLang="en-US" sz="1200" kern="0">
              <a:solidFill>
                <a:schemeClr val="tx1">
                  <a:lumMod val="85000"/>
                  <a:lumOff val="15000"/>
                </a:schemeClr>
              </a:solidFill>
              <a:latin typeface="微软雅黑" pitchFamily="34" charset="-122"/>
              <a:ea typeface="微软雅黑" pitchFamily="34" charset="-122"/>
            </a:endParaRPr>
          </a:p>
        </p:txBody>
      </p:sp>
      <p:grpSp>
        <p:nvGrpSpPr>
          <p:cNvPr id="7" name="组合 6"/>
          <p:cNvGrpSpPr/>
          <p:nvPr/>
        </p:nvGrpSpPr>
        <p:grpSpPr>
          <a:xfrm>
            <a:off x="6533874" y="2034079"/>
            <a:ext cx="1905567" cy="2178610"/>
            <a:chOff x="4835652" y="1582738"/>
            <a:chExt cx="2468013" cy="2821221"/>
          </a:xfrm>
        </p:grpSpPr>
        <p:sp>
          <p:nvSpPr>
            <p:cNvPr id="8" name="AutoShape 4"/>
            <p:cNvSpPr>
              <a:spLocks noChangeArrowheads="1"/>
            </p:cNvSpPr>
            <p:nvPr/>
          </p:nvSpPr>
          <p:spPr bwMode="auto">
            <a:xfrm rot="10800000">
              <a:off x="4835652" y="1582738"/>
              <a:ext cx="2468013" cy="2821221"/>
            </a:xfrm>
            <a:prstGeom prst="upArrowCallout">
              <a:avLst>
                <a:gd name="adj1" fmla="val 33824"/>
                <a:gd name="adj2" fmla="val 25000"/>
                <a:gd name="adj3" fmla="val 15697"/>
                <a:gd name="adj4" fmla="val 86269"/>
              </a:avLst>
            </a:prstGeom>
            <a:solidFill>
              <a:srgbClr val="00ACF1"/>
            </a:solidFill>
            <a:ln>
              <a:noFill/>
            </a:ln>
            <a:effectLst/>
            <a:extLst/>
          </p:spPr>
          <p:txBody>
            <a:bodyPr vert="vert270" wrap="none" anchor="ctr"/>
            <a:lstStyle/>
            <a:p>
              <a:pPr>
                <a:defRPr/>
              </a:pPr>
              <a:endParaRPr lang="zh-CN" altLang="en-US" kern="0" dirty="0">
                <a:solidFill>
                  <a:sysClr val="windowText" lastClr="000000"/>
                </a:solidFill>
                <a:latin typeface="微软雅黑" pitchFamily="34" charset="-122"/>
                <a:ea typeface="微软雅黑" pitchFamily="34" charset="-122"/>
              </a:endParaRPr>
            </a:p>
          </p:txBody>
        </p:sp>
        <p:sp>
          <p:nvSpPr>
            <p:cNvPr id="9" name="Freeform 6"/>
            <p:cNvSpPr>
              <a:spLocks noEditPoints="1"/>
            </p:cNvSpPr>
            <p:nvPr/>
          </p:nvSpPr>
          <p:spPr bwMode="auto">
            <a:xfrm>
              <a:off x="5429534" y="1942430"/>
              <a:ext cx="1280248" cy="1294655"/>
            </a:xfrm>
            <a:custGeom>
              <a:avLst/>
              <a:gdLst>
                <a:gd name="T0" fmla="*/ 132 w 263"/>
                <a:gd name="T1" fmla="*/ 87 h 266"/>
                <a:gd name="T2" fmla="*/ 132 w 263"/>
                <a:gd name="T3" fmla="*/ 87 h 266"/>
                <a:gd name="T4" fmla="*/ 132 w 263"/>
                <a:gd name="T5" fmla="*/ 98 h 266"/>
                <a:gd name="T6" fmla="*/ 132 w 263"/>
                <a:gd name="T7" fmla="*/ 98 h 266"/>
                <a:gd name="T8" fmla="*/ 165 w 263"/>
                <a:gd name="T9" fmla="*/ 131 h 266"/>
                <a:gd name="T10" fmla="*/ 132 w 263"/>
                <a:gd name="T11" fmla="*/ 164 h 266"/>
                <a:gd name="T12" fmla="*/ 132 w 263"/>
                <a:gd name="T13" fmla="*/ 164 h 266"/>
                <a:gd name="T14" fmla="*/ 132 w 263"/>
                <a:gd name="T15" fmla="*/ 164 h 266"/>
                <a:gd name="T16" fmla="*/ 132 w 263"/>
                <a:gd name="T17" fmla="*/ 175 h 266"/>
                <a:gd name="T18" fmla="*/ 132 w 263"/>
                <a:gd name="T19" fmla="*/ 175 h 266"/>
                <a:gd name="T20" fmla="*/ 176 w 263"/>
                <a:gd name="T21" fmla="*/ 131 h 266"/>
                <a:gd name="T22" fmla="*/ 132 w 263"/>
                <a:gd name="T23" fmla="*/ 87 h 266"/>
                <a:gd name="T24" fmla="*/ 132 w 263"/>
                <a:gd name="T25" fmla="*/ 262 h 266"/>
                <a:gd name="T26" fmla="*/ 132 w 263"/>
                <a:gd name="T27" fmla="*/ 251 h 266"/>
                <a:gd name="T28" fmla="*/ 252 w 263"/>
                <a:gd name="T29" fmla="*/ 131 h 266"/>
                <a:gd name="T30" fmla="*/ 132 w 263"/>
                <a:gd name="T31" fmla="*/ 10 h 266"/>
                <a:gd name="T32" fmla="*/ 132 w 263"/>
                <a:gd name="T33" fmla="*/ 0 h 266"/>
                <a:gd name="T34" fmla="*/ 263 w 263"/>
                <a:gd name="T35" fmla="*/ 131 h 266"/>
                <a:gd name="T36" fmla="*/ 216 w 263"/>
                <a:gd name="T37" fmla="*/ 231 h 266"/>
                <a:gd name="T38" fmla="*/ 239 w 263"/>
                <a:gd name="T39" fmla="*/ 259 h 266"/>
                <a:gd name="T40" fmla="*/ 230 w 263"/>
                <a:gd name="T41" fmla="*/ 266 h 266"/>
                <a:gd name="T42" fmla="*/ 208 w 263"/>
                <a:gd name="T43" fmla="*/ 238 h 266"/>
                <a:gd name="T44" fmla="*/ 132 w 263"/>
                <a:gd name="T45" fmla="*/ 262 h 266"/>
                <a:gd name="T46" fmla="*/ 132 w 263"/>
                <a:gd name="T47" fmla="*/ 218 h 266"/>
                <a:gd name="T48" fmla="*/ 132 w 263"/>
                <a:gd name="T49" fmla="*/ 207 h 266"/>
                <a:gd name="T50" fmla="*/ 132 w 263"/>
                <a:gd name="T51" fmla="*/ 207 h 266"/>
                <a:gd name="T52" fmla="*/ 208 w 263"/>
                <a:gd name="T53" fmla="*/ 131 h 266"/>
                <a:gd name="T54" fmla="*/ 132 w 263"/>
                <a:gd name="T55" fmla="*/ 54 h 266"/>
                <a:gd name="T56" fmla="*/ 132 w 263"/>
                <a:gd name="T57" fmla="*/ 43 h 266"/>
                <a:gd name="T58" fmla="*/ 219 w 263"/>
                <a:gd name="T59" fmla="*/ 131 h 266"/>
                <a:gd name="T60" fmla="*/ 132 w 263"/>
                <a:gd name="T61" fmla="*/ 218 h 266"/>
                <a:gd name="T62" fmla="*/ 132 w 263"/>
                <a:gd name="T63" fmla="*/ 87 h 266"/>
                <a:gd name="T64" fmla="*/ 88 w 263"/>
                <a:gd name="T65" fmla="*/ 131 h 266"/>
                <a:gd name="T66" fmla="*/ 132 w 263"/>
                <a:gd name="T67" fmla="*/ 175 h 266"/>
                <a:gd name="T68" fmla="*/ 132 w 263"/>
                <a:gd name="T69" fmla="*/ 164 h 266"/>
                <a:gd name="T70" fmla="*/ 99 w 263"/>
                <a:gd name="T71" fmla="*/ 131 h 266"/>
                <a:gd name="T72" fmla="*/ 132 w 263"/>
                <a:gd name="T73" fmla="*/ 98 h 266"/>
                <a:gd name="T74" fmla="*/ 132 w 263"/>
                <a:gd name="T75" fmla="*/ 87 h 266"/>
                <a:gd name="T76" fmla="*/ 132 w 263"/>
                <a:gd name="T77" fmla="*/ 0 h 266"/>
                <a:gd name="T78" fmla="*/ 132 w 263"/>
                <a:gd name="T79" fmla="*/ 10 h 266"/>
                <a:gd name="T80" fmla="*/ 131 w 263"/>
                <a:gd name="T81" fmla="*/ 10 h 266"/>
                <a:gd name="T82" fmla="*/ 11 w 263"/>
                <a:gd name="T83" fmla="*/ 131 h 266"/>
                <a:gd name="T84" fmla="*/ 11 w 263"/>
                <a:gd name="T85" fmla="*/ 131 h 266"/>
                <a:gd name="T86" fmla="*/ 131 w 263"/>
                <a:gd name="T87" fmla="*/ 251 h 266"/>
                <a:gd name="T88" fmla="*/ 132 w 263"/>
                <a:gd name="T89" fmla="*/ 251 h 266"/>
                <a:gd name="T90" fmla="*/ 132 w 263"/>
                <a:gd name="T91" fmla="*/ 262 h 266"/>
                <a:gd name="T92" fmla="*/ 131 w 263"/>
                <a:gd name="T93" fmla="*/ 262 h 266"/>
                <a:gd name="T94" fmla="*/ 55 w 263"/>
                <a:gd name="T95" fmla="*/ 237 h 266"/>
                <a:gd name="T96" fmla="*/ 32 w 263"/>
                <a:gd name="T97" fmla="*/ 266 h 266"/>
                <a:gd name="T98" fmla="*/ 24 w 263"/>
                <a:gd name="T99" fmla="*/ 259 h 266"/>
                <a:gd name="T100" fmla="*/ 46 w 263"/>
                <a:gd name="T101" fmla="*/ 231 h 266"/>
                <a:gd name="T102" fmla="*/ 0 w 263"/>
                <a:gd name="T103" fmla="*/ 131 h 266"/>
                <a:gd name="T104" fmla="*/ 131 w 263"/>
                <a:gd name="T105" fmla="*/ 0 h 266"/>
                <a:gd name="T106" fmla="*/ 132 w 263"/>
                <a:gd name="T107" fmla="*/ 0 h 266"/>
                <a:gd name="T108" fmla="*/ 132 w 263"/>
                <a:gd name="T109" fmla="*/ 43 h 266"/>
                <a:gd name="T110" fmla="*/ 132 w 263"/>
                <a:gd name="T111" fmla="*/ 54 h 266"/>
                <a:gd name="T112" fmla="*/ 55 w 263"/>
                <a:gd name="T113" fmla="*/ 131 h 266"/>
                <a:gd name="T114" fmla="*/ 132 w 263"/>
                <a:gd name="T115" fmla="*/ 207 h 266"/>
                <a:gd name="T116" fmla="*/ 132 w 263"/>
                <a:gd name="T117" fmla="*/ 218 h 266"/>
                <a:gd name="T118" fmla="*/ 44 w 263"/>
                <a:gd name="T119" fmla="*/ 131 h 266"/>
                <a:gd name="T120" fmla="*/ 132 w 263"/>
                <a:gd name="T121" fmla="*/ 43 h 266"/>
                <a:gd name="T122" fmla="*/ 132 w 263"/>
                <a:gd name="T123" fmla="*/ 207 h 266"/>
                <a:gd name="T124" fmla="*/ 132 w 263"/>
                <a:gd name="T125" fmla="*/ 207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3" h="266">
                  <a:moveTo>
                    <a:pt x="132" y="87"/>
                  </a:moveTo>
                  <a:cubicBezTo>
                    <a:pt x="132" y="87"/>
                    <a:pt x="132" y="87"/>
                    <a:pt x="132" y="87"/>
                  </a:cubicBezTo>
                  <a:cubicBezTo>
                    <a:pt x="132" y="98"/>
                    <a:pt x="132" y="98"/>
                    <a:pt x="132" y="98"/>
                  </a:cubicBezTo>
                  <a:cubicBezTo>
                    <a:pt x="132" y="98"/>
                    <a:pt x="132" y="98"/>
                    <a:pt x="132" y="98"/>
                  </a:cubicBezTo>
                  <a:cubicBezTo>
                    <a:pt x="150" y="98"/>
                    <a:pt x="165" y="113"/>
                    <a:pt x="165" y="131"/>
                  </a:cubicBezTo>
                  <a:cubicBezTo>
                    <a:pt x="165" y="149"/>
                    <a:pt x="150" y="164"/>
                    <a:pt x="132" y="164"/>
                  </a:cubicBezTo>
                  <a:cubicBezTo>
                    <a:pt x="132" y="164"/>
                    <a:pt x="132" y="164"/>
                    <a:pt x="132" y="164"/>
                  </a:cubicBezTo>
                  <a:cubicBezTo>
                    <a:pt x="132" y="164"/>
                    <a:pt x="132" y="164"/>
                    <a:pt x="132" y="164"/>
                  </a:cubicBezTo>
                  <a:cubicBezTo>
                    <a:pt x="132" y="175"/>
                    <a:pt x="132" y="175"/>
                    <a:pt x="132" y="175"/>
                  </a:cubicBezTo>
                  <a:cubicBezTo>
                    <a:pt x="132" y="175"/>
                    <a:pt x="132" y="175"/>
                    <a:pt x="132" y="175"/>
                  </a:cubicBezTo>
                  <a:cubicBezTo>
                    <a:pt x="156" y="175"/>
                    <a:pt x="176" y="155"/>
                    <a:pt x="176" y="131"/>
                  </a:cubicBezTo>
                  <a:cubicBezTo>
                    <a:pt x="176" y="107"/>
                    <a:pt x="156" y="87"/>
                    <a:pt x="132" y="87"/>
                  </a:cubicBezTo>
                  <a:close/>
                  <a:moveTo>
                    <a:pt x="132" y="262"/>
                  </a:moveTo>
                  <a:cubicBezTo>
                    <a:pt x="132" y="251"/>
                    <a:pt x="132" y="251"/>
                    <a:pt x="132" y="251"/>
                  </a:cubicBezTo>
                  <a:cubicBezTo>
                    <a:pt x="198" y="251"/>
                    <a:pt x="252" y="197"/>
                    <a:pt x="252" y="131"/>
                  </a:cubicBezTo>
                  <a:cubicBezTo>
                    <a:pt x="252" y="65"/>
                    <a:pt x="198" y="11"/>
                    <a:pt x="132" y="10"/>
                  </a:cubicBezTo>
                  <a:cubicBezTo>
                    <a:pt x="132" y="0"/>
                    <a:pt x="132" y="0"/>
                    <a:pt x="132" y="0"/>
                  </a:cubicBezTo>
                  <a:cubicBezTo>
                    <a:pt x="204" y="0"/>
                    <a:pt x="263" y="59"/>
                    <a:pt x="263" y="131"/>
                  </a:cubicBezTo>
                  <a:cubicBezTo>
                    <a:pt x="263" y="171"/>
                    <a:pt x="245" y="207"/>
                    <a:pt x="216" y="231"/>
                  </a:cubicBezTo>
                  <a:cubicBezTo>
                    <a:pt x="239" y="259"/>
                    <a:pt x="239" y="259"/>
                    <a:pt x="239" y="259"/>
                  </a:cubicBezTo>
                  <a:cubicBezTo>
                    <a:pt x="230" y="266"/>
                    <a:pt x="230" y="266"/>
                    <a:pt x="230" y="266"/>
                  </a:cubicBezTo>
                  <a:cubicBezTo>
                    <a:pt x="208" y="238"/>
                    <a:pt x="208" y="238"/>
                    <a:pt x="208" y="238"/>
                  </a:cubicBezTo>
                  <a:cubicBezTo>
                    <a:pt x="186" y="253"/>
                    <a:pt x="160" y="262"/>
                    <a:pt x="132" y="262"/>
                  </a:cubicBezTo>
                  <a:close/>
                  <a:moveTo>
                    <a:pt x="132" y="218"/>
                  </a:moveTo>
                  <a:cubicBezTo>
                    <a:pt x="132" y="207"/>
                    <a:pt x="132" y="207"/>
                    <a:pt x="132" y="207"/>
                  </a:cubicBezTo>
                  <a:cubicBezTo>
                    <a:pt x="132" y="207"/>
                    <a:pt x="132" y="207"/>
                    <a:pt x="132" y="207"/>
                  </a:cubicBezTo>
                  <a:cubicBezTo>
                    <a:pt x="174" y="207"/>
                    <a:pt x="208" y="173"/>
                    <a:pt x="208" y="131"/>
                  </a:cubicBezTo>
                  <a:cubicBezTo>
                    <a:pt x="208" y="89"/>
                    <a:pt x="174" y="54"/>
                    <a:pt x="132" y="54"/>
                  </a:cubicBezTo>
                  <a:cubicBezTo>
                    <a:pt x="132" y="43"/>
                    <a:pt x="132" y="43"/>
                    <a:pt x="132" y="43"/>
                  </a:cubicBezTo>
                  <a:cubicBezTo>
                    <a:pt x="180" y="43"/>
                    <a:pt x="219" y="82"/>
                    <a:pt x="219" y="131"/>
                  </a:cubicBezTo>
                  <a:cubicBezTo>
                    <a:pt x="219" y="179"/>
                    <a:pt x="180" y="218"/>
                    <a:pt x="132" y="218"/>
                  </a:cubicBezTo>
                  <a:close/>
                  <a:moveTo>
                    <a:pt x="132" y="87"/>
                  </a:moveTo>
                  <a:cubicBezTo>
                    <a:pt x="108" y="87"/>
                    <a:pt x="88" y="107"/>
                    <a:pt x="88" y="131"/>
                  </a:cubicBezTo>
                  <a:cubicBezTo>
                    <a:pt x="88" y="155"/>
                    <a:pt x="108" y="175"/>
                    <a:pt x="132" y="175"/>
                  </a:cubicBezTo>
                  <a:cubicBezTo>
                    <a:pt x="132" y="164"/>
                    <a:pt x="132" y="164"/>
                    <a:pt x="132" y="164"/>
                  </a:cubicBezTo>
                  <a:cubicBezTo>
                    <a:pt x="114" y="164"/>
                    <a:pt x="99" y="149"/>
                    <a:pt x="99" y="131"/>
                  </a:cubicBezTo>
                  <a:cubicBezTo>
                    <a:pt x="99" y="113"/>
                    <a:pt x="114" y="98"/>
                    <a:pt x="132" y="98"/>
                  </a:cubicBezTo>
                  <a:cubicBezTo>
                    <a:pt x="132" y="87"/>
                    <a:pt x="132" y="87"/>
                    <a:pt x="132" y="87"/>
                  </a:cubicBezTo>
                  <a:close/>
                  <a:moveTo>
                    <a:pt x="132" y="0"/>
                  </a:moveTo>
                  <a:cubicBezTo>
                    <a:pt x="132" y="10"/>
                    <a:pt x="132" y="10"/>
                    <a:pt x="132" y="10"/>
                  </a:cubicBezTo>
                  <a:cubicBezTo>
                    <a:pt x="131" y="10"/>
                    <a:pt x="131" y="10"/>
                    <a:pt x="131" y="10"/>
                  </a:cubicBezTo>
                  <a:cubicBezTo>
                    <a:pt x="65" y="10"/>
                    <a:pt x="11" y="64"/>
                    <a:pt x="11" y="131"/>
                  </a:cubicBezTo>
                  <a:cubicBezTo>
                    <a:pt x="11" y="131"/>
                    <a:pt x="11" y="131"/>
                    <a:pt x="11" y="131"/>
                  </a:cubicBezTo>
                  <a:cubicBezTo>
                    <a:pt x="11" y="197"/>
                    <a:pt x="65" y="251"/>
                    <a:pt x="131" y="251"/>
                  </a:cubicBezTo>
                  <a:cubicBezTo>
                    <a:pt x="132" y="251"/>
                    <a:pt x="132" y="251"/>
                    <a:pt x="132" y="251"/>
                  </a:cubicBezTo>
                  <a:cubicBezTo>
                    <a:pt x="132" y="262"/>
                    <a:pt x="132" y="262"/>
                    <a:pt x="132" y="262"/>
                  </a:cubicBezTo>
                  <a:cubicBezTo>
                    <a:pt x="131" y="262"/>
                    <a:pt x="131" y="262"/>
                    <a:pt x="131" y="262"/>
                  </a:cubicBezTo>
                  <a:cubicBezTo>
                    <a:pt x="103" y="262"/>
                    <a:pt x="76" y="253"/>
                    <a:pt x="55" y="237"/>
                  </a:cubicBezTo>
                  <a:cubicBezTo>
                    <a:pt x="32" y="266"/>
                    <a:pt x="32" y="266"/>
                    <a:pt x="32" y="266"/>
                  </a:cubicBezTo>
                  <a:cubicBezTo>
                    <a:pt x="24" y="259"/>
                    <a:pt x="24" y="259"/>
                    <a:pt x="24" y="259"/>
                  </a:cubicBezTo>
                  <a:cubicBezTo>
                    <a:pt x="46" y="231"/>
                    <a:pt x="46" y="231"/>
                    <a:pt x="46" y="231"/>
                  </a:cubicBezTo>
                  <a:cubicBezTo>
                    <a:pt x="18" y="207"/>
                    <a:pt x="0" y="171"/>
                    <a:pt x="0" y="131"/>
                  </a:cubicBezTo>
                  <a:cubicBezTo>
                    <a:pt x="0" y="58"/>
                    <a:pt x="59" y="0"/>
                    <a:pt x="131" y="0"/>
                  </a:cubicBezTo>
                  <a:cubicBezTo>
                    <a:pt x="132" y="0"/>
                    <a:pt x="132" y="0"/>
                    <a:pt x="132" y="0"/>
                  </a:cubicBezTo>
                  <a:close/>
                  <a:moveTo>
                    <a:pt x="132" y="43"/>
                  </a:moveTo>
                  <a:cubicBezTo>
                    <a:pt x="132" y="54"/>
                    <a:pt x="132" y="54"/>
                    <a:pt x="132" y="54"/>
                  </a:cubicBezTo>
                  <a:cubicBezTo>
                    <a:pt x="90" y="54"/>
                    <a:pt x="55" y="89"/>
                    <a:pt x="55" y="131"/>
                  </a:cubicBezTo>
                  <a:cubicBezTo>
                    <a:pt x="55" y="173"/>
                    <a:pt x="90" y="207"/>
                    <a:pt x="132" y="207"/>
                  </a:cubicBezTo>
                  <a:cubicBezTo>
                    <a:pt x="132" y="218"/>
                    <a:pt x="132" y="218"/>
                    <a:pt x="132" y="218"/>
                  </a:cubicBezTo>
                  <a:cubicBezTo>
                    <a:pt x="84" y="218"/>
                    <a:pt x="44" y="179"/>
                    <a:pt x="44" y="131"/>
                  </a:cubicBezTo>
                  <a:cubicBezTo>
                    <a:pt x="44" y="82"/>
                    <a:pt x="84" y="43"/>
                    <a:pt x="132" y="43"/>
                  </a:cubicBezTo>
                  <a:close/>
                  <a:moveTo>
                    <a:pt x="132" y="207"/>
                  </a:moveTo>
                  <a:cubicBezTo>
                    <a:pt x="132" y="207"/>
                    <a:pt x="132" y="207"/>
                    <a:pt x="132" y="207"/>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TextBox 9"/>
            <p:cNvSpPr txBox="1"/>
            <p:nvPr/>
          </p:nvSpPr>
          <p:spPr>
            <a:xfrm>
              <a:off x="5003352" y="3356992"/>
              <a:ext cx="2132616" cy="498200"/>
            </a:xfrm>
            <a:prstGeom prst="rect">
              <a:avLst/>
            </a:prstGeom>
            <a:noFill/>
          </p:spPr>
          <p:txBody>
            <a:bodyPr wrap="none" rtlCol="0">
              <a:spAutoFit/>
            </a:bodyPr>
            <a:lstStyle/>
            <a:p>
              <a:pPr algn="ctr"/>
              <a:r>
                <a:rPr lang="zh-CN" altLang="en-US" sz="1900">
                  <a:solidFill>
                    <a:schemeClr val="bg1"/>
                  </a:solidFill>
                  <a:latin typeface="微软雅黑" pitchFamily="34" charset="-122"/>
                  <a:ea typeface="微软雅黑" pitchFamily="34" charset="-122"/>
                  <a:cs typeface="华文黑体" pitchFamily="2" charset="-122"/>
                </a:rPr>
                <a:t>点击添加标题</a:t>
              </a:r>
            </a:p>
          </p:txBody>
        </p:sp>
      </p:grpSp>
    </p:spTree>
    <p:extLst>
      <p:ext uri="{BB962C8B-B14F-4D97-AF65-F5344CB8AC3E}">
        <p14:creationId xmlns:p14="http://schemas.microsoft.com/office/powerpoint/2010/main" val="270962619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 decel="10000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0-#ppt_h/2"/>
                                          </p:val>
                                        </p:tav>
                                        <p:tav tm="100000">
                                          <p:val>
                                            <p:strVal val="#ppt_y"/>
                                          </p:val>
                                        </p:tav>
                                      </p:tavLst>
                                    </p:anim>
                                  </p:childTnLst>
                                </p:cTn>
                              </p:par>
                            </p:childTnLst>
                          </p:cTn>
                        </p:par>
                        <p:par>
                          <p:cTn id="14" fill="hold">
                            <p:stCondLst>
                              <p:cond delay="500"/>
                            </p:stCondLst>
                            <p:childTnLst>
                              <p:par>
                                <p:cTn id="15" presetID="2" presetClass="entr" presetSubtype="8" decel="100000"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0-#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par>
                                <p:cTn id="19" presetID="2" presetClass="entr" presetSubtype="2" decel="100000" fill="hold" grpId="0" nodeType="with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1+#ppt_w/2"/>
                                          </p:val>
                                        </p:tav>
                                        <p:tav tm="100000">
                                          <p:val>
                                            <p:strVal val="#ppt_x"/>
                                          </p:val>
                                        </p:tav>
                                      </p:tavLst>
                                    </p:anim>
                                    <p:anim calcmode="lin" valueType="num">
                                      <p:cBhvr additive="base">
                                        <p:cTn id="2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6" presetClass="emph" presetSubtype="0" repeatCount="2000" fill="hold" nodeType="clickEffect">
                                  <p:stCondLst>
                                    <p:cond delay="0"/>
                                  </p:stCondLst>
                                  <p:childTnLst>
                                    <p:animEffect transition="out" filter="fade">
                                      <p:cBhvr>
                                        <p:cTn id="26" dur="200" tmFilter="0, 0; .2, .5; .8, .5; 1, 0"/>
                                        <p:tgtEl>
                                          <p:spTgt spid="7"/>
                                        </p:tgtEl>
                                      </p:cBhvr>
                                    </p:animEffect>
                                    <p:animScale>
                                      <p:cBhvr>
                                        <p:cTn id="27" dur="100" autoRev="1" fill="hold"/>
                                        <p:tgtEl>
                                          <p:spTgt spid="7"/>
                                        </p:tgtEl>
                                      </p:cBhvr>
                                      <p:by x="105000" y="105000"/>
                                    </p:animScale>
                                  </p:childTnLst>
                                </p:cTn>
                              </p:par>
                            </p:childTnLst>
                          </p:cTn>
                        </p:par>
                        <p:par>
                          <p:cTn id="28" fill="hold">
                            <p:stCondLst>
                              <p:cond delay="400"/>
                            </p:stCondLst>
                            <p:childTnLst>
                              <p:par>
                                <p:cTn id="29" presetID="47" presetClass="entr" presetSubtype="0"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500"/>
                                        <p:tgtEl>
                                          <p:spTgt spid="5"/>
                                        </p:tgtEl>
                                      </p:cBhvr>
                                    </p:animEffect>
                                    <p:anim calcmode="lin" valueType="num">
                                      <p:cBhvr>
                                        <p:cTn id="32" dur="500" fill="hold"/>
                                        <p:tgtEl>
                                          <p:spTgt spid="5"/>
                                        </p:tgtEl>
                                        <p:attrNameLst>
                                          <p:attrName>ppt_x</p:attrName>
                                        </p:attrNameLst>
                                      </p:cBhvr>
                                      <p:tavLst>
                                        <p:tav tm="0">
                                          <p:val>
                                            <p:strVal val="#ppt_x"/>
                                          </p:val>
                                        </p:tav>
                                        <p:tav tm="100000">
                                          <p:val>
                                            <p:strVal val="#ppt_x"/>
                                          </p:val>
                                        </p:tav>
                                      </p:tavLst>
                                    </p:anim>
                                    <p:anim calcmode="lin" valueType="num">
                                      <p:cBhvr>
                                        <p:cTn id="33" dur="500" fill="hold"/>
                                        <p:tgtEl>
                                          <p:spTgt spid="5"/>
                                        </p:tgtEl>
                                        <p:attrNameLst>
                                          <p:attrName>ppt_y</p:attrName>
                                        </p:attrNameLst>
                                      </p:cBhvr>
                                      <p:tavLst>
                                        <p:tav tm="0">
                                          <p:val>
                                            <p:strVal val="#ppt_y-.1"/>
                                          </p:val>
                                        </p:tav>
                                        <p:tav tm="100000">
                                          <p:val>
                                            <p:strVal val="#ppt_y"/>
                                          </p:val>
                                        </p:tav>
                                      </p:tavLst>
                                    </p:anim>
                                  </p:childTnLst>
                                </p:cTn>
                              </p:par>
                            </p:childTnLst>
                          </p:cTn>
                        </p:par>
                        <p:par>
                          <p:cTn id="34" fill="hold">
                            <p:stCondLst>
                              <p:cond delay="900"/>
                            </p:stCondLst>
                            <p:childTnLst>
                              <p:par>
                                <p:cTn id="35" presetID="47" presetClass="entr" presetSubtype="0"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500"/>
                                        <p:tgtEl>
                                          <p:spTgt spid="6"/>
                                        </p:tgtEl>
                                      </p:cBhvr>
                                    </p:animEffect>
                                    <p:anim calcmode="lin" valueType="num">
                                      <p:cBhvr>
                                        <p:cTn id="38" dur="500" fill="hold"/>
                                        <p:tgtEl>
                                          <p:spTgt spid="6"/>
                                        </p:tgtEl>
                                        <p:attrNameLst>
                                          <p:attrName>ppt_x</p:attrName>
                                        </p:attrNameLst>
                                      </p:cBhvr>
                                      <p:tavLst>
                                        <p:tav tm="0">
                                          <p:val>
                                            <p:strVal val="#ppt_x"/>
                                          </p:val>
                                        </p:tav>
                                        <p:tav tm="100000">
                                          <p:val>
                                            <p:strVal val="#ppt_x"/>
                                          </p:val>
                                        </p:tav>
                                      </p:tavLst>
                                    </p:anim>
                                    <p:anim calcmode="lin" valueType="num">
                                      <p:cBhvr>
                                        <p:cTn id="3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374</TotalTime>
  <Words>3267</Words>
  <Application>Microsoft Office PowerPoint</Application>
  <PresentationFormat>自定义</PresentationFormat>
  <Paragraphs>416</Paragraphs>
  <Slides>39</Slides>
  <Notes>0</Notes>
  <HiddenSlides>0</HiddenSlides>
  <MMClips>1</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39</vt:i4>
      </vt:variant>
    </vt:vector>
  </HeadingPairs>
  <TitlesOfParts>
    <vt:vector size="53" baseType="lpstr">
      <vt:lpstr>Arial</vt:lpstr>
      <vt:lpstr>宋体</vt:lpstr>
      <vt:lpstr>Bebas</vt:lpstr>
      <vt:lpstr>Gulim</vt:lpstr>
      <vt:lpstr>Arial Rounded MT Bold</vt:lpstr>
      <vt:lpstr>UKIJ Qolyazma</vt:lpstr>
      <vt:lpstr>微软雅黑</vt:lpstr>
      <vt:lpstr>Verdana</vt:lpstr>
      <vt:lpstr>黑体</vt:lpstr>
      <vt:lpstr>Times New Roman</vt:lpstr>
      <vt:lpstr>Calibri</vt:lpstr>
      <vt:lpstr>Impact</vt:lpstr>
      <vt:lpstr>华文黑体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丫丫精饰</dc:title>
  <dc:subject>丫丫精饰</dc:subject>
  <dc:creator>丫丫精饰</dc:creator>
  <cp:keywords>https://cyppt.taobao.com/</cp:keywords>
  <dc:description>https://cyppt.taobao.com/</dc:description>
  <cp:lastModifiedBy>Administrator</cp:lastModifiedBy>
  <cp:revision>40</cp:revision>
  <dcterms:created xsi:type="dcterms:W3CDTF">2014-12-25T08:17:45Z</dcterms:created>
  <dcterms:modified xsi:type="dcterms:W3CDTF">2016-07-22T08:42:03Z</dcterms:modified>
  <cp:category>https://cyppt.taobao.com/</cp:category>
</cp:coreProperties>
</file>